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ags/tag1.xml" ContentType="application/vnd.openxmlformats-officedocument.presentationml.tags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2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3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4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theme/theme5.xml" ContentType="application/vnd.openxmlformats-officedocument.theme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theme/theme6.xml" ContentType="application/vnd.openxmlformats-officedocument.theme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theme/theme7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theme/theme8.xml" ContentType="application/vnd.openxmlformats-officedocument.theme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theme/theme9.xml" ContentType="application/vnd.openxmlformats-officedocument.theme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theme/theme10.xml" ContentType="application/vnd.openxmlformats-officedocument.theme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theme/theme11.xml" ContentType="application/vnd.openxmlformats-officedocument.theme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theme/theme12.xml" ContentType="application/vnd.openxmlformats-officedocument.theme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theme/theme13.xml" ContentType="application/vnd.openxmlformats-officedocument.theme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theme/theme14.xml" ContentType="application/vnd.openxmlformats-officedocument.theme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theme/theme15.xml" ContentType="application/vnd.openxmlformats-officedocument.theme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theme/theme16.xml" ContentType="application/vnd.openxmlformats-officedocument.theme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17.xml" ContentType="application/vnd.openxmlformats-officedocument.theme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theme/theme18.xml" ContentType="application/vnd.openxmlformats-officedocument.theme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theme/theme19.xml" ContentType="application/vnd.openxmlformats-officedocument.theme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theme/theme20.xml" ContentType="application/vnd.openxmlformats-officedocument.theme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theme/theme21.xml" ContentType="application/vnd.openxmlformats-officedocument.theme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theme/theme22.xml" ContentType="application/vnd.openxmlformats-officedocument.theme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theme/theme23.xml" ContentType="application/vnd.openxmlformats-officedocument.theme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theme/theme24.xml" ContentType="application/vnd.openxmlformats-officedocument.theme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theme/theme25.xml" ContentType="application/vnd.openxmlformats-officedocument.theme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theme/theme26.xml" ContentType="application/vnd.openxmlformats-officedocument.theme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theme/theme27.xml" ContentType="application/vnd.openxmlformats-officedocument.theme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theme/theme28.xml" ContentType="application/vnd.openxmlformats-officedocument.theme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theme/theme29.xml" ContentType="application/vnd.openxmlformats-officedocument.theme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theme/theme30.xml" ContentType="application/vnd.openxmlformats-officedocument.theme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theme/theme31.xml" ContentType="application/vnd.openxmlformats-officedocument.theme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theme/theme32.xml" ContentType="application/vnd.openxmlformats-officedocument.theme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theme/theme33.xml" ContentType="application/vnd.openxmlformats-officedocument.theme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theme/theme34.xml" ContentType="application/vnd.openxmlformats-officedocument.theme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theme/theme35.xml" ContentType="application/vnd.openxmlformats-officedocument.theme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theme/theme36.xml" ContentType="application/vnd.openxmlformats-officedocument.theme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theme/theme37.xml" ContentType="application/vnd.openxmlformats-officedocument.theme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theme/theme38.xml" ContentType="application/vnd.openxmlformats-officedocument.theme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theme/theme39.xml" ContentType="application/vnd.openxmlformats-officedocument.theme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theme/theme40.xml" ContentType="application/vnd.openxmlformats-officedocument.theme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theme/theme41.xml" ContentType="application/vnd.openxmlformats-officedocument.theme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theme/theme42.xml" ContentType="application/vnd.openxmlformats-officedocument.theme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theme/theme43.xml" ContentType="application/vnd.openxmlformats-officedocument.theme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theme/theme44.xml" ContentType="application/vnd.openxmlformats-officedocument.theme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theme/theme45.xml" ContentType="application/vnd.openxmlformats-officedocument.theme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theme/theme46.xml" ContentType="application/vnd.openxmlformats-officedocument.theme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theme/theme47.xml" ContentType="application/vnd.openxmlformats-officedocument.theme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theme/theme48.xml" ContentType="application/vnd.openxmlformats-officedocument.theme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theme/theme49.xml" ContentType="application/vnd.openxmlformats-officedocument.theme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theme/theme50.xml" ContentType="application/vnd.openxmlformats-officedocument.theme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theme/theme51.xml" ContentType="application/vnd.openxmlformats-officedocument.theme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theme/theme52.xml" ContentType="application/vnd.openxmlformats-officedocument.theme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theme/theme53.xml" ContentType="application/vnd.openxmlformats-officedocument.theme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theme/theme54.xml" ContentType="application/vnd.openxmlformats-officedocument.theme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theme/theme55.xml" ContentType="application/vnd.openxmlformats-officedocument.theme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theme/theme56.xml" ContentType="application/vnd.openxmlformats-officedocument.theme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theme/theme57.xml" ContentType="application/vnd.openxmlformats-officedocument.theme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theme/theme58.xml" ContentType="application/vnd.openxmlformats-officedocument.theme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theme/theme59.xml" ContentType="application/vnd.openxmlformats-officedocument.theme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theme/theme60.xml" ContentType="application/vnd.openxmlformats-officedocument.theme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theme/theme61.xml" ContentType="application/vnd.openxmlformats-officedocument.theme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theme/theme62.xml" ContentType="application/vnd.openxmlformats-officedocument.theme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theme/theme63.xml" ContentType="application/vnd.openxmlformats-officedocument.theme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theme/theme64.xml" ContentType="application/vnd.openxmlformats-officedocument.theme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theme/theme65.xml" ContentType="application/vnd.openxmlformats-officedocument.theme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theme/theme66.xml" ContentType="application/vnd.openxmlformats-officedocument.theme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theme/theme67.xml" ContentType="application/vnd.openxmlformats-officedocument.theme+xml"/>
  <Override PartName="/ppt/theme/theme68.xml" ContentType="application/vnd.openxmlformats-officedocument.theme+xml"/>
  <Override PartName="/ppt/theme/theme6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3" r:id="rId1"/>
    <p:sldMasterId id="2147483802" r:id="rId2"/>
    <p:sldMasterId id="2147483813" r:id="rId3"/>
    <p:sldMasterId id="2147483847" r:id="rId4"/>
    <p:sldMasterId id="2147483881" r:id="rId5"/>
    <p:sldMasterId id="2147483892" r:id="rId6"/>
    <p:sldMasterId id="2147483953" r:id="rId7"/>
    <p:sldMasterId id="2147483959" r:id="rId8"/>
    <p:sldMasterId id="2147484018" r:id="rId9"/>
    <p:sldMasterId id="2147484041" r:id="rId10"/>
    <p:sldMasterId id="2147484099" r:id="rId11"/>
    <p:sldMasterId id="2147484103" r:id="rId12"/>
    <p:sldMasterId id="2147484223" r:id="rId13"/>
    <p:sldMasterId id="2147484282" r:id="rId14"/>
    <p:sldMasterId id="2147484344" r:id="rId15"/>
    <p:sldMasterId id="2147484347" r:id="rId16"/>
    <p:sldMasterId id="2147484353" r:id="rId17"/>
    <p:sldMasterId id="2147484357" r:id="rId18"/>
    <p:sldMasterId id="2147484501" r:id="rId19"/>
    <p:sldMasterId id="2147484681" r:id="rId20"/>
    <p:sldMasterId id="2147484684" r:id="rId21"/>
    <p:sldMasterId id="2147484687" r:id="rId22"/>
    <p:sldMasterId id="2147484690" r:id="rId23"/>
    <p:sldMasterId id="2147484694" r:id="rId24"/>
    <p:sldMasterId id="2147484698" r:id="rId25"/>
    <p:sldMasterId id="2147484702" r:id="rId26"/>
    <p:sldMasterId id="2147484761" r:id="rId27"/>
    <p:sldMasterId id="2147484764" r:id="rId28"/>
    <p:sldMasterId id="2147485090" r:id="rId29"/>
    <p:sldMasterId id="2147485270" r:id="rId30"/>
    <p:sldMasterId id="2147485285" r:id="rId31"/>
    <p:sldMasterId id="2147485468" r:id="rId32"/>
    <p:sldMasterId id="2147485527" r:id="rId33"/>
    <p:sldMasterId id="2147485530" r:id="rId34"/>
    <p:sldMasterId id="2147485589" r:id="rId35"/>
    <p:sldMasterId id="2147485649" r:id="rId36"/>
    <p:sldMasterId id="2147485773" r:id="rId37"/>
    <p:sldMasterId id="2147485776" r:id="rId38"/>
    <p:sldMasterId id="2147485779" r:id="rId39"/>
    <p:sldMasterId id="2147485782" r:id="rId40"/>
    <p:sldMasterId id="2147485820" r:id="rId41"/>
    <p:sldMasterId id="2147485823" r:id="rId42"/>
    <p:sldMasterId id="2147485827" r:id="rId43"/>
    <p:sldMasterId id="2147485886" r:id="rId44"/>
    <p:sldMasterId id="2147485945" r:id="rId45"/>
    <p:sldMasterId id="2147485948" r:id="rId46"/>
    <p:sldMasterId id="2147485964" r:id="rId47"/>
    <p:sldMasterId id="2147485968" r:id="rId48"/>
    <p:sldMasterId id="2147485972" r:id="rId49"/>
    <p:sldMasterId id="2147486032" r:id="rId50"/>
    <p:sldMasterId id="2147486174" r:id="rId51"/>
    <p:sldMasterId id="2147486233" r:id="rId52"/>
    <p:sldMasterId id="2147486304" r:id="rId53"/>
    <p:sldMasterId id="2147486363" r:id="rId54"/>
    <p:sldMasterId id="2147486423" r:id="rId55"/>
    <p:sldMasterId id="2147486486" r:id="rId56"/>
    <p:sldMasterId id="2147486545" r:id="rId57"/>
    <p:sldMasterId id="2147486605" r:id="rId58"/>
    <p:sldMasterId id="2147486608" r:id="rId59"/>
    <p:sldMasterId id="2147486611" r:id="rId60"/>
    <p:sldMasterId id="2147486670" r:id="rId61"/>
    <p:sldMasterId id="2147486729" r:id="rId62"/>
    <p:sldMasterId id="2147486788" r:id="rId63"/>
    <p:sldMasterId id="2147486848" r:id="rId64"/>
    <p:sldMasterId id="2147486863" r:id="rId65"/>
    <p:sldMasterId id="2147486922" r:id="rId66"/>
    <p:sldMasterId id="2147486926" r:id="rId67"/>
  </p:sldMasterIdLst>
  <p:notesMasterIdLst>
    <p:notesMasterId r:id="rId87"/>
  </p:notesMasterIdLst>
  <p:handoutMasterIdLst>
    <p:handoutMasterId r:id="rId88"/>
  </p:handoutMasterIdLst>
  <p:sldIdLst>
    <p:sldId id="410" r:id="rId68"/>
    <p:sldId id="675" r:id="rId69"/>
    <p:sldId id="754" r:id="rId70"/>
    <p:sldId id="752" r:id="rId71"/>
    <p:sldId id="739" r:id="rId72"/>
    <p:sldId id="737" r:id="rId73"/>
    <p:sldId id="736" r:id="rId74"/>
    <p:sldId id="747" r:id="rId75"/>
    <p:sldId id="728" r:id="rId76"/>
    <p:sldId id="730" r:id="rId77"/>
    <p:sldId id="744" r:id="rId78"/>
    <p:sldId id="745" r:id="rId79"/>
    <p:sldId id="738" r:id="rId80"/>
    <p:sldId id="723" r:id="rId81"/>
    <p:sldId id="749" r:id="rId82"/>
    <p:sldId id="743" r:id="rId83"/>
    <p:sldId id="751" r:id="rId84"/>
    <p:sldId id="724" r:id="rId85"/>
    <p:sldId id="399" r:id="rId86"/>
  </p:sldIdLst>
  <p:sldSz cx="12188825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orient="horz" pos="3755">
          <p15:clr>
            <a:srgbClr val="A4A3A4"/>
          </p15:clr>
        </p15:guide>
        <p15:guide id="3" orient="horz" pos="1069">
          <p15:clr>
            <a:srgbClr val="A4A3A4"/>
          </p15:clr>
        </p15:guide>
        <p15:guide id="4" pos="3839">
          <p15:clr>
            <a:srgbClr val="A4A3A4"/>
          </p15:clr>
        </p15:guide>
        <p15:guide id="5" pos="1808">
          <p15:clr>
            <a:srgbClr val="A4A3A4"/>
          </p15:clr>
        </p15:guide>
        <p15:guide id="6" pos="5874">
          <p15:clr>
            <a:srgbClr val="A4A3A4"/>
          </p15:clr>
        </p15:guide>
        <p15:guide id="7" orient="horz" pos="353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72848"/>
    <a:srgbClr val="394C83"/>
    <a:srgbClr val="FFFFFF"/>
    <a:srgbClr val="526BB4"/>
    <a:srgbClr val="C0C0C0"/>
    <a:srgbClr val="2C2C2C"/>
    <a:srgbClr val="0075CC"/>
    <a:srgbClr val="6BB394"/>
    <a:srgbClr val="839BDF"/>
    <a:srgbClr val="6D87D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572" autoAdjust="0"/>
    <p:restoredTop sz="89343" autoAdjust="0"/>
  </p:normalViewPr>
  <p:slideViewPr>
    <p:cSldViewPr snapToGrid="0">
      <p:cViewPr varScale="1">
        <p:scale>
          <a:sx n="78" d="100"/>
          <a:sy n="78" d="100"/>
        </p:scale>
        <p:origin x="250" y="38"/>
      </p:cViewPr>
      <p:guideLst>
        <p:guide orient="horz" pos="2160"/>
        <p:guide orient="horz" pos="3755"/>
        <p:guide orient="horz" pos="1069"/>
        <p:guide pos="3839"/>
        <p:guide pos="1808"/>
        <p:guide pos="5874"/>
        <p:guide orient="horz" pos="3538"/>
      </p:guideLst>
    </p:cSldViewPr>
  </p:slideViewPr>
  <p:outlineViewPr>
    <p:cViewPr>
      <p:scale>
        <a:sx n="33" d="100"/>
        <a:sy n="33" d="100"/>
      </p:scale>
      <p:origin x="0" y="-2248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55" d="100"/>
        <a:sy n="55" d="100"/>
      </p:scale>
      <p:origin x="0" y="0"/>
    </p:cViewPr>
  </p:sorterViewPr>
  <p:notesViewPr>
    <p:cSldViewPr snapToGrid="0" showGuides="1">
      <p:cViewPr>
        <p:scale>
          <a:sx n="100" d="100"/>
          <a:sy n="100" d="100"/>
        </p:scale>
        <p:origin x="-1890" y="-72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47" Type="http://schemas.openxmlformats.org/officeDocument/2006/relationships/slideMaster" Target="slideMasters/slideMaster47.xml"/><Relationship Id="rId63" Type="http://schemas.openxmlformats.org/officeDocument/2006/relationships/slideMaster" Target="slideMasters/slideMaster63.xml"/><Relationship Id="rId68" Type="http://schemas.openxmlformats.org/officeDocument/2006/relationships/slide" Target="slides/slide1.xml"/><Relationship Id="rId84" Type="http://schemas.openxmlformats.org/officeDocument/2006/relationships/slide" Target="slides/slide17.xml"/><Relationship Id="rId89" Type="http://schemas.openxmlformats.org/officeDocument/2006/relationships/presProps" Target="presProps.xml"/><Relationship Id="rId16" Type="http://schemas.openxmlformats.org/officeDocument/2006/relationships/slideMaster" Target="slideMasters/slideMaster16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53" Type="http://schemas.openxmlformats.org/officeDocument/2006/relationships/slideMaster" Target="slideMasters/slideMaster53.xml"/><Relationship Id="rId58" Type="http://schemas.openxmlformats.org/officeDocument/2006/relationships/slideMaster" Target="slideMasters/slideMaster58.xml"/><Relationship Id="rId74" Type="http://schemas.openxmlformats.org/officeDocument/2006/relationships/slide" Target="slides/slide7.xml"/><Relationship Id="rId79" Type="http://schemas.openxmlformats.org/officeDocument/2006/relationships/slide" Target="slides/slide12.xml"/><Relationship Id="rId5" Type="http://schemas.openxmlformats.org/officeDocument/2006/relationships/slideMaster" Target="slideMasters/slideMaster5.xml"/><Relationship Id="rId90" Type="http://schemas.openxmlformats.org/officeDocument/2006/relationships/viewProps" Target="viewProps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Master" Target="slideMasters/slideMaster43.xml"/><Relationship Id="rId48" Type="http://schemas.openxmlformats.org/officeDocument/2006/relationships/slideMaster" Target="slideMasters/slideMaster48.xml"/><Relationship Id="rId56" Type="http://schemas.openxmlformats.org/officeDocument/2006/relationships/slideMaster" Target="slideMasters/slideMaster56.xml"/><Relationship Id="rId64" Type="http://schemas.openxmlformats.org/officeDocument/2006/relationships/slideMaster" Target="slideMasters/slideMaster64.xml"/><Relationship Id="rId69" Type="http://schemas.openxmlformats.org/officeDocument/2006/relationships/slide" Target="slides/slide2.xml"/><Relationship Id="rId77" Type="http://schemas.openxmlformats.org/officeDocument/2006/relationships/slide" Target="slides/slide10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" Target="slides/slide5.xml"/><Relationship Id="rId80" Type="http://schemas.openxmlformats.org/officeDocument/2006/relationships/slide" Target="slides/slide13.xml"/><Relationship Id="rId85" Type="http://schemas.openxmlformats.org/officeDocument/2006/relationships/slide" Target="slides/slide18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Master" Target="slideMasters/slideMaster46.xml"/><Relationship Id="rId59" Type="http://schemas.openxmlformats.org/officeDocument/2006/relationships/slideMaster" Target="slideMasters/slideMaster59.xml"/><Relationship Id="rId67" Type="http://schemas.openxmlformats.org/officeDocument/2006/relationships/slideMaster" Target="slideMasters/slideMaster67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Master" Target="slideMasters/slideMaster54.xml"/><Relationship Id="rId62" Type="http://schemas.openxmlformats.org/officeDocument/2006/relationships/slideMaster" Target="slideMasters/slideMaster62.xml"/><Relationship Id="rId70" Type="http://schemas.openxmlformats.org/officeDocument/2006/relationships/slide" Target="slides/slide3.xml"/><Relationship Id="rId75" Type="http://schemas.openxmlformats.org/officeDocument/2006/relationships/slide" Target="slides/slide8.xml"/><Relationship Id="rId83" Type="http://schemas.openxmlformats.org/officeDocument/2006/relationships/slide" Target="slides/slide16.xml"/><Relationship Id="rId88" Type="http://schemas.openxmlformats.org/officeDocument/2006/relationships/handoutMaster" Target="handoutMasters/handoutMaster1.xml"/><Relationship Id="rId9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Master" Target="slideMasters/slideMaster49.xml"/><Relationship Id="rId57" Type="http://schemas.openxmlformats.org/officeDocument/2006/relationships/slideMaster" Target="slideMasters/slideMaster57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Master" Target="slideMasters/slideMaster44.xml"/><Relationship Id="rId52" Type="http://schemas.openxmlformats.org/officeDocument/2006/relationships/slideMaster" Target="slideMasters/slideMaster52.xml"/><Relationship Id="rId60" Type="http://schemas.openxmlformats.org/officeDocument/2006/relationships/slideMaster" Target="slideMasters/slideMaster60.xml"/><Relationship Id="rId65" Type="http://schemas.openxmlformats.org/officeDocument/2006/relationships/slideMaster" Target="slideMasters/slideMaster65.xml"/><Relationship Id="rId73" Type="http://schemas.openxmlformats.org/officeDocument/2006/relationships/slide" Target="slides/slide6.xml"/><Relationship Id="rId78" Type="http://schemas.openxmlformats.org/officeDocument/2006/relationships/slide" Target="slides/slide11.xml"/><Relationship Id="rId81" Type="http://schemas.openxmlformats.org/officeDocument/2006/relationships/slide" Target="slides/slide14.xml"/><Relationship Id="rId86" Type="http://schemas.openxmlformats.org/officeDocument/2006/relationships/slide" Target="slides/slide1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Master" Target="slideMasters/slideMaster55.xml"/><Relationship Id="rId76" Type="http://schemas.openxmlformats.org/officeDocument/2006/relationships/slide" Target="slides/slide9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4.xml"/><Relationship Id="rId92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Master" Target="slideMasters/slideMaster66.xml"/><Relationship Id="rId87" Type="http://schemas.openxmlformats.org/officeDocument/2006/relationships/notesMaster" Target="notesMasters/notesMaster1.xml"/><Relationship Id="rId61" Type="http://schemas.openxmlformats.org/officeDocument/2006/relationships/slideMaster" Target="slideMasters/slideMaster61.xml"/><Relationship Id="rId82" Type="http://schemas.openxmlformats.org/officeDocument/2006/relationships/slide" Target="slides/slide15.xml"/><Relationship Id="rId19" Type="http://schemas.openxmlformats.org/officeDocument/2006/relationships/slideMaster" Target="slideMasters/slideMaster19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144550" y="8879384"/>
            <a:ext cx="568901" cy="195559"/>
          </a:xfrm>
          <a:prstGeom prst="round2SameRect">
            <a:avLst>
              <a:gd name="adj1" fmla="val 0"/>
              <a:gd name="adj2" fmla="val 9741"/>
            </a:avLst>
          </a:prstGeom>
          <a:solidFill>
            <a:schemeClr val="accent1"/>
          </a:solidFill>
        </p:spPr>
        <p:txBody>
          <a:bodyPr vert="horz" wrap="none" lIns="91440" tIns="45720" rIns="91440" bIns="45720" rtlCol="0" anchor="b"/>
          <a:lstStyle>
            <a:lvl1pPr algn="r">
              <a:defRPr sz="1200"/>
            </a:lvl1pPr>
          </a:lstStyle>
          <a:p>
            <a:pPr algn="ctr"/>
            <a:fld id="{3A2CFEBC-97F3-47DE-90E6-F8474C9F6E51}" type="slidenum">
              <a:rPr lang="en-US" sz="800" smtClean="0">
                <a:solidFill>
                  <a:schemeClr val="bg1"/>
                </a:solidFill>
              </a:rPr>
              <a:pPr algn="ctr"/>
              <a:t>‹#›</a:t>
            </a:fld>
            <a:endParaRPr lang="en-US" sz="800" dirty="0">
              <a:solidFill>
                <a:schemeClr val="bg1"/>
              </a:solidFill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 bwMode="auto">
          <a:xfrm>
            <a:off x="509454" y="177343"/>
            <a:ext cx="1398699" cy="362578"/>
            <a:chOff x="496" y="2450"/>
            <a:chExt cx="3333" cy="864"/>
          </a:xfrm>
        </p:grpSpPr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634" y="3015"/>
              <a:ext cx="1195" cy="153"/>
            </a:xfrm>
            <a:custGeom>
              <a:avLst/>
              <a:gdLst>
                <a:gd name="T0" fmla="*/ 464 w 506"/>
                <a:gd name="T1" fmla="*/ 17 h 65"/>
                <a:gd name="T2" fmla="*/ 491 w 506"/>
                <a:gd name="T3" fmla="*/ 17 h 65"/>
                <a:gd name="T4" fmla="*/ 506 w 506"/>
                <a:gd name="T5" fmla="*/ 30 h 65"/>
                <a:gd name="T6" fmla="*/ 498 w 506"/>
                <a:gd name="T7" fmla="*/ 30 h 65"/>
                <a:gd name="T8" fmla="*/ 481 w 506"/>
                <a:gd name="T9" fmla="*/ 27 h 65"/>
                <a:gd name="T10" fmla="*/ 470 w 506"/>
                <a:gd name="T11" fmla="*/ 34 h 65"/>
                <a:gd name="T12" fmla="*/ 461 w 506"/>
                <a:gd name="T13" fmla="*/ 24 h 65"/>
                <a:gd name="T14" fmla="*/ 449 w 506"/>
                <a:gd name="T15" fmla="*/ 35 h 65"/>
                <a:gd name="T16" fmla="*/ 449 w 506"/>
                <a:gd name="T17" fmla="*/ 18 h 65"/>
                <a:gd name="T18" fmla="*/ 417 w 506"/>
                <a:gd name="T19" fmla="*/ 63 h 65"/>
                <a:gd name="T20" fmla="*/ 393 w 506"/>
                <a:gd name="T21" fmla="*/ 55 h 65"/>
                <a:gd name="T22" fmla="*/ 399 w 506"/>
                <a:gd name="T23" fmla="*/ 49 h 65"/>
                <a:gd name="T24" fmla="*/ 419 w 506"/>
                <a:gd name="T25" fmla="*/ 54 h 65"/>
                <a:gd name="T26" fmla="*/ 430 w 506"/>
                <a:gd name="T27" fmla="*/ 18 h 65"/>
                <a:gd name="T28" fmla="*/ 369 w 506"/>
                <a:gd name="T29" fmla="*/ 28 h 65"/>
                <a:gd name="T30" fmla="*/ 386 w 506"/>
                <a:gd name="T31" fmla="*/ 25 h 65"/>
                <a:gd name="T32" fmla="*/ 370 w 506"/>
                <a:gd name="T33" fmla="*/ 44 h 65"/>
                <a:gd name="T34" fmla="*/ 369 w 506"/>
                <a:gd name="T35" fmla="*/ 18 h 65"/>
                <a:gd name="T36" fmla="*/ 331 w 506"/>
                <a:gd name="T37" fmla="*/ 17 h 65"/>
                <a:gd name="T38" fmla="*/ 353 w 506"/>
                <a:gd name="T39" fmla="*/ 41 h 65"/>
                <a:gd name="T40" fmla="*/ 331 w 506"/>
                <a:gd name="T41" fmla="*/ 65 h 65"/>
                <a:gd name="T42" fmla="*/ 309 w 506"/>
                <a:gd name="T43" fmla="*/ 41 h 65"/>
                <a:gd name="T44" fmla="*/ 325 w 506"/>
                <a:gd name="T45" fmla="*/ 57 h 65"/>
                <a:gd name="T46" fmla="*/ 344 w 506"/>
                <a:gd name="T47" fmla="*/ 48 h 65"/>
                <a:gd name="T48" fmla="*/ 337 w 506"/>
                <a:gd name="T49" fmla="*/ 25 h 65"/>
                <a:gd name="T50" fmla="*/ 318 w 506"/>
                <a:gd name="T51" fmla="*/ 34 h 65"/>
                <a:gd name="T52" fmla="*/ 303 w 506"/>
                <a:gd name="T53" fmla="*/ 8 h 65"/>
                <a:gd name="T54" fmla="*/ 299 w 506"/>
                <a:gd name="T55" fmla="*/ 35 h 65"/>
                <a:gd name="T56" fmla="*/ 261 w 506"/>
                <a:gd name="T57" fmla="*/ 0 h 65"/>
                <a:gd name="T58" fmla="*/ 216 w 506"/>
                <a:gd name="T59" fmla="*/ 58 h 65"/>
                <a:gd name="T60" fmla="*/ 185 w 506"/>
                <a:gd name="T61" fmla="*/ 58 h 65"/>
                <a:gd name="T62" fmla="*/ 185 w 506"/>
                <a:gd name="T63" fmla="*/ 24 h 65"/>
                <a:gd name="T64" fmla="*/ 209 w 506"/>
                <a:gd name="T65" fmla="*/ 18 h 65"/>
                <a:gd name="T66" fmla="*/ 216 w 506"/>
                <a:gd name="T67" fmla="*/ 0 h 65"/>
                <a:gd name="T68" fmla="*/ 189 w 506"/>
                <a:gd name="T69" fmla="*/ 48 h 65"/>
                <a:gd name="T70" fmla="*/ 209 w 506"/>
                <a:gd name="T71" fmla="*/ 57 h 65"/>
                <a:gd name="T72" fmla="*/ 215 w 506"/>
                <a:gd name="T73" fmla="*/ 34 h 65"/>
                <a:gd name="T74" fmla="*/ 195 w 506"/>
                <a:gd name="T75" fmla="*/ 25 h 65"/>
                <a:gd name="T76" fmla="*/ 189 w 506"/>
                <a:gd name="T77" fmla="*/ 48 h 65"/>
                <a:gd name="T78" fmla="*/ 171 w 506"/>
                <a:gd name="T79" fmla="*/ 0 h 65"/>
                <a:gd name="T80" fmla="*/ 140 w 506"/>
                <a:gd name="T81" fmla="*/ 28 h 65"/>
                <a:gd name="T82" fmla="*/ 149 w 506"/>
                <a:gd name="T83" fmla="*/ 26 h 65"/>
                <a:gd name="T84" fmla="*/ 140 w 506"/>
                <a:gd name="T85" fmla="*/ 64 h 65"/>
                <a:gd name="T86" fmla="*/ 81 w 506"/>
                <a:gd name="T87" fmla="*/ 32 h 65"/>
                <a:gd name="T88" fmla="*/ 111 w 506"/>
                <a:gd name="T89" fmla="*/ 19 h 65"/>
                <a:gd name="T90" fmla="*/ 123 w 506"/>
                <a:gd name="T91" fmla="*/ 50 h 65"/>
                <a:gd name="T92" fmla="*/ 92 w 506"/>
                <a:gd name="T93" fmla="*/ 63 h 65"/>
                <a:gd name="T94" fmla="*/ 81 w 506"/>
                <a:gd name="T95" fmla="*/ 32 h 65"/>
                <a:gd name="T96" fmla="*/ 102 w 506"/>
                <a:gd name="T97" fmla="*/ 58 h 65"/>
                <a:gd name="T98" fmla="*/ 116 w 506"/>
                <a:gd name="T99" fmla="*/ 41 h 65"/>
                <a:gd name="T100" fmla="*/ 102 w 506"/>
                <a:gd name="T101" fmla="*/ 24 h 65"/>
                <a:gd name="T102" fmla="*/ 87 w 506"/>
                <a:gd name="T103" fmla="*/ 41 h 65"/>
                <a:gd name="T104" fmla="*/ 40 w 506"/>
                <a:gd name="T105" fmla="*/ 11 h 65"/>
                <a:gd name="T106" fmla="*/ 8 w 506"/>
                <a:gd name="T107" fmla="*/ 0 h 65"/>
                <a:gd name="T108" fmla="*/ 44 w 506"/>
                <a:gd name="T109" fmla="*/ 0 h 65"/>
                <a:gd name="T110" fmla="*/ 80 w 506"/>
                <a:gd name="T1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6" h="65">
                  <a:moveTo>
                    <a:pt x="449" y="18"/>
                  </a:moveTo>
                  <a:cubicBezTo>
                    <a:pt x="449" y="25"/>
                    <a:pt x="449" y="25"/>
                    <a:pt x="449" y="25"/>
                  </a:cubicBezTo>
                  <a:cubicBezTo>
                    <a:pt x="449" y="25"/>
                    <a:pt x="449" y="25"/>
                    <a:pt x="449" y="25"/>
                  </a:cubicBezTo>
                  <a:cubicBezTo>
                    <a:pt x="452" y="19"/>
                    <a:pt x="457" y="17"/>
                    <a:pt x="464" y="17"/>
                  </a:cubicBezTo>
                  <a:cubicBezTo>
                    <a:pt x="466" y="17"/>
                    <a:pt x="469" y="17"/>
                    <a:pt x="471" y="19"/>
                  </a:cubicBezTo>
                  <a:cubicBezTo>
                    <a:pt x="474" y="20"/>
                    <a:pt x="475" y="22"/>
                    <a:pt x="476" y="25"/>
                  </a:cubicBezTo>
                  <a:cubicBezTo>
                    <a:pt x="478" y="22"/>
                    <a:pt x="480" y="20"/>
                    <a:pt x="482" y="19"/>
                  </a:cubicBezTo>
                  <a:cubicBezTo>
                    <a:pt x="485" y="18"/>
                    <a:pt x="488" y="17"/>
                    <a:pt x="491" y="17"/>
                  </a:cubicBezTo>
                  <a:cubicBezTo>
                    <a:pt x="493" y="17"/>
                    <a:pt x="495" y="17"/>
                    <a:pt x="497" y="18"/>
                  </a:cubicBezTo>
                  <a:cubicBezTo>
                    <a:pt x="499" y="18"/>
                    <a:pt x="500" y="19"/>
                    <a:pt x="502" y="20"/>
                  </a:cubicBezTo>
                  <a:cubicBezTo>
                    <a:pt x="503" y="21"/>
                    <a:pt x="504" y="22"/>
                    <a:pt x="505" y="24"/>
                  </a:cubicBezTo>
                  <a:cubicBezTo>
                    <a:pt x="506" y="26"/>
                    <a:pt x="506" y="28"/>
                    <a:pt x="506" y="30"/>
                  </a:cubicBezTo>
                  <a:cubicBezTo>
                    <a:pt x="506" y="64"/>
                    <a:pt x="506" y="64"/>
                    <a:pt x="506" y="64"/>
                  </a:cubicBezTo>
                  <a:cubicBezTo>
                    <a:pt x="498" y="64"/>
                    <a:pt x="498" y="64"/>
                    <a:pt x="498" y="64"/>
                  </a:cubicBezTo>
                  <a:cubicBezTo>
                    <a:pt x="498" y="34"/>
                    <a:pt x="498" y="34"/>
                    <a:pt x="498" y="34"/>
                  </a:cubicBezTo>
                  <a:cubicBezTo>
                    <a:pt x="498" y="32"/>
                    <a:pt x="498" y="31"/>
                    <a:pt x="498" y="30"/>
                  </a:cubicBezTo>
                  <a:cubicBezTo>
                    <a:pt x="498" y="29"/>
                    <a:pt x="497" y="27"/>
                    <a:pt x="497" y="27"/>
                  </a:cubicBezTo>
                  <a:cubicBezTo>
                    <a:pt x="496" y="26"/>
                    <a:pt x="495" y="25"/>
                    <a:pt x="494" y="24"/>
                  </a:cubicBezTo>
                  <a:cubicBezTo>
                    <a:pt x="493" y="24"/>
                    <a:pt x="491" y="24"/>
                    <a:pt x="490" y="24"/>
                  </a:cubicBezTo>
                  <a:cubicBezTo>
                    <a:pt x="486" y="24"/>
                    <a:pt x="483" y="25"/>
                    <a:pt x="481" y="27"/>
                  </a:cubicBezTo>
                  <a:cubicBezTo>
                    <a:pt x="479" y="29"/>
                    <a:pt x="478" y="32"/>
                    <a:pt x="478" y="35"/>
                  </a:cubicBezTo>
                  <a:cubicBezTo>
                    <a:pt x="478" y="64"/>
                    <a:pt x="478" y="64"/>
                    <a:pt x="478" y="64"/>
                  </a:cubicBezTo>
                  <a:cubicBezTo>
                    <a:pt x="470" y="64"/>
                    <a:pt x="470" y="64"/>
                    <a:pt x="470" y="6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2"/>
                    <a:pt x="470" y="31"/>
                    <a:pt x="470" y="30"/>
                  </a:cubicBezTo>
                  <a:cubicBezTo>
                    <a:pt x="469" y="28"/>
                    <a:pt x="469" y="27"/>
                    <a:pt x="468" y="26"/>
                  </a:cubicBezTo>
                  <a:cubicBezTo>
                    <a:pt x="468" y="26"/>
                    <a:pt x="467" y="25"/>
                    <a:pt x="466" y="24"/>
                  </a:cubicBezTo>
                  <a:cubicBezTo>
                    <a:pt x="464" y="24"/>
                    <a:pt x="463" y="24"/>
                    <a:pt x="461" y="24"/>
                  </a:cubicBezTo>
                  <a:cubicBezTo>
                    <a:pt x="459" y="24"/>
                    <a:pt x="457" y="24"/>
                    <a:pt x="456" y="25"/>
                  </a:cubicBezTo>
                  <a:cubicBezTo>
                    <a:pt x="454" y="26"/>
                    <a:pt x="453" y="27"/>
                    <a:pt x="452" y="28"/>
                  </a:cubicBezTo>
                  <a:cubicBezTo>
                    <a:pt x="451" y="29"/>
                    <a:pt x="450" y="31"/>
                    <a:pt x="450" y="32"/>
                  </a:cubicBezTo>
                  <a:cubicBezTo>
                    <a:pt x="449" y="33"/>
                    <a:pt x="449" y="34"/>
                    <a:pt x="449" y="35"/>
                  </a:cubicBezTo>
                  <a:cubicBezTo>
                    <a:pt x="449" y="64"/>
                    <a:pt x="449" y="64"/>
                    <a:pt x="449" y="64"/>
                  </a:cubicBezTo>
                  <a:cubicBezTo>
                    <a:pt x="441" y="64"/>
                    <a:pt x="441" y="64"/>
                    <a:pt x="441" y="64"/>
                  </a:cubicBezTo>
                  <a:cubicBezTo>
                    <a:pt x="441" y="18"/>
                    <a:pt x="441" y="18"/>
                    <a:pt x="441" y="18"/>
                  </a:cubicBezTo>
                  <a:lnTo>
                    <a:pt x="449" y="18"/>
                  </a:lnTo>
                  <a:close/>
                  <a:moveTo>
                    <a:pt x="423" y="64"/>
                  </a:moveTo>
                  <a:cubicBezTo>
                    <a:pt x="423" y="57"/>
                    <a:pt x="423" y="57"/>
                    <a:pt x="423" y="57"/>
                  </a:cubicBezTo>
                  <a:cubicBezTo>
                    <a:pt x="423" y="57"/>
                    <a:pt x="423" y="57"/>
                    <a:pt x="423" y="57"/>
                  </a:cubicBezTo>
                  <a:cubicBezTo>
                    <a:pt x="421" y="60"/>
                    <a:pt x="419" y="62"/>
                    <a:pt x="417" y="63"/>
                  </a:cubicBezTo>
                  <a:cubicBezTo>
                    <a:pt x="414" y="64"/>
                    <a:pt x="411" y="65"/>
                    <a:pt x="408" y="65"/>
                  </a:cubicBezTo>
                  <a:cubicBezTo>
                    <a:pt x="405" y="65"/>
                    <a:pt x="402" y="65"/>
                    <a:pt x="400" y="64"/>
                  </a:cubicBezTo>
                  <a:cubicBezTo>
                    <a:pt x="398" y="63"/>
                    <a:pt x="397" y="62"/>
                    <a:pt x="395" y="60"/>
                  </a:cubicBezTo>
                  <a:cubicBezTo>
                    <a:pt x="394" y="59"/>
                    <a:pt x="393" y="57"/>
                    <a:pt x="393" y="55"/>
                  </a:cubicBezTo>
                  <a:cubicBezTo>
                    <a:pt x="392" y="53"/>
                    <a:pt x="392" y="51"/>
                    <a:pt x="392" y="48"/>
                  </a:cubicBezTo>
                  <a:cubicBezTo>
                    <a:pt x="392" y="18"/>
                    <a:pt x="392" y="18"/>
                    <a:pt x="392" y="18"/>
                  </a:cubicBezTo>
                  <a:cubicBezTo>
                    <a:pt x="399" y="18"/>
                    <a:pt x="399" y="18"/>
                    <a:pt x="399" y="18"/>
                  </a:cubicBezTo>
                  <a:cubicBezTo>
                    <a:pt x="399" y="49"/>
                    <a:pt x="399" y="49"/>
                    <a:pt x="399" y="49"/>
                  </a:cubicBezTo>
                  <a:cubicBezTo>
                    <a:pt x="399" y="52"/>
                    <a:pt x="400" y="54"/>
                    <a:pt x="402" y="56"/>
                  </a:cubicBezTo>
                  <a:cubicBezTo>
                    <a:pt x="404" y="58"/>
                    <a:pt x="406" y="58"/>
                    <a:pt x="409" y="58"/>
                  </a:cubicBezTo>
                  <a:cubicBezTo>
                    <a:pt x="411" y="58"/>
                    <a:pt x="413" y="58"/>
                    <a:pt x="415" y="57"/>
                  </a:cubicBezTo>
                  <a:cubicBezTo>
                    <a:pt x="417" y="57"/>
                    <a:pt x="418" y="56"/>
                    <a:pt x="419" y="54"/>
                  </a:cubicBezTo>
                  <a:cubicBezTo>
                    <a:pt x="420" y="53"/>
                    <a:pt x="421" y="51"/>
                    <a:pt x="422" y="50"/>
                  </a:cubicBezTo>
                  <a:cubicBezTo>
                    <a:pt x="422" y="48"/>
                    <a:pt x="422" y="46"/>
                    <a:pt x="422" y="44"/>
                  </a:cubicBezTo>
                  <a:cubicBezTo>
                    <a:pt x="422" y="18"/>
                    <a:pt x="422" y="18"/>
                    <a:pt x="422" y="18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0" y="64"/>
                    <a:pt x="430" y="64"/>
                    <a:pt x="430" y="64"/>
                  </a:cubicBezTo>
                  <a:lnTo>
                    <a:pt x="423" y="64"/>
                  </a:lnTo>
                  <a:close/>
                  <a:moveTo>
                    <a:pt x="369" y="18"/>
                  </a:moveTo>
                  <a:cubicBezTo>
                    <a:pt x="369" y="28"/>
                    <a:pt x="369" y="28"/>
                    <a:pt x="369" y="28"/>
                  </a:cubicBezTo>
                  <a:cubicBezTo>
                    <a:pt x="369" y="28"/>
                    <a:pt x="369" y="28"/>
                    <a:pt x="369" y="28"/>
                  </a:cubicBezTo>
                  <a:cubicBezTo>
                    <a:pt x="371" y="24"/>
                    <a:pt x="373" y="21"/>
                    <a:pt x="376" y="19"/>
                  </a:cubicBezTo>
                  <a:cubicBezTo>
                    <a:pt x="379" y="18"/>
                    <a:pt x="382" y="17"/>
                    <a:pt x="386" y="17"/>
                  </a:cubicBezTo>
                  <a:cubicBezTo>
                    <a:pt x="386" y="25"/>
                    <a:pt x="386" y="25"/>
                    <a:pt x="386" y="25"/>
                  </a:cubicBezTo>
                  <a:cubicBezTo>
                    <a:pt x="383" y="25"/>
                    <a:pt x="381" y="25"/>
                    <a:pt x="378" y="26"/>
                  </a:cubicBezTo>
                  <a:cubicBezTo>
                    <a:pt x="376" y="27"/>
                    <a:pt x="375" y="28"/>
                    <a:pt x="373" y="30"/>
                  </a:cubicBezTo>
                  <a:cubicBezTo>
                    <a:pt x="372" y="31"/>
                    <a:pt x="371" y="33"/>
                    <a:pt x="370" y="36"/>
                  </a:cubicBezTo>
                  <a:cubicBezTo>
                    <a:pt x="370" y="38"/>
                    <a:pt x="370" y="41"/>
                    <a:pt x="370" y="4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62" y="64"/>
                    <a:pt x="362" y="64"/>
                    <a:pt x="362" y="64"/>
                  </a:cubicBezTo>
                  <a:cubicBezTo>
                    <a:pt x="362" y="18"/>
                    <a:pt x="362" y="18"/>
                    <a:pt x="362" y="18"/>
                  </a:cubicBezTo>
                  <a:lnTo>
                    <a:pt x="369" y="18"/>
                  </a:lnTo>
                  <a:close/>
                  <a:moveTo>
                    <a:pt x="310" y="32"/>
                  </a:moveTo>
                  <a:cubicBezTo>
                    <a:pt x="311" y="29"/>
                    <a:pt x="312" y="26"/>
                    <a:pt x="314" y="24"/>
                  </a:cubicBezTo>
                  <a:cubicBezTo>
                    <a:pt x="316" y="22"/>
                    <a:pt x="319" y="20"/>
                    <a:pt x="321" y="19"/>
                  </a:cubicBezTo>
                  <a:cubicBezTo>
                    <a:pt x="324" y="18"/>
                    <a:pt x="327" y="17"/>
                    <a:pt x="331" y="17"/>
                  </a:cubicBezTo>
                  <a:cubicBezTo>
                    <a:pt x="335" y="17"/>
                    <a:pt x="338" y="18"/>
                    <a:pt x="341" y="19"/>
                  </a:cubicBezTo>
                  <a:cubicBezTo>
                    <a:pt x="343" y="20"/>
                    <a:pt x="346" y="22"/>
                    <a:pt x="348" y="24"/>
                  </a:cubicBezTo>
                  <a:cubicBezTo>
                    <a:pt x="350" y="26"/>
                    <a:pt x="351" y="29"/>
                    <a:pt x="352" y="32"/>
                  </a:cubicBezTo>
                  <a:cubicBezTo>
                    <a:pt x="353" y="34"/>
                    <a:pt x="353" y="38"/>
                    <a:pt x="353" y="41"/>
                  </a:cubicBezTo>
                  <a:cubicBezTo>
                    <a:pt x="353" y="44"/>
                    <a:pt x="353" y="48"/>
                    <a:pt x="352" y="50"/>
                  </a:cubicBezTo>
                  <a:cubicBezTo>
                    <a:pt x="351" y="53"/>
                    <a:pt x="350" y="56"/>
                    <a:pt x="348" y="58"/>
                  </a:cubicBezTo>
                  <a:cubicBezTo>
                    <a:pt x="346" y="60"/>
                    <a:pt x="343" y="62"/>
                    <a:pt x="341" y="63"/>
                  </a:cubicBezTo>
                  <a:cubicBezTo>
                    <a:pt x="338" y="64"/>
                    <a:pt x="335" y="65"/>
                    <a:pt x="331" y="65"/>
                  </a:cubicBezTo>
                  <a:cubicBezTo>
                    <a:pt x="327" y="65"/>
                    <a:pt x="324" y="64"/>
                    <a:pt x="321" y="63"/>
                  </a:cubicBezTo>
                  <a:cubicBezTo>
                    <a:pt x="319" y="62"/>
                    <a:pt x="316" y="60"/>
                    <a:pt x="314" y="58"/>
                  </a:cubicBezTo>
                  <a:cubicBezTo>
                    <a:pt x="312" y="56"/>
                    <a:pt x="311" y="53"/>
                    <a:pt x="310" y="50"/>
                  </a:cubicBezTo>
                  <a:cubicBezTo>
                    <a:pt x="309" y="48"/>
                    <a:pt x="309" y="44"/>
                    <a:pt x="309" y="41"/>
                  </a:cubicBezTo>
                  <a:cubicBezTo>
                    <a:pt x="309" y="38"/>
                    <a:pt x="309" y="34"/>
                    <a:pt x="310" y="32"/>
                  </a:cubicBezTo>
                  <a:moveTo>
                    <a:pt x="318" y="48"/>
                  </a:moveTo>
                  <a:cubicBezTo>
                    <a:pt x="318" y="51"/>
                    <a:pt x="319" y="52"/>
                    <a:pt x="321" y="54"/>
                  </a:cubicBezTo>
                  <a:cubicBezTo>
                    <a:pt x="322" y="55"/>
                    <a:pt x="324" y="56"/>
                    <a:pt x="325" y="57"/>
                  </a:cubicBezTo>
                  <a:cubicBezTo>
                    <a:pt x="327" y="58"/>
                    <a:pt x="329" y="58"/>
                    <a:pt x="331" y="58"/>
                  </a:cubicBezTo>
                  <a:cubicBezTo>
                    <a:pt x="333" y="58"/>
                    <a:pt x="335" y="58"/>
                    <a:pt x="337" y="57"/>
                  </a:cubicBezTo>
                  <a:cubicBezTo>
                    <a:pt x="338" y="56"/>
                    <a:pt x="340" y="55"/>
                    <a:pt x="341" y="54"/>
                  </a:cubicBezTo>
                  <a:cubicBezTo>
                    <a:pt x="342" y="52"/>
                    <a:pt x="343" y="51"/>
                    <a:pt x="344" y="48"/>
                  </a:cubicBezTo>
                  <a:cubicBezTo>
                    <a:pt x="345" y="46"/>
                    <a:pt x="345" y="44"/>
                    <a:pt x="345" y="41"/>
                  </a:cubicBezTo>
                  <a:cubicBezTo>
                    <a:pt x="345" y="38"/>
                    <a:pt x="345" y="36"/>
                    <a:pt x="344" y="34"/>
                  </a:cubicBezTo>
                  <a:cubicBezTo>
                    <a:pt x="343" y="31"/>
                    <a:pt x="342" y="30"/>
                    <a:pt x="341" y="28"/>
                  </a:cubicBezTo>
                  <a:cubicBezTo>
                    <a:pt x="340" y="27"/>
                    <a:pt x="338" y="25"/>
                    <a:pt x="337" y="25"/>
                  </a:cubicBezTo>
                  <a:cubicBezTo>
                    <a:pt x="335" y="24"/>
                    <a:pt x="333" y="24"/>
                    <a:pt x="331" y="24"/>
                  </a:cubicBezTo>
                  <a:cubicBezTo>
                    <a:pt x="329" y="24"/>
                    <a:pt x="327" y="24"/>
                    <a:pt x="325" y="25"/>
                  </a:cubicBezTo>
                  <a:cubicBezTo>
                    <a:pt x="324" y="25"/>
                    <a:pt x="322" y="27"/>
                    <a:pt x="321" y="28"/>
                  </a:cubicBezTo>
                  <a:cubicBezTo>
                    <a:pt x="319" y="30"/>
                    <a:pt x="318" y="31"/>
                    <a:pt x="318" y="34"/>
                  </a:cubicBezTo>
                  <a:cubicBezTo>
                    <a:pt x="317" y="36"/>
                    <a:pt x="317" y="38"/>
                    <a:pt x="317" y="41"/>
                  </a:cubicBezTo>
                  <a:cubicBezTo>
                    <a:pt x="317" y="44"/>
                    <a:pt x="317" y="46"/>
                    <a:pt x="318" y="48"/>
                  </a:cubicBezTo>
                  <a:moveTo>
                    <a:pt x="303" y="0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28"/>
                    <a:pt x="270" y="28"/>
                    <a:pt x="270" y="28"/>
                  </a:cubicBezTo>
                  <a:cubicBezTo>
                    <a:pt x="299" y="28"/>
                    <a:pt x="299" y="28"/>
                    <a:pt x="299" y="28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64"/>
                    <a:pt x="270" y="64"/>
                    <a:pt x="270" y="64"/>
                  </a:cubicBezTo>
                  <a:cubicBezTo>
                    <a:pt x="261" y="64"/>
                    <a:pt x="261" y="64"/>
                    <a:pt x="261" y="64"/>
                  </a:cubicBezTo>
                  <a:cubicBezTo>
                    <a:pt x="261" y="0"/>
                    <a:pt x="261" y="0"/>
                    <a:pt x="261" y="0"/>
                  </a:cubicBezTo>
                  <a:lnTo>
                    <a:pt x="303" y="0"/>
                  </a:lnTo>
                  <a:close/>
                  <a:moveTo>
                    <a:pt x="216" y="64"/>
                  </a:moveTo>
                  <a:cubicBezTo>
                    <a:pt x="216" y="58"/>
                    <a:pt x="216" y="58"/>
                    <a:pt x="216" y="58"/>
                  </a:cubicBezTo>
                  <a:cubicBezTo>
                    <a:pt x="216" y="58"/>
                    <a:pt x="216" y="58"/>
                    <a:pt x="216" y="58"/>
                  </a:cubicBezTo>
                  <a:cubicBezTo>
                    <a:pt x="215" y="60"/>
                    <a:pt x="213" y="62"/>
                    <a:pt x="210" y="63"/>
                  </a:cubicBezTo>
                  <a:cubicBezTo>
                    <a:pt x="207" y="64"/>
                    <a:pt x="204" y="65"/>
                    <a:pt x="201" y="65"/>
                  </a:cubicBezTo>
                  <a:cubicBezTo>
                    <a:pt x="197" y="65"/>
                    <a:pt x="194" y="64"/>
                    <a:pt x="192" y="63"/>
                  </a:cubicBezTo>
                  <a:cubicBezTo>
                    <a:pt x="189" y="62"/>
                    <a:pt x="187" y="60"/>
                    <a:pt x="185" y="58"/>
                  </a:cubicBezTo>
                  <a:cubicBezTo>
                    <a:pt x="183" y="56"/>
                    <a:pt x="182" y="53"/>
                    <a:pt x="181" y="50"/>
                  </a:cubicBezTo>
                  <a:cubicBezTo>
                    <a:pt x="180" y="47"/>
                    <a:pt x="180" y="44"/>
                    <a:pt x="180" y="41"/>
                  </a:cubicBezTo>
                  <a:cubicBezTo>
                    <a:pt x="180" y="38"/>
                    <a:pt x="180" y="34"/>
                    <a:pt x="181" y="32"/>
                  </a:cubicBezTo>
                  <a:cubicBezTo>
                    <a:pt x="182" y="29"/>
                    <a:pt x="183" y="26"/>
                    <a:pt x="185" y="24"/>
                  </a:cubicBezTo>
                  <a:cubicBezTo>
                    <a:pt x="187" y="22"/>
                    <a:pt x="189" y="20"/>
                    <a:pt x="192" y="19"/>
                  </a:cubicBezTo>
                  <a:cubicBezTo>
                    <a:pt x="194" y="18"/>
                    <a:pt x="197" y="17"/>
                    <a:pt x="201" y="17"/>
                  </a:cubicBezTo>
                  <a:cubicBezTo>
                    <a:pt x="202" y="17"/>
                    <a:pt x="203" y="17"/>
                    <a:pt x="205" y="17"/>
                  </a:cubicBezTo>
                  <a:cubicBezTo>
                    <a:pt x="206" y="17"/>
                    <a:pt x="207" y="18"/>
                    <a:pt x="209" y="18"/>
                  </a:cubicBezTo>
                  <a:cubicBezTo>
                    <a:pt x="210" y="19"/>
                    <a:pt x="211" y="20"/>
                    <a:pt x="213" y="21"/>
                  </a:cubicBezTo>
                  <a:cubicBezTo>
                    <a:pt x="214" y="22"/>
                    <a:pt x="215" y="23"/>
                    <a:pt x="216" y="24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64"/>
                    <a:pt x="224" y="64"/>
                    <a:pt x="224" y="64"/>
                  </a:cubicBezTo>
                  <a:lnTo>
                    <a:pt x="216" y="64"/>
                  </a:lnTo>
                  <a:close/>
                  <a:moveTo>
                    <a:pt x="189" y="48"/>
                  </a:moveTo>
                  <a:cubicBezTo>
                    <a:pt x="189" y="50"/>
                    <a:pt x="190" y="52"/>
                    <a:pt x="191" y="53"/>
                  </a:cubicBezTo>
                  <a:cubicBezTo>
                    <a:pt x="192" y="55"/>
                    <a:pt x="194" y="56"/>
                    <a:pt x="196" y="57"/>
                  </a:cubicBezTo>
                  <a:cubicBezTo>
                    <a:pt x="198" y="58"/>
                    <a:pt x="200" y="58"/>
                    <a:pt x="202" y="58"/>
                  </a:cubicBezTo>
                  <a:cubicBezTo>
                    <a:pt x="205" y="58"/>
                    <a:pt x="207" y="58"/>
                    <a:pt x="209" y="57"/>
                  </a:cubicBezTo>
                  <a:cubicBezTo>
                    <a:pt x="210" y="56"/>
                    <a:pt x="212" y="55"/>
                    <a:pt x="213" y="53"/>
                  </a:cubicBezTo>
                  <a:cubicBezTo>
                    <a:pt x="214" y="51"/>
                    <a:pt x="215" y="49"/>
                    <a:pt x="215" y="47"/>
                  </a:cubicBezTo>
                  <a:cubicBezTo>
                    <a:pt x="216" y="45"/>
                    <a:pt x="216" y="43"/>
                    <a:pt x="216" y="41"/>
                  </a:cubicBezTo>
                  <a:cubicBezTo>
                    <a:pt x="216" y="39"/>
                    <a:pt x="216" y="37"/>
                    <a:pt x="215" y="34"/>
                  </a:cubicBezTo>
                  <a:cubicBezTo>
                    <a:pt x="215" y="32"/>
                    <a:pt x="214" y="31"/>
                    <a:pt x="213" y="29"/>
                  </a:cubicBezTo>
                  <a:cubicBezTo>
                    <a:pt x="212" y="27"/>
                    <a:pt x="210" y="26"/>
                    <a:pt x="208" y="25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4"/>
                    <a:pt x="197" y="24"/>
                    <a:pt x="195" y="25"/>
                  </a:cubicBezTo>
                  <a:cubicBezTo>
                    <a:pt x="193" y="26"/>
                    <a:pt x="192" y="27"/>
                    <a:pt x="191" y="29"/>
                  </a:cubicBezTo>
                  <a:cubicBezTo>
                    <a:pt x="190" y="31"/>
                    <a:pt x="189" y="33"/>
                    <a:pt x="189" y="35"/>
                  </a:cubicBezTo>
                  <a:cubicBezTo>
                    <a:pt x="188" y="37"/>
                    <a:pt x="188" y="39"/>
                    <a:pt x="188" y="41"/>
                  </a:cubicBezTo>
                  <a:cubicBezTo>
                    <a:pt x="188" y="44"/>
                    <a:pt x="188" y="46"/>
                    <a:pt x="189" y="48"/>
                  </a:cubicBezTo>
                  <a:moveTo>
                    <a:pt x="171" y="64"/>
                  </a:moveTo>
                  <a:cubicBezTo>
                    <a:pt x="163" y="64"/>
                    <a:pt x="163" y="64"/>
                    <a:pt x="163" y="64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71" y="0"/>
                    <a:pt x="171" y="0"/>
                    <a:pt x="171" y="0"/>
                  </a:cubicBezTo>
                  <a:lnTo>
                    <a:pt x="171" y="64"/>
                  </a:lnTo>
                  <a:close/>
                  <a:moveTo>
                    <a:pt x="140" y="18"/>
                  </a:moveTo>
                  <a:cubicBezTo>
                    <a:pt x="140" y="28"/>
                    <a:pt x="140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2" y="24"/>
                    <a:pt x="144" y="21"/>
                    <a:pt x="147" y="19"/>
                  </a:cubicBezTo>
                  <a:cubicBezTo>
                    <a:pt x="149" y="18"/>
                    <a:pt x="153" y="17"/>
                    <a:pt x="157" y="17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4" y="25"/>
                    <a:pt x="151" y="25"/>
                    <a:pt x="149" y="26"/>
                  </a:cubicBezTo>
                  <a:cubicBezTo>
                    <a:pt x="147" y="27"/>
                    <a:pt x="145" y="28"/>
                    <a:pt x="144" y="30"/>
                  </a:cubicBezTo>
                  <a:cubicBezTo>
                    <a:pt x="143" y="31"/>
                    <a:pt x="142" y="33"/>
                    <a:pt x="141" y="36"/>
                  </a:cubicBezTo>
                  <a:cubicBezTo>
                    <a:pt x="140" y="38"/>
                    <a:pt x="140" y="41"/>
                    <a:pt x="140" y="44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18"/>
                    <a:pt x="133" y="18"/>
                    <a:pt x="133" y="18"/>
                  </a:cubicBezTo>
                  <a:lnTo>
                    <a:pt x="140" y="18"/>
                  </a:lnTo>
                  <a:close/>
                  <a:moveTo>
                    <a:pt x="81" y="32"/>
                  </a:moveTo>
                  <a:cubicBezTo>
                    <a:pt x="82" y="29"/>
                    <a:pt x="83" y="26"/>
                    <a:pt x="85" y="24"/>
                  </a:cubicBezTo>
                  <a:cubicBezTo>
                    <a:pt x="87" y="22"/>
                    <a:pt x="89" y="20"/>
                    <a:pt x="92" y="19"/>
                  </a:cubicBezTo>
                  <a:cubicBezTo>
                    <a:pt x="95" y="18"/>
                    <a:pt x="98" y="17"/>
                    <a:pt x="102" y="17"/>
                  </a:cubicBezTo>
                  <a:cubicBezTo>
                    <a:pt x="105" y="17"/>
                    <a:pt x="109" y="18"/>
                    <a:pt x="111" y="19"/>
                  </a:cubicBezTo>
                  <a:cubicBezTo>
                    <a:pt x="114" y="20"/>
                    <a:pt x="116" y="22"/>
                    <a:pt x="118" y="24"/>
                  </a:cubicBezTo>
                  <a:cubicBezTo>
                    <a:pt x="120" y="26"/>
                    <a:pt x="122" y="29"/>
                    <a:pt x="123" y="32"/>
                  </a:cubicBezTo>
                  <a:cubicBezTo>
                    <a:pt x="124" y="34"/>
                    <a:pt x="124" y="38"/>
                    <a:pt x="124" y="41"/>
                  </a:cubicBezTo>
                  <a:cubicBezTo>
                    <a:pt x="124" y="44"/>
                    <a:pt x="124" y="48"/>
                    <a:pt x="123" y="50"/>
                  </a:cubicBezTo>
                  <a:cubicBezTo>
                    <a:pt x="122" y="53"/>
                    <a:pt x="120" y="56"/>
                    <a:pt x="118" y="58"/>
                  </a:cubicBezTo>
                  <a:cubicBezTo>
                    <a:pt x="116" y="60"/>
                    <a:pt x="114" y="62"/>
                    <a:pt x="111" y="63"/>
                  </a:cubicBezTo>
                  <a:cubicBezTo>
                    <a:pt x="109" y="64"/>
                    <a:pt x="105" y="65"/>
                    <a:pt x="102" y="65"/>
                  </a:cubicBezTo>
                  <a:cubicBezTo>
                    <a:pt x="98" y="65"/>
                    <a:pt x="95" y="64"/>
                    <a:pt x="92" y="63"/>
                  </a:cubicBezTo>
                  <a:cubicBezTo>
                    <a:pt x="89" y="62"/>
                    <a:pt x="87" y="60"/>
                    <a:pt x="85" y="58"/>
                  </a:cubicBezTo>
                  <a:cubicBezTo>
                    <a:pt x="83" y="56"/>
                    <a:pt x="82" y="53"/>
                    <a:pt x="81" y="50"/>
                  </a:cubicBezTo>
                  <a:cubicBezTo>
                    <a:pt x="80" y="48"/>
                    <a:pt x="79" y="44"/>
                    <a:pt x="79" y="41"/>
                  </a:cubicBezTo>
                  <a:cubicBezTo>
                    <a:pt x="79" y="38"/>
                    <a:pt x="80" y="34"/>
                    <a:pt x="81" y="32"/>
                  </a:cubicBezTo>
                  <a:moveTo>
                    <a:pt x="88" y="48"/>
                  </a:moveTo>
                  <a:cubicBezTo>
                    <a:pt x="89" y="51"/>
                    <a:pt x="90" y="52"/>
                    <a:pt x="91" y="54"/>
                  </a:cubicBezTo>
                  <a:cubicBezTo>
                    <a:pt x="93" y="55"/>
                    <a:pt x="94" y="56"/>
                    <a:pt x="96" y="57"/>
                  </a:cubicBezTo>
                  <a:cubicBezTo>
                    <a:pt x="98" y="58"/>
                    <a:pt x="100" y="58"/>
                    <a:pt x="102" y="58"/>
                  </a:cubicBezTo>
                  <a:cubicBezTo>
                    <a:pt x="104" y="58"/>
                    <a:pt x="105" y="58"/>
                    <a:pt x="107" y="57"/>
                  </a:cubicBezTo>
                  <a:cubicBezTo>
                    <a:pt x="109" y="56"/>
                    <a:pt x="110" y="55"/>
                    <a:pt x="112" y="54"/>
                  </a:cubicBezTo>
                  <a:cubicBezTo>
                    <a:pt x="113" y="52"/>
                    <a:pt x="114" y="51"/>
                    <a:pt x="115" y="48"/>
                  </a:cubicBezTo>
                  <a:cubicBezTo>
                    <a:pt x="116" y="46"/>
                    <a:pt x="116" y="44"/>
                    <a:pt x="116" y="41"/>
                  </a:cubicBezTo>
                  <a:cubicBezTo>
                    <a:pt x="116" y="38"/>
                    <a:pt x="116" y="36"/>
                    <a:pt x="115" y="34"/>
                  </a:cubicBezTo>
                  <a:cubicBezTo>
                    <a:pt x="114" y="31"/>
                    <a:pt x="113" y="30"/>
                    <a:pt x="112" y="28"/>
                  </a:cubicBezTo>
                  <a:cubicBezTo>
                    <a:pt x="110" y="27"/>
                    <a:pt x="109" y="25"/>
                    <a:pt x="107" y="25"/>
                  </a:cubicBezTo>
                  <a:cubicBezTo>
                    <a:pt x="105" y="24"/>
                    <a:pt x="104" y="24"/>
                    <a:pt x="102" y="24"/>
                  </a:cubicBezTo>
                  <a:cubicBezTo>
                    <a:pt x="100" y="24"/>
                    <a:pt x="98" y="24"/>
                    <a:pt x="96" y="25"/>
                  </a:cubicBezTo>
                  <a:cubicBezTo>
                    <a:pt x="94" y="25"/>
                    <a:pt x="93" y="27"/>
                    <a:pt x="91" y="28"/>
                  </a:cubicBezTo>
                  <a:cubicBezTo>
                    <a:pt x="90" y="30"/>
                    <a:pt x="89" y="31"/>
                    <a:pt x="88" y="34"/>
                  </a:cubicBezTo>
                  <a:cubicBezTo>
                    <a:pt x="88" y="36"/>
                    <a:pt x="87" y="38"/>
                    <a:pt x="87" y="41"/>
                  </a:cubicBezTo>
                  <a:cubicBezTo>
                    <a:pt x="87" y="44"/>
                    <a:pt x="88" y="46"/>
                    <a:pt x="88" y="48"/>
                  </a:cubicBezTo>
                  <a:moveTo>
                    <a:pt x="54" y="64"/>
                  </a:move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3" y="64"/>
                    <a:pt x="63" y="64"/>
                    <a:pt x="63" y="64"/>
                  </a:cubicBezTo>
                  <a:lnTo>
                    <a:pt x="54" y="64"/>
                  </a:ln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496" y="2691"/>
              <a:ext cx="1654" cy="241"/>
            </a:xfrm>
            <a:custGeom>
              <a:avLst/>
              <a:gdLst>
                <a:gd name="T0" fmla="*/ 617 w 700"/>
                <a:gd name="T1" fmla="*/ 0 h 102"/>
                <a:gd name="T2" fmla="*/ 700 w 700"/>
                <a:gd name="T3" fmla="*/ 19 h 102"/>
                <a:gd name="T4" fmla="*/ 670 w 700"/>
                <a:gd name="T5" fmla="*/ 102 h 102"/>
                <a:gd name="T6" fmla="*/ 648 w 700"/>
                <a:gd name="T7" fmla="*/ 19 h 102"/>
                <a:gd name="T8" fmla="*/ 609 w 700"/>
                <a:gd name="T9" fmla="*/ 0 h 102"/>
                <a:gd name="T10" fmla="*/ 556 w 700"/>
                <a:gd name="T11" fmla="*/ 19 h 102"/>
                <a:gd name="T12" fmla="*/ 605 w 700"/>
                <a:gd name="T13" fmla="*/ 41 h 102"/>
                <a:gd name="T14" fmla="*/ 556 w 700"/>
                <a:gd name="T15" fmla="*/ 58 h 102"/>
                <a:gd name="T16" fmla="*/ 610 w 700"/>
                <a:gd name="T17" fmla="*/ 83 h 102"/>
                <a:gd name="T18" fmla="*/ 533 w 700"/>
                <a:gd name="T19" fmla="*/ 102 h 102"/>
                <a:gd name="T20" fmla="*/ 609 w 700"/>
                <a:gd name="T21" fmla="*/ 0 h 102"/>
                <a:gd name="T22" fmla="*/ 493 w 700"/>
                <a:gd name="T23" fmla="*/ 68 h 102"/>
                <a:gd name="T24" fmla="*/ 493 w 700"/>
                <a:gd name="T25" fmla="*/ 0 h 102"/>
                <a:gd name="T26" fmla="*/ 514 w 700"/>
                <a:gd name="T27" fmla="*/ 102 h 102"/>
                <a:gd name="T28" fmla="*/ 449 w 700"/>
                <a:gd name="T29" fmla="*/ 34 h 102"/>
                <a:gd name="T30" fmla="*/ 449 w 700"/>
                <a:gd name="T31" fmla="*/ 102 h 102"/>
                <a:gd name="T32" fmla="*/ 428 w 700"/>
                <a:gd name="T33" fmla="*/ 0 h 102"/>
                <a:gd name="T34" fmla="*/ 380 w 700"/>
                <a:gd name="T35" fmla="*/ 0 h 102"/>
                <a:gd name="T36" fmla="*/ 402 w 700"/>
                <a:gd name="T37" fmla="*/ 9 h 102"/>
                <a:gd name="T38" fmla="*/ 410 w 700"/>
                <a:gd name="T39" fmla="*/ 28 h 102"/>
                <a:gd name="T40" fmla="*/ 394 w 700"/>
                <a:gd name="T41" fmla="*/ 54 h 102"/>
                <a:gd name="T42" fmla="*/ 401 w 700"/>
                <a:gd name="T43" fmla="*/ 57 h 102"/>
                <a:gd name="T44" fmla="*/ 408 w 700"/>
                <a:gd name="T45" fmla="*/ 70 h 102"/>
                <a:gd name="T46" fmla="*/ 409 w 700"/>
                <a:gd name="T47" fmla="*/ 83 h 102"/>
                <a:gd name="T48" fmla="*/ 411 w 700"/>
                <a:gd name="T49" fmla="*/ 97 h 102"/>
                <a:gd name="T50" fmla="*/ 391 w 700"/>
                <a:gd name="T51" fmla="*/ 102 h 102"/>
                <a:gd name="T52" fmla="*/ 387 w 700"/>
                <a:gd name="T53" fmla="*/ 77 h 102"/>
                <a:gd name="T54" fmla="*/ 370 w 700"/>
                <a:gd name="T55" fmla="*/ 62 h 102"/>
                <a:gd name="T56" fmla="*/ 348 w 700"/>
                <a:gd name="T57" fmla="*/ 102 h 102"/>
                <a:gd name="T58" fmla="*/ 326 w 700"/>
                <a:gd name="T59" fmla="*/ 0 h 102"/>
                <a:gd name="T60" fmla="*/ 372 w 700"/>
                <a:gd name="T61" fmla="*/ 46 h 102"/>
                <a:gd name="T62" fmla="*/ 388 w 700"/>
                <a:gd name="T63" fmla="*/ 32 h 102"/>
                <a:gd name="T64" fmla="*/ 372 w 700"/>
                <a:gd name="T65" fmla="*/ 18 h 102"/>
                <a:gd name="T66" fmla="*/ 348 w 700"/>
                <a:gd name="T67" fmla="*/ 46 h 102"/>
                <a:gd name="T68" fmla="*/ 310 w 700"/>
                <a:gd name="T69" fmla="*/ 0 h 102"/>
                <a:gd name="T70" fmla="*/ 256 w 700"/>
                <a:gd name="T71" fmla="*/ 19 h 102"/>
                <a:gd name="T72" fmla="*/ 305 w 700"/>
                <a:gd name="T73" fmla="*/ 41 h 102"/>
                <a:gd name="T74" fmla="*/ 256 w 700"/>
                <a:gd name="T75" fmla="*/ 58 h 102"/>
                <a:gd name="T76" fmla="*/ 311 w 700"/>
                <a:gd name="T77" fmla="*/ 83 h 102"/>
                <a:gd name="T78" fmla="*/ 234 w 700"/>
                <a:gd name="T79" fmla="*/ 102 h 102"/>
                <a:gd name="T80" fmla="*/ 310 w 700"/>
                <a:gd name="T81" fmla="*/ 0 h 102"/>
                <a:gd name="T82" fmla="*/ 139 w 700"/>
                <a:gd name="T83" fmla="*/ 0 h 102"/>
                <a:gd name="T84" fmla="*/ 222 w 700"/>
                <a:gd name="T85" fmla="*/ 19 h 102"/>
                <a:gd name="T86" fmla="*/ 192 w 700"/>
                <a:gd name="T87" fmla="*/ 102 h 102"/>
                <a:gd name="T88" fmla="*/ 169 w 700"/>
                <a:gd name="T89" fmla="*/ 19 h 102"/>
                <a:gd name="T90" fmla="*/ 64 w 700"/>
                <a:gd name="T91" fmla="*/ 0 h 102"/>
                <a:gd name="T92" fmla="*/ 107 w 700"/>
                <a:gd name="T93" fmla="*/ 68 h 102"/>
                <a:gd name="T94" fmla="*/ 127 w 700"/>
                <a:gd name="T95" fmla="*/ 0 h 102"/>
                <a:gd name="T96" fmla="*/ 105 w 700"/>
                <a:gd name="T97" fmla="*/ 102 h 102"/>
                <a:gd name="T98" fmla="*/ 63 w 700"/>
                <a:gd name="T99" fmla="*/ 34 h 102"/>
                <a:gd name="T100" fmla="*/ 42 w 700"/>
                <a:gd name="T101" fmla="*/ 102 h 102"/>
                <a:gd name="T102" fmla="*/ 64 w 700"/>
                <a:gd name="T103" fmla="*/ 0 h 102"/>
                <a:gd name="T104" fmla="*/ 0 w 700"/>
                <a:gd name="T105" fmla="*/ 102 h 102"/>
                <a:gd name="T106" fmla="*/ 22 w 700"/>
                <a:gd name="T10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0" h="102">
                  <a:moveTo>
                    <a:pt x="617" y="19"/>
                  </a:moveTo>
                  <a:cubicBezTo>
                    <a:pt x="617" y="0"/>
                    <a:pt x="617" y="0"/>
                    <a:pt x="617" y="0"/>
                  </a:cubicBezTo>
                  <a:cubicBezTo>
                    <a:pt x="700" y="0"/>
                    <a:pt x="700" y="0"/>
                    <a:pt x="700" y="0"/>
                  </a:cubicBezTo>
                  <a:cubicBezTo>
                    <a:pt x="700" y="19"/>
                    <a:pt x="700" y="19"/>
                    <a:pt x="700" y="19"/>
                  </a:cubicBezTo>
                  <a:cubicBezTo>
                    <a:pt x="670" y="19"/>
                    <a:pt x="670" y="19"/>
                    <a:pt x="670" y="19"/>
                  </a:cubicBezTo>
                  <a:cubicBezTo>
                    <a:pt x="670" y="102"/>
                    <a:pt x="670" y="102"/>
                    <a:pt x="670" y="102"/>
                  </a:cubicBezTo>
                  <a:cubicBezTo>
                    <a:pt x="648" y="102"/>
                    <a:pt x="648" y="102"/>
                    <a:pt x="648" y="102"/>
                  </a:cubicBezTo>
                  <a:cubicBezTo>
                    <a:pt x="648" y="19"/>
                    <a:pt x="648" y="19"/>
                    <a:pt x="648" y="19"/>
                  </a:cubicBezTo>
                  <a:lnTo>
                    <a:pt x="617" y="19"/>
                  </a:lnTo>
                  <a:close/>
                  <a:moveTo>
                    <a:pt x="609" y="0"/>
                  </a:moveTo>
                  <a:cubicBezTo>
                    <a:pt x="609" y="19"/>
                    <a:pt x="609" y="19"/>
                    <a:pt x="609" y="19"/>
                  </a:cubicBezTo>
                  <a:cubicBezTo>
                    <a:pt x="556" y="19"/>
                    <a:pt x="556" y="19"/>
                    <a:pt x="556" y="19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605" y="41"/>
                    <a:pt x="605" y="41"/>
                    <a:pt x="605" y="41"/>
                  </a:cubicBezTo>
                  <a:cubicBezTo>
                    <a:pt x="605" y="58"/>
                    <a:pt x="605" y="58"/>
                    <a:pt x="605" y="58"/>
                  </a:cubicBezTo>
                  <a:cubicBezTo>
                    <a:pt x="556" y="58"/>
                    <a:pt x="556" y="58"/>
                    <a:pt x="556" y="58"/>
                  </a:cubicBezTo>
                  <a:cubicBezTo>
                    <a:pt x="556" y="83"/>
                    <a:pt x="556" y="83"/>
                    <a:pt x="556" y="83"/>
                  </a:cubicBezTo>
                  <a:cubicBezTo>
                    <a:pt x="610" y="83"/>
                    <a:pt x="610" y="83"/>
                    <a:pt x="610" y="83"/>
                  </a:cubicBezTo>
                  <a:cubicBezTo>
                    <a:pt x="610" y="102"/>
                    <a:pt x="610" y="102"/>
                    <a:pt x="610" y="102"/>
                  </a:cubicBezTo>
                  <a:cubicBezTo>
                    <a:pt x="533" y="102"/>
                    <a:pt x="533" y="102"/>
                    <a:pt x="533" y="102"/>
                  </a:cubicBezTo>
                  <a:cubicBezTo>
                    <a:pt x="533" y="0"/>
                    <a:pt x="533" y="0"/>
                    <a:pt x="533" y="0"/>
                  </a:cubicBezTo>
                  <a:lnTo>
                    <a:pt x="609" y="0"/>
                  </a:lnTo>
                  <a:close/>
                  <a:moveTo>
                    <a:pt x="450" y="0"/>
                  </a:moveTo>
                  <a:cubicBezTo>
                    <a:pt x="493" y="68"/>
                    <a:pt x="493" y="68"/>
                    <a:pt x="493" y="68"/>
                  </a:cubicBezTo>
                  <a:cubicBezTo>
                    <a:pt x="493" y="68"/>
                    <a:pt x="493" y="68"/>
                    <a:pt x="493" y="68"/>
                  </a:cubicBezTo>
                  <a:cubicBezTo>
                    <a:pt x="493" y="0"/>
                    <a:pt x="493" y="0"/>
                    <a:pt x="493" y="0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514" y="102"/>
                    <a:pt x="514" y="102"/>
                    <a:pt x="514" y="102"/>
                  </a:cubicBezTo>
                  <a:cubicBezTo>
                    <a:pt x="492" y="102"/>
                    <a:pt x="492" y="102"/>
                    <a:pt x="492" y="102"/>
                  </a:cubicBezTo>
                  <a:cubicBezTo>
                    <a:pt x="449" y="34"/>
                    <a:pt x="449" y="34"/>
                    <a:pt x="449" y="34"/>
                  </a:cubicBezTo>
                  <a:cubicBezTo>
                    <a:pt x="449" y="34"/>
                    <a:pt x="449" y="34"/>
                    <a:pt x="449" y="34"/>
                  </a:cubicBezTo>
                  <a:cubicBezTo>
                    <a:pt x="449" y="102"/>
                    <a:pt x="449" y="102"/>
                    <a:pt x="449" y="102"/>
                  </a:cubicBezTo>
                  <a:cubicBezTo>
                    <a:pt x="428" y="102"/>
                    <a:pt x="428" y="102"/>
                    <a:pt x="428" y="102"/>
                  </a:cubicBezTo>
                  <a:cubicBezTo>
                    <a:pt x="428" y="0"/>
                    <a:pt x="428" y="0"/>
                    <a:pt x="428" y="0"/>
                  </a:cubicBezTo>
                  <a:lnTo>
                    <a:pt x="450" y="0"/>
                  </a:lnTo>
                  <a:close/>
                  <a:moveTo>
                    <a:pt x="380" y="0"/>
                  </a:moveTo>
                  <a:cubicBezTo>
                    <a:pt x="385" y="0"/>
                    <a:pt x="389" y="1"/>
                    <a:pt x="393" y="3"/>
                  </a:cubicBezTo>
                  <a:cubicBezTo>
                    <a:pt x="396" y="4"/>
                    <a:pt x="399" y="6"/>
                    <a:pt x="402" y="9"/>
                  </a:cubicBezTo>
                  <a:cubicBezTo>
                    <a:pt x="405" y="11"/>
                    <a:pt x="407" y="14"/>
                    <a:pt x="408" y="17"/>
                  </a:cubicBezTo>
                  <a:cubicBezTo>
                    <a:pt x="409" y="21"/>
                    <a:pt x="410" y="24"/>
                    <a:pt x="410" y="28"/>
                  </a:cubicBezTo>
                  <a:cubicBezTo>
                    <a:pt x="410" y="34"/>
                    <a:pt x="409" y="39"/>
                    <a:pt x="406" y="44"/>
                  </a:cubicBezTo>
                  <a:cubicBezTo>
                    <a:pt x="404" y="48"/>
                    <a:pt x="400" y="51"/>
                    <a:pt x="394" y="54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7" y="55"/>
                    <a:pt x="399" y="56"/>
                    <a:pt x="401" y="57"/>
                  </a:cubicBezTo>
                  <a:cubicBezTo>
                    <a:pt x="403" y="59"/>
                    <a:pt x="404" y="61"/>
                    <a:pt x="405" y="63"/>
                  </a:cubicBezTo>
                  <a:cubicBezTo>
                    <a:pt x="406" y="65"/>
                    <a:pt x="407" y="67"/>
                    <a:pt x="408" y="70"/>
                  </a:cubicBezTo>
                  <a:cubicBezTo>
                    <a:pt x="408" y="73"/>
                    <a:pt x="409" y="75"/>
                    <a:pt x="409" y="78"/>
                  </a:cubicBezTo>
                  <a:cubicBezTo>
                    <a:pt x="409" y="79"/>
                    <a:pt x="409" y="81"/>
                    <a:pt x="409" y="83"/>
                  </a:cubicBezTo>
                  <a:cubicBezTo>
                    <a:pt x="409" y="86"/>
                    <a:pt x="409" y="88"/>
                    <a:pt x="410" y="90"/>
                  </a:cubicBezTo>
                  <a:cubicBezTo>
                    <a:pt x="410" y="92"/>
                    <a:pt x="410" y="94"/>
                    <a:pt x="411" y="97"/>
                  </a:cubicBezTo>
                  <a:cubicBezTo>
                    <a:pt x="411" y="99"/>
                    <a:pt x="412" y="100"/>
                    <a:pt x="413" y="102"/>
                  </a:cubicBezTo>
                  <a:cubicBezTo>
                    <a:pt x="391" y="102"/>
                    <a:pt x="391" y="102"/>
                    <a:pt x="391" y="102"/>
                  </a:cubicBezTo>
                  <a:cubicBezTo>
                    <a:pt x="390" y="98"/>
                    <a:pt x="389" y="95"/>
                    <a:pt x="388" y="90"/>
                  </a:cubicBezTo>
                  <a:cubicBezTo>
                    <a:pt x="388" y="86"/>
                    <a:pt x="388" y="81"/>
                    <a:pt x="387" y="77"/>
                  </a:cubicBezTo>
                  <a:cubicBezTo>
                    <a:pt x="386" y="72"/>
                    <a:pt x="385" y="68"/>
                    <a:pt x="382" y="66"/>
                  </a:cubicBezTo>
                  <a:cubicBezTo>
                    <a:pt x="380" y="63"/>
                    <a:pt x="376" y="62"/>
                    <a:pt x="370" y="62"/>
                  </a:cubicBezTo>
                  <a:cubicBezTo>
                    <a:pt x="348" y="62"/>
                    <a:pt x="348" y="62"/>
                    <a:pt x="348" y="62"/>
                  </a:cubicBezTo>
                  <a:cubicBezTo>
                    <a:pt x="348" y="102"/>
                    <a:pt x="348" y="102"/>
                    <a:pt x="348" y="102"/>
                  </a:cubicBezTo>
                  <a:cubicBezTo>
                    <a:pt x="326" y="102"/>
                    <a:pt x="326" y="102"/>
                    <a:pt x="326" y="10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380" y="0"/>
                  </a:lnTo>
                  <a:close/>
                  <a:moveTo>
                    <a:pt x="372" y="46"/>
                  </a:moveTo>
                  <a:cubicBezTo>
                    <a:pt x="378" y="46"/>
                    <a:pt x="381" y="45"/>
                    <a:pt x="384" y="43"/>
                  </a:cubicBezTo>
                  <a:cubicBezTo>
                    <a:pt x="386" y="41"/>
                    <a:pt x="388" y="37"/>
                    <a:pt x="388" y="32"/>
                  </a:cubicBezTo>
                  <a:cubicBezTo>
                    <a:pt x="388" y="27"/>
                    <a:pt x="386" y="23"/>
                    <a:pt x="384" y="21"/>
                  </a:cubicBezTo>
                  <a:cubicBezTo>
                    <a:pt x="381" y="19"/>
                    <a:pt x="378" y="18"/>
                    <a:pt x="372" y="18"/>
                  </a:cubicBezTo>
                  <a:cubicBezTo>
                    <a:pt x="348" y="18"/>
                    <a:pt x="348" y="18"/>
                    <a:pt x="348" y="18"/>
                  </a:cubicBezTo>
                  <a:cubicBezTo>
                    <a:pt x="348" y="46"/>
                    <a:pt x="348" y="46"/>
                    <a:pt x="348" y="46"/>
                  </a:cubicBezTo>
                  <a:lnTo>
                    <a:pt x="372" y="46"/>
                  </a:lnTo>
                  <a:close/>
                  <a:moveTo>
                    <a:pt x="310" y="0"/>
                  </a:moveTo>
                  <a:cubicBezTo>
                    <a:pt x="310" y="19"/>
                    <a:pt x="310" y="19"/>
                    <a:pt x="310" y="19"/>
                  </a:cubicBezTo>
                  <a:cubicBezTo>
                    <a:pt x="256" y="19"/>
                    <a:pt x="256" y="19"/>
                    <a:pt x="256" y="19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305" y="41"/>
                    <a:pt x="305" y="41"/>
                    <a:pt x="305" y="41"/>
                  </a:cubicBezTo>
                  <a:cubicBezTo>
                    <a:pt x="305" y="58"/>
                    <a:pt x="305" y="58"/>
                    <a:pt x="305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83"/>
                    <a:pt x="256" y="83"/>
                    <a:pt x="256" y="83"/>
                  </a:cubicBezTo>
                  <a:cubicBezTo>
                    <a:pt x="311" y="83"/>
                    <a:pt x="311" y="83"/>
                    <a:pt x="311" y="83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234" y="102"/>
                    <a:pt x="234" y="102"/>
                    <a:pt x="234" y="102"/>
                  </a:cubicBezTo>
                  <a:cubicBezTo>
                    <a:pt x="234" y="0"/>
                    <a:pt x="234" y="0"/>
                    <a:pt x="234" y="0"/>
                  </a:cubicBezTo>
                  <a:lnTo>
                    <a:pt x="310" y="0"/>
                  </a:lnTo>
                  <a:close/>
                  <a:moveTo>
                    <a:pt x="139" y="19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2" y="19"/>
                    <a:pt x="222" y="19"/>
                    <a:pt x="222" y="19"/>
                  </a:cubicBezTo>
                  <a:cubicBezTo>
                    <a:pt x="192" y="19"/>
                    <a:pt x="192" y="19"/>
                    <a:pt x="192" y="1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9" y="19"/>
                    <a:pt x="169" y="19"/>
                    <a:pt x="169" y="19"/>
                  </a:cubicBezTo>
                  <a:lnTo>
                    <a:pt x="139" y="19"/>
                  </a:lnTo>
                  <a:close/>
                  <a:moveTo>
                    <a:pt x="64" y="0"/>
                  </a:moveTo>
                  <a:cubicBezTo>
                    <a:pt x="106" y="68"/>
                    <a:pt x="106" y="68"/>
                    <a:pt x="106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64" y="0"/>
                  </a:lnTo>
                  <a:close/>
                  <a:moveTo>
                    <a:pt x="22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22" y="102"/>
                  </a:ln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568" y="2691"/>
              <a:ext cx="1261" cy="241"/>
            </a:xfrm>
            <a:custGeom>
              <a:avLst/>
              <a:gdLst>
                <a:gd name="T0" fmla="*/ 477 w 534"/>
                <a:gd name="T1" fmla="*/ 81 h 102"/>
                <a:gd name="T2" fmla="*/ 493 w 534"/>
                <a:gd name="T3" fmla="*/ 85 h 102"/>
                <a:gd name="T4" fmla="*/ 505 w 534"/>
                <a:gd name="T5" fmla="*/ 83 h 102"/>
                <a:gd name="T6" fmla="*/ 512 w 534"/>
                <a:gd name="T7" fmla="*/ 73 h 102"/>
                <a:gd name="T8" fmla="*/ 503 w 534"/>
                <a:gd name="T9" fmla="*/ 63 h 102"/>
                <a:gd name="T10" fmla="*/ 482 w 534"/>
                <a:gd name="T11" fmla="*/ 57 h 102"/>
                <a:gd name="T12" fmla="*/ 462 w 534"/>
                <a:gd name="T13" fmla="*/ 49 h 102"/>
                <a:gd name="T14" fmla="*/ 452 w 534"/>
                <a:gd name="T15" fmla="*/ 30 h 102"/>
                <a:gd name="T16" fmla="*/ 464 w 534"/>
                <a:gd name="T17" fmla="*/ 8 h 102"/>
                <a:gd name="T18" fmla="*/ 490 w 534"/>
                <a:gd name="T19" fmla="*/ 0 h 102"/>
                <a:gd name="T20" fmla="*/ 518 w 534"/>
                <a:gd name="T21" fmla="*/ 8 h 102"/>
                <a:gd name="T22" fmla="*/ 531 w 534"/>
                <a:gd name="T23" fmla="*/ 32 h 102"/>
                <a:gd name="T24" fmla="*/ 507 w 534"/>
                <a:gd name="T25" fmla="*/ 24 h 102"/>
                <a:gd name="T26" fmla="*/ 497 w 534"/>
                <a:gd name="T27" fmla="*/ 18 h 102"/>
                <a:gd name="T28" fmla="*/ 484 w 534"/>
                <a:gd name="T29" fmla="*/ 17 h 102"/>
                <a:gd name="T30" fmla="*/ 475 w 534"/>
                <a:gd name="T31" fmla="*/ 23 h 102"/>
                <a:gd name="T32" fmla="*/ 475 w 534"/>
                <a:gd name="T33" fmla="*/ 33 h 102"/>
                <a:gd name="T34" fmla="*/ 489 w 534"/>
                <a:gd name="T35" fmla="*/ 39 h 102"/>
                <a:gd name="T36" fmla="*/ 512 w 534"/>
                <a:gd name="T37" fmla="*/ 45 h 102"/>
                <a:gd name="T38" fmla="*/ 530 w 534"/>
                <a:gd name="T39" fmla="*/ 57 h 102"/>
                <a:gd name="T40" fmla="*/ 531 w 534"/>
                <a:gd name="T41" fmla="*/ 83 h 102"/>
                <a:gd name="T42" fmla="*/ 510 w 534"/>
                <a:gd name="T43" fmla="*/ 99 h 102"/>
                <a:gd name="T44" fmla="*/ 476 w 534"/>
                <a:gd name="T45" fmla="*/ 100 h 102"/>
                <a:gd name="T46" fmla="*/ 452 w 534"/>
                <a:gd name="T47" fmla="*/ 83 h 102"/>
                <a:gd name="T48" fmla="*/ 470 w 534"/>
                <a:gd name="T49" fmla="*/ 67 h 102"/>
                <a:gd name="T50" fmla="*/ 407 w 534"/>
                <a:gd name="T51" fmla="*/ 99 h 102"/>
                <a:gd name="T52" fmla="*/ 372 w 534"/>
                <a:gd name="T53" fmla="*/ 98 h 102"/>
                <a:gd name="T54" fmla="*/ 346 w 534"/>
                <a:gd name="T55" fmla="*/ 71 h 102"/>
                <a:gd name="T56" fmla="*/ 346 w 534"/>
                <a:gd name="T57" fmla="*/ 31 h 102"/>
                <a:gd name="T58" fmla="*/ 372 w 534"/>
                <a:gd name="T59" fmla="*/ 4 h 102"/>
                <a:gd name="T60" fmla="*/ 408 w 534"/>
                <a:gd name="T61" fmla="*/ 3 h 102"/>
                <a:gd name="T62" fmla="*/ 431 w 534"/>
                <a:gd name="T63" fmla="*/ 20 h 102"/>
                <a:gd name="T64" fmla="*/ 414 w 534"/>
                <a:gd name="T65" fmla="*/ 35 h 102"/>
                <a:gd name="T66" fmla="*/ 393 w 534"/>
                <a:gd name="T67" fmla="*/ 18 h 102"/>
                <a:gd name="T68" fmla="*/ 371 w 534"/>
                <a:gd name="T69" fmla="*/ 28 h 102"/>
                <a:gd name="T70" fmla="*/ 365 w 534"/>
                <a:gd name="T71" fmla="*/ 51 h 102"/>
                <a:gd name="T72" fmla="*/ 371 w 534"/>
                <a:gd name="T73" fmla="*/ 74 h 102"/>
                <a:gd name="T74" fmla="*/ 393 w 534"/>
                <a:gd name="T75" fmla="*/ 84 h 102"/>
                <a:gd name="T76" fmla="*/ 417 w 534"/>
                <a:gd name="T77" fmla="*/ 63 h 102"/>
                <a:gd name="T78" fmla="*/ 394 w 534"/>
                <a:gd name="T79" fmla="*/ 47 h 102"/>
                <a:gd name="T80" fmla="*/ 437 w 534"/>
                <a:gd name="T81" fmla="*/ 100 h 102"/>
                <a:gd name="T82" fmla="*/ 421 w 534"/>
                <a:gd name="T83" fmla="*/ 89 h 102"/>
                <a:gd name="T84" fmla="*/ 264 w 534"/>
                <a:gd name="T85" fmla="*/ 3 h 102"/>
                <a:gd name="T86" fmla="*/ 307 w 534"/>
                <a:gd name="T87" fmla="*/ 68 h 102"/>
                <a:gd name="T88" fmla="*/ 328 w 534"/>
                <a:gd name="T89" fmla="*/ 3 h 102"/>
                <a:gd name="T90" fmla="*/ 305 w 534"/>
                <a:gd name="T91" fmla="*/ 100 h 102"/>
                <a:gd name="T92" fmla="*/ 263 w 534"/>
                <a:gd name="T93" fmla="*/ 35 h 102"/>
                <a:gd name="T94" fmla="*/ 242 w 534"/>
                <a:gd name="T95" fmla="*/ 100 h 102"/>
                <a:gd name="T96" fmla="*/ 264 w 534"/>
                <a:gd name="T97" fmla="*/ 3 h 102"/>
                <a:gd name="T98" fmla="*/ 200 w 534"/>
                <a:gd name="T99" fmla="*/ 100 h 102"/>
                <a:gd name="T100" fmla="*/ 222 w 534"/>
                <a:gd name="T101" fmla="*/ 3 h 102"/>
                <a:gd name="T102" fmla="*/ 117 w 534"/>
                <a:gd name="T103" fmla="*/ 3 h 102"/>
                <a:gd name="T104" fmla="*/ 158 w 534"/>
                <a:gd name="T105" fmla="*/ 40 h 102"/>
                <a:gd name="T106" fmla="*/ 180 w 534"/>
                <a:gd name="T107" fmla="*/ 3 h 102"/>
                <a:gd name="T108" fmla="*/ 158 w 534"/>
                <a:gd name="T109" fmla="*/ 100 h 102"/>
                <a:gd name="T110" fmla="*/ 117 w 534"/>
                <a:gd name="T111" fmla="*/ 58 h 102"/>
                <a:gd name="T112" fmla="*/ 95 w 534"/>
                <a:gd name="T113" fmla="*/ 100 h 102"/>
                <a:gd name="T114" fmla="*/ 117 w 534"/>
                <a:gd name="T115" fmla="*/ 3 h 102"/>
                <a:gd name="T116" fmla="*/ 0 w 534"/>
                <a:gd name="T117" fmla="*/ 3 h 102"/>
                <a:gd name="T118" fmla="*/ 83 w 534"/>
                <a:gd name="T119" fmla="*/ 21 h 102"/>
                <a:gd name="T120" fmla="*/ 53 w 534"/>
                <a:gd name="T121" fmla="*/ 100 h 102"/>
                <a:gd name="T122" fmla="*/ 30 w 534"/>
                <a:gd name="T123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102">
                  <a:moveTo>
                    <a:pt x="472" y="76"/>
                  </a:moveTo>
                  <a:cubicBezTo>
                    <a:pt x="473" y="78"/>
                    <a:pt x="475" y="80"/>
                    <a:pt x="477" y="81"/>
                  </a:cubicBezTo>
                  <a:cubicBezTo>
                    <a:pt x="479" y="83"/>
                    <a:pt x="481" y="84"/>
                    <a:pt x="484" y="84"/>
                  </a:cubicBezTo>
                  <a:cubicBezTo>
                    <a:pt x="487" y="85"/>
                    <a:pt x="490" y="85"/>
                    <a:pt x="493" y="85"/>
                  </a:cubicBezTo>
                  <a:cubicBezTo>
                    <a:pt x="495" y="85"/>
                    <a:pt x="497" y="85"/>
                    <a:pt x="499" y="85"/>
                  </a:cubicBezTo>
                  <a:cubicBezTo>
                    <a:pt x="501" y="84"/>
                    <a:pt x="503" y="84"/>
                    <a:pt x="505" y="83"/>
                  </a:cubicBezTo>
                  <a:cubicBezTo>
                    <a:pt x="507" y="82"/>
                    <a:pt x="509" y="81"/>
                    <a:pt x="510" y="79"/>
                  </a:cubicBezTo>
                  <a:cubicBezTo>
                    <a:pt x="512" y="78"/>
                    <a:pt x="512" y="76"/>
                    <a:pt x="512" y="73"/>
                  </a:cubicBezTo>
                  <a:cubicBezTo>
                    <a:pt x="512" y="71"/>
                    <a:pt x="512" y="68"/>
                    <a:pt x="510" y="67"/>
                  </a:cubicBezTo>
                  <a:cubicBezTo>
                    <a:pt x="508" y="65"/>
                    <a:pt x="506" y="64"/>
                    <a:pt x="503" y="63"/>
                  </a:cubicBezTo>
                  <a:cubicBezTo>
                    <a:pt x="500" y="62"/>
                    <a:pt x="497" y="61"/>
                    <a:pt x="493" y="60"/>
                  </a:cubicBezTo>
                  <a:cubicBezTo>
                    <a:pt x="490" y="59"/>
                    <a:pt x="486" y="58"/>
                    <a:pt x="482" y="57"/>
                  </a:cubicBezTo>
                  <a:cubicBezTo>
                    <a:pt x="479" y="56"/>
                    <a:pt x="475" y="55"/>
                    <a:pt x="471" y="54"/>
                  </a:cubicBezTo>
                  <a:cubicBezTo>
                    <a:pt x="468" y="53"/>
                    <a:pt x="464" y="51"/>
                    <a:pt x="462" y="49"/>
                  </a:cubicBezTo>
                  <a:cubicBezTo>
                    <a:pt x="459" y="47"/>
                    <a:pt x="456" y="44"/>
                    <a:pt x="455" y="41"/>
                  </a:cubicBezTo>
                  <a:cubicBezTo>
                    <a:pt x="453" y="38"/>
                    <a:pt x="452" y="34"/>
                    <a:pt x="452" y="30"/>
                  </a:cubicBezTo>
                  <a:cubicBezTo>
                    <a:pt x="452" y="25"/>
                    <a:pt x="453" y="20"/>
                    <a:pt x="455" y="17"/>
                  </a:cubicBezTo>
                  <a:cubicBezTo>
                    <a:pt x="458" y="13"/>
                    <a:pt x="461" y="10"/>
                    <a:pt x="464" y="8"/>
                  </a:cubicBezTo>
                  <a:cubicBezTo>
                    <a:pt x="468" y="5"/>
                    <a:pt x="472" y="3"/>
                    <a:pt x="476" y="2"/>
                  </a:cubicBezTo>
                  <a:cubicBezTo>
                    <a:pt x="481" y="1"/>
                    <a:pt x="485" y="0"/>
                    <a:pt x="490" y="0"/>
                  </a:cubicBezTo>
                  <a:cubicBezTo>
                    <a:pt x="495" y="0"/>
                    <a:pt x="500" y="1"/>
                    <a:pt x="505" y="2"/>
                  </a:cubicBezTo>
                  <a:cubicBezTo>
                    <a:pt x="510" y="3"/>
                    <a:pt x="514" y="5"/>
                    <a:pt x="518" y="8"/>
                  </a:cubicBezTo>
                  <a:cubicBezTo>
                    <a:pt x="522" y="10"/>
                    <a:pt x="525" y="13"/>
                    <a:pt x="527" y="17"/>
                  </a:cubicBezTo>
                  <a:cubicBezTo>
                    <a:pt x="530" y="21"/>
                    <a:pt x="531" y="26"/>
                    <a:pt x="531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09" y="29"/>
                    <a:pt x="508" y="26"/>
                    <a:pt x="507" y="24"/>
                  </a:cubicBezTo>
                  <a:cubicBezTo>
                    <a:pt x="506" y="22"/>
                    <a:pt x="505" y="21"/>
                    <a:pt x="503" y="20"/>
                  </a:cubicBezTo>
                  <a:cubicBezTo>
                    <a:pt x="501" y="19"/>
                    <a:pt x="499" y="18"/>
                    <a:pt x="497" y="18"/>
                  </a:cubicBezTo>
                  <a:cubicBezTo>
                    <a:pt x="494" y="17"/>
                    <a:pt x="492" y="17"/>
                    <a:pt x="489" y="17"/>
                  </a:cubicBezTo>
                  <a:cubicBezTo>
                    <a:pt x="487" y="17"/>
                    <a:pt x="485" y="17"/>
                    <a:pt x="484" y="17"/>
                  </a:cubicBezTo>
                  <a:cubicBezTo>
                    <a:pt x="482" y="18"/>
                    <a:pt x="480" y="18"/>
                    <a:pt x="479" y="19"/>
                  </a:cubicBezTo>
                  <a:cubicBezTo>
                    <a:pt x="477" y="20"/>
                    <a:pt x="476" y="21"/>
                    <a:pt x="475" y="23"/>
                  </a:cubicBezTo>
                  <a:cubicBezTo>
                    <a:pt x="474" y="24"/>
                    <a:pt x="474" y="26"/>
                    <a:pt x="474" y="28"/>
                  </a:cubicBezTo>
                  <a:cubicBezTo>
                    <a:pt x="474" y="30"/>
                    <a:pt x="474" y="31"/>
                    <a:pt x="475" y="33"/>
                  </a:cubicBezTo>
                  <a:cubicBezTo>
                    <a:pt x="476" y="34"/>
                    <a:pt x="477" y="35"/>
                    <a:pt x="479" y="36"/>
                  </a:cubicBezTo>
                  <a:cubicBezTo>
                    <a:pt x="481" y="37"/>
                    <a:pt x="485" y="38"/>
                    <a:pt x="489" y="39"/>
                  </a:cubicBezTo>
                  <a:cubicBezTo>
                    <a:pt x="492" y="40"/>
                    <a:pt x="498" y="41"/>
                    <a:pt x="504" y="43"/>
                  </a:cubicBezTo>
                  <a:cubicBezTo>
                    <a:pt x="506" y="43"/>
                    <a:pt x="508" y="44"/>
                    <a:pt x="512" y="45"/>
                  </a:cubicBezTo>
                  <a:cubicBezTo>
                    <a:pt x="515" y="45"/>
                    <a:pt x="518" y="47"/>
                    <a:pt x="522" y="49"/>
                  </a:cubicBezTo>
                  <a:cubicBezTo>
                    <a:pt x="525" y="51"/>
                    <a:pt x="528" y="54"/>
                    <a:pt x="530" y="57"/>
                  </a:cubicBezTo>
                  <a:cubicBezTo>
                    <a:pt x="533" y="61"/>
                    <a:pt x="534" y="65"/>
                    <a:pt x="534" y="71"/>
                  </a:cubicBezTo>
                  <a:cubicBezTo>
                    <a:pt x="534" y="75"/>
                    <a:pt x="533" y="79"/>
                    <a:pt x="531" y="83"/>
                  </a:cubicBezTo>
                  <a:cubicBezTo>
                    <a:pt x="530" y="87"/>
                    <a:pt x="527" y="90"/>
                    <a:pt x="523" y="93"/>
                  </a:cubicBezTo>
                  <a:cubicBezTo>
                    <a:pt x="520" y="96"/>
                    <a:pt x="515" y="98"/>
                    <a:pt x="510" y="99"/>
                  </a:cubicBezTo>
                  <a:cubicBezTo>
                    <a:pt x="505" y="101"/>
                    <a:pt x="499" y="102"/>
                    <a:pt x="492" y="102"/>
                  </a:cubicBezTo>
                  <a:cubicBezTo>
                    <a:pt x="486" y="102"/>
                    <a:pt x="481" y="101"/>
                    <a:pt x="476" y="100"/>
                  </a:cubicBezTo>
                  <a:cubicBezTo>
                    <a:pt x="470" y="98"/>
                    <a:pt x="466" y="96"/>
                    <a:pt x="462" y="94"/>
                  </a:cubicBezTo>
                  <a:cubicBezTo>
                    <a:pt x="458" y="91"/>
                    <a:pt x="454" y="87"/>
                    <a:pt x="452" y="83"/>
                  </a:cubicBezTo>
                  <a:cubicBezTo>
                    <a:pt x="450" y="78"/>
                    <a:pt x="449" y="73"/>
                    <a:pt x="449" y="67"/>
                  </a:cubicBezTo>
                  <a:cubicBezTo>
                    <a:pt x="470" y="67"/>
                    <a:pt x="470" y="67"/>
                    <a:pt x="470" y="67"/>
                  </a:cubicBezTo>
                  <a:cubicBezTo>
                    <a:pt x="470" y="71"/>
                    <a:pt x="471" y="73"/>
                    <a:pt x="472" y="76"/>
                  </a:cubicBezTo>
                  <a:moveTo>
                    <a:pt x="407" y="99"/>
                  </a:moveTo>
                  <a:cubicBezTo>
                    <a:pt x="402" y="101"/>
                    <a:pt x="398" y="102"/>
                    <a:pt x="393" y="102"/>
                  </a:cubicBezTo>
                  <a:cubicBezTo>
                    <a:pt x="385" y="102"/>
                    <a:pt x="378" y="100"/>
                    <a:pt x="372" y="98"/>
                  </a:cubicBezTo>
                  <a:cubicBezTo>
                    <a:pt x="366" y="95"/>
                    <a:pt x="360" y="92"/>
                    <a:pt x="356" y="87"/>
                  </a:cubicBezTo>
                  <a:cubicBezTo>
                    <a:pt x="352" y="83"/>
                    <a:pt x="349" y="77"/>
                    <a:pt x="346" y="71"/>
                  </a:cubicBezTo>
                  <a:cubicBezTo>
                    <a:pt x="344" y="65"/>
                    <a:pt x="343" y="59"/>
                    <a:pt x="343" y="51"/>
                  </a:cubicBezTo>
                  <a:cubicBezTo>
                    <a:pt x="343" y="44"/>
                    <a:pt x="344" y="38"/>
                    <a:pt x="346" y="31"/>
                  </a:cubicBezTo>
                  <a:cubicBezTo>
                    <a:pt x="349" y="25"/>
                    <a:pt x="352" y="20"/>
                    <a:pt x="356" y="15"/>
                  </a:cubicBezTo>
                  <a:cubicBezTo>
                    <a:pt x="360" y="11"/>
                    <a:pt x="366" y="7"/>
                    <a:pt x="372" y="4"/>
                  </a:cubicBezTo>
                  <a:cubicBezTo>
                    <a:pt x="378" y="2"/>
                    <a:pt x="385" y="0"/>
                    <a:pt x="393" y="0"/>
                  </a:cubicBezTo>
                  <a:cubicBezTo>
                    <a:pt x="398" y="0"/>
                    <a:pt x="403" y="1"/>
                    <a:pt x="408" y="3"/>
                  </a:cubicBezTo>
                  <a:cubicBezTo>
                    <a:pt x="413" y="4"/>
                    <a:pt x="417" y="6"/>
                    <a:pt x="421" y="9"/>
                  </a:cubicBezTo>
                  <a:cubicBezTo>
                    <a:pt x="425" y="12"/>
                    <a:pt x="428" y="16"/>
                    <a:pt x="431" y="20"/>
                  </a:cubicBezTo>
                  <a:cubicBezTo>
                    <a:pt x="433" y="24"/>
                    <a:pt x="435" y="29"/>
                    <a:pt x="435" y="35"/>
                  </a:cubicBezTo>
                  <a:cubicBezTo>
                    <a:pt x="414" y="35"/>
                    <a:pt x="414" y="35"/>
                    <a:pt x="414" y="35"/>
                  </a:cubicBezTo>
                  <a:cubicBezTo>
                    <a:pt x="413" y="29"/>
                    <a:pt x="410" y="25"/>
                    <a:pt x="406" y="22"/>
                  </a:cubicBezTo>
                  <a:cubicBezTo>
                    <a:pt x="403" y="20"/>
                    <a:pt x="398" y="18"/>
                    <a:pt x="393" y="18"/>
                  </a:cubicBezTo>
                  <a:cubicBezTo>
                    <a:pt x="388" y="18"/>
                    <a:pt x="383" y="19"/>
                    <a:pt x="380" y="21"/>
                  </a:cubicBezTo>
                  <a:cubicBezTo>
                    <a:pt x="376" y="23"/>
                    <a:pt x="374" y="25"/>
                    <a:pt x="371" y="28"/>
                  </a:cubicBezTo>
                  <a:cubicBezTo>
                    <a:pt x="369" y="32"/>
                    <a:pt x="368" y="35"/>
                    <a:pt x="367" y="39"/>
                  </a:cubicBezTo>
                  <a:cubicBezTo>
                    <a:pt x="366" y="43"/>
                    <a:pt x="365" y="47"/>
                    <a:pt x="365" y="51"/>
                  </a:cubicBezTo>
                  <a:cubicBezTo>
                    <a:pt x="365" y="56"/>
                    <a:pt x="366" y="60"/>
                    <a:pt x="367" y="63"/>
                  </a:cubicBezTo>
                  <a:cubicBezTo>
                    <a:pt x="368" y="67"/>
                    <a:pt x="369" y="71"/>
                    <a:pt x="371" y="74"/>
                  </a:cubicBezTo>
                  <a:cubicBezTo>
                    <a:pt x="374" y="77"/>
                    <a:pt x="376" y="79"/>
                    <a:pt x="380" y="81"/>
                  </a:cubicBezTo>
                  <a:cubicBezTo>
                    <a:pt x="383" y="83"/>
                    <a:pt x="388" y="84"/>
                    <a:pt x="393" y="84"/>
                  </a:cubicBezTo>
                  <a:cubicBezTo>
                    <a:pt x="400" y="84"/>
                    <a:pt x="406" y="82"/>
                    <a:pt x="410" y="79"/>
                  </a:cubicBezTo>
                  <a:cubicBezTo>
                    <a:pt x="414" y="75"/>
                    <a:pt x="416" y="70"/>
                    <a:pt x="417" y="63"/>
                  </a:cubicBezTo>
                  <a:cubicBezTo>
                    <a:pt x="394" y="63"/>
                    <a:pt x="394" y="63"/>
                    <a:pt x="394" y="63"/>
                  </a:cubicBezTo>
                  <a:cubicBezTo>
                    <a:pt x="394" y="47"/>
                    <a:pt x="394" y="47"/>
                    <a:pt x="394" y="47"/>
                  </a:cubicBezTo>
                  <a:cubicBezTo>
                    <a:pt x="437" y="47"/>
                    <a:pt x="437" y="47"/>
                    <a:pt x="437" y="47"/>
                  </a:cubicBezTo>
                  <a:cubicBezTo>
                    <a:pt x="437" y="100"/>
                    <a:pt x="437" y="100"/>
                    <a:pt x="437" y="100"/>
                  </a:cubicBezTo>
                  <a:cubicBezTo>
                    <a:pt x="423" y="100"/>
                    <a:pt x="423" y="100"/>
                    <a:pt x="423" y="100"/>
                  </a:cubicBezTo>
                  <a:cubicBezTo>
                    <a:pt x="421" y="89"/>
                    <a:pt x="421" y="89"/>
                    <a:pt x="421" y="89"/>
                  </a:cubicBezTo>
                  <a:cubicBezTo>
                    <a:pt x="417" y="93"/>
                    <a:pt x="412" y="97"/>
                    <a:pt x="407" y="99"/>
                  </a:cubicBezTo>
                  <a:moveTo>
                    <a:pt x="264" y="3"/>
                  </a:moveTo>
                  <a:cubicBezTo>
                    <a:pt x="306" y="68"/>
                    <a:pt x="306" y="68"/>
                    <a:pt x="306" y="68"/>
                  </a:cubicBezTo>
                  <a:cubicBezTo>
                    <a:pt x="307" y="68"/>
                    <a:pt x="307" y="68"/>
                    <a:pt x="307" y="68"/>
                  </a:cubicBezTo>
                  <a:cubicBezTo>
                    <a:pt x="307" y="3"/>
                    <a:pt x="307" y="3"/>
                    <a:pt x="307" y="3"/>
                  </a:cubicBezTo>
                  <a:cubicBezTo>
                    <a:pt x="328" y="3"/>
                    <a:pt x="328" y="3"/>
                    <a:pt x="328" y="3"/>
                  </a:cubicBezTo>
                  <a:cubicBezTo>
                    <a:pt x="328" y="100"/>
                    <a:pt x="328" y="100"/>
                    <a:pt x="328" y="100"/>
                  </a:cubicBezTo>
                  <a:cubicBezTo>
                    <a:pt x="305" y="100"/>
                    <a:pt x="305" y="100"/>
                    <a:pt x="305" y="100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3"/>
                    <a:pt x="242" y="3"/>
                    <a:pt x="242" y="3"/>
                  </a:cubicBezTo>
                  <a:lnTo>
                    <a:pt x="264" y="3"/>
                  </a:lnTo>
                  <a:close/>
                  <a:moveTo>
                    <a:pt x="222" y="100"/>
                  </a:moveTo>
                  <a:cubicBezTo>
                    <a:pt x="200" y="100"/>
                    <a:pt x="200" y="100"/>
                    <a:pt x="200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22" y="3"/>
                    <a:pt x="222" y="3"/>
                    <a:pt x="222" y="3"/>
                  </a:cubicBezTo>
                  <a:lnTo>
                    <a:pt x="222" y="100"/>
                  </a:lnTo>
                  <a:close/>
                  <a:moveTo>
                    <a:pt x="117" y="3"/>
                  </a:moveTo>
                  <a:cubicBezTo>
                    <a:pt x="117" y="40"/>
                    <a:pt x="117" y="40"/>
                    <a:pt x="117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100"/>
                    <a:pt x="180" y="100"/>
                    <a:pt x="180" y="100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17" y="58"/>
                    <a:pt x="117" y="58"/>
                    <a:pt x="117" y="58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3"/>
                    <a:pt x="95" y="3"/>
                    <a:pt x="95" y="3"/>
                  </a:cubicBezTo>
                  <a:lnTo>
                    <a:pt x="117" y="3"/>
                  </a:lnTo>
                  <a:close/>
                  <a:moveTo>
                    <a:pt x="0" y="2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21"/>
                    <a:pt x="30" y="21"/>
                    <a:pt x="30" y="21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277" y="2781"/>
              <a:ext cx="45" cy="82"/>
            </a:xfrm>
            <a:custGeom>
              <a:avLst/>
              <a:gdLst>
                <a:gd name="T0" fmla="*/ 17 w 19"/>
                <a:gd name="T1" fmla="*/ 3 h 35"/>
                <a:gd name="T2" fmla="*/ 12 w 19"/>
                <a:gd name="T3" fmla="*/ 0 h 35"/>
                <a:gd name="T4" fmla="*/ 4 w 19"/>
                <a:gd name="T5" fmla="*/ 6 h 35"/>
                <a:gd name="T6" fmla="*/ 0 w 19"/>
                <a:gd name="T7" fmla="*/ 22 h 35"/>
                <a:gd name="T8" fmla="*/ 3 w 19"/>
                <a:gd name="T9" fmla="*/ 32 h 35"/>
                <a:gd name="T10" fmla="*/ 8 w 19"/>
                <a:gd name="T11" fmla="*/ 35 h 35"/>
                <a:gd name="T12" fmla="*/ 15 w 19"/>
                <a:gd name="T13" fmla="*/ 30 h 35"/>
                <a:gd name="T14" fmla="*/ 19 w 19"/>
                <a:gd name="T15" fmla="*/ 13 h 35"/>
                <a:gd name="T16" fmla="*/ 17 w 19"/>
                <a:gd name="T1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5">
                  <a:moveTo>
                    <a:pt x="17" y="3"/>
                  </a:moveTo>
                  <a:cubicBezTo>
                    <a:pt x="16" y="1"/>
                    <a:pt x="14" y="0"/>
                    <a:pt x="12" y="0"/>
                  </a:cubicBezTo>
                  <a:cubicBezTo>
                    <a:pt x="10" y="0"/>
                    <a:pt x="7" y="2"/>
                    <a:pt x="4" y="6"/>
                  </a:cubicBezTo>
                  <a:cubicBezTo>
                    <a:pt x="2" y="10"/>
                    <a:pt x="0" y="15"/>
                    <a:pt x="0" y="22"/>
                  </a:cubicBezTo>
                  <a:cubicBezTo>
                    <a:pt x="0" y="26"/>
                    <a:pt x="1" y="30"/>
                    <a:pt x="3" y="32"/>
                  </a:cubicBezTo>
                  <a:cubicBezTo>
                    <a:pt x="4" y="34"/>
                    <a:pt x="6" y="35"/>
                    <a:pt x="8" y="35"/>
                  </a:cubicBezTo>
                  <a:cubicBezTo>
                    <a:pt x="10" y="35"/>
                    <a:pt x="13" y="33"/>
                    <a:pt x="15" y="30"/>
                  </a:cubicBezTo>
                  <a:cubicBezTo>
                    <a:pt x="18" y="25"/>
                    <a:pt x="19" y="20"/>
                    <a:pt x="19" y="13"/>
                  </a:cubicBezTo>
                  <a:cubicBezTo>
                    <a:pt x="19" y="8"/>
                    <a:pt x="19" y="5"/>
                    <a:pt x="17" y="3"/>
                  </a:cubicBezTo>
                  <a:close/>
                </a:path>
              </a:pathLst>
            </a:custGeom>
            <a:solidFill>
              <a:srgbClr val="478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024" y="2450"/>
              <a:ext cx="520" cy="864"/>
            </a:xfrm>
            <a:custGeom>
              <a:avLst/>
              <a:gdLst>
                <a:gd name="T0" fmla="*/ 180 w 220"/>
                <a:gd name="T1" fmla="*/ 256 h 366"/>
                <a:gd name="T2" fmla="*/ 220 w 220"/>
                <a:gd name="T3" fmla="*/ 155 h 366"/>
                <a:gd name="T4" fmla="*/ 101 w 220"/>
                <a:gd name="T5" fmla="*/ 90 h 366"/>
                <a:gd name="T6" fmla="*/ 67 w 220"/>
                <a:gd name="T7" fmla="*/ 21 h 366"/>
                <a:gd name="T8" fmla="*/ 26 w 220"/>
                <a:gd name="T9" fmla="*/ 21 h 366"/>
                <a:gd name="T10" fmla="*/ 57 w 220"/>
                <a:gd name="T11" fmla="*/ 38 h 366"/>
                <a:gd name="T12" fmla="*/ 66 w 220"/>
                <a:gd name="T13" fmla="*/ 155 h 366"/>
                <a:gd name="T14" fmla="*/ 39 w 220"/>
                <a:gd name="T15" fmla="*/ 314 h 366"/>
                <a:gd name="T16" fmla="*/ 0 w 220"/>
                <a:gd name="T17" fmla="*/ 339 h 366"/>
                <a:gd name="T18" fmla="*/ 55 w 220"/>
                <a:gd name="T19" fmla="*/ 339 h 366"/>
                <a:gd name="T20" fmla="*/ 105 w 220"/>
                <a:gd name="T21" fmla="*/ 223 h 366"/>
                <a:gd name="T22" fmla="*/ 164 w 220"/>
                <a:gd name="T23" fmla="*/ 230 h 366"/>
                <a:gd name="T24" fmla="*/ 161 w 220"/>
                <a:gd name="T25" fmla="*/ 280 h 366"/>
                <a:gd name="T26" fmla="*/ 209 w 220"/>
                <a:gd name="T27" fmla="*/ 280 h 366"/>
                <a:gd name="T28" fmla="*/ 102 w 220"/>
                <a:gd name="T29" fmla="*/ 175 h 366"/>
                <a:gd name="T30" fmla="*/ 105 w 220"/>
                <a:gd name="T31" fmla="*/ 147 h 366"/>
                <a:gd name="T32" fmla="*/ 132 w 220"/>
                <a:gd name="T33" fmla="*/ 140 h 366"/>
                <a:gd name="T34" fmla="*/ 127 w 220"/>
                <a:gd name="T35" fmla="*/ 170 h 366"/>
                <a:gd name="T36" fmla="*/ 102 w 220"/>
                <a:gd name="T37" fmla="*/ 175 h 366"/>
                <a:gd name="T38" fmla="*/ 152 w 220"/>
                <a:gd name="T39" fmla="*/ 174 h 366"/>
                <a:gd name="T40" fmla="*/ 123 w 220"/>
                <a:gd name="T41" fmla="*/ 203 h 366"/>
                <a:gd name="T42" fmla="*/ 117 w 220"/>
                <a:gd name="T43" fmla="*/ 199 h 366"/>
                <a:gd name="T44" fmla="*/ 121 w 220"/>
                <a:gd name="T45" fmla="*/ 195 h 366"/>
                <a:gd name="T46" fmla="*/ 131 w 220"/>
                <a:gd name="T47" fmla="*/ 196 h 366"/>
                <a:gd name="T48" fmla="*/ 142 w 220"/>
                <a:gd name="T49" fmla="*/ 183 h 366"/>
                <a:gd name="T50" fmla="*/ 140 w 220"/>
                <a:gd name="T51" fmla="*/ 143 h 366"/>
                <a:gd name="T52" fmla="*/ 153 w 220"/>
                <a:gd name="T53" fmla="*/ 139 h 366"/>
                <a:gd name="T54" fmla="*/ 169 w 220"/>
                <a:gd name="T55" fmla="*/ 111 h 366"/>
                <a:gd name="T56" fmla="*/ 185 w 220"/>
                <a:gd name="T57" fmla="*/ 109 h 366"/>
                <a:gd name="T58" fmla="*/ 186 w 220"/>
                <a:gd name="T59" fmla="*/ 114 h 366"/>
                <a:gd name="T60" fmla="*/ 176 w 220"/>
                <a:gd name="T61" fmla="*/ 114 h 366"/>
                <a:gd name="T62" fmla="*/ 167 w 220"/>
                <a:gd name="T63" fmla="*/ 118 h 366"/>
                <a:gd name="T64" fmla="*/ 160 w 220"/>
                <a:gd name="T65" fmla="*/ 139 h 366"/>
                <a:gd name="T66" fmla="*/ 172 w 220"/>
                <a:gd name="T67" fmla="*/ 14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" h="366">
                  <a:moveTo>
                    <a:pt x="185" y="256"/>
                  </a:moveTo>
                  <a:cubicBezTo>
                    <a:pt x="184" y="256"/>
                    <a:pt x="182" y="256"/>
                    <a:pt x="180" y="256"/>
                  </a:cubicBezTo>
                  <a:cubicBezTo>
                    <a:pt x="171" y="228"/>
                    <a:pt x="171" y="228"/>
                    <a:pt x="171" y="228"/>
                  </a:cubicBezTo>
                  <a:cubicBezTo>
                    <a:pt x="200" y="217"/>
                    <a:pt x="220" y="188"/>
                    <a:pt x="220" y="155"/>
                  </a:cubicBezTo>
                  <a:cubicBezTo>
                    <a:pt x="220" y="113"/>
                    <a:pt x="186" y="78"/>
                    <a:pt x="143" y="78"/>
                  </a:cubicBezTo>
                  <a:cubicBezTo>
                    <a:pt x="128" y="78"/>
                    <a:pt x="113" y="82"/>
                    <a:pt x="101" y="90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5" y="30"/>
                    <a:pt x="67" y="26"/>
                    <a:pt x="67" y="21"/>
                  </a:cubicBezTo>
                  <a:cubicBezTo>
                    <a:pt x="67" y="9"/>
                    <a:pt x="58" y="0"/>
                    <a:pt x="47" y="0"/>
                  </a:cubicBezTo>
                  <a:cubicBezTo>
                    <a:pt x="36" y="0"/>
                    <a:pt x="26" y="9"/>
                    <a:pt x="26" y="21"/>
                  </a:cubicBezTo>
                  <a:cubicBezTo>
                    <a:pt x="26" y="32"/>
                    <a:pt x="36" y="41"/>
                    <a:pt x="47" y="41"/>
                  </a:cubicBezTo>
                  <a:cubicBezTo>
                    <a:pt x="51" y="41"/>
                    <a:pt x="54" y="40"/>
                    <a:pt x="57" y="38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77" y="108"/>
                    <a:pt x="66" y="130"/>
                    <a:pt x="66" y="155"/>
                  </a:cubicBezTo>
                  <a:cubicBezTo>
                    <a:pt x="66" y="182"/>
                    <a:pt x="79" y="205"/>
                    <a:pt x="99" y="219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6" y="312"/>
                    <a:pt x="32" y="312"/>
                    <a:pt x="28" y="312"/>
                  </a:cubicBezTo>
                  <a:cubicBezTo>
                    <a:pt x="13" y="312"/>
                    <a:pt x="0" y="324"/>
                    <a:pt x="0" y="339"/>
                  </a:cubicBezTo>
                  <a:cubicBezTo>
                    <a:pt x="0" y="354"/>
                    <a:pt x="13" y="366"/>
                    <a:pt x="28" y="366"/>
                  </a:cubicBezTo>
                  <a:cubicBezTo>
                    <a:pt x="43" y="366"/>
                    <a:pt x="55" y="354"/>
                    <a:pt x="55" y="339"/>
                  </a:cubicBezTo>
                  <a:cubicBezTo>
                    <a:pt x="55" y="330"/>
                    <a:pt x="51" y="323"/>
                    <a:pt x="45" y="318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16" y="229"/>
                    <a:pt x="129" y="233"/>
                    <a:pt x="143" y="233"/>
                  </a:cubicBezTo>
                  <a:cubicBezTo>
                    <a:pt x="150" y="233"/>
                    <a:pt x="158" y="232"/>
                    <a:pt x="164" y="230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66" y="262"/>
                    <a:pt x="161" y="270"/>
                    <a:pt x="161" y="280"/>
                  </a:cubicBezTo>
                  <a:cubicBezTo>
                    <a:pt x="161" y="293"/>
                    <a:pt x="172" y="304"/>
                    <a:pt x="185" y="304"/>
                  </a:cubicBezTo>
                  <a:cubicBezTo>
                    <a:pt x="199" y="304"/>
                    <a:pt x="209" y="293"/>
                    <a:pt x="209" y="280"/>
                  </a:cubicBezTo>
                  <a:cubicBezTo>
                    <a:pt x="209" y="266"/>
                    <a:pt x="199" y="256"/>
                    <a:pt x="185" y="256"/>
                  </a:cubicBezTo>
                  <a:close/>
                  <a:moveTo>
                    <a:pt x="102" y="175"/>
                  </a:moveTo>
                  <a:cubicBezTo>
                    <a:pt x="100" y="173"/>
                    <a:pt x="99" y="170"/>
                    <a:pt x="99" y="166"/>
                  </a:cubicBezTo>
                  <a:cubicBezTo>
                    <a:pt x="99" y="159"/>
                    <a:pt x="101" y="153"/>
                    <a:pt x="105" y="147"/>
                  </a:cubicBezTo>
                  <a:cubicBezTo>
                    <a:pt x="110" y="140"/>
                    <a:pt x="116" y="136"/>
                    <a:pt x="124" y="136"/>
                  </a:cubicBezTo>
                  <a:cubicBezTo>
                    <a:pt x="127" y="136"/>
                    <a:pt x="130" y="137"/>
                    <a:pt x="132" y="140"/>
                  </a:cubicBezTo>
                  <a:cubicBezTo>
                    <a:pt x="134" y="142"/>
                    <a:pt x="135" y="146"/>
                    <a:pt x="135" y="150"/>
                  </a:cubicBezTo>
                  <a:cubicBezTo>
                    <a:pt x="135" y="158"/>
                    <a:pt x="132" y="164"/>
                    <a:pt x="127" y="170"/>
                  </a:cubicBezTo>
                  <a:cubicBezTo>
                    <a:pt x="122" y="176"/>
                    <a:pt x="117" y="179"/>
                    <a:pt x="111" y="179"/>
                  </a:cubicBezTo>
                  <a:cubicBezTo>
                    <a:pt x="107" y="179"/>
                    <a:pt x="105" y="178"/>
                    <a:pt x="102" y="175"/>
                  </a:cubicBezTo>
                  <a:close/>
                  <a:moveTo>
                    <a:pt x="159" y="143"/>
                  </a:moveTo>
                  <a:cubicBezTo>
                    <a:pt x="152" y="174"/>
                    <a:pt x="152" y="174"/>
                    <a:pt x="152" y="174"/>
                  </a:cubicBezTo>
                  <a:cubicBezTo>
                    <a:pt x="149" y="183"/>
                    <a:pt x="145" y="191"/>
                    <a:pt x="140" y="196"/>
                  </a:cubicBezTo>
                  <a:cubicBezTo>
                    <a:pt x="135" y="201"/>
                    <a:pt x="129" y="203"/>
                    <a:pt x="123" y="203"/>
                  </a:cubicBezTo>
                  <a:cubicBezTo>
                    <a:pt x="121" y="203"/>
                    <a:pt x="119" y="203"/>
                    <a:pt x="118" y="202"/>
                  </a:cubicBezTo>
                  <a:cubicBezTo>
                    <a:pt x="117" y="201"/>
                    <a:pt x="117" y="200"/>
                    <a:pt x="117" y="199"/>
                  </a:cubicBezTo>
                  <a:cubicBezTo>
                    <a:pt x="117" y="198"/>
                    <a:pt x="117" y="197"/>
                    <a:pt x="118" y="196"/>
                  </a:cubicBezTo>
                  <a:cubicBezTo>
                    <a:pt x="119" y="196"/>
                    <a:pt x="120" y="195"/>
                    <a:pt x="121" y="195"/>
                  </a:cubicBezTo>
                  <a:cubicBezTo>
                    <a:pt x="122" y="195"/>
                    <a:pt x="123" y="196"/>
                    <a:pt x="124" y="196"/>
                  </a:cubicBezTo>
                  <a:cubicBezTo>
                    <a:pt x="126" y="196"/>
                    <a:pt x="129" y="196"/>
                    <a:pt x="131" y="196"/>
                  </a:cubicBezTo>
                  <a:cubicBezTo>
                    <a:pt x="134" y="196"/>
                    <a:pt x="136" y="195"/>
                    <a:pt x="138" y="194"/>
                  </a:cubicBezTo>
                  <a:cubicBezTo>
                    <a:pt x="139" y="192"/>
                    <a:pt x="141" y="189"/>
                    <a:pt x="142" y="18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40" y="143"/>
                    <a:pt x="140" y="143"/>
                    <a:pt x="140" y="143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155" y="131"/>
                    <a:pt x="157" y="125"/>
                    <a:pt x="160" y="121"/>
                  </a:cubicBezTo>
                  <a:cubicBezTo>
                    <a:pt x="162" y="117"/>
                    <a:pt x="165" y="114"/>
                    <a:pt x="169" y="111"/>
                  </a:cubicBezTo>
                  <a:cubicBezTo>
                    <a:pt x="173" y="109"/>
                    <a:pt x="177" y="108"/>
                    <a:pt x="181" y="108"/>
                  </a:cubicBezTo>
                  <a:cubicBezTo>
                    <a:pt x="183" y="108"/>
                    <a:pt x="184" y="108"/>
                    <a:pt x="185" y="109"/>
                  </a:cubicBezTo>
                  <a:cubicBezTo>
                    <a:pt x="186" y="110"/>
                    <a:pt x="187" y="111"/>
                    <a:pt x="187" y="112"/>
                  </a:cubicBezTo>
                  <a:cubicBezTo>
                    <a:pt x="187" y="113"/>
                    <a:pt x="186" y="114"/>
                    <a:pt x="186" y="114"/>
                  </a:cubicBezTo>
                  <a:cubicBezTo>
                    <a:pt x="185" y="115"/>
                    <a:pt x="184" y="115"/>
                    <a:pt x="183" y="115"/>
                  </a:cubicBezTo>
                  <a:cubicBezTo>
                    <a:pt x="182" y="115"/>
                    <a:pt x="180" y="115"/>
                    <a:pt x="176" y="114"/>
                  </a:cubicBezTo>
                  <a:cubicBezTo>
                    <a:pt x="175" y="114"/>
                    <a:pt x="174" y="114"/>
                    <a:pt x="173" y="114"/>
                  </a:cubicBezTo>
                  <a:cubicBezTo>
                    <a:pt x="171" y="114"/>
                    <a:pt x="169" y="115"/>
                    <a:pt x="167" y="118"/>
                  </a:cubicBezTo>
                  <a:cubicBezTo>
                    <a:pt x="165" y="120"/>
                    <a:pt x="164" y="124"/>
                    <a:pt x="163" y="129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2" y="143"/>
                    <a:pt x="172" y="143"/>
                    <a:pt x="172" y="143"/>
                  </a:cubicBezTo>
                  <a:lnTo>
                    <a:pt x="159" y="143"/>
                  </a:lnTo>
                  <a:close/>
                </a:path>
              </a:pathLst>
            </a:custGeom>
            <a:solidFill>
              <a:srgbClr val="478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/>
          <p:cNvCxnSpPr/>
          <p:nvPr/>
        </p:nvCxnSpPr>
        <p:spPr>
          <a:xfrm>
            <a:off x="2199011" y="348020"/>
            <a:ext cx="4442527" cy="0"/>
          </a:xfrm>
          <a:prstGeom prst="line">
            <a:avLst/>
          </a:prstGeom>
          <a:ln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216462" y="8879385"/>
            <a:ext cx="6425076" cy="0"/>
          </a:xfrm>
          <a:prstGeom prst="line">
            <a:avLst/>
          </a:prstGeom>
          <a:ln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41513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371475" y="4343400"/>
            <a:ext cx="611505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5"/>
          </p:nvPr>
        </p:nvSpPr>
        <p:spPr>
          <a:xfrm>
            <a:off x="3144550" y="8879384"/>
            <a:ext cx="568901" cy="195559"/>
          </a:xfrm>
          <a:prstGeom prst="round2SameRect">
            <a:avLst>
              <a:gd name="adj1" fmla="val 0"/>
              <a:gd name="adj2" fmla="val 9741"/>
            </a:avLst>
          </a:prstGeom>
          <a:solidFill>
            <a:schemeClr val="accent1"/>
          </a:solidFill>
        </p:spPr>
        <p:txBody>
          <a:bodyPr vert="horz" wrap="none" lIns="91440" tIns="45720" rIns="91440" bIns="45720" rtlCol="0" anchor="b"/>
          <a:lstStyle>
            <a:lvl1pPr algn="r">
              <a:defRPr sz="1200"/>
            </a:lvl1pPr>
          </a:lstStyle>
          <a:p>
            <a:pPr algn="ctr"/>
            <a:fld id="{3A2CFEBC-97F3-47DE-90E6-F8474C9F6E51}" type="slidenum">
              <a:rPr lang="en-US" sz="800" smtClean="0">
                <a:solidFill>
                  <a:schemeClr val="bg1"/>
                </a:solidFill>
              </a:rPr>
              <a:pPr algn="ctr"/>
              <a:t>‹#›</a:t>
            </a:fld>
            <a:endParaRPr lang="en-US" sz="800" dirty="0">
              <a:solidFill>
                <a:schemeClr val="bg1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509454" y="177343"/>
            <a:ext cx="1398699" cy="362578"/>
            <a:chOff x="496" y="2450"/>
            <a:chExt cx="3333" cy="864"/>
          </a:xfrm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2634" y="3015"/>
              <a:ext cx="1195" cy="153"/>
            </a:xfrm>
            <a:custGeom>
              <a:avLst/>
              <a:gdLst>
                <a:gd name="T0" fmla="*/ 464 w 506"/>
                <a:gd name="T1" fmla="*/ 17 h 65"/>
                <a:gd name="T2" fmla="*/ 491 w 506"/>
                <a:gd name="T3" fmla="*/ 17 h 65"/>
                <a:gd name="T4" fmla="*/ 506 w 506"/>
                <a:gd name="T5" fmla="*/ 30 h 65"/>
                <a:gd name="T6" fmla="*/ 498 w 506"/>
                <a:gd name="T7" fmla="*/ 30 h 65"/>
                <a:gd name="T8" fmla="*/ 481 w 506"/>
                <a:gd name="T9" fmla="*/ 27 h 65"/>
                <a:gd name="T10" fmla="*/ 470 w 506"/>
                <a:gd name="T11" fmla="*/ 34 h 65"/>
                <a:gd name="T12" fmla="*/ 461 w 506"/>
                <a:gd name="T13" fmla="*/ 24 h 65"/>
                <a:gd name="T14" fmla="*/ 449 w 506"/>
                <a:gd name="T15" fmla="*/ 35 h 65"/>
                <a:gd name="T16" fmla="*/ 449 w 506"/>
                <a:gd name="T17" fmla="*/ 18 h 65"/>
                <a:gd name="T18" fmla="*/ 417 w 506"/>
                <a:gd name="T19" fmla="*/ 63 h 65"/>
                <a:gd name="T20" fmla="*/ 393 w 506"/>
                <a:gd name="T21" fmla="*/ 55 h 65"/>
                <a:gd name="T22" fmla="*/ 399 w 506"/>
                <a:gd name="T23" fmla="*/ 49 h 65"/>
                <a:gd name="T24" fmla="*/ 419 w 506"/>
                <a:gd name="T25" fmla="*/ 54 h 65"/>
                <a:gd name="T26" fmla="*/ 430 w 506"/>
                <a:gd name="T27" fmla="*/ 18 h 65"/>
                <a:gd name="T28" fmla="*/ 369 w 506"/>
                <a:gd name="T29" fmla="*/ 28 h 65"/>
                <a:gd name="T30" fmla="*/ 386 w 506"/>
                <a:gd name="T31" fmla="*/ 25 h 65"/>
                <a:gd name="T32" fmla="*/ 370 w 506"/>
                <a:gd name="T33" fmla="*/ 44 h 65"/>
                <a:gd name="T34" fmla="*/ 369 w 506"/>
                <a:gd name="T35" fmla="*/ 18 h 65"/>
                <a:gd name="T36" fmla="*/ 331 w 506"/>
                <a:gd name="T37" fmla="*/ 17 h 65"/>
                <a:gd name="T38" fmla="*/ 353 w 506"/>
                <a:gd name="T39" fmla="*/ 41 h 65"/>
                <a:gd name="T40" fmla="*/ 331 w 506"/>
                <a:gd name="T41" fmla="*/ 65 h 65"/>
                <a:gd name="T42" fmla="*/ 309 w 506"/>
                <a:gd name="T43" fmla="*/ 41 h 65"/>
                <a:gd name="T44" fmla="*/ 325 w 506"/>
                <a:gd name="T45" fmla="*/ 57 h 65"/>
                <a:gd name="T46" fmla="*/ 344 w 506"/>
                <a:gd name="T47" fmla="*/ 48 h 65"/>
                <a:gd name="T48" fmla="*/ 337 w 506"/>
                <a:gd name="T49" fmla="*/ 25 h 65"/>
                <a:gd name="T50" fmla="*/ 318 w 506"/>
                <a:gd name="T51" fmla="*/ 34 h 65"/>
                <a:gd name="T52" fmla="*/ 303 w 506"/>
                <a:gd name="T53" fmla="*/ 8 h 65"/>
                <a:gd name="T54" fmla="*/ 299 w 506"/>
                <a:gd name="T55" fmla="*/ 35 h 65"/>
                <a:gd name="T56" fmla="*/ 261 w 506"/>
                <a:gd name="T57" fmla="*/ 0 h 65"/>
                <a:gd name="T58" fmla="*/ 216 w 506"/>
                <a:gd name="T59" fmla="*/ 58 h 65"/>
                <a:gd name="T60" fmla="*/ 185 w 506"/>
                <a:gd name="T61" fmla="*/ 58 h 65"/>
                <a:gd name="T62" fmla="*/ 185 w 506"/>
                <a:gd name="T63" fmla="*/ 24 h 65"/>
                <a:gd name="T64" fmla="*/ 209 w 506"/>
                <a:gd name="T65" fmla="*/ 18 h 65"/>
                <a:gd name="T66" fmla="*/ 216 w 506"/>
                <a:gd name="T67" fmla="*/ 0 h 65"/>
                <a:gd name="T68" fmla="*/ 189 w 506"/>
                <a:gd name="T69" fmla="*/ 48 h 65"/>
                <a:gd name="T70" fmla="*/ 209 w 506"/>
                <a:gd name="T71" fmla="*/ 57 h 65"/>
                <a:gd name="T72" fmla="*/ 215 w 506"/>
                <a:gd name="T73" fmla="*/ 34 h 65"/>
                <a:gd name="T74" fmla="*/ 195 w 506"/>
                <a:gd name="T75" fmla="*/ 25 h 65"/>
                <a:gd name="T76" fmla="*/ 189 w 506"/>
                <a:gd name="T77" fmla="*/ 48 h 65"/>
                <a:gd name="T78" fmla="*/ 171 w 506"/>
                <a:gd name="T79" fmla="*/ 0 h 65"/>
                <a:gd name="T80" fmla="*/ 140 w 506"/>
                <a:gd name="T81" fmla="*/ 28 h 65"/>
                <a:gd name="T82" fmla="*/ 149 w 506"/>
                <a:gd name="T83" fmla="*/ 26 h 65"/>
                <a:gd name="T84" fmla="*/ 140 w 506"/>
                <a:gd name="T85" fmla="*/ 64 h 65"/>
                <a:gd name="T86" fmla="*/ 81 w 506"/>
                <a:gd name="T87" fmla="*/ 32 h 65"/>
                <a:gd name="T88" fmla="*/ 111 w 506"/>
                <a:gd name="T89" fmla="*/ 19 h 65"/>
                <a:gd name="T90" fmla="*/ 123 w 506"/>
                <a:gd name="T91" fmla="*/ 50 h 65"/>
                <a:gd name="T92" fmla="*/ 92 w 506"/>
                <a:gd name="T93" fmla="*/ 63 h 65"/>
                <a:gd name="T94" fmla="*/ 81 w 506"/>
                <a:gd name="T95" fmla="*/ 32 h 65"/>
                <a:gd name="T96" fmla="*/ 102 w 506"/>
                <a:gd name="T97" fmla="*/ 58 h 65"/>
                <a:gd name="T98" fmla="*/ 116 w 506"/>
                <a:gd name="T99" fmla="*/ 41 h 65"/>
                <a:gd name="T100" fmla="*/ 102 w 506"/>
                <a:gd name="T101" fmla="*/ 24 h 65"/>
                <a:gd name="T102" fmla="*/ 87 w 506"/>
                <a:gd name="T103" fmla="*/ 41 h 65"/>
                <a:gd name="T104" fmla="*/ 40 w 506"/>
                <a:gd name="T105" fmla="*/ 11 h 65"/>
                <a:gd name="T106" fmla="*/ 8 w 506"/>
                <a:gd name="T107" fmla="*/ 0 h 65"/>
                <a:gd name="T108" fmla="*/ 44 w 506"/>
                <a:gd name="T109" fmla="*/ 0 h 65"/>
                <a:gd name="T110" fmla="*/ 80 w 506"/>
                <a:gd name="T1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6" h="65">
                  <a:moveTo>
                    <a:pt x="449" y="18"/>
                  </a:moveTo>
                  <a:cubicBezTo>
                    <a:pt x="449" y="25"/>
                    <a:pt x="449" y="25"/>
                    <a:pt x="449" y="25"/>
                  </a:cubicBezTo>
                  <a:cubicBezTo>
                    <a:pt x="449" y="25"/>
                    <a:pt x="449" y="25"/>
                    <a:pt x="449" y="25"/>
                  </a:cubicBezTo>
                  <a:cubicBezTo>
                    <a:pt x="452" y="19"/>
                    <a:pt x="457" y="17"/>
                    <a:pt x="464" y="17"/>
                  </a:cubicBezTo>
                  <a:cubicBezTo>
                    <a:pt x="466" y="17"/>
                    <a:pt x="469" y="17"/>
                    <a:pt x="471" y="19"/>
                  </a:cubicBezTo>
                  <a:cubicBezTo>
                    <a:pt x="474" y="20"/>
                    <a:pt x="475" y="22"/>
                    <a:pt x="476" y="25"/>
                  </a:cubicBezTo>
                  <a:cubicBezTo>
                    <a:pt x="478" y="22"/>
                    <a:pt x="480" y="20"/>
                    <a:pt x="482" y="19"/>
                  </a:cubicBezTo>
                  <a:cubicBezTo>
                    <a:pt x="485" y="18"/>
                    <a:pt x="488" y="17"/>
                    <a:pt x="491" y="17"/>
                  </a:cubicBezTo>
                  <a:cubicBezTo>
                    <a:pt x="493" y="17"/>
                    <a:pt x="495" y="17"/>
                    <a:pt x="497" y="18"/>
                  </a:cubicBezTo>
                  <a:cubicBezTo>
                    <a:pt x="499" y="18"/>
                    <a:pt x="500" y="19"/>
                    <a:pt x="502" y="20"/>
                  </a:cubicBezTo>
                  <a:cubicBezTo>
                    <a:pt x="503" y="21"/>
                    <a:pt x="504" y="22"/>
                    <a:pt x="505" y="24"/>
                  </a:cubicBezTo>
                  <a:cubicBezTo>
                    <a:pt x="506" y="26"/>
                    <a:pt x="506" y="28"/>
                    <a:pt x="506" y="30"/>
                  </a:cubicBezTo>
                  <a:cubicBezTo>
                    <a:pt x="506" y="64"/>
                    <a:pt x="506" y="64"/>
                    <a:pt x="506" y="64"/>
                  </a:cubicBezTo>
                  <a:cubicBezTo>
                    <a:pt x="498" y="64"/>
                    <a:pt x="498" y="64"/>
                    <a:pt x="498" y="64"/>
                  </a:cubicBezTo>
                  <a:cubicBezTo>
                    <a:pt x="498" y="34"/>
                    <a:pt x="498" y="34"/>
                    <a:pt x="498" y="34"/>
                  </a:cubicBezTo>
                  <a:cubicBezTo>
                    <a:pt x="498" y="32"/>
                    <a:pt x="498" y="31"/>
                    <a:pt x="498" y="30"/>
                  </a:cubicBezTo>
                  <a:cubicBezTo>
                    <a:pt x="498" y="29"/>
                    <a:pt x="497" y="27"/>
                    <a:pt x="497" y="27"/>
                  </a:cubicBezTo>
                  <a:cubicBezTo>
                    <a:pt x="496" y="26"/>
                    <a:pt x="495" y="25"/>
                    <a:pt x="494" y="24"/>
                  </a:cubicBezTo>
                  <a:cubicBezTo>
                    <a:pt x="493" y="24"/>
                    <a:pt x="491" y="24"/>
                    <a:pt x="490" y="24"/>
                  </a:cubicBezTo>
                  <a:cubicBezTo>
                    <a:pt x="486" y="24"/>
                    <a:pt x="483" y="25"/>
                    <a:pt x="481" y="27"/>
                  </a:cubicBezTo>
                  <a:cubicBezTo>
                    <a:pt x="479" y="29"/>
                    <a:pt x="478" y="32"/>
                    <a:pt x="478" y="35"/>
                  </a:cubicBezTo>
                  <a:cubicBezTo>
                    <a:pt x="478" y="64"/>
                    <a:pt x="478" y="64"/>
                    <a:pt x="478" y="64"/>
                  </a:cubicBezTo>
                  <a:cubicBezTo>
                    <a:pt x="470" y="64"/>
                    <a:pt x="470" y="64"/>
                    <a:pt x="470" y="6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2"/>
                    <a:pt x="470" y="31"/>
                    <a:pt x="470" y="30"/>
                  </a:cubicBezTo>
                  <a:cubicBezTo>
                    <a:pt x="469" y="28"/>
                    <a:pt x="469" y="27"/>
                    <a:pt x="468" y="26"/>
                  </a:cubicBezTo>
                  <a:cubicBezTo>
                    <a:pt x="468" y="26"/>
                    <a:pt x="467" y="25"/>
                    <a:pt x="466" y="24"/>
                  </a:cubicBezTo>
                  <a:cubicBezTo>
                    <a:pt x="464" y="24"/>
                    <a:pt x="463" y="24"/>
                    <a:pt x="461" y="24"/>
                  </a:cubicBezTo>
                  <a:cubicBezTo>
                    <a:pt x="459" y="24"/>
                    <a:pt x="457" y="24"/>
                    <a:pt x="456" y="25"/>
                  </a:cubicBezTo>
                  <a:cubicBezTo>
                    <a:pt x="454" y="26"/>
                    <a:pt x="453" y="27"/>
                    <a:pt x="452" y="28"/>
                  </a:cubicBezTo>
                  <a:cubicBezTo>
                    <a:pt x="451" y="29"/>
                    <a:pt x="450" y="31"/>
                    <a:pt x="450" y="32"/>
                  </a:cubicBezTo>
                  <a:cubicBezTo>
                    <a:pt x="449" y="33"/>
                    <a:pt x="449" y="34"/>
                    <a:pt x="449" y="35"/>
                  </a:cubicBezTo>
                  <a:cubicBezTo>
                    <a:pt x="449" y="64"/>
                    <a:pt x="449" y="64"/>
                    <a:pt x="449" y="64"/>
                  </a:cubicBezTo>
                  <a:cubicBezTo>
                    <a:pt x="441" y="64"/>
                    <a:pt x="441" y="64"/>
                    <a:pt x="441" y="64"/>
                  </a:cubicBezTo>
                  <a:cubicBezTo>
                    <a:pt x="441" y="18"/>
                    <a:pt x="441" y="18"/>
                    <a:pt x="441" y="18"/>
                  </a:cubicBezTo>
                  <a:lnTo>
                    <a:pt x="449" y="18"/>
                  </a:lnTo>
                  <a:close/>
                  <a:moveTo>
                    <a:pt x="423" y="64"/>
                  </a:moveTo>
                  <a:cubicBezTo>
                    <a:pt x="423" y="57"/>
                    <a:pt x="423" y="57"/>
                    <a:pt x="423" y="57"/>
                  </a:cubicBezTo>
                  <a:cubicBezTo>
                    <a:pt x="423" y="57"/>
                    <a:pt x="423" y="57"/>
                    <a:pt x="423" y="57"/>
                  </a:cubicBezTo>
                  <a:cubicBezTo>
                    <a:pt x="421" y="60"/>
                    <a:pt x="419" y="62"/>
                    <a:pt x="417" y="63"/>
                  </a:cubicBezTo>
                  <a:cubicBezTo>
                    <a:pt x="414" y="64"/>
                    <a:pt x="411" y="65"/>
                    <a:pt x="408" y="65"/>
                  </a:cubicBezTo>
                  <a:cubicBezTo>
                    <a:pt x="405" y="65"/>
                    <a:pt x="402" y="65"/>
                    <a:pt x="400" y="64"/>
                  </a:cubicBezTo>
                  <a:cubicBezTo>
                    <a:pt x="398" y="63"/>
                    <a:pt x="397" y="62"/>
                    <a:pt x="395" y="60"/>
                  </a:cubicBezTo>
                  <a:cubicBezTo>
                    <a:pt x="394" y="59"/>
                    <a:pt x="393" y="57"/>
                    <a:pt x="393" y="55"/>
                  </a:cubicBezTo>
                  <a:cubicBezTo>
                    <a:pt x="392" y="53"/>
                    <a:pt x="392" y="51"/>
                    <a:pt x="392" y="48"/>
                  </a:cubicBezTo>
                  <a:cubicBezTo>
                    <a:pt x="392" y="18"/>
                    <a:pt x="392" y="18"/>
                    <a:pt x="392" y="18"/>
                  </a:cubicBezTo>
                  <a:cubicBezTo>
                    <a:pt x="399" y="18"/>
                    <a:pt x="399" y="18"/>
                    <a:pt x="399" y="18"/>
                  </a:cubicBezTo>
                  <a:cubicBezTo>
                    <a:pt x="399" y="49"/>
                    <a:pt x="399" y="49"/>
                    <a:pt x="399" y="49"/>
                  </a:cubicBezTo>
                  <a:cubicBezTo>
                    <a:pt x="399" y="52"/>
                    <a:pt x="400" y="54"/>
                    <a:pt x="402" y="56"/>
                  </a:cubicBezTo>
                  <a:cubicBezTo>
                    <a:pt x="404" y="58"/>
                    <a:pt x="406" y="58"/>
                    <a:pt x="409" y="58"/>
                  </a:cubicBezTo>
                  <a:cubicBezTo>
                    <a:pt x="411" y="58"/>
                    <a:pt x="413" y="58"/>
                    <a:pt x="415" y="57"/>
                  </a:cubicBezTo>
                  <a:cubicBezTo>
                    <a:pt x="417" y="57"/>
                    <a:pt x="418" y="56"/>
                    <a:pt x="419" y="54"/>
                  </a:cubicBezTo>
                  <a:cubicBezTo>
                    <a:pt x="420" y="53"/>
                    <a:pt x="421" y="51"/>
                    <a:pt x="422" y="50"/>
                  </a:cubicBezTo>
                  <a:cubicBezTo>
                    <a:pt x="422" y="48"/>
                    <a:pt x="422" y="46"/>
                    <a:pt x="422" y="44"/>
                  </a:cubicBezTo>
                  <a:cubicBezTo>
                    <a:pt x="422" y="18"/>
                    <a:pt x="422" y="18"/>
                    <a:pt x="422" y="18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0" y="64"/>
                    <a:pt x="430" y="64"/>
                    <a:pt x="430" y="64"/>
                  </a:cubicBezTo>
                  <a:lnTo>
                    <a:pt x="423" y="64"/>
                  </a:lnTo>
                  <a:close/>
                  <a:moveTo>
                    <a:pt x="369" y="18"/>
                  </a:moveTo>
                  <a:cubicBezTo>
                    <a:pt x="369" y="28"/>
                    <a:pt x="369" y="28"/>
                    <a:pt x="369" y="28"/>
                  </a:cubicBezTo>
                  <a:cubicBezTo>
                    <a:pt x="369" y="28"/>
                    <a:pt x="369" y="28"/>
                    <a:pt x="369" y="28"/>
                  </a:cubicBezTo>
                  <a:cubicBezTo>
                    <a:pt x="371" y="24"/>
                    <a:pt x="373" y="21"/>
                    <a:pt x="376" y="19"/>
                  </a:cubicBezTo>
                  <a:cubicBezTo>
                    <a:pt x="379" y="18"/>
                    <a:pt x="382" y="17"/>
                    <a:pt x="386" y="17"/>
                  </a:cubicBezTo>
                  <a:cubicBezTo>
                    <a:pt x="386" y="25"/>
                    <a:pt x="386" y="25"/>
                    <a:pt x="386" y="25"/>
                  </a:cubicBezTo>
                  <a:cubicBezTo>
                    <a:pt x="383" y="25"/>
                    <a:pt x="381" y="25"/>
                    <a:pt x="378" y="26"/>
                  </a:cubicBezTo>
                  <a:cubicBezTo>
                    <a:pt x="376" y="27"/>
                    <a:pt x="375" y="28"/>
                    <a:pt x="373" y="30"/>
                  </a:cubicBezTo>
                  <a:cubicBezTo>
                    <a:pt x="372" y="31"/>
                    <a:pt x="371" y="33"/>
                    <a:pt x="370" y="36"/>
                  </a:cubicBezTo>
                  <a:cubicBezTo>
                    <a:pt x="370" y="38"/>
                    <a:pt x="370" y="41"/>
                    <a:pt x="370" y="44"/>
                  </a:cubicBezTo>
                  <a:cubicBezTo>
                    <a:pt x="370" y="64"/>
                    <a:pt x="370" y="64"/>
                    <a:pt x="370" y="64"/>
                  </a:cubicBezTo>
                  <a:cubicBezTo>
                    <a:pt x="362" y="64"/>
                    <a:pt x="362" y="64"/>
                    <a:pt x="362" y="64"/>
                  </a:cubicBezTo>
                  <a:cubicBezTo>
                    <a:pt x="362" y="18"/>
                    <a:pt x="362" y="18"/>
                    <a:pt x="362" y="18"/>
                  </a:cubicBezTo>
                  <a:lnTo>
                    <a:pt x="369" y="18"/>
                  </a:lnTo>
                  <a:close/>
                  <a:moveTo>
                    <a:pt x="310" y="32"/>
                  </a:moveTo>
                  <a:cubicBezTo>
                    <a:pt x="311" y="29"/>
                    <a:pt x="312" y="26"/>
                    <a:pt x="314" y="24"/>
                  </a:cubicBezTo>
                  <a:cubicBezTo>
                    <a:pt x="316" y="22"/>
                    <a:pt x="319" y="20"/>
                    <a:pt x="321" y="19"/>
                  </a:cubicBezTo>
                  <a:cubicBezTo>
                    <a:pt x="324" y="18"/>
                    <a:pt x="327" y="17"/>
                    <a:pt x="331" y="17"/>
                  </a:cubicBezTo>
                  <a:cubicBezTo>
                    <a:pt x="335" y="17"/>
                    <a:pt x="338" y="18"/>
                    <a:pt x="341" y="19"/>
                  </a:cubicBezTo>
                  <a:cubicBezTo>
                    <a:pt x="343" y="20"/>
                    <a:pt x="346" y="22"/>
                    <a:pt x="348" y="24"/>
                  </a:cubicBezTo>
                  <a:cubicBezTo>
                    <a:pt x="350" y="26"/>
                    <a:pt x="351" y="29"/>
                    <a:pt x="352" y="32"/>
                  </a:cubicBezTo>
                  <a:cubicBezTo>
                    <a:pt x="353" y="34"/>
                    <a:pt x="353" y="38"/>
                    <a:pt x="353" y="41"/>
                  </a:cubicBezTo>
                  <a:cubicBezTo>
                    <a:pt x="353" y="44"/>
                    <a:pt x="353" y="48"/>
                    <a:pt x="352" y="50"/>
                  </a:cubicBezTo>
                  <a:cubicBezTo>
                    <a:pt x="351" y="53"/>
                    <a:pt x="350" y="56"/>
                    <a:pt x="348" y="58"/>
                  </a:cubicBezTo>
                  <a:cubicBezTo>
                    <a:pt x="346" y="60"/>
                    <a:pt x="343" y="62"/>
                    <a:pt x="341" y="63"/>
                  </a:cubicBezTo>
                  <a:cubicBezTo>
                    <a:pt x="338" y="64"/>
                    <a:pt x="335" y="65"/>
                    <a:pt x="331" y="65"/>
                  </a:cubicBezTo>
                  <a:cubicBezTo>
                    <a:pt x="327" y="65"/>
                    <a:pt x="324" y="64"/>
                    <a:pt x="321" y="63"/>
                  </a:cubicBezTo>
                  <a:cubicBezTo>
                    <a:pt x="319" y="62"/>
                    <a:pt x="316" y="60"/>
                    <a:pt x="314" y="58"/>
                  </a:cubicBezTo>
                  <a:cubicBezTo>
                    <a:pt x="312" y="56"/>
                    <a:pt x="311" y="53"/>
                    <a:pt x="310" y="50"/>
                  </a:cubicBezTo>
                  <a:cubicBezTo>
                    <a:pt x="309" y="48"/>
                    <a:pt x="309" y="44"/>
                    <a:pt x="309" y="41"/>
                  </a:cubicBezTo>
                  <a:cubicBezTo>
                    <a:pt x="309" y="38"/>
                    <a:pt x="309" y="34"/>
                    <a:pt x="310" y="32"/>
                  </a:cubicBezTo>
                  <a:moveTo>
                    <a:pt x="318" y="48"/>
                  </a:moveTo>
                  <a:cubicBezTo>
                    <a:pt x="318" y="51"/>
                    <a:pt x="319" y="52"/>
                    <a:pt x="321" y="54"/>
                  </a:cubicBezTo>
                  <a:cubicBezTo>
                    <a:pt x="322" y="55"/>
                    <a:pt x="324" y="56"/>
                    <a:pt x="325" y="57"/>
                  </a:cubicBezTo>
                  <a:cubicBezTo>
                    <a:pt x="327" y="58"/>
                    <a:pt x="329" y="58"/>
                    <a:pt x="331" y="58"/>
                  </a:cubicBezTo>
                  <a:cubicBezTo>
                    <a:pt x="333" y="58"/>
                    <a:pt x="335" y="58"/>
                    <a:pt x="337" y="57"/>
                  </a:cubicBezTo>
                  <a:cubicBezTo>
                    <a:pt x="338" y="56"/>
                    <a:pt x="340" y="55"/>
                    <a:pt x="341" y="54"/>
                  </a:cubicBezTo>
                  <a:cubicBezTo>
                    <a:pt x="342" y="52"/>
                    <a:pt x="343" y="51"/>
                    <a:pt x="344" y="48"/>
                  </a:cubicBezTo>
                  <a:cubicBezTo>
                    <a:pt x="345" y="46"/>
                    <a:pt x="345" y="44"/>
                    <a:pt x="345" y="41"/>
                  </a:cubicBezTo>
                  <a:cubicBezTo>
                    <a:pt x="345" y="38"/>
                    <a:pt x="345" y="36"/>
                    <a:pt x="344" y="34"/>
                  </a:cubicBezTo>
                  <a:cubicBezTo>
                    <a:pt x="343" y="31"/>
                    <a:pt x="342" y="30"/>
                    <a:pt x="341" y="28"/>
                  </a:cubicBezTo>
                  <a:cubicBezTo>
                    <a:pt x="340" y="27"/>
                    <a:pt x="338" y="25"/>
                    <a:pt x="337" y="25"/>
                  </a:cubicBezTo>
                  <a:cubicBezTo>
                    <a:pt x="335" y="24"/>
                    <a:pt x="333" y="24"/>
                    <a:pt x="331" y="24"/>
                  </a:cubicBezTo>
                  <a:cubicBezTo>
                    <a:pt x="329" y="24"/>
                    <a:pt x="327" y="24"/>
                    <a:pt x="325" y="25"/>
                  </a:cubicBezTo>
                  <a:cubicBezTo>
                    <a:pt x="324" y="25"/>
                    <a:pt x="322" y="27"/>
                    <a:pt x="321" y="28"/>
                  </a:cubicBezTo>
                  <a:cubicBezTo>
                    <a:pt x="319" y="30"/>
                    <a:pt x="318" y="31"/>
                    <a:pt x="318" y="34"/>
                  </a:cubicBezTo>
                  <a:cubicBezTo>
                    <a:pt x="317" y="36"/>
                    <a:pt x="317" y="38"/>
                    <a:pt x="317" y="41"/>
                  </a:cubicBezTo>
                  <a:cubicBezTo>
                    <a:pt x="317" y="44"/>
                    <a:pt x="317" y="46"/>
                    <a:pt x="318" y="48"/>
                  </a:cubicBezTo>
                  <a:moveTo>
                    <a:pt x="303" y="0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28"/>
                    <a:pt x="270" y="28"/>
                    <a:pt x="270" y="28"/>
                  </a:cubicBezTo>
                  <a:cubicBezTo>
                    <a:pt x="299" y="28"/>
                    <a:pt x="299" y="28"/>
                    <a:pt x="299" y="28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0" y="64"/>
                    <a:pt x="270" y="64"/>
                    <a:pt x="270" y="64"/>
                  </a:cubicBezTo>
                  <a:cubicBezTo>
                    <a:pt x="261" y="64"/>
                    <a:pt x="261" y="64"/>
                    <a:pt x="261" y="64"/>
                  </a:cubicBezTo>
                  <a:cubicBezTo>
                    <a:pt x="261" y="0"/>
                    <a:pt x="261" y="0"/>
                    <a:pt x="261" y="0"/>
                  </a:cubicBezTo>
                  <a:lnTo>
                    <a:pt x="303" y="0"/>
                  </a:lnTo>
                  <a:close/>
                  <a:moveTo>
                    <a:pt x="216" y="64"/>
                  </a:moveTo>
                  <a:cubicBezTo>
                    <a:pt x="216" y="58"/>
                    <a:pt x="216" y="58"/>
                    <a:pt x="216" y="58"/>
                  </a:cubicBezTo>
                  <a:cubicBezTo>
                    <a:pt x="216" y="58"/>
                    <a:pt x="216" y="58"/>
                    <a:pt x="216" y="58"/>
                  </a:cubicBezTo>
                  <a:cubicBezTo>
                    <a:pt x="215" y="60"/>
                    <a:pt x="213" y="62"/>
                    <a:pt x="210" y="63"/>
                  </a:cubicBezTo>
                  <a:cubicBezTo>
                    <a:pt x="207" y="64"/>
                    <a:pt x="204" y="65"/>
                    <a:pt x="201" y="65"/>
                  </a:cubicBezTo>
                  <a:cubicBezTo>
                    <a:pt x="197" y="65"/>
                    <a:pt x="194" y="64"/>
                    <a:pt x="192" y="63"/>
                  </a:cubicBezTo>
                  <a:cubicBezTo>
                    <a:pt x="189" y="62"/>
                    <a:pt x="187" y="60"/>
                    <a:pt x="185" y="58"/>
                  </a:cubicBezTo>
                  <a:cubicBezTo>
                    <a:pt x="183" y="56"/>
                    <a:pt x="182" y="53"/>
                    <a:pt x="181" y="50"/>
                  </a:cubicBezTo>
                  <a:cubicBezTo>
                    <a:pt x="180" y="47"/>
                    <a:pt x="180" y="44"/>
                    <a:pt x="180" y="41"/>
                  </a:cubicBezTo>
                  <a:cubicBezTo>
                    <a:pt x="180" y="38"/>
                    <a:pt x="180" y="34"/>
                    <a:pt x="181" y="32"/>
                  </a:cubicBezTo>
                  <a:cubicBezTo>
                    <a:pt x="182" y="29"/>
                    <a:pt x="183" y="26"/>
                    <a:pt x="185" y="24"/>
                  </a:cubicBezTo>
                  <a:cubicBezTo>
                    <a:pt x="187" y="22"/>
                    <a:pt x="189" y="20"/>
                    <a:pt x="192" y="19"/>
                  </a:cubicBezTo>
                  <a:cubicBezTo>
                    <a:pt x="194" y="18"/>
                    <a:pt x="197" y="17"/>
                    <a:pt x="201" y="17"/>
                  </a:cubicBezTo>
                  <a:cubicBezTo>
                    <a:pt x="202" y="17"/>
                    <a:pt x="203" y="17"/>
                    <a:pt x="205" y="17"/>
                  </a:cubicBezTo>
                  <a:cubicBezTo>
                    <a:pt x="206" y="17"/>
                    <a:pt x="207" y="18"/>
                    <a:pt x="209" y="18"/>
                  </a:cubicBezTo>
                  <a:cubicBezTo>
                    <a:pt x="210" y="19"/>
                    <a:pt x="211" y="20"/>
                    <a:pt x="213" y="21"/>
                  </a:cubicBezTo>
                  <a:cubicBezTo>
                    <a:pt x="214" y="22"/>
                    <a:pt x="215" y="23"/>
                    <a:pt x="216" y="24"/>
                  </a:cubicBezTo>
                  <a:cubicBezTo>
                    <a:pt x="216" y="24"/>
                    <a:pt x="216" y="24"/>
                    <a:pt x="216" y="24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4" y="64"/>
                    <a:pt x="224" y="64"/>
                    <a:pt x="224" y="64"/>
                  </a:cubicBezTo>
                  <a:lnTo>
                    <a:pt x="216" y="64"/>
                  </a:lnTo>
                  <a:close/>
                  <a:moveTo>
                    <a:pt x="189" y="48"/>
                  </a:moveTo>
                  <a:cubicBezTo>
                    <a:pt x="189" y="50"/>
                    <a:pt x="190" y="52"/>
                    <a:pt x="191" y="53"/>
                  </a:cubicBezTo>
                  <a:cubicBezTo>
                    <a:pt x="192" y="55"/>
                    <a:pt x="194" y="56"/>
                    <a:pt x="196" y="57"/>
                  </a:cubicBezTo>
                  <a:cubicBezTo>
                    <a:pt x="198" y="58"/>
                    <a:pt x="200" y="58"/>
                    <a:pt x="202" y="58"/>
                  </a:cubicBezTo>
                  <a:cubicBezTo>
                    <a:pt x="205" y="58"/>
                    <a:pt x="207" y="58"/>
                    <a:pt x="209" y="57"/>
                  </a:cubicBezTo>
                  <a:cubicBezTo>
                    <a:pt x="210" y="56"/>
                    <a:pt x="212" y="55"/>
                    <a:pt x="213" y="53"/>
                  </a:cubicBezTo>
                  <a:cubicBezTo>
                    <a:pt x="214" y="51"/>
                    <a:pt x="215" y="49"/>
                    <a:pt x="215" y="47"/>
                  </a:cubicBezTo>
                  <a:cubicBezTo>
                    <a:pt x="216" y="45"/>
                    <a:pt x="216" y="43"/>
                    <a:pt x="216" y="41"/>
                  </a:cubicBezTo>
                  <a:cubicBezTo>
                    <a:pt x="216" y="39"/>
                    <a:pt x="216" y="37"/>
                    <a:pt x="215" y="34"/>
                  </a:cubicBezTo>
                  <a:cubicBezTo>
                    <a:pt x="215" y="32"/>
                    <a:pt x="214" y="31"/>
                    <a:pt x="213" y="29"/>
                  </a:cubicBezTo>
                  <a:cubicBezTo>
                    <a:pt x="212" y="27"/>
                    <a:pt x="210" y="26"/>
                    <a:pt x="208" y="25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4"/>
                    <a:pt x="197" y="24"/>
                    <a:pt x="195" y="25"/>
                  </a:cubicBezTo>
                  <a:cubicBezTo>
                    <a:pt x="193" y="26"/>
                    <a:pt x="192" y="27"/>
                    <a:pt x="191" y="29"/>
                  </a:cubicBezTo>
                  <a:cubicBezTo>
                    <a:pt x="190" y="31"/>
                    <a:pt x="189" y="33"/>
                    <a:pt x="189" y="35"/>
                  </a:cubicBezTo>
                  <a:cubicBezTo>
                    <a:pt x="188" y="37"/>
                    <a:pt x="188" y="39"/>
                    <a:pt x="188" y="41"/>
                  </a:cubicBezTo>
                  <a:cubicBezTo>
                    <a:pt x="188" y="44"/>
                    <a:pt x="188" y="46"/>
                    <a:pt x="189" y="48"/>
                  </a:cubicBezTo>
                  <a:moveTo>
                    <a:pt x="171" y="64"/>
                  </a:moveTo>
                  <a:cubicBezTo>
                    <a:pt x="163" y="64"/>
                    <a:pt x="163" y="64"/>
                    <a:pt x="163" y="64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71" y="0"/>
                    <a:pt x="171" y="0"/>
                    <a:pt x="171" y="0"/>
                  </a:cubicBezTo>
                  <a:lnTo>
                    <a:pt x="171" y="64"/>
                  </a:lnTo>
                  <a:close/>
                  <a:moveTo>
                    <a:pt x="140" y="18"/>
                  </a:moveTo>
                  <a:cubicBezTo>
                    <a:pt x="140" y="28"/>
                    <a:pt x="140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2" y="24"/>
                    <a:pt x="144" y="21"/>
                    <a:pt x="147" y="19"/>
                  </a:cubicBezTo>
                  <a:cubicBezTo>
                    <a:pt x="149" y="18"/>
                    <a:pt x="153" y="17"/>
                    <a:pt x="157" y="17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4" y="25"/>
                    <a:pt x="151" y="25"/>
                    <a:pt x="149" y="26"/>
                  </a:cubicBezTo>
                  <a:cubicBezTo>
                    <a:pt x="147" y="27"/>
                    <a:pt x="145" y="28"/>
                    <a:pt x="144" y="30"/>
                  </a:cubicBezTo>
                  <a:cubicBezTo>
                    <a:pt x="143" y="31"/>
                    <a:pt x="142" y="33"/>
                    <a:pt x="141" y="36"/>
                  </a:cubicBezTo>
                  <a:cubicBezTo>
                    <a:pt x="140" y="38"/>
                    <a:pt x="140" y="41"/>
                    <a:pt x="140" y="44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18"/>
                    <a:pt x="133" y="18"/>
                    <a:pt x="133" y="18"/>
                  </a:cubicBezTo>
                  <a:lnTo>
                    <a:pt x="140" y="18"/>
                  </a:lnTo>
                  <a:close/>
                  <a:moveTo>
                    <a:pt x="81" y="32"/>
                  </a:moveTo>
                  <a:cubicBezTo>
                    <a:pt x="82" y="29"/>
                    <a:pt x="83" y="26"/>
                    <a:pt x="85" y="24"/>
                  </a:cubicBezTo>
                  <a:cubicBezTo>
                    <a:pt x="87" y="22"/>
                    <a:pt x="89" y="20"/>
                    <a:pt x="92" y="19"/>
                  </a:cubicBezTo>
                  <a:cubicBezTo>
                    <a:pt x="95" y="18"/>
                    <a:pt x="98" y="17"/>
                    <a:pt x="102" y="17"/>
                  </a:cubicBezTo>
                  <a:cubicBezTo>
                    <a:pt x="105" y="17"/>
                    <a:pt x="109" y="18"/>
                    <a:pt x="111" y="19"/>
                  </a:cubicBezTo>
                  <a:cubicBezTo>
                    <a:pt x="114" y="20"/>
                    <a:pt x="116" y="22"/>
                    <a:pt x="118" y="24"/>
                  </a:cubicBezTo>
                  <a:cubicBezTo>
                    <a:pt x="120" y="26"/>
                    <a:pt x="122" y="29"/>
                    <a:pt x="123" y="32"/>
                  </a:cubicBezTo>
                  <a:cubicBezTo>
                    <a:pt x="124" y="34"/>
                    <a:pt x="124" y="38"/>
                    <a:pt x="124" y="41"/>
                  </a:cubicBezTo>
                  <a:cubicBezTo>
                    <a:pt x="124" y="44"/>
                    <a:pt x="124" y="48"/>
                    <a:pt x="123" y="50"/>
                  </a:cubicBezTo>
                  <a:cubicBezTo>
                    <a:pt x="122" y="53"/>
                    <a:pt x="120" y="56"/>
                    <a:pt x="118" y="58"/>
                  </a:cubicBezTo>
                  <a:cubicBezTo>
                    <a:pt x="116" y="60"/>
                    <a:pt x="114" y="62"/>
                    <a:pt x="111" y="63"/>
                  </a:cubicBezTo>
                  <a:cubicBezTo>
                    <a:pt x="109" y="64"/>
                    <a:pt x="105" y="65"/>
                    <a:pt x="102" y="65"/>
                  </a:cubicBezTo>
                  <a:cubicBezTo>
                    <a:pt x="98" y="65"/>
                    <a:pt x="95" y="64"/>
                    <a:pt x="92" y="63"/>
                  </a:cubicBezTo>
                  <a:cubicBezTo>
                    <a:pt x="89" y="62"/>
                    <a:pt x="87" y="60"/>
                    <a:pt x="85" y="58"/>
                  </a:cubicBezTo>
                  <a:cubicBezTo>
                    <a:pt x="83" y="56"/>
                    <a:pt x="82" y="53"/>
                    <a:pt x="81" y="50"/>
                  </a:cubicBezTo>
                  <a:cubicBezTo>
                    <a:pt x="80" y="48"/>
                    <a:pt x="79" y="44"/>
                    <a:pt x="79" y="41"/>
                  </a:cubicBezTo>
                  <a:cubicBezTo>
                    <a:pt x="79" y="38"/>
                    <a:pt x="80" y="34"/>
                    <a:pt x="81" y="32"/>
                  </a:cubicBezTo>
                  <a:moveTo>
                    <a:pt x="88" y="48"/>
                  </a:moveTo>
                  <a:cubicBezTo>
                    <a:pt x="89" y="51"/>
                    <a:pt x="90" y="52"/>
                    <a:pt x="91" y="54"/>
                  </a:cubicBezTo>
                  <a:cubicBezTo>
                    <a:pt x="93" y="55"/>
                    <a:pt x="94" y="56"/>
                    <a:pt x="96" y="57"/>
                  </a:cubicBezTo>
                  <a:cubicBezTo>
                    <a:pt x="98" y="58"/>
                    <a:pt x="100" y="58"/>
                    <a:pt x="102" y="58"/>
                  </a:cubicBezTo>
                  <a:cubicBezTo>
                    <a:pt x="104" y="58"/>
                    <a:pt x="105" y="58"/>
                    <a:pt x="107" y="57"/>
                  </a:cubicBezTo>
                  <a:cubicBezTo>
                    <a:pt x="109" y="56"/>
                    <a:pt x="110" y="55"/>
                    <a:pt x="112" y="54"/>
                  </a:cubicBezTo>
                  <a:cubicBezTo>
                    <a:pt x="113" y="52"/>
                    <a:pt x="114" y="51"/>
                    <a:pt x="115" y="48"/>
                  </a:cubicBezTo>
                  <a:cubicBezTo>
                    <a:pt x="116" y="46"/>
                    <a:pt x="116" y="44"/>
                    <a:pt x="116" y="41"/>
                  </a:cubicBezTo>
                  <a:cubicBezTo>
                    <a:pt x="116" y="38"/>
                    <a:pt x="116" y="36"/>
                    <a:pt x="115" y="34"/>
                  </a:cubicBezTo>
                  <a:cubicBezTo>
                    <a:pt x="114" y="31"/>
                    <a:pt x="113" y="30"/>
                    <a:pt x="112" y="28"/>
                  </a:cubicBezTo>
                  <a:cubicBezTo>
                    <a:pt x="110" y="27"/>
                    <a:pt x="109" y="25"/>
                    <a:pt x="107" y="25"/>
                  </a:cubicBezTo>
                  <a:cubicBezTo>
                    <a:pt x="105" y="24"/>
                    <a:pt x="104" y="24"/>
                    <a:pt x="102" y="24"/>
                  </a:cubicBezTo>
                  <a:cubicBezTo>
                    <a:pt x="100" y="24"/>
                    <a:pt x="98" y="24"/>
                    <a:pt x="96" y="25"/>
                  </a:cubicBezTo>
                  <a:cubicBezTo>
                    <a:pt x="94" y="25"/>
                    <a:pt x="93" y="27"/>
                    <a:pt x="91" y="28"/>
                  </a:cubicBezTo>
                  <a:cubicBezTo>
                    <a:pt x="90" y="30"/>
                    <a:pt x="89" y="31"/>
                    <a:pt x="88" y="34"/>
                  </a:cubicBezTo>
                  <a:cubicBezTo>
                    <a:pt x="88" y="36"/>
                    <a:pt x="87" y="38"/>
                    <a:pt x="87" y="41"/>
                  </a:cubicBezTo>
                  <a:cubicBezTo>
                    <a:pt x="87" y="44"/>
                    <a:pt x="88" y="46"/>
                    <a:pt x="88" y="48"/>
                  </a:cubicBezTo>
                  <a:moveTo>
                    <a:pt x="54" y="64"/>
                  </a:move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3" y="64"/>
                    <a:pt x="63" y="64"/>
                    <a:pt x="63" y="64"/>
                  </a:cubicBezTo>
                  <a:lnTo>
                    <a:pt x="54" y="64"/>
                  </a:ln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496" y="2691"/>
              <a:ext cx="1654" cy="241"/>
            </a:xfrm>
            <a:custGeom>
              <a:avLst/>
              <a:gdLst>
                <a:gd name="T0" fmla="*/ 617 w 700"/>
                <a:gd name="T1" fmla="*/ 0 h 102"/>
                <a:gd name="T2" fmla="*/ 700 w 700"/>
                <a:gd name="T3" fmla="*/ 19 h 102"/>
                <a:gd name="T4" fmla="*/ 670 w 700"/>
                <a:gd name="T5" fmla="*/ 102 h 102"/>
                <a:gd name="T6" fmla="*/ 648 w 700"/>
                <a:gd name="T7" fmla="*/ 19 h 102"/>
                <a:gd name="T8" fmla="*/ 609 w 700"/>
                <a:gd name="T9" fmla="*/ 0 h 102"/>
                <a:gd name="T10" fmla="*/ 556 w 700"/>
                <a:gd name="T11" fmla="*/ 19 h 102"/>
                <a:gd name="T12" fmla="*/ 605 w 700"/>
                <a:gd name="T13" fmla="*/ 41 h 102"/>
                <a:gd name="T14" fmla="*/ 556 w 700"/>
                <a:gd name="T15" fmla="*/ 58 h 102"/>
                <a:gd name="T16" fmla="*/ 610 w 700"/>
                <a:gd name="T17" fmla="*/ 83 h 102"/>
                <a:gd name="T18" fmla="*/ 533 w 700"/>
                <a:gd name="T19" fmla="*/ 102 h 102"/>
                <a:gd name="T20" fmla="*/ 609 w 700"/>
                <a:gd name="T21" fmla="*/ 0 h 102"/>
                <a:gd name="T22" fmla="*/ 493 w 700"/>
                <a:gd name="T23" fmla="*/ 68 h 102"/>
                <a:gd name="T24" fmla="*/ 493 w 700"/>
                <a:gd name="T25" fmla="*/ 0 h 102"/>
                <a:gd name="T26" fmla="*/ 514 w 700"/>
                <a:gd name="T27" fmla="*/ 102 h 102"/>
                <a:gd name="T28" fmla="*/ 449 w 700"/>
                <a:gd name="T29" fmla="*/ 34 h 102"/>
                <a:gd name="T30" fmla="*/ 449 w 700"/>
                <a:gd name="T31" fmla="*/ 102 h 102"/>
                <a:gd name="T32" fmla="*/ 428 w 700"/>
                <a:gd name="T33" fmla="*/ 0 h 102"/>
                <a:gd name="T34" fmla="*/ 380 w 700"/>
                <a:gd name="T35" fmla="*/ 0 h 102"/>
                <a:gd name="T36" fmla="*/ 402 w 700"/>
                <a:gd name="T37" fmla="*/ 9 h 102"/>
                <a:gd name="T38" fmla="*/ 410 w 700"/>
                <a:gd name="T39" fmla="*/ 28 h 102"/>
                <a:gd name="T40" fmla="*/ 394 w 700"/>
                <a:gd name="T41" fmla="*/ 54 h 102"/>
                <a:gd name="T42" fmla="*/ 401 w 700"/>
                <a:gd name="T43" fmla="*/ 57 h 102"/>
                <a:gd name="T44" fmla="*/ 408 w 700"/>
                <a:gd name="T45" fmla="*/ 70 h 102"/>
                <a:gd name="T46" fmla="*/ 409 w 700"/>
                <a:gd name="T47" fmla="*/ 83 h 102"/>
                <a:gd name="T48" fmla="*/ 411 w 700"/>
                <a:gd name="T49" fmla="*/ 97 h 102"/>
                <a:gd name="T50" fmla="*/ 391 w 700"/>
                <a:gd name="T51" fmla="*/ 102 h 102"/>
                <a:gd name="T52" fmla="*/ 387 w 700"/>
                <a:gd name="T53" fmla="*/ 77 h 102"/>
                <a:gd name="T54" fmla="*/ 370 w 700"/>
                <a:gd name="T55" fmla="*/ 62 h 102"/>
                <a:gd name="T56" fmla="*/ 348 w 700"/>
                <a:gd name="T57" fmla="*/ 102 h 102"/>
                <a:gd name="T58" fmla="*/ 326 w 700"/>
                <a:gd name="T59" fmla="*/ 0 h 102"/>
                <a:gd name="T60" fmla="*/ 372 w 700"/>
                <a:gd name="T61" fmla="*/ 46 h 102"/>
                <a:gd name="T62" fmla="*/ 388 w 700"/>
                <a:gd name="T63" fmla="*/ 32 h 102"/>
                <a:gd name="T64" fmla="*/ 372 w 700"/>
                <a:gd name="T65" fmla="*/ 18 h 102"/>
                <a:gd name="T66" fmla="*/ 348 w 700"/>
                <a:gd name="T67" fmla="*/ 46 h 102"/>
                <a:gd name="T68" fmla="*/ 310 w 700"/>
                <a:gd name="T69" fmla="*/ 0 h 102"/>
                <a:gd name="T70" fmla="*/ 256 w 700"/>
                <a:gd name="T71" fmla="*/ 19 h 102"/>
                <a:gd name="T72" fmla="*/ 305 w 700"/>
                <a:gd name="T73" fmla="*/ 41 h 102"/>
                <a:gd name="T74" fmla="*/ 256 w 700"/>
                <a:gd name="T75" fmla="*/ 58 h 102"/>
                <a:gd name="T76" fmla="*/ 311 w 700"/>
                <a:gd name="T77" fmla="*/ 83 h 102"/>
                <a:gd name="T78" fmla="*/ 234 w 700"/>
                <a:gd name="T79" fmla="*/ 102 h 102"/>
                <a:gd name="T80" fmla="*/ 310 w 700"/>
                <a:gd name="T81" fmla="*/ 0 h 102"/>
                <a:gd name="T82" fmla="*/ 139 w 700"/>
                <a:gd name="T83" fmla="*/ 0 h 102"/>
                <a:gd name="T84" fmla="*/ 222 w 700"/>
                <a:gd name="T85" fmla="*/ 19 h 102"/>
                <a:gd name="T86" fmla="*/ 192 w 700"/>
                <a:gd name="T87" fmla="*/ 102 h 102"/>
                <a:gd name="T88" fmla="*/ 169 w 700"/>
                <a:gd name="T89" fmla="*/ 19 h 102"/>
                <a:gd name="T90" fmla="*/ 64 w 700"/>
                <a:gd name="T91" fmla="*/ 0 h 102"/>
                <a:gd name="T92" fmla="*/ 107 w 700"/>
                <a:gd name="T93" fmla="*/ 68 h 102"/>
                <a:gd name="T94" fmla="*/ 127 w 700"/>
                <a:gd name="T95" fmla="*/ 0 h 102"/>
                <a:gd name="T96" fmla="*/ 105 w 700"/>
                <a:gd name="T97" fmla="*/ 102 h 102"/>
                <a:gd name="T98" fmla="*/ 63 w 700"/>
                <a:gd name="T99" fmla="*/ 34 h 102"/>
                <a:gd name="T100" fmla="*/ 42 w 700"/>
                <a:gd name="T101" fmla="*/ 102 h 102"/>
                <a:gd name="T102" fmla="*/ 64 w 700"/>
                <a:gd name="T103" fmla="*/ 0 h 102"/>
                <a:gd name="T104" fmla="*/ 0 w 700"/>
                <a:gd name="T105" fmla="*/ 102 h 102"/>
                <a:gd name="T106" fmla="*/ 22 w 700"/>
                <a:gd name="T10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0" h="102">
                  <a:moveTo>
                    <a:pt x="617" y="19"/>
                  </a:moveTo>
                  <a:cubicBezTo>
                    <a:pt x="617" y="0"/>
                    <a:pt x="617" y="0"/>
                    <a:pt x="617" y="0"/>
                  </a:cubicBezTo>
                  <a:cubicBezTo>
                    <a:pt x="700" y="0"/>
                    <a:pt x="700" y="0"/>
                    <a:pt x="700" y="0"/>
                  </a:cubicBezTo>
                  <a:cubicBezTo>
                    <a:pt x="700" y="19"/>
                    <a:pt x="700" y="19"/>
                    <a:pt x="700" y="19"/>
                  </a:cubicBezTo>
                  <a:cubicBezTo>
                    <a:pt x="670" y="19"/>
                    <a:pt x="670" y="19"/>
                    <a:pt x="670" y="19"/>
                  </a:cubicBezTo>
                  <a:cubicBezTo>
                    <a:pt x="670" y="102"/>
                    <a:pt x="670" y="102"/>
                    <a:pt x="670" y="102"/>
                  </a:cubicBezTo>
                  <a:cubicBezTo>
                    <a:pt x="648" y="102"/>
                    <a:pt x="648" y="102"/>
                    <a:pt x="648" y="102"/>
                  </a:cubicBezTo>
                  <a:cubicBezTo>
                    <a:pt x="648" y="19"/>
                    <a:pt x="648" y="19"/>
                    <a:pt x="648" y="19"/>
                  </a:cubicBezTo>
                  <a:lnTo>
                    <a:pt x="617" y="19"/>
                  </a:lnTo>
                  <a:close/>
                  <a:moveTo>
                    <a:pt x="609" y="0"/>
                  </a:moveTo>
                  <a:cubicBezTo>
                    <a:pt x="609" y="19"/>
                    <a:pt x="609" y="19"/>
                    <a:pt x="609" y="19"/>
                  </a:cubicBezTo>
                  <a:cubicBezTo>
                    <a:pt x="556" y="19"/>
                    <a:pt x="556" y="19"/>
                    <a:pt x="556" y="19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605" y="41"/>
                    <a:pt x="605" y="41"/>
                    <a:pt x="605" y="41"/>
                  </a:cubicBezTo>
                  <a:cubicBezTo>
                    <a:pt x="605" y="58"/>
                    <a:pt x="605" y="58"/>
                    <a:pt x="605" y="58"/>
                  </a:cubicBezTo>
                  <a:cubicBezTo>
                    <a:pt x="556" y="58"/>
                    <a:pt x="556" y="58"/>
                    <a:pt x="556" y="58"/>
                  </a:cubicBezTo>
                  <a:cubicBezTo>
                    <a:pt x="556" y="83"/>
                    <a:pt x="556" y="83"/>
                    <a:pt x="556" y="83"/>
                  </a:cubicBezTo>
                  <a:cubicBezTo>
                    <a:pt x="610" y="83"/>
                    <a:pt x="610" y="83"/>
                    <a:pt x="610" y="83"/>
                  </a:cubicBezTo>
                  <a:cubicBezTo>
                    <a:pt x="610" y="102"/>
                    <a:pt x="610" y="102"/>
                    <a:pt x="610" y="102"/>
                  </a:cubicBezTo>
                  <a:cubicBezTo>
                    <a:pt x="533" y="102"/>
                    <a:pt x="533" y="102"/>
                    <a:pt x="533" y="102"/>
                  </a:cubicBezTo>
                  <a:cubicBezTo>
                    <a:pt x="533" y="0"/>
                    <a:pt x="533" y="0"/>
                    <a:pt x="533" y="0"/>
                  </a:cubicBezTo>
                  <a:lnTo>
                    <a:pt x="609" y="0"/>
                  </a:lnTo>
                  <a:close/>
                  <a:moveTo>
                    <a:pt x="450" y="0"/>
                  </a:moveTo>
                  <a:cubicBezTo>
                    <a:pt x="493" y="68"/>
                    <a:pt x="493" y="68"/>
                    <a:pt x="493" y="68"/>
                  </a:cubicBezTo>
                  <a:cubicBezTo>
                    <a:pt x="493" y="68"/>
                    <a:pt x="493" y="68"/>
                    <a:pt x="493" y="68"/>
                  </a:cubicBezTo>
                  <a:cubicBezTo>
                    <a:pt x="493" y="0"/>
                    <a:pt x="493" y="0"/>
                    <a:pt x="493" y="0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514" y="102"/>
                    <a:pt x="514" y="102"/>
                    <a:pt x="514" y="102"/>
                  </a:cubicBezTo>
                  <a:cubicBezTo>
                    <a:pt x="492" y="102"/>
                    <a:pt x="492" y="102"/>
                    <a:pt x="492" y="102"/>
                  </a:cubicBezTo>
                  <a:cubicBezTo>
                    <a:pt x="449" y="34"/>
                    <a:pt x="449" y="34"/>
                    <a:pt x="449" y="34"/>
                  </a:cubicBezTo>
                  <a:cubicBezTo>
                    <a:pt x="449" y="34"/>
                    <a:pt x="449" y="34"/>
                    <a:pt x="449" y="34"/>
                  </a:cubicBezTo>
                  <a:cubicBezTo>
                    <a:pt x="449" y="102"/>
                    <a:pt x="449" y="102"/>
                    <a:pt x="449" y="102"/>
                  </a:cubicBezTo>
                  <a:cubicBezTo>
                    <a:pt x="428" y="102"/>
                    <a:pt x="428" y="102"/>
                    <a:pt x="428" y="102"/>
                  </a:cubicBezTo>
                  <a:cubicBezTo>
                    <a:pt x="428" y="0"/>
                    <a:pt x="428" y="0"/>
                    <a:pt x="428" y="0"/>
                  </a:cubicBezTo>
                  <a:lnTo>
                    <a:pt x="450" y="0"/>
                  </a:lnTo>
                  <a:close/>
                  <a:moveTo>
                    <a:pt x="380" y="0"/>
                  </a:moveTo>
                  <a:cubicBezTo>
                    <a:pt x="385" y="0"/>
                    <a:pt x="389" y="1"/>
                    <a:pt x="393" y="3"/>
                  </a:cubicBezTo>
                  <a:cubicBezTo>
                    <a:pt x="396" y="4"/>
                    <a:pt x="399" y="6"/>
                    <a:pt x="402" y="9"/>
                  </a:cubicBezTo>
                  <a:cubicBezTo>
                    <a:pt x="405" y="11"/>
                    <a:pt x="407" y="14"/>
                    <a:pt x="408" y="17"/>
                  </a:cubicBezTo>
                  <a:cubicBezTo>
                    <a:pt x="409" y="21"/>
                    <a:pt x="410" y="24"/>
                    <a:pt x="410" y="28"/>
                  </a:cubicBezTo>
                  <a:cubicBezTo>
                    <a:pt x="410" y="34"/>
                    <a:pt x="409" y="39"/>
                    <a:pt x="406" y="44"/>
                  </a:cubicBezTo>
                  <a:cubicBezTo>
                    <a:pt x="404" y="48"/>
                    <a:pt x="400" y="51"/>
                    <a:pt x="394" y="54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7" y="55"/>
                    <a:pt x="399" y="56"/>
                    <a:pt x="401" y="57"/>
                  </a:cubicBezTo>
                  <a:cubicBezTo>
                    <a:pt x="403" y="59"/>
                    <a:pt x="404" y="61"/>
                    <a:pt x="405" y="63"/>
                  </a:cubicBezTo>
                  <a:cubicBezTo>
                    <a:pt x="406" y="65"/>
                    <a:pt x="407" y="67"/>
                    <a:pt x="408" y="70"/>
                  </a:cubicBezTo>
                  <a:cubicBezTo>
                    <a:pt x="408" y="73"/>
                    <a:pt x="409" y="75"/>
                    <a:pt x="409" y="78"/>
                  </a:cubicBezTo>
                  <a:cubicBezTo>
                    <a:pt x="409" y="79"/>
                    <a:pt x="409" y="81"/>
                    <a:pt x="409" y="83"/>
                  </a:cubicBezTo>
                  <a:cubicBezTo>
                    <a:pt x="409" y="86"/>
                    <a:pt x="409" y="88"/>
                    <a:pt x="410" y="90"/>
                  </a:cubicBezTo>
                  <a:cubicBezTo>
                    <a:pt x="410" y="92"/>
                    <a:pt x="410" y="94"/>
                    <a:pt x="411" y="97"/>
                  </a:cubicBezTo>
                  <a:cubicBezTo>
                    <a:pt x="411" y="99"/>
                    <a:pt x="412" y="100"/>
                    <a:pt x="413" y="102"/>
                  </a:cubicBezTo>
                  <a:cubicBezTo>
                    <a:pt x="391" y="102"/>
                    <a:pt x="391" y="102"/>
                    <a:pt x="391" y="102"/>
                  </a:cubicBezTo>
                  <a:cubicBezTo>
                    <a:pt x="390" y="98"/>
                    <a:pt x="389" y="95"/>
                    <a:pt x="388" y="90"/>
                  </a:cubicBezTo>
                  <a:cubicBezTo>
                    <a:pt x="388" y="86"/>
                    <a:pt x="388" y="81"/>
                    <a:pt x="387" y="77"/>
                  </a:cubicBezTo>
                  <a:cubicBezTo>
                    <a:pt x="386" y="72"/>
                    <a:pt x="385" y="68"/>
                    <a:pt x="382" y="66"/>
                  </a:cubicBezTo>
                  <a:cubicBezTo>
                    <a:pt x="380" y="63"/>
                    <a:pt x="376" y="62"/>
                    <a:pt x="370" y="62"/>
                  </a:cubicBezTo>
                  <a:cubicBezTo>
                    <a:pt x="348" y="62"/>
                    <a:pt x="348" y="62"/>
                    <a:pt x="348" y="62"/>
                  </a:cubicBezTo>
                  <a:cubicBezTo>
                    <a:pt x="348" y="102"/>
                    <a:pt x="348" y="102"/>
                    <a:pt x="348" y="102"/>
                  </a:cubicBezTo>
                  <a:cubicBezTo>
                    <a:pt x="326" y="102"/>
                    <a:pt x="326" y="102"/>
                    <a:pt x="326" y="102"/>
                  </a:cubicBezTo>
                  <a:cubicBezTo>
                    <a:pt x="326" y="0"/>
                    <a:pt x="326" y="0"/>
                    <a:pt x="326" y="0"/>
                  </a:cubicBezTo>
                  <a:lnTo>
                    <a:pt x="380" y="0"/>
                  </a:lnTo>
                  <a:close/>
                  <a:moveTo>
                    <a:pt x="372" y="46"/>
                  </a:moveTo>
                  <a:cubicBezTo>
                    <a:pt x="378" y="46"/>
                    <a:pt x="381" y="45"/>
                    <a:pt x="384" y="43"/>
                  </a:cubicBezTo>
                  <a:cubicBezTo>
                    <a:pt x="386" y="41"/>
                    <a:pt x="388" y="37"/>
                    <a:pt x="388" y="32"/>
                  </a:cubicBezTo>
                  <a:cubicBezTo>
                    <a:pt x="388" y="27"/>
                    <a:pt x="386" y="23"/>
                    <a:pt x="384" y="21"/>
                  </a:cubicBezTo>
                  <a:cubicBezTo>
                    <a:pt x="381" y="19"/>
                    <a:pt x="378" y="18"/>
                    <a:pt x="372" y="18"/>
                  </a:cubicBezTo>
                  <a:cubicBezTo>
                    <a:pt x="348" y="18"/>
                    <a:pt x="348" y="18"/>
                    <a:pt x="348" y="18"/>
                  </a:cubicBezTo>
                  <a:cubicBezTo>
                    <a:pt x="348" y="46"/>
                    <a:pt x="348" y="46"/>
                    <a:pt x="348" y="46"/>
                  </a:cubicBezTo>
                  <a:lnTo>
                    <a:pt x="372" y="46"/>
                  </a:lnTo>
                  <a:close/>
                  <a:moveTo>
                    <a:pt x="310" y="0"/>
                  </a:moveTo>
                  <a:cubicBezTo>
                    <a:pt x="310" y="19"/>
                    <a:pt x="310" y="19"/>
                    <a:pt x="310" y="19"/>
                  </a:cubicBezTo>
                  <a:cubicBezTo>
                    <a:pt x="256" y="19"/>
                    <a:pt x="256" y="19"/>
                    <a:pt x="256" y="19"/>
                  </a:cubicBezTo>
                  <a:cubicBezTo>
                    <a:pt x="256" y="41"/>
                    <a:pt x="256" y="41"/>
                    <a:pt x="256" y="41"/>
                  </a:cubicBezTo>
                  <a:cubicBezTo>
                    <a:pt x="305" y="41"/>
                    <a:pt x="305" y="41"/>
                    <a:pt x="305" y="41"/>
                  </a:cubicBezTo>
                  <a:cubicBezTo>
                    <a:pt x="305" y="58"/>
                    <a:pt x="305" y="58"/>
                    <a:pt x="305" y="58"/>
                  </a:cubicBezTo>
                  <a:cubicBezTo>
                    <a:pt x="256" y="58"/>
                    <a:pt x="256" y="58"/>
                    <a:pt x="256" y="58"/>
                  </a:cubicBezTo>
                  <a:cubicBezTo>
                    <a:pt x="256" y="83"/>
                    <a:pt x="256" y="83"/>
                    <a:pt x="256" y="83"/>
                  </a:cubicBezTo>
                  <a:cubicBezTo>
                    <a:pt x="311" y="83"/>
                    <a:pt x="311" y="83"/>
                    <a:pt x="311" y="83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234" y="102"/>
                    <a:pt x="234" y="102"/>
                    <a:pt x="234" y="102"/>
                  </a:cubicBezTo>
                  <a:cubicBezTo>
                    <a:pt x="234" y="0"/>
                    <a:pt x="234" y="0"/>
                    <a:pt x="234" y="0"/>
                  </a:cubicBezTo>
                  <a:lnTo>
                    <a:pt x="310" y="0"/>
                  </a:lnTo>
                  <a:close/>
                  <a:moveTo>
                    <a:pt x="139" y="19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2" y="19"/>
                    <a:pt x="222" y="19"/>
                    <a:pt x="222" y="19"/>
                  </a:cubicBezTo>
                  <a:cubicBezTo>
                    <a:pt x="192" y="19"/>
                    <a:pt x="192" y="19"/>
                    <a:pt x="192" y="1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69" y="102"/>
                    <a:pt x="169" y="102"/>
                    <a:pt x="169" y="102"/>
                  </a:cubicBezTo>
                  <a:cubicBezTo>
                    <a:pt x="169" y="19"/>
                    <a:pt x="169" y="19"/>
                    <a:pt x="169" y="19"/>
                  </a:cubicBezTo>
                  <a:lnTo>
                    <a:pt x="139" y="19"/>
                  </a:lnTo>
                  <a:close/>
                  <a:moveTo>
                    <a:pt x="64" y="0"/>
                  </a:moveTo>
                  <a:cubicBezTo>
                    <a:pt x="106" y="68"/>
                    <a:pt x="106" y="68"/>
                    <a:pt x="106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64" y="0"/>
                  </a:lnTo>
                  <a:close/>
                  <a:moveTo>
                    <a:pt x="22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22" y="102"/>
                  </a:ln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2568" y="2691"/>
              <a:ext cx="1261" cy="241"/>
            </a:xfrm>
            <a:custGeom>
              <a:avLst/>
              <a:gdLst>
                <a:gd name="T0" fmla="*/ 477 w 534"/>
                <a:gd name="T1" fmla="*/ 81 h 102"/>
                <a:gd name="T2" fmla="*/ 493 w 534"/>
                <a:gd name="T3" fmla="*/ 85 h 102"/>
                <a:gd name="T4" fmla="*/ 505 w 534"/>
                <a:gd name="T5" fmla="*/ 83 h 102"/>
                <a:gd name="T6" fmla="*/ 512 w 534"/>
                <a:gd name="T7" fmla="*/ 73 h 102"/>
                <a:gd name="T8" fmla="*/ 503 w 534"/>
                <a:gd name="T9" fmla="*/ 63 h 102"/>
                <a:gd name="T10" fmla="*/ 482 w 534"/>
                <a:gd name="T11" fmla="*/ 57 h 102"/>
                <a:gd name="T12" fmla="*/ 462 w 534"/>
                <a:gd name="T13" fmla="*/ 49 h 102"/>
                <a:gd name="T14" fmla="*/ 452 w 534"/>
                <a:gd name="T15" fmla="*/ 30 h 102"/>
                <a:gd name="T16" fmla="*/ 464 w 534"/>
                <a:gd name="T17" fmla="*/ 8 h 102"/>
                <a:gd name="T18" fmla="*/ 490 w 534"/>
                <a:gd name="T19" fmla="*/ 0 h 102"/>
                <a:gd name="T20" fmla="*/ 518 w 534"/>
                <a:gd name="T21" fmla="*/ 8 h 102"/>
                <a:gd name="T22" fmla="*/ 531 w 534"/>
                <a:gd name="T23" fmla="*/ 32 h 102"/>
                <a:gd name="T24" fmla="*/ 507 w 534"/>
                <a:gd name="T25" fmla="*/ 24 h 102"/>
                <a:gd name="T26" fmla="*/ 497 w 534"/>
                <a:gd name="T27" fmla="*/ 18 h 102"/>
                <a:gd name="T28" fmla="*/ 484 w 534"/>
                <a:gd name="T29" fmla="*/ 17 h 102"/>
                <a:gd name="T30" fmla="*/ 475 w 534"/>
                <a:gd name="T31" fmla="*/ 23 h 102"/>
                <a:gd name="T32" fmla="*/ 475 w 534"/>
                <a:gd name="T33" fmla="*/ 33 h 102"/>
                <a:gd name="T34" fmla="*/ 489 w 534"/>
                <a:gd name="T35" fmla="*/ 39 h 102"/>
                <a:gd name="T36" fmla="*/ 512 w 534"/>
                <a:gd name="T37" fmla="*/ 45 h 102"/>
                <a:gd name="T38" fmla="*/ 530 w 534"/>
                <a:gd name="T39" fmla="*/ 57 h 102"/>
                <a:gd name="T40" fmla="*/ 531 w 534"/>
                <a:gd name="T41" fmla="*/ 83 h 102"/>
                <a:gd name="T42" fmla="*/ 510 w 534"/>
                <a:gd name="T43" fmla="*/ 99 h 102"/>
                <a:gd name="T44" fmla="*/ 476 w 534"/>
                <a:gd name="T45" fmla="*/ 100 h 102"/>
                <a:gd name="T46" fmla="*/ 452 w 534"/>
                <a:gd name="T47" fmla="*/ 83 h 102"/>
                <a:gd name="T48" fmla="*/ 470 w 534"/>
                <a:gd name="T49" fmla="*/ 67 h 102"/>
                <a:gd name="T50" fmla="*/ 407 w 534"/>
                <a:gd name="T51" fmla="*/ 99 h 102"/>
                <a:gd name="T52" fmla="*/ 372 w 534"/>
                <a:gd name="T53" fmla="*/ 98 h 102"/>
                <a:gd name="T54" fmla="*/ 346 w 534"/>
                <a:gd name="T55" fmla="*/ 71 h 102"/>
                <a:gd name="T56" fmla="*/ 346 w 534"/>
                <a:gd name="T57" fmla="*/ 31 h 102"/>
                <a:gd name="T58" fmla="*/ 372 w 534"/>
                <a:gd name="T59" fmla="*/ 4 h 102"/>
                <a:gd name="T60" fmla="*/ 408 w 534"/>
                <a:gd name="T61" fmla="*/ 3 h 102"/>
                <a:gd name="T62" fmla="*/ 431 w 534"/>
                <a:gd name="T63" fmla="*/ 20 h 102"/>
                <a:gd name="T64" fmla="*/ 414 w 534"/>
                <a:gd name="T65" fmla="*/ 35 h 102"/>
                <a:gd name="T66" fmla="*/ 393 w 534"/>
                <a:gd name="T67" fmla="*/ 18 h 102"/>
                <a:gd name="T68" fmla="*/ 371 w 534"/>
                <a:gd name="T69" fmla="*/ 28 h 102"/>
                <a:gd name="T70" fmla="*/ 365 w 534"/>
                <a:gd name="T71" fmla="*/ 51 h 102"/>
                <a:gd name="T72" fmla="*/ 371 w 534"/>
                <a:gd name="T73" fmla="*/ 74 h 102"/>
                <a:gd name="T74" fmla="*/ 393 w 534"/>
                <a:gd name="T75" fmla="*/ 84 h 102"/>
                <a:gd name="T76" fmla="*/ 417 w 534"/>
                <a:gd name="T77" fmla="*/ 63 h 102"/>
                <a:gd name="T78" fmla="*/ 394 w 534"/>
                <a:gd name="T79" fmla="*/ 47 h 102"/>
                <a:gd name="T80" fmla="*/ 437 w 534"/>
                <a:gd name="T81" fmla="*/ 100 h 102"/>
                <a:gd name="T82" fmla="*/ 421 w 534"/>
                <a:gd name="T83" fmla="*/ 89 h 102"/>
                <a:gd name="T84" fmla="*/ 264 w 534"/>
                <a:gd name="T85" fmla="*/ 3 h 102"/>
                <a:gd name="T86" fmla="*/ 307 w 534"/>
                <a:gd name="T87" fmla="*/ 68 h 102"/>
                <a:gd name="T88" fmla="*/ 328 w 534"/>
                <a:gd name="T89" fmla="*/ 3 h 102"/>
                <a:gd name="T90" fmla="*/ 305 w 534"/>
                <a:gd name="T91" fmla="*/ 100 h 102"/>
                <a:gd name="T92" fmla="*/ 263 w 534"/>
                <a:gd name="T93" fmla="*/ 35 h 102"/>
                <a:gd name="T94" fmla="*/ 242 w 534"/>
                <a:gd name="T95" fmla="*/ 100 h 102"/>
                <a:gd name="T96" fmla="*/ 264 w 534"/>
                <a:gd name="T97" fmla="*/ 3 h 102"/>
                <a:gd name="T98" fmla="*/ 200 w 534"/>
                <a:gd name="T99" fmla="*/ 100 h 102"/>
                <a:gd name="T100" fmla="*/ 222 w 534"/>
                <a:gd name="T101" fmla="*/ 3 h 102"/>
                <a:gd name="T102" fmla="*/ 117 w 534"/>
                <a:gd name="T103" fmla="*/ 3 h 102"/>
                <a:gd name="T104" fmla="*/ 158 w 534"/>
                <a:gd name="T105" fmla="*/ 40 h 102"/>
                <a:gd name="T106" fmla="*/ 180 w 534"/>
                <a:gd name="T107" fmla="*/ 3 h 102"/>
                <a:gd name="T108" fmla="*/ 158 w 534"/>
                <a:gd name="T109" fmla="*/ 100 h 102"/>
                <a:gd name="T110" fmla="*/ 117 w 534"/>
                <a:gd name="T111" fmla="*/ 58 h 102"/>
                <a:gd name="T112" fmla="*/ 95 w 534"/>
                <a:gd name="T113" fmla="*/ 100 h 102"/>
                <a:gd name="T114" fmla="*/ 117 w 534"/>
                <a:gd name="T115" fmla="*/ 3 h 102"/>
                <a:gd name="T116" fmla="*/ 0 w 534"/>
                <a:gd name="T117" fmla="*/ 3 h 102"/>
                <a:gd name="T118" fmla="*/ 83 w 534"/>
                <a:gd name="T119" fmla="*/ 21 h 102"/>
                <a:gd name="T120" fmla="*/ 53 w 534"/>
                <a:gd name="T121" fmla="*/ 100 h 102"/>
                <a:gd name="T122" fmla="*/ 30 w 534"/>
                <a:gd name="T123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102">
                  <a:moveTo>
                    <a:pt x="472" y="76"/>
                  </a:moveTo>
                  <a:cubicBezTo>
                    <a:pt x="473" y="78"/>
                    <a:pt x="475" y="80"/>
                    <a:pt x="477" y="81"/>
                  </a:cubicBezTo>
                  <a:cubicBezTo>
                    <a:pt x="479" y="83"/>
                    <a:pt x="481" y="84"/>
                    <a:pt x="484" y="84"/>
                  </a:cubicBezTo>
                  <a:cubicBezTo>
                    <a:pt x="487" y="85"/>
                    <a:pt x="490" y="85"/>
                    <a:pt x="493" y="85"/>
                  </a:cubicBezTo>
                  <a:cubicBezTo>
                    <a:pt x="495" y="85"/>
                    <a:pt x="497" y="85"/>
                    <a:pt x="499" y="85"/>
                  </a:cubicBezTo>
                  <a:cubicBezTo>
                    <a:pt x="501" y="84"/>
                    <a:pt x="503" y="84"/>
                    <a:pt x="505" y="83"/>
                  </a:cubicBezTo>
                  <a:cubicBezTo>
                    <a:pt x="507" y="82"/>
                    <a:pt x="509" y="81"/>
                    <a:pt x="510" y="79"/>
                  </a:cubicBezTo>
                  <a:cubicBezTo>
                    <a:pt x="512" y="78"/>
                    <a:pt x="512" y="76"/>
                    <a:pt x="512" y="73"/>
                  </a:cubicBezTo>
                  <a:cubicBezTo>
                    <a:pt x="512" y="71"/>
                    <a:pt x="512" y="68"/>
                    <a:pt x="510" y="67"/>
                  </a:cubicBezTo>
                  <a:cubicBezTo>
                    <a:pt x="508" y="65"/>
                    <a:pt x="506" y="64"/>
                    <a:pt x="503" y="63"/>
                  </a:cubicBezTo>
                  <a:cubicBezTo>
                    <a:pt x="500" y="62"/>
                    <a:pt x="497" y="61"/>
                    <a:pt x="493" y="60"/>
                  </a:cubicBezTo>
                  <a:cubicBezTo>
                    <a:pt x="490" y="59"/>
                    <a:pt x="486" y="58"/>
                    <a:pt x="482" y="57"/>
                  </a:cubicBezTo>
                  <a:cubicBezTo>
                    <a:pt x="479" y="56"/>
                    <a:pt x="475" y="55"/>
                    <a:pt x="471" y="54"/>
                  </a:cubicBezTo>
                  <a:cubicBezTo>
                    <a:pt x="468" y="53"/>
                    <a:pt x="464" y="51"/>
                    <a:pt x="462" y="49"/>
                  </a:cubicBezTo>
                  <a:cubicBezTo>
                    <a:pt x="459" y="47"/>
                    <a:pt x="456" y="44"/>
                    <a:pt x="455" y="41"/>
                  </a:cubicBezTo>
                  <a:cubicBezTo>
                    <a:pt x="453" y="38"/>
                    <a:pt x="452" y="34"/>
                    <a:pt x="452" y="30"/>
                  </a:cubicBezTo>
                  <a:cubicBezTo>
                    <a:pt x="452" y="25"/>
                    <a:pt x="453" y="20"/>
                    <a:pt x="455" y="17"/>
                  </a:cubicBezTo>
                  <a:cubicBezTo>
                    <a:pt x="458" y="13"/>
                    <a:pt x="461" y="10"/>
                    <a:pt x="464" y="8"/>
                  </a:cubicBezTo>
                  <a:cubicBezTo>
                    <a:pt x="468" y="5"/>
                    <a:pt x="472" y="3"/>
                    <a:pt x="476" y="2"/>
                  </a:cubicBezTo>
                  <a:cubicBezTo>
                    <a:pt x="481" y="1"/>
                    <a:pt x="485" y="0"/>
                    <a:pt x="490" y="0"/>
                  </a:cubicBezTo>
                  <a:cubicBezTo>
                    <a:pt x="495" y="0"/>
                    <a:pt x="500" y="1"/>
                    <a:pt x="505" y="2"/>
                  </a:cubicBezTo>
                  <a:cubicBezTo>
                    <a:pt x="510" y="3"/>
                    <a:pt x="514" y="5"/>
                    <a:pt x="518" y="8"/>
                  </a:cubicBezTo>
                  <a:cubicBezTo>
                    <a:pt x="522" y="10"/>
                    <a:pt x="525" y="13"/>
                    <a:pt x="527" y="17"/>
                  </a:cubicBezTo>
                  <a:cubicBezTo>
                    <a:pt x="530" y="21"/>
                    <a:pt x="531" y="26"/>
                    <a:pt x="531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09" y="29"/>
                    <a:pt x="508" y="26"/>
                    <a:pt x="507" y="24"/>
                  </a:cubicBezTo>
                  <a:cubicBezTo>
                    <a:pt x="506" y="22"/>
                    <a:pt x="505" y="21"/>
                    <a:pt x="503" y="20"/>
                  </a:cubicBezTo>
                  <a:cubicBezTo>
                    <a:pt x="501" y="19"/>
                    <a:pt x="499" y="18"/>
                    <a:pt x="497" y="18"/>
                  </a:cubicBezTo>
                  <a:cubicBezTo>
                    <a:pt x="494" y="17"/>
                    <a:pt x="492" y="17"/>
                    <a:pt x="489" y="17"/>
                  </a:cubicBezTo>
                  <a:cubicBezTo>
                    <a:pt x="487" y="17"/>
                    <a:pt x="485" y="17"/>
                    <a:pt x="484" y="17"/>
                  </a:cubicBezTo>
                  <a:cubicBezTo>
                    <a:pt x="482" y="18"/>
                    <a:pt x="480" y="18"/>
                    <a:pt x="479" y="19"/>
                  </a:cubicBezTo>
                  <a:cubicBezTo>
                    <a:pt x="477" y="20"/>
                    <a:pt x="476" y="21"/>
                    <a:pt x="475" y="23"/>
                  </a:cubicBezTo>
                  <a:cubicBezTo>
                    <a:pt x="474" y="24"/>
                    <a:pt x="474" y="26"/>
                    <a:pt x="474" y="28"/>
                  </a:cubicBezTo>
                  <a:cubicBezTo>
                    <a:pt x="474" y="30"/>
                    <a:pt x="474" y="31"/>
                    <a:pt x="475" y="33"/>
                  </a:cubicBezTo>
                  <a:cubicBezTo>
                    <a:pt x="476" y="34"/>
                    <a:pt x="477" y="35"/>
                    <a:pt x="479" y="36"/>
                  </a:cubicBezTo>
                  <a:cubicBezTo>
                    <a:pt x="481" y="37"/>
                    <a:pt x="485" y="38"/>
                    <a:pt x="489" y="39"/>
                  </a:cubicBezTo>
                  <a:cubicBezTo>
                    <a:pt x="492" y="40"/>
                    <a:pt x="498" y="41"/>
                    <a:pt x="504" y="43"/>
                  </a:cubicBezTo>
                  <a:cubicBezTo>
                    <a:pt x="506" y="43"/>
                    <a:pt x="508" y="44"/>
                    <a:pt x="512" y="45"/>
                  </a:cubicBezTo>
                  <a:cubicBezTo>
                    <a:pt x="515" y="45"/>
                    <a:pt x="518" y="47"/>
                    <a:pt x="522" y="49"/>
                  </a:cubicBezTo>
                  <a:cubicBezTo>
                    <a:pt x="525" y="51"/>
                    <a:pt x="528" y="54"/>
                    <a:pt x="530" y="57"/>
                  </a:cubicBezTo>
                  <a:cubicBezTo>
                    <a:pt x="533" y="61"/>
                    <a:pt x="534" y="65"/>
                    <a:pt x="534" y="71"/>
                  </a:cubicBezTo>
                  <a:cubicBezTo>
                    <a:pt x="534" y="75"/>
                    <a:pt x="533" y="79"/>
                    <a:pt x="531" y="83"/>
                  </a:cubicBezTo>
                  <a:cubicBezTo>
                    <a:pt x="530" y="87"/>
                    <a:pt x="527" y="90"/>
                    <a:pt x="523" y="93"/>
                  </a:cubicBezTo>
                  <a:cubicBezTo>
                    <a:pt x="520" y="96"/>
                    <a:pt x="515" y="98"/>
                    <a:pt x="510" y="99"/>
                  </a:cubicBezTo>
                  <a:cubicBezTo>
                    <a:pt x="505" y="101"/>
                    <a:pt x="499" y="102"/>
                    <a:pt x="492" y="102"/>
                  </a:cubicBezTo>
                  <a:cubicBezTo>
                    <a:pt x="486" y="102"/>
                    <a:pt x="481" y="101"/>
                    <a:pt x="476" y="100"/>
                  </a:cubicBezTo>
                  <a:cubicBezTo>
                    <a:pt x="470" y="98"/>
                    <a:pt x="466" y="96"/>
                    <a:pt x="462" y="94"/>
                  </a:cubicBezTo>
                  <a:cubicBezTo>
                    <a:pt x="458" y="91"/>
                    <a:pt x="454" y="87"/>
                    <a:pt x="452" y="83"/>
                  </a:cubicBezTo>
                  <a:cubicBezTo>
                    <a:pt x="450" y="78"/>
                    <a:pt x="449" y="73"/>
                    <a:pt x="449" y="67"/>
                  </a:cubicBezTo>
                  <a:cubicBezTo>
                    <a:pt x="470" y="67"/>
                    <a:pt x="470" y="67"/>
                    <a:pt x="470" y="67"/>
                  </a:cubicBezTo>
                  <a:cubicBezTo>
                    <a:pt x="470" y="71"/>
                    <a:pt x="471" y="73"/>
                    <a:pt x="472" y="76"/>
                  </a:cubicBezTo>
                  <a:moveTo>
                    <a:pt x="407" y="99"/>
                  </a:moveTo>
                  <a:cubicBezTo>
                    <a:pt x="402" y="101"/>
                    <a:pt x="398" y="102"/>
                    <a:pt x="393" y="102"/>
                  </a:cubicBezTo>
                  <a:cubicBezTo>
                    <a:pt x="385" y="102"/>
                    <a:pt x="378" y="100"/>
                    <a:pt x="372" y="98"/>
                  </a:cubicBezTo>
                  <a:cubicBezTo>
                    <a:pt x="366" y="95"/>
                    <a:pt x="360" y="92"/>
                    <a:pt x="356" y="87"/>
                  </a:cubicBezTo>
                  <a:cubicBezTo>
                    <a:pt x="352" y="83"/>
                    <a:pt x="349" y="77"/>
                    <a:pt x="346" y="71"/>
                  </a:cubicBezTo>
                  <a:cubicBezTo>
                    <a:pt x="344" y="65"/>
                    <a:pt x="343" y="59"/>
                    <a:pt x="343" y="51"/>
                  </a:cubicBezTo>
                  <a:cubicBezTo>
                    <a:pt x="343" y="44"/>
                    <a:pt x="344" y="38"/>
                    <a:pt x="346" y="31"/>
                  </a:cubicBezTo>
                  <a:cubicBezTo>
                    <a:pt x="349" y="25"/>
                    <a:pt x="352" y="20"/>
                    <a:pt x="356" y="15"/>
                  </a:cubicBezTo>
                  <a:cubicBezTo>
                    <a:pt x="360" y="11"/>
                    <a:pt x="366" y="7"/>
                    <a:pt x="372" y="4"/>
                  </a:cubicBezTo>
                  <a:cubicBezTo>
                    <a:pt x="378" y="2"/>
                    <a:pt x="385" y="0"/>
                    <a:pt x="393" y="0"/>
                  </a:cubicBezTo>
                  <a:cubicBezTo>
                    <a:pt x="398" y="0"/>
                    <a:pt x="403" y="1"/>
                    <a:pt x="408" y="3"/>
                  </a:cubicBezTo>
                  <a:cubicBezTo>
                    <a:pt x="413" y="4"/>
                    <a:pt x="417" y="6"/>
                    <a:pt x="421" y="9"/>
                  </a:cubicBezTo>
                  <a:cubicBezTo>
                    <a:pt x="425" y="12"/>
                    <a:pt x="428" y="16"/>
                    <a:pt x="431" y="20"/>
                  </a:cubicBezTo>
                  <a:cubicBezTo>
                    <a:pt x="433" y="24"/>
                    <a:pt x="435" y="29"/>
                    <a:pt x="435" y="35"/>
                  </a:cubicBezTo>
                  <a:cubicBezTo>
                    <a:pt x="414" y="35"/>
                    <a:pt x="414" y="35"/>
                    <a:pt x="414" y="35"/>
                  </a:cubicBezTo>
                  <a:cubicBezTo>
                    <a:pt x="413" y="29"/>
                    <a:pt x="410" y="25"/>
                    <a:pt x="406" y="22"/>
                  </a:cubicBezTo>
                  <a:cubicBezTo>
                    <a:pt x="403" y="20"/>
                    <a:pt x="398" y="18"/>
                    <a:pt x="393" y="18"/>
                  </a:cubicBezTo>
                  <a:cubicBezTo>
                    <a:pt x="388" y="18"/>
                    <a:pt x="383" y="19"/>
                    <a:pt x="380" y="21"/>
                  </a:cubicBezTo>
                  <a:cubicBezTo>
                    <a:pt x="376" y="23"/>
                    <a:pt x="374" y="25"/>
                    <a:pt x="371" y="28"/>
                  </a:cubicBezTo>
                  <a:cubicBezTo>
                    <a:pt x="369" y="32"/>
                    <a:pt x="368" y="35"/>
                    <a:pt x="367" y="39"/>
                  </a:cubicBezTo>
                  <a:cubicBezTo>
                    <a:pt x="366" y="43"/>
                    <a:pt x="365" y="47"/>
                    <a:pt x="365" y="51"/>
                  </a:cubicBezTo>
                  <a:cubicBezTo>
                    <a:pt x="365" y="56"/>
                    <a:pt x="366" y="60"/>
                    <a:pt x="367" y="63"/>
                  </a:cubicBezTo>
                  <a:cubicBezTo>
                    <a:pt x="368" y="67"/>
                    <a:pt x="369" y="71"/>
                    <a:pt x="371" y="74"/>
                  </a:cubicBezTo>
                  <a:cubicBezTo>
                    <a:pt x="374" y="77"/>
                    <a:pt x="376" y="79"/>
                    <a:pt x="380" y="81"/>
                  </a:cubicBezTo>
                  <a:cubicBezTo>
                    <a:pt x="383" y="83"/>
                    <a:pt x="388" y="84"/>
                    <a:pt x="393" y="84"/>
                  </a:cubicBezTo>
                  <a:cubicBezTo>
                    <a:pt x="400" y="84"/>
                    <a:pt x="406" y="82"/>
                    <a:pt x="410" y="79"/>
                  </a:cubicBezTo>
                  <a:cubicBezTo>
                    <a:pt x="414" y="75"/>
                    <a:pt x="416" y="70"/>
                    <a:pt x="417" y="63"/>
                  </a:cubicBezTo>
                  <a:cubicBezTo>
                    <a:pt x="394" y="63"/>
                    <a:pt x="394" y="63"/>
                    <a:pt x="394" y="63"/>
                  </a:cubicBezTo>
                  <a:cubicBezTo>
                    <a:pt x="394" y="47"/>
                    <a:pt x="394" y="47"/>
                    <a:pt x="394" y="47"/>
                  </a:cubicBezTo>
                  <a:cubicBezTo>
                    <a:pt x="437" y="47"/>
                    <a:pt x="437" y="47"/>
                    <a:pt x="437" y="47"/>
                  </a:cubicBezTo>
                  <a:cubicBezTo>
                    <a:pt x="437" y="100"/>
                    <a:pt x="437" y="100"/>
                    <a:pt x="437" y="100"/>
                  </a:cubicBezTo>
                  <a:cubicBezTo>
                    <a:pt x="423" y="100"/>
                    <a:pt x="423" y="100"/>
                    <a:pt x="423" y="100"/>
                  </a:cubicBezTo>
                  <a:cubicBezTo>
                    <a:pt x="421" y="89"/>
                    <a:pt x="421" y="89"/>
                    <a:pt x="421" y="89"/>
                  </a:cubicBezTo>
                  <a:cubicBezTo>
                    <a:pt x="417" y="93"/>
                    <a:pt x="412" y="97"/>
                    <a:pt x="407" y="99"/>
                  </a:cubicBezTo>
                  <a:moveTo>
                    <a:pt x="264" y="3"/>
                  </a:moveTo>
                  <a:cubicBezTo>
                    <a:pt x="306" y="68"/>
                    <a:pt x="306" y="68"/>
                    <a:pt x="306" y="68"/>
                  </a:cubicBezTo>
                  <a:cubicBezTo>
                    <a:pt x="307" y="68"/>
                    <a:pt x="307" y="68"/>
                    <a:pt x="307" y="68"/>
                  </a:cubicBezTo>
                  <a:cubicBezTo>
                    <a:pt x="307" y="3"/>
                    <a:pt x="307" y="3"/>
                    <a:pt x="307" y="3"/>
                  </a:cubicBezTo>
                  <a:cubicBezTo>
                    <a:pt x="328" y="3"/>
                    <a:pt x="328" y="3"/>
                    <a:pt x="328" y="3"/>
                  </a:cubicBezTo>
                  <a:cubicBezTo>
                    <a:pt x="328" y="100"/>
                    <a:pt x="328" y="100"/>
                    <a:pt x="328" y="100"/>
                  </a:cubicBezTo>
                  <a:cubicBezTo>
                    <a:pt x="305" y="100"/>
                    <a:pt x="305" y="100"/>
                    <a:pt x="305" y="100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3"/>
                    <a:pt x="242" y="3"/>
                    <a:pt x="242" y="3"/>
                  </a:cubicBezTo>
                  <a:lnTo>
                    <a:pt x="264" y="3"/>
                  </a:lnTo>
                  <a:close/>
                  <a:moveTo>
                    <a:pt x="222" y="100"/>
                  </a:moveTo>
                  <a:cubicBezTo>
                    <a:pt x="200" y="100"/>
                    <a:pt x="200" y="100"/>
                    <a:pt x="200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22" y="3"/>
                    <a:pt x="222" y="3"/>
                    <a:pt x="222" y="3"/>
                  </a:cubicBezTo>
                  <a:lnTo>
                    <a:pt x="222" y="100"/>
                  </a:lnTo>
                  <a:close/>
                  <a:moveTo>
                    <a:pt x="117" y="3"/>
                  </a:moveTo>
                  <a:cubicBezTo>
                    <a:pt x="117" y="40"/>
                    <a:pt x="117" y="40"/>
                    <a:pt x="117" y="40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80" y="100"/>
                    <a:pt x="180" y="100"/>
                    <a:pt x="180" y="100"/>
                  </a:cubicBezTo>
                  <a:cubicBezTo>
                    <a:pt x="158" y="100"/>
                    <a:pt x="158" y="100"/>
                    <a:pt x="158" y="100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17" y="58"/>
                    <a:pt x="117" y="58"/>
                    <a:pt x="117" y="58"/>
                  </a:cubicBezTo>
                  <a:cubicBezTo>
                    <a:pt x="117" y="100"/>
                    <a:pt x="117" y="100"/>
                    <a:pt x="117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3"/>
                    <a:pt x="95" y="3"/>
                    <a:pt x="95" y="3"/>
                  </a:cubicBezTo>
                  <a:lnTo>
                    <a:pt x="117" y="3"/>
                  </a:lnTo>
                  <a:close/>
                  <a:moveTo>
                    <a:pt x="0" y="2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21"/>
                    <a:pt x="30" y="21"/>
                    <a:pt x="30" y="21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2277" y="2781"/>
              <a:ext cx="45" cy="82"/>
            </a:xfrm>
            <a:custGeom>
              <a:avLst/>
              <a:gdLst>
                <a:gd name="T0" fmla="*/ 17 w 19"/>
                <a:gd name="T1" fmla="*/ 3 h 35"/>
                <a:gd name="T2" fmla="*/ 12 w 19"/>
                <a:gd name="T3" fmla="*/ 0 h 35"/>
                <a:gd name="T4" fmla="*/ 4 w 19"/>
                <a:gd name="T5" fmla="*/ 6 h 35"/>
                <a:gd name="T6" fmla="*/ 0 w 19"/>
                <a:gd name="T7" fmla="*/ 22 h 35"/>
                <a:gd name="T8" fmla="*/ 3 w 19"/>
                <a:gd name="T9" fmla="*/ 32 h 35"/>
                <a:gd name="T10" fmla="*/ 8 w 19"/>
                <a:gd name="T11" fmla="*/ 35 h 35"/>
                <a:gd name="T12" fmla="*/ 15 w 19"/>
                <a:gd name="T13" fmla="*/ 30 h 35"/>
                <a:gd name="T14" fmla="*/ 19 w 19"/>
                <a:gd name="T15" fmla="*/ 13 h 35"/>
                <a:gd name="T16" fmla="*/ 17 w 19"/>
                <a:gd name="T1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5">
                  <a:moveTo>
                    <a:pt x="17" y="3"/>
                  </a:moveTo>
                  <a:cubicBezTo>
                    <a:pt x="16" y="1"/>
                    <a:pt x="14" y="0"/>
                    <a:pt x="12" y="0"/>
                  </a:cubicBezTo>
                  <a:cubicBezTo>
                    <a:pt x="10" y="0"/>
                    <a:pt x="7" y="2"/>
                    <a:pt x="4" y="6"/>
                  </a:cubicBezTo>
                  <a:cubicBezTo>
                    <a:pt x="2" y="10"/>
                    <a:pt x="0" y="15"/>
                    <a:pt x="0" y="22"/>
                  </a:cubicBezTo>
                  <a:cubicBezTo>
                    <a:pt x="0" y="26"/>
                    <a:pt x="1" y="30"/>
                    <a:pt x="3" y="32"/>
                  </a:cubicBezTo>
                  <a:cubicBezTo>
                    <a:pt x="4" y="34"/>
                    <a:pt x="6" y="35"/>
                    <a:pt x="8" y="35"/>
                  </a:cubicBezTo>
                  <a:cubicBezTo>
                    <a:pt x="10" y="35"/>
                    <a:pt x="13" y="33"/>
                    <a:pt x="15" y="30"/>
                  </a:cubicBezTo>
                  <a:cubicBezTo>
                    <a:pt x="18" y="25"/>
                    <a:pt x="19" y="20"/>
                    <a:pt x="19" y="13"/>
                  </a:cubicBezTo>
                  <a:cubicBezTo>
                    <a:pt x="19" y="8"/>
                    <a:pt x="19" y="5"/>
                    <a:pt x="17" y="3"/>
                  </a:cubicBezTo>
                  <a:close/>
                </a:path>
              </a:pathLst>
            </a:custGeom>
            <a:solidFill>
              <a:srgbClr val="478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 noEditPoints="1"/>
            </p:cNvSpPr>
            <p:nvPr/>
          </p:nvSpPr>
          <p:spPr bwMode="auto">
            <a:xfrm>
              <a:off x="2024" y="2450"/>
              <a:ext cx="520" cy="864"/>
            </a:xfrm>
            <a:custGeom>
              <a:avLst/>
              <a:gdLst>
                <a:gd name="T0" fmla="*/ 180 w 220"/>
                <a:gd name="T1" fmla="*/ 256 h 366"/>
                <a:gd name="T2" fmla="*/ 220 w 220"/>
                <a:gd name="T3" fmla="*/ 155 h 366"/>
                <a:gd name="T4" fmla="*/ 101 w 220"/>
                <a:gd name="T5" fmla="*/ 90 h 366"/>
                <a:gd name="T6" fmla="*/ 67 w 220"/>
                <a:gd name="T7" fmla="*/ 21 h 366"/>
                <a:gd name="T8" fmla="*/ 26 w 220"/>
                <a:gd name="T9" fmla="*/ 21 h 366"/>
                <a:gd name="T10" fmla="*/ 57 w 220"/>
                <a:gd name="T11" fmla="*/ 38 h 366"/>
                <a:gd name="T12" fmla="*/ 66 w 220"/>
                <a:gd name="T13" fmla="*/ 155 h 366"/>
                <a:gd name="T14" fmla="*/ 39 w 220"/>
                <a:gd name="T15" fmla="*/ 314 h 366"/>
                <a:gd name="T16" fmla="*/ 0 w 220"/>
                <a:gd name="T17" fmla="*/ 339 h 366"/>
                <a:gd name="T18" fmla="*/ 55 w 220"/>
                <a:gd name="T19" fmla="*/ 339 h 366"/>
                <a:gd name="T20" fmla="*/ 105 w 220"/>
                <a:gd name="T21" fmla="*/ 223 h 366"/>
                <a:gd name="T22" fmla="*/ 164 w 220"/>
                <a:gd name="T23" fmla="*/ 230 h 366"/>
                <a:gd name="T24" fmla="*/ 161 w 220"/>
                <a:gd name="T25" fmla="*/ 280 h 366"/>
                <a:gd name="T26" fmla="*/ 209 w 220"/>
                <a:gd name="T27" fmla="*/ 280 h 366"/>
                <a:gd name="T28" fmla="*/ 102 w 220"/>
                <a:gd name="T29" fmla="*/ 175 h 366"/>
                <a:gd name="T30" fmla="*/ 105 w 220"/>
                <a:gd name="T31" fmla="*/ 147 h 366"/>
                <a:gd name="T32" fmla="*/ 132 w 220"/>
                <a:gd name="T33" fmla="*/ 140 h 366"/>
                <a:gd name="T34" fmla="*/ 127 w 220"/>
                <a:gd name="T35" fmla="*/ 170 h 366"/>
                <a:gd name="T36" fmla="*/ 102 w 220"/>
                <a:gd name="T37" fmla="*/ 175 h 366"/>
                <a:gd name="T38" fmla="*/ 152 w 220"/>
                <a:gd name="T39" fmla="*/ 174 h 366"/>
                <a:gd name="T40" fmla="*/ 123 w 220"/>
                <a:gd name="T41" fmla="*/ 203 h 366"/>
                <a:gd name="T42" fmla="*/ 117 w 220"/>
                <a:gd name="T43" fmla="*/ 199 h 366"/>
                <a:gd name="T44" fmla="*/ 121 w 220"/>
                <a:gd name="T45" fmla="*/ 195 h 366"/>
                <a:gd name="T46" fmla="*/ 131 w 220"/>
                <a:gd name="T47" fmla="*/ 196 h 366"/>
                <a:gd name="T48" fmla="*/ 142 w 220"/>
                <a:gd name="T49" fmla="*/ 183 h 366"/>
                <a:gd name="T50" fmla="*/ 140 w 220"/>
                <a:gd name="T51" fmla="*/ 143 h 366"/>
                <a:gd name="T52" fmla="*/ 153 w 220"/>
                <a:gd name="T53" fmla="*/ 139 h 366"/>
                <a:gd name="T54" fmla="*/ 169 w 220"/>
                <a:gd name="T55" fmla="*/ 111 h 366"/>
                <a:gd name="T56" fmla="*/ 185 w 220"/>
                <a:gd name="T57" fmla="*/ 109 h 366"/>
                <a:gd name="T58" fmla="*/ 186 w 220"/>
                <a:gd name="T59" fmla="*/ 114 h 366"/>
                <a:gd name="T60" fmla="*/ 176 w 220"/>
                <a:gd name="T61" fmla="*/ 114 h 366"/>
                <a:gd name="T62" fmla="*/ 167 w 220"/>
                <a:gd name="T63" fmla="*/ 118 h 366"/>
                <a:gd name="T64" fmla="*/ 160 w 220"/>
                <a:gd name="T65" fmla="*/ 139 h 366"/>
                <a:gd name="T66" fmla="*/ 172 w 220"/>
                <a:gd name="T67" fmla="*/ 14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0" h="366">
                  <a:moveTo>
                    <a:pt x="185" y="256"/>
                  </a:moveTo>
                  <a:cubicBezTo>
                    <a:pt x="184" y="256"/>
                    <a:pt x="182" y="256"/>
                    <a:pt x="180" y="256"/>
                  </a:cubicBezTo>
                  <a:cubicBezTo>
                    <a:pt x="171" y="228"/>
                    <a:pt x="171" y="228"/>
                    <a:pt x="171" y="228"/>
                  </a:cubicBezTo>
                  <a:cubicBezTo>
                    <a:pt x="200" y="217"/>
                    <a:pt x="220" y="188"/>
                    <a:pt x="220" y="155"/>
                  </a:cubicBezTo>
                  <a:cubicBezTo>
                    <a:pt x="220" y="113"/>
                    <a:pt x="186" y="78"/>
                    <a:pt x="143" y="78"/>
                  </a:cubicBezTo>
                  <a:cubicBezTo>
                    <a:pt x="128" y="78"/>
                    <a:pt x="113" y="82"/>
                    <a:pt x="101" y="90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5" y="30"/>
                    <a:pt x="67" y="26"/>
                    <a:pt x="67" y="21"/>
                  </a:cubicBezTo>
                  <a:cubicBezTo>
                    <a:pt x="67" y="9"/>
                    <a:pt x="58" y="0"/>
                    <a:pt x="47" y="0"/>
                  </a:cubicBezTo>
                  <a:cubicBezTo>
                    <a:pt x="36" y="0"/>
                    <a:pt x="26" y="9"/>
                    <a:pt x="26" y="21"/>
                  </a:cubicBezTo>
                  <a:cubicBezTo>
                    <a:pt x="26" y="32"/>
                    <a:pt x="36" y="41"/>
                    <a:pt x="47" y="41"/>
                  </a:cubicBezTo>
                  <a:cubicBezTo>
                    <a:pt x="51" y="41"/>
                    <a:pt x="54" y="40"/>
                    <a:pt x="57" y="38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77" y="108"/>
                    <a:pt x="66" y="130"/>
                    <a:pt x="66" y="155"/>
                  </a:cubicBezTo>
                  <a:cubicBezTo>
                    <a:pt x="66" y="182"/>
                    <a:pt x="79" y="205"/>
                    <a:pt x="99" y="219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6" y="312"/>
                    <a:pt x="32" y="312"/>
                    <a:pt x="28" y="312"/>
                  </a:cubicBezTo>
                  <a:cubicBezTo>
                    <a:pt x="13" y="312"/>
                    <a:pt x="0" y="324"/>
                    <a:pt x="0" y="339"/>
                  </a:cubicBezTo>
                  <a:cubicBezTo>
                    <a:pt x="0" y="354"/>
                    <a:pt x="13" y="366"/>
                    <a:pt x="28" y="366"/>
                  </a:cubicBezTo>
                  <a:cubicBezTo>
                    <a:pt x="43" y="366"/>
                    <a:pt x="55" y="354"/>
                    <a:pt x="55" y="339"/>
                  </a:cubicBezTo>
                  <a:cubicBezTo>
                    <a:pt x="55" y="330"/>
                    <a:pt x="51" y="323"/>
                    <a:pt x="45" y="318"/>
                  </a:cubicBezTo>
                  <a:cubicBezTo>
                    <a:pt x="105" y="223"/>
                    <a:pt x="105" y="223"/>
                    <a:pt x="105" y="223"/>
                  </a:cubicBezTo>
                  <a:cubicBezTo>
                    <a:pt x="116" y="229"/>
                    <a:pt x="129" y="233"/>
                    <a:pt x="143" y="233"/>
                  </a:cubicBezTo>
                  <a:cubicBezTo>
                    <a:pt x="150" y="233"/>
                    <a:pt x="158" y="232"/>
                    <a:pt x="164" y="230"/>
                  </a:cubicBezTo>
                  <a:cubicBezTo>
                    <a:pt x="174" y="258"/>
                    <a:pt x="174" y="258"/>
                    <a:pt x="174" y="258"/>
                  </a:cubicBezTo>
                  <a:cubicBezTo>
                    <a:pt x="166" y="262"/>
                    <a:pt x="161" y="270"/>
                    <a:pt x="161" y="280"/>
                  </a:cubicBezTo>
                  <a:cubicBezTo>
                    <a:pt x="161" y="293"/>
                    <a:pt x="172" y="304"/>
                    <a:pt x="185" y="304"/>
                  </a:cubicBezTo>
                  <a:cubicBezTo>
                    <a:pt x="199" y="304"/>
                    <a:pt x="209" y="293"/>
                    <a:pt x="209" y="280"/>
                  </a:cubicBezTo>
                  <a:cubicBezTo>
                    <a:pt x="209" y="266"/>
                    <a:pt x="199" y="256"/>
                    <a:pt x="185" y="256"/>
                  </a:cubicBezTo>
                  <a:close/>
                  <a:moveTo>
                    <a:pt x="102" y="175"/>
                  </a:moveTo>
                  <a:cubicBezTo>
                    <a:pt x="100" y="173"/>
                    <a:pt x="99" y="170"/>
                    <a:pt x="99" y="166"/>
                  </a:cubicBezTo>
                  <a:cubicBezTo>
                    <a:pt x="99" y="159"/>
                    <a:pt x="101" y="153"/>
                    <a:pt x="105" y="147"/>
                  </a:cubicBezTo>
                  <a:cubicBezTo>
                    <a:pt x="110" y="140"/>
                    <a:pt x="116" y="136"/>
                    <a:pt x="124" y="136"/>
                  </a:cubicBezTo>
                  <a:cubicBezTo>
                    <a:pt x="127" y="136"/>
                    <a:pt x="130" y="137"/>
                    <a:pt x="132" y="140"/>
                  </a:cubicBezTo>
                  <a:cubicBezTo>
                    <a:pt x="134" y="142"/>
                    <a:pt x="135" y="146"/>
                    <a:pt x="135" y="150"/>
                  </a:cubicBezTo>
                  <a:cubicBezTo>
                    <a:pt x="135" y="158"/>
                    <a:pt x="132" y="164"/>
                    <a:pt x="127" y="170"/>
                  </a:cubicBezTo>
                  <a:cubicBezTo>
                    <a:pt x="122" y="176"/>
                    <a:pt x="117" y="179"/>
                    <a:pt x="111" y="179"/>
                  </a:cubicBezTo>
                  <a:cubicBezTo>
                    <a:pt x="107" y="179"/>
                    <a:pt x="105" y="178"/>
                    <a:pt x="102" y="175"/>
                  </a:cubicBezTo>
                  <a:close/>
                  <a:moveTo>
                    <a:pt x="159" y="143"/>
                  </a:moveTo>
                  <a:cubicBezTo>
                    <a:pt x="152" y="174"/>
                    <a:pt x="152" y="174"/>
                    <a:pt x="152" y="174"/>
                  </a:cubicBezTo>
                  <a:cubicBezTo>
                    <a:pt x="149" y="183"/>
                    <a:pt x="145" y="191"/>
                    <a:pt x="140" y="196"/>
                  </a:cubicBezTo>
                  <a:cubicBezTo>
                    <a:pt x="135" y="201"/>
                    <a:pt x="129" y="203"/>
                    <a:pt x="123" y="203"/>
                  </a:cubicBezTo>
                  <a:cubicBezTo>
                    <a:pt x="121" y="203"/>
                    <a:pt x="119" y="203"/>
                    <a:pt x="118" y="202"/>
                  </a:cubicBezTo>
                  <a:cubicBezTo>
                    <a:pt x="117" y="201"/>
                    <a:pt x="117" y="200"/>
                    <a:pt x="117" y="199"/>
                  </a:cubicBezTo>
                  <a:cubicBezTo>
                    <a:pt x="117" y="198"/>
                    <a:pt x="117" y="197"/>
                    <a:pt x="118" y="196"/>
                  </a:cubicBezTo>
                  <a:cubicBezTo>
                    <a:pt x="119" y="196"/>
                    <a:pt x="120" y="195"/>
                    <a:pt x="121" y="195"/>
                  </a:cubicBezTo>
                  <a:cubicBezTo>
                    <a:pt x="122" y="195"/>
                    <a:pt x="123" y="196"/>
                    <a:pt x="124" y="196"/>
                  </a:cubicBezTo>
                  <a:cubicBezTo>
                    <a:pt x="126" y="196"/>
                    <a:pt x="129" y="196"/>
                    <a:pt x="131" y="196"/>
                  </a:cubicBezTo>
                  <a:cubicBezTo>
                    <a:pt x="134" y="196"/>
                    <a:pt x="136" y="195"/>
                    <a:pt x="138" y="194"/>
                  </a:cubicBezTo>
                  <a:cubicBezTo>
                    <a:pt x="139" y="192"/>
                    <a:pt x="141" y="189"/>
                    <a:pt x="142" y="183"/>
                  </a:cubicBezTo>
                  <a:cubicBezTo>
                    <a:pt x="152" y="143"/>
                    <a:pt x="152" y="143"/>
                    <a:pt x="152" y="143"/>
                  </a:cubicBezTo>
                  <a:cubicBezTo>
                    <a:pt x="140" y="143"/>
                    <a:pt x="140" y="143"/>
                    <a:pt x="140" y="143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155" y="131"/>
                    <a:pt x="157" y="125"/>
                    <a:pt x="160" y="121"/>
                  </a:cubicBezTo>
                  <a:cubicBezTo>
                    <a:pt x="162" y="117"/>
                    <a:pt x="165" y="114"/>
                    <a:pt x="169" y="111"/>
                  </a:cubicBezTo>
                  <a:cubicBezTo>
                    <a:pt x="173" y="109"/>
                    <a:pt x="177" y="108"/>
                    <a:pt x="181" y="108"/>
                  </a:cubicBezTo>
                  <a:cubicBezTo>
                    <a:pt x="183" y="108"/>
                    <a:pt x="184" y="108"/>
                    <a:pt x="185" y="109"/>
                  </a:cubicBezTo>
                  <a:cubicBezTo>
                    <a:pt x="186" y="110"/>
                    <a:pt x="187" y="111"/>
                    <a:pt x="187" y="112"/>
                  </a:cubicBezTo>
                  <a:cubicBezTo>
                    <a:pt x="187" y="113"/>
                    <a:pt x="186" y="114"/>
                    <a:pt x="186" y="114"/>
                  </a:cubicBezTo>
                  <a:cubicBezTo>
                    <a:pt x="185" y="115"/>
                    <a:pt x="184" y="115"/>
                    <a:pt x="183" y="115"/>
                  </a:cubicBezTo>
                  <a:cubicBezTo>
                    <a:pt x="182" y="115"/>
                    <a:pt x="180" y="115"/>
                    <a:pt x="176" y="114"/>
                  </a:cubicBezTo>
                  <a:cubicBezTo>
                    <a:pt x="175" y="114"/>
                    <a:pt x="174" y="114"/>
                    <a:pt x="173" y="114"/>
                  </a:cubicBezTo>
                  <a:cubicBezTo>
                    <a:pt x="171" y="114"/>
                    <a:pt x="169" y="115"/>
                    <a:pt x="167" y="118"/>
                  </a:cubicBezTo>
                  <a:cubicBezTo>
                    <a:pt x="165" y="120"/>
                    <a:pt x="164" y="124"/>
                    <a:pt x="163" y="129"/>
                  </a:cubicBezTo>
                  <a:cubicBezTo>
                    <a:pt x="160" y="139"/>
                    <a:pt x="160" y="139"/>
                    <a:pt x="160" y="139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2" y="143"/>
                    <a:pt x="172" y="143"/>
                    <a:pt x="172" y="143"/>
                  </a:cubicBezTo>
                  <a:lnTo>
                    <a:pt x="159" y="143"/>
                  </a:lnTo>
                  <a:close/>
                </a:path>
              </a:pathLst>
            </a:custGeom>
            <a:solidFill>
              <a:srgbClr val="478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15" name="Straight Connector 14"/>
          <p:cNvCxnSpPr/>
          <p:nvPr/>
        </p:nvCxnSpPr>
        <p:spPr>
          <a:xfrm>
            <a:off x="2199011" y="348020"/>
            <a:ext cx="4442527" cy="0"/>
          </a:xfrm>
          <a:prstGeom prst="line">
            <a:avLst/>
          </a:prstGeom>
          <a:ln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216462" y="8879385"/>
            <a:ext cx="6425076" cy="0"/>
          </a:xfrm>
          <a:prstGeom prst="line">
            <a:avLst/>
          </a:prstGeom>
          <a:ln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809752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228600" indent="0" algn="l" defTabSz="91440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chinerylubrication.com/Read/367/temperature-stability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BE" dirty="0"/>
              <a:t>Failure </a:t>
            </a:r>
            <a:r>
              <a:rPr lang="nl-BE" dirty="0" err="1"/>
              <a:t>avoidance</a:t>
            </a:r>
            <a:r>
              <a:rPr lang="nl-BE" baseline="0" dirty="0"/>
              <a:t> is </a:t>
            </a:r>
            <a:r>
              <a:rPr lang="nl-BE" baseline="0" dirty="0" err="1"/>
              <a:t>key</a:t>
            </a:r>
            <a:r>
              <a:rPr lang="nl-BE" baseline="0" dirty="0"/>
              <a:t> in </a:t>
            </a:r>
            <a:r>
              <a:rPr lang="nl-BE" baseline="0" dirty="0" err="1"/>
              <a:t>the</a:t>
            </a:r>
            <a:r>
              <a:rPr lang="nl-BE" baseline="0" dirty="0"/>
              <a:t> </a:t>
            </a:r>
            <a:r>
              <a:rPr lang="nl-BE" baseline="0" dirty="0" err="1"/>
              <a:t>quest</a:t>
            </a:r>
            <a:r>
              <a:rPr lang="nl-BE" baseline="0" dirty="0"/>
              <a:t> of </a:t>
            </a:r>
            <a:r>
              <a:rPr lang="nl-BE" baseline="0" dirty="0" err="1"/>
              <a:t>lowering</a:t>
            </a:r>
            <a:r>
              <a:rPr lang="nl-BE" baseline="0" dirty="0"/>
              <a:t> </a:t>
            </a:r>
            <a:r>
              <a:rPr lang="nl-BE" baseline="0" dirty="0" err="1"/>
              <a:t>the</a:t>
            </a:r>
            <a:r>
              <a:rPr lang="nl-BE" baseline="0" dirty="0"/>
              <a:t> LCOE </a:t>
            </a:r>
            <a:endParaRPr lang="nl-B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ctr"/>
            <a:fld id="{3A2CFEBC-97F3-47DE-90E6-F8474C9F6E51}" type="slidenum">
              <a:rPr lang="en-US" sz="800" smtClean="0">
                <a:solidFill>
                  <a:schemeClr val="bg1"/>
                </a:solidFill>
              </a:rPr>
              <a:pPr algn="ctr"/>
              <a:t>4</a:t>
            </a:fld>
            <a:endParaRPr lang="en-US" sz="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0052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Extremely low temperature </a:t>
            </a:r>
            <a:r>
              <a:rPr lang="en-US" dirty="0">
                <a:hlinkClick r:id="rId3"/>
              </a:rPr>
              <a:t>causes many fluids to congeal</a:t>
            </a:r>
            <a:r>
              <a:rPr lang="en-US" dirty="0"/>
              <a:t>, which means that it cannot flow through mechanical systems efficiently. This fluid immobility can starve a pump, which causes potentially harmful vaporous cavitation in the system. This also results in high fluid and mechanical friction, as well as lubricant starvation for bearing surfaces.</a:t>
            </a:r>
            <a:endParaRPr lang="nl-B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ctr"/>
            <a:fld id="{3A2CFEBC-97F3-47DE-90E6-F8474C9F6E51}" type="slidenum">
              <a:rPr lang="en-US" sz="800" smtClean="0">
                <a:solidFill>
                  <a:schemeClr val="bg1"/>
                </a:solidFill>
              </a:rPr>
              <a:pPr algn="ctr"/>
              <a:t>6</a:t>
            </a:fld>
            <a:endParaRPr lang="en-US" sz="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9632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1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DNV –GL = certification guideline</a:t>
            </a:r>
          </a:p>
          <a:p>
            <a:endParaRPr lang="en-US" sz="1100" b="1" i="0" u="none" strike="noStrike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endParaRPr lang="en-US" sz="1100" b="1" i="0" u="none" strike="noStrike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1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Definition of cold climate site / conditions</a:t>
            </a:r>
          </a:p>
          <a:p>
            <a:r>
              <a:rPr lang="nl-BE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• </a:t>
            </a:r>
            <a:r>
              <a:rPr lang="nl-BE" sz="1100" b="1" i="0" u="sng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normal</a:t>
            </a:r>
            <a:r>
              <a:rPr lang="nl-BE" sz="1100" b="1" i="0" u="sng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nl-BE" sz="1100" b="1" i="0" u="sng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climate</a:t>
            </a:r>
            <a:r>
              <a:rPr lang="nl-BE" sz="1100" b="1" i="0" u="sng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nl-BE" sz="1100" b="1" i="0" u="sng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ambient</a:t>
            </a:r>
            <a:r>
              <a:rPr lang="nl-BE" sz="1100" b="1" i="0" u="sng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nl-BE" sz="1100" b="1" i="0" u="sng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temperatures</a:t>
            </a:r>
            <a:r>
              <a:rPr lang="nl-BE" sz="1100" b="1" i="0" u="sng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</a:t>
            </a:r>
          </a:p>
          <a:p>
            <a:r>
              <a:rPr lang="el-GR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• θ</a:t>
            </a:r>
            <a:r>
              <a:rPr lang="nl-BE" sz="1100" b="0" i="0" u="none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mean</a:t>
            </a:r>
            <a:r>
              <a:rPr lang="nl-BE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nl-BE" sz="1100" b="0" i="0" u="none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year</a:t>
            </a:r>
            <a:r>
              <a:rPr lang="nl-BE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= 15°C</a:t>
            </a:r>
          </a:p>
          <a:p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• θ1year min/max = -20 to +50°C (survival temperature)</a:t>
            </a:r>
          </a:p>
          <a:p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• </a:t>
            </a:r>
            <a:r>
              <a:rPr lang="en-US" sz="1100" b="0" i="0" u="none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θmin</a:t>
            </a:r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/max operation = -10 to +40°C (operational temperature)</a:t>
            </a:r>
          </a:p>
          <a:p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• standard air density ρ = 1.225kg/m3</a:t>
            </a:r>
            <a:b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</a:br>
            <a:endParaRPr lang="en-US" sz="1100" b="0" i="0" u="none" strike="noStrike" kern="1200" baseline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• </a:t>
            </a:r>
            <a:r>
              <a:rPr lang="en-US" sz="1100" b="1" i="0" u="sng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cold climate criterion and ambient temperatures:</a:t>
            </a:r>
          </a:p>
          <a:p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• 9 days per year below -20°C (</a:t>
            </a:r>
            <a:r>
              <a:rPr lang="en-US" sz="1100" b="0" i="0" u="none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appr</a:t>
            </a:r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p=0.02)</a:t>
            </a:r>
          </a:p>
          <a:p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• operation of turbines below -15°C</a:t>
            </a:r>
          </a:p>
          <a:p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• manufacturer defines </a:t>
            </a:r>
            <a:r>
              <a:rPr lang="en-US" sz="1100" b="0" i="0" u="none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θmean</a:t>
            </a:r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year , θ1year min , </a:t>
            </a:r>
            <a:r>
              <a:rPr lang="en-US" sz="1100" b="0" i="0" u="none" strike="noStrike" kern="1200" baseline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θmin</a:t>
            </a:r>
            <a:r>
              <a:rPr lang="en-US" sz="11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operation</a:t>
            </a:r>
            <a:endParaRPr lang="nl-B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ctr"/>
            <a:fld id="{3A2CFEBC-97F3-47DE-90E6-F8474C9F6E51}" type="slidenum">
              <a:rPr lang="en-US" sz="800" smtClean="0">
                <a:solidFill>
                  <a:schemeClr val="bg1"/>
                </a:solidFill>
              </a:rPr>
              <a:pPr algn="ctr"/>
              <a:t>7</a:t>
            </a:fld>
            <a:endParaRPr lang="en-US" sz="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50989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100" b="1" i="0" u="none" strike="noStrike" kern="1200" baseline="0" noProof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DNV-GL is only a certification guideline, not a standard. It will refer to certain standards. </a:t>
            </a:r>
          </a:p>
          <a:p>
            <a:endParaRPr lang="en-US" sz="1100" b="1" i="0" u="none" strike="noStrike" kern="1200" baseline="0" noProof="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  <a:p>
            <a:r>
              <a:rPr lang="en-US" sz="1100" b="1" i="0" u="none" strike="noStrike" kern="1200" baseline="0" noProof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IEC standard for wind turbines – under revision- takes into account the design loads and cold climate &amp; low temperature are taken into account.</a:t>
            </a:r>
          </a:p>
          <a:p>
            <a:br>
              <a:rPr lang="en-US" sz="1100" b="1" i="0" u="none" strike="noStrike" kern="1200" baseline="0" noProof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</a:br>
            <a:r>
              <a:rPr lang="en-US" sz="1100" b="1" i="0" u="none" strike="noStrike" kern="1200" baseline="0" noProof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Component suppliers have their own standards on component level (for example gearbox or transformer) ; generic electro-technical standards </a:t>
            </a:r>
            <a:br>
              <a:rPr lang="en-US" sz="1100" b="1" i="0" u="none" strike="noStrike" kern="1200" baseline="0" noProof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</a:br>
            <a:r>
              <a:rPr lang="en-US" sz="1100" b="1" i="0" u="none" strike="noStrike" kern="1200" baseline="0" noProof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also exist which apply to converters for example – solar converter = same technology as a wind turbine converter. </a:t>
            </a:r>
            <a:br>
              <a:rPr lang="en-US" sz="1100" b="1" i="0" u="none" strike="noStrike" kern="1200" baseline="0" noProof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</a:br>
            <a:r>
              <a:rPr lang="en-US" sz="1100" b="1" i="0" u="none" strike="noStrike" kern="1200" baseline="0" noProof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Same for switch gears and switch cabinets </a:t>
            </a:r>
            <a:r>
              <a:rPr lang="en-US" sz="1100" b="1" i="0" u="none" strike="noStrike" kern="1200" baseline="0" noProof="0" dirty="0" err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etc</a:t>
            </a:r>
            <a:r>
              <a:rPr lang="en-US" sz="1100" b="1" i="0" u="none" strike="noStrike" kern="1200" baseline="0" noProof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…. </a:t>
            </a:r>
            <a:endParaRPr lang="en-US" noProof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A2CFEBC-97F3-47DE-90E6-F8474C9F6E51}" type="slidenum">
              <a:rPr kumimoji="0" lang="en-US" sz="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406719140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ctr"/>
            <a:r>
              <a:rPr lang="en-US" sz="14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Additional</a:t>
            </a:r>
            <a:br>
              <a:rPr lang="en-US" sz="14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</a:br>
            <a:r>
              <a:rPr lang="en-US" sz="14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challenges for such sites:</a:t>
            </a:r>
          </a:p>
          <a:p>
            <a:pPr algn="ctr"/>
            <a:endParaRPr lang="en-US" sz="1100" b="1" kern="0" dirty="0">
              <a:solidFill>
                <a:srgbClr val="272848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1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Technology changes in design</a:t>
            </a:r>
          </a:p>
          <a:p>
            <a:endParaRPr lang="en-US" sz="1100" b="1" kern="0" dirty="0">
              <a:solidFill>
                <a:srgbClr val="272848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1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Installation 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100" b="1" kern="0" dirty="0">
              <a:solidFill>
                <a:srgbClr val="272848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1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Maintenance 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1100" b="1" kern="0" dirty="0">
              <a:solidFill>
                <a:srgbClr val="272848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11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Health &amp; Safety </a:t>
            </a:r>
          </a:p>
          <a:p>
            <a:endParaRPr lang="nl-B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ctr"/>
            <a:fld id="{3A2CFEBC-97F3-47DE-90E6-F8474C9F6E51}" type="slidenum">
              <a:rPr lang="en-US" sz="800" smtClean="0">
                <a:solidFill>
                  <a:schemeClr val="bg1"/>
                </a:solidFill>
              </a:rPr>
              <a:pPr algn="ctr"/>
              <a:t>9</a:t>
            </a:fld>
            <a:endParaRPr lang="en-US" sz="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24614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4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4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tags" Target="../tags/tag12.xml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image" Target="../media/image10.gif"/><Relationship Id="rId5" Type="http://schemas.openxmlformats.org/officeDocument/2006/relationships/slideMaster" Target="../slideMasters/slideMaster7.xml"/><Relationship Id="rId4" Type="http://schemas.openxmlformats.org/officeDocument/2006/relationships/tags" Target="../tags/tag13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1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9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9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9.xml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9.xml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9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9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9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9.xml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iscoliveaustralia.com/mobile" TargetMode="External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Relationship Id="rId4" Type="http://schemas.openxmlformats.org/officeDocument/2006/relationships/hyperlink" Target="http://www.ciscoliveapac.com/" TargetMode="External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9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10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10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10.xml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10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5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4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556038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384958" indent="-308821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89549" indent="-2876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8355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24672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2534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56597257"/>
      </p:ext>
    </p:extLst>
  </p:cSld>
  <p:clrMapOvr>
    <a:masterClrMapping/>
  </p:clrMapOvr>
  <p:transition spd="slow">
    <p:wip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/>
          <p:cNvSpPr/>
          <p:nvPr/>
        </p:nvSpPr>
        <p:spPr>
          <a:xfrm>
            <a:off x="4539289" y="5949589"/>
            <a:ext cx="798577" cy="114562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47413" y="5949589"/>
            <a:ext cx="630456" cy="1145627"/>
          </a:xfrm>
          <a:prstGeom prst="rect">
            <a:avLst/>
          </a:prstGeom>
          <a:solidFill>
            <a:srgbClr val="6DB344">
              <a:alpha val="4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6360608" y="5949589"/>
            <a:ext cx="630456" cy="1145627"/>
          </a:xfrm>
          <a:prstGeom prst="rect">
            <a:avLst/>
          </a:prstGeom>
          <a:solidFill>
            <a:srgbClr val="0096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Rounded Rectangle 32"/>
          <p:cNvSpPr/>
          <p:nvPr/>
        </p:nvSpPr>
        <p:spPr>
          <a:xfrm rot="10800000" flipH="1">
            <a:off x="3807683" y="831272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8" name="Rounded Rectangle 27"/>
          <p:cNvSpPr/>
          <p:nvPr userDrawn="1"/>
        </p:nvSpPr>
        <p:spPr>
          <a:xfrm rot="10800000" flipH="1">
            <a:off x="1095671" y="4716780"/>
            <a:ext cx="874857" cy="150749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9" name="Rounded Rectangle 28"/>
          <p:cNvSpPr/>
          <p:nvPr userDrawn="1"/>
        </p:nvSpPr>
        <p:spPr>
          <a:xfrm rot="10800000" flipH="1">
            <a:off x="1776215" y="1981200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Rounded Rectangle 29"/>
          <p:cNvSpPr/>
          <p:nvPr/>
        </p:nvSpPr>
        <p:spPr>
          <a:xfrm rot="10800000" flipH="1">
            <a:off x="7824455" y="6614164"/>
            <a:ext cx="1040145" cy="3319549"/>
          </a:xfrm>
          <a:prstGeom prst="roundRect">
            <a:avLst>
              <a:gd name="adj" fmla="val 50000"/>
            </a:avLst>
          </a:prstGeom>
          <a:solidFill>
            <a:srgbClr val="1F8BAE">
              <a:alpha val="3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1" name="Rounded Rectangle 30"/>
          <p:cNvSpPr/>
          <p:nvPr/>
        </p:nvSpPr>
        <p:spPr>
          <a:xfrm rot="10800000" flipH="1">
            <a:off x="9241869" y="6614160"/>
            <a:ext cx="874857" cy="150749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4" name="Rounded Rectangle 33"/>
          <p:cNvSpPr/>
          <p:nvPr/>
        </p:nvSpPr>
        <p:spPr>
          <a:xfrm rot="10800000" flipH="1">
            <a:off x="2921223" y="6720403"/>
            <a:ext cx="883170" cy="6331065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5" name="Rounded Rectangle 34"/>
          <p:cNvSpPr/>
          <p:nvPr/>
        </p:nvSpPr>
        <p:spPr>
          <a:xfrm rot="10800000" flipH="1">
            <a:off x="3724582" y="6668595"/>
            <a:ext cx="1038871" cy="554631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6" name="Rounded Rectangle 35"/>
          <p:cNvSpPr/>
          <p:nvPr/>
        </p:nvSpPr>
        <p:spPr>
          <a:xfrm rot="10800000" flipH="1">
            <a:off x="6559406" y="1025236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7" name="Rounded Rectangle 36"/>
          <p:cNvSpPr/>
          <p:nvPr/>
        </p:nvSpPr>
        <p:spPr>
          <a:xfrm rot="10800000" flipH="1">
            <a:off x="7187314" y="1731818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8" name="Rounded Rectangle 37"/>
          <p:cNvSpPr/>
          <p:nvPr userDrawn="1"/>
        </p:nvSpPr>
        <p:spPr>
          <a:xfrm rot="10800000" flipH="1">
            <a:off x="454967" y="6708760"/>
            <a:ext cx="1040145" cy="3319549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4DCAFF">
                  <a:shade val="30000"/>
                  <a:satMod val="115000"/>
                  <a:alpha val="26000"/>
                </a:srgbClr>
              </a:gs>
              <a:gs pos="50000">
                <a:srgbClr val="4DCAFF">
                  <a:shade val="67500"/>
                  <a:satMod val="115000"/>
                </a:srgbClr>
              </a:gs>
              <a:gs pos="100000">
                <a:srgbClr val="4DCAFF">
                  <a:shade val="100000"/>
                  <a:satMod val="115000"/>
                </a:srgb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9" name="Rounded Rectangle 38"/>
          <p:cNvSpPr/>
          <p:nvPr/>
        </p:nvSpPr>
        <p:spPr>
          <a:xfrm rot="10800000" flipH="1">
            <a:off x="10714880" y="8319221"/>
            <a:ext cx="1040145" cy="3319549"/>
          </a:xfrm>
          <a:prstGeom prst="roundRect">
            <a:avLst>
              <a:gd name="adj" fmla="val 50000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1" name="Rounded Rectangle 40"/>
          <p:cNvSpPr/>
          <p:nvPr/>
        </p:nvSpPr>
        <p:spPr>
          <a:xfrm rot="10800000" flipH="1">
            <a:off x="10880166" y="1731818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2" name="Rounded Rectangle 41"/>
          <p:cNvSpPr/>
          <p:nvPr/>
        </p:nvSpPr>
        <p:spPr>
          <a:xfrm rot="10800000" flipH="1">
            <a:off x="5026570" y="1981200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2" y="3334"/>
            <a:ext cx="12168840" cy="637831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4" name="Rectangle 43"/>
          <p:cNvSpPr/>
          <p:nvPr userDrawn="1"/>
        </p:nvSpPr>
        <p:spPr>
          <a:xfrm>
            <a:off x="2" y="6546216"/>
            <a:ext cx="12168840" cy="31273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19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lang="en-US" sz="2000" b="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</a:t>
            </a:r>
          </a:p>
        </p:txBody>
      </p:sp>
      <p:sp>
        <p:nvSpPr>
          <p:cNvPr id="50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49181"/>
            <a:ext cx="10813351" cy="2907239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grpSp>
        <p:nvGrpSpPr>
          <p:cNvPr id="91" name="Group 67"/>
          <p:cNvGrpSpPr/>
          <p:nvPr userDrawn="1"/>
        </p:nvGrpSpPr>
        <p:grpSpPr>
          <a:xfrm>
            <a:off x="455614" y="302836"/>
            <a:ext cx="839970" cy="447811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92" name="Rectangle 9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black">
            <a:xfrm>
              <a:off x="954502" y="528528"/>
              <a:ext cx="62081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</p:grpSp>
      <p:sp>
        <p:nvSpPr>
          <p:cNvPr id="56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© 2013 Cisco and/or its affiliates. All rights reserved.</a:t>
            </a:r>
          </a:p>
        </p:txBody>
      </p:sp>
      <p:sp>
        <p:nvSpPr>
          <p:cNvPr id="57" name="Rectangle 5"/>
          <p:cNvSpPr>
            <a:spLocks noChangeArrowheads="1"/>
          </p:cNvSpPr>
          <p:nvPr userDrawn="1"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58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C0C0C0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C0C0C0"/>
              </a:solidFill>
              <a:latin typeface="Arial"/>
            </a:endParaRPr>
          </a:p>
        </p:txBody>
      </p:sp>
      <p:sp>
        <p:nvSpPr>
          <p:cNvPr id="51" name="Text Placeholder 50"/>
          <p:cNvSpPr>
            <a:spLocks noGrp="1"/>
          </p:cNvSpPr>
          <p:nvPr>
            <p:ph type="body" sz="quarter" idx="10" hasCustomPrompt="1"/>
          </p:nvPr>
        </p:nvSpPr>
        <p:spPr>
          <a:xfrm>
            <a:off x="314328" y="4785927"/>
            <a:ext cx="10810875" cy="395288"/>
          </a:xfrm>
        </p:spPr>
        <p:txBody>
          <a:bodyPr/>
          <a:lstStyle>
            <a:lvl1pPr marL="0" indent="0">
              <a:buFontTx/>
              <a:buNone/>
              <a:defRPr lang="en-US" sz="18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54" name="Text Placeholder 53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3675"/>
            <a:ext cx="10829925" cy="400050"/>
          </a:xfrm>
        </p:spPr>
        <p:txBody>
          <a:bodyPr/>
          <a:lstStyle>
            <a:lvl1pPr marL="0" indent="0">
              <a:buFontTx/>
              <a:buNone/>
              <a:defRPr lang="en-US" sz="1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376822227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50000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4.44444E-6 4.81481E-6 L -4.44444E-6 0.65879 " pathEditMode="relative" rAng="0" ptsTypes="AA">
                                      <p:cBhvr>
                                        <p:cTn id="6" dur="8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2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8" dur="106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grpId="0" nodeType="withEffect">
                                  <p:stCondLst>
                                    <p:cond delay="11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1.94444E-6 0 L 1.94444E-6 -1.0081 " pathEditMode="relative" rAng="0" ptsTypes="AA">
                                      <p:cBhvr>
                                        <p:cTn id="10" dur="16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4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grpId="0" nodeType="withEffect">
                                  <p:stCondLst>
                                    <p:cond delay="13700"/>
                                  </p:stCondLst>
                                  <p:childTnLst>
                                    <p:animMotion origin="layout" path="M 2.77778E-6 4.81481E-6 L 2.77778E-6 -0.34561 " pathEditMode="relative" rAng="0" ptsTypes="AA">
                                      <p:cBhvr>
                                        <p:cTn id="12" dur="109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4.44444E-6 L -3.88889E-6 1.14467 " pathEditMode="relative" rAng="0" ptsTypes="AA">
                                      <p:cBhvr>
                                        <p:cTn id="14" dur="104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ccel="50000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4.16667E-6 0.27476 L 4.16667E-6 -1.26019 " pathEditMode="relative" rAng="0" ptsTypes="AA">
                                      <p:cBhvr>
                                        <p:cTn id="16" dur="121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68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indefinite" accel="50000" decel="50000" autoRev="1" fill="hold" grpId="0" nodeType="withEffect">
                                  <p:stCondLst>
                                    <p:cond delay="36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1.94444E-6 0 L 1.94444E-6 -1.0081 " pathEditMode="relative" rAng="0" ptsTypes="AA">
                                      <p:cBhvr>
                                        <p:cTn id="18" dur="8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indefinite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20" dur="19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50000" decel="50000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22" dur="82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indefinite" accel="50000" decel="50000" fill="hold" grpId="0" nodeType="withEffect">
                                  <p:stCondLst>
                                    <p:cond delay="57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4.72222E-6 -2.15822E-6 L -4.72222E-6 -1.32223 " pathEditMode="relative" rAng="0" ptsTypes="AA">
                                      <p:cBhvr>
                                        <p:cTn id="24" dur="11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6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indefinite" accel="50000" decel="50000" fill="hold" grpId="0" nodeType="withEffect">
                                  <p:stCondLst>
                                    <p:cond delay="13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1.94444E-6 0 L 1.94444E-6 -1.0081 " pathEditMode="relative" rAng="0" ptsTypes="AA">
                                      <p:cBhvr>
                                        <p:cTn id="26" dur="7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indefinite" accel="50000" decel="50000" fill="hold" grpId="0" nodeType="withEffect">
                                  <p:stCondLst>
                                    <p:cond delay="530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28" dur="151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indefinite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30" dur="5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" dur="6650" autoRev="1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animClr clrSpc="rgb" dir="cw">
                                      <p:cBhvr>
                                        <p:cTn id="33" dur="6650" autoRev="1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set>
                                      <p:cBhvr>
                                        <p:cTn id="34" dur="6650" autoRev="1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5" dur="6650" autoRev="1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27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5350" autoRev="1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animClr clrSpc="rgb" dir="cw">
                                      <p:cBhvr>
                                        <p:cTn id="38" dur="5350" autoRev="1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set>
                                      <p:cBhvr>
                                        <p:cTn id="39" dur="5350" autoRev="1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350" autoRev="1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7" presetClass="emph" presetSubtype="0" repeatCount="indefinite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2" dur="6650" autoRev="1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animClr clrSpc="rgb" dir="cw">
                                      <p:cBhvr>
                                        <p:cTn id="43" dur="6650" autoRev="1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set>
                                      <p:cBhvr>
                                        <p:cTn id="44" dur="6650" autoRev="1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5" dur="6650" autoRev="1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6" grpId="0" animBg="1"/>
      <p:bldP spid="45" grpId="0" animBg="1"/>
      <p:bldP spid="33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1" grpId="0" animBg="1"/>
      <p:bldP spid="42" grpId="0" animBg="1"/>
    </p:bldLst>
  </p:timing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11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95743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11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9791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10854069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724707735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224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5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2359699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224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224669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0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337755815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843575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92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3594670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84"/>
          <p:cNvSpPr/>
          <p:nvPr/>
        </p:nvSpPr>
        <p:spPr>
          <a:xfrm>
            <a:off x="2" y="3334"/>
            <a:ext cx="12168840" cy="637831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4" name="Rectangle 43"/>
          <p:cNvSpPr/>
          <p:nvPr userDrawn="1"/>
        </p:nvSpPr>
        <p:spPr>
          <a:xfrm>
            <a:off x="2" y="6546216"/>
            <a:ext cx="12168840" cy="31273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19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lang="en-US" sz="2000" b="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</a:t>
            </a:r>
          </a:p>
        </p:txBody>
      </p:sp>
      <p:sp>
        <p:nvSpPr>
          <p:cNvPr id="50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49181"/>
            <a:ext cx="10813351" cy="2907239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grpSp>
        <p:nvGrpSpPr>
          <p:cNvPr id="2" name="Group 67"/>
          <p:cNvGrpSpPr/>
          <p:nvPr userDrawn="1"/>
        </p:nvGrpSpPr>
        <p:grpSpPr>
          <a:xfrm>
            <a:off x="455614" y="302836"/>
            <a:ext cx="839970" cy="447811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92" name="Rectangle 9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black">
            <a:xfrm>
              <a:off x="954502" y="528528"/>
              <a:ext cx="62081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</p:grpSp>
      <p:sp>
        <p:nvSpPr>
          <p:cNvPr id="56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© 2013 Cisco and/or its affiliates. All rights reserved.</a:t>
            </a:r>
          </a:p>
        </p:txBody>
      </p:sp>
      <p:sp>
        <p:nvSpPr>
          <p:cNvPr id="57" name="Rectangle 5"/>
          <p:cNvSpPr>
            <a:spLocks noChangeArrowheads="1"/>
          </p:cNvSpPr>
          <p:nvPr userDrawn="1"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58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C0C0C0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C0C0C0"/>
              </a:solidFill>
              <a:latin typeface="Arial"/>
            </a:endParaRPr>
          </a:p>
        </p:txBody>
      </p:sp>
      <p:sp>
        <p:nvSpPr>
          <p:cNvPr id="51" name="Text Placeholder 50"/>
          <p:cNvSpPr>
            <a:spLocks noGrp="1"/>
          </p:cNvSpPr>
          <p:nvPr>
            <p:ph type="body" sz="quarter" idx="10" hasCustomPrompt="1"/>
          </p:nvPr>
        </p:nvSpPr>
        <p:spPr>
          <a:xfrm>
            <a:off x="314328" y="4785927"/>
            <a:ext cx="10810875" cy="395288"/>
          </a:xfrm>
        </p:spPr>
        <p:txBody>
          <a:bodyPr/>
          <a:lstStyle>
            <a:lvl1pPr marL="0" indent="0">
              <a:buFontTx/>
              <a:buNone/>
              <a:defRPr lang="en-US" sz="18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54" name="Text Placeholder 53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3675"/>
            <a:ext cx="10829925" cy="400050"/>
          </a:xfrm>
        </p:spPr>
        <p:txBody>
          <a:bodyPr/>
          <a:lstStyle>
            <a:lvl1pPr marL="0" indent="0">
              <a:buFontTx/>
              <a:buNone/>
              <a:defRPr lang="en-US" sz="1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760677962"/>
      </p:ext>
    </p:extLst>
  </p:cSld>
  <p:clrMapOvr>
    <a:masterClrMapping/>
  </p:clrMapOvr>
  <p:transition spd="slow">
    <p:wipe/>
  </p:transition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736673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3181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3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249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249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2" y="302934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34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34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34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249" y="1684052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249" y="167678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249" y="518335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249" y="518335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30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7694609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074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30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498797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55584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0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580487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327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327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364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8" y="655584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0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39824959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693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7730314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810" y="321227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728166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389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78411276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30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3938020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29" name="Rounded Rectangle 28"/>
          <p:cNvSpPr/>
          <p:nvPr/>
        </p:nvSpPr>
        <p:spPr>
          <a:xfrm>
            <a:off x="2430700" y="-3570592"/>
            <a:ext cx="2305719" cy="1401417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alpha val="18000"/>
                </a:scheme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0" y="-637720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alpha val="18000"/>
                </a:scheme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1" name="Rounded Rectangle 30"/>
          <p:cNvSpPr/>
          <p:nvPr/>
        </p:nvSpPr>
        <p:spPr>
          <a:xfrm rot="10800000">
            <a:off x="1351374" y="4248605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2" name="Rounded Rectangle 31"/>
          <p:cNvSpPr/>
          <p:nvPr userDrawn="1"/>
        </p:nvSpPr>
        <p:spPr>
          <a:xfrm>
            <a:off x="8778359" y="-2913279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4">
                  <a:lumMod val="75000"/>
                  <a:alpha val="28000"/>
                </a:schemeClr>
              </a:gs>
              <a:gs pos="100000">
                <a:schemeClr val="accent4">
                  <a:lumMod val="75000"/>
                  <a:alpha val="29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Rounded Rectangle 32"/>
          <p:cNvSpPr/>
          <p:nvPr userDrawn="1"/>
        </p:nvSpPr>
        <p:spPr>
          <a:xfrm>
            <a:off x="10804455" y="5699195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4">
                  <a:lumMod val="75000"/>
                  <a:alpha val="28000"/>
                </a:schemeClr>
              </a:gs>
              <a:gs pos="100000">
                <a:schemeClr val="accent4">
                  <a:lumMod val="75000"/>
                  <a:alpha val="29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4" name="Rounded Rectangle 33"/>
          <p:cNvSpPr/>
          <p:nvPr/>
        </p:nvSpPr>
        <p:spPr>
          <a:xfrm rot="10800000">
            <a:off x="4047046" y="1516172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37642"/>
            <a:ext cx="10813351" cy="2918779"/>
          </a:xfrm>
        </p:spPr>
        <p:txBody>
          <a:bodyPr/>
          <a:lstStyle>
            <a:lvl1pPr>
              <a:lnSpc>
                <a:spcPct val="90000"/>
              </a:lnSpc>
              <a:defRPr sz="6000" b="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21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</a:t>
            </a:r>
          </a:p>
        </p:txBody>
      </p:sp>
      <p:sp>
        <p:nvSpPr>
          <p:cNvPr id="58" name="Rectangle 5"/>
          <p:cNvSpPr>
            <a:spLocks noChangeArrowheads="1"/>
          </p:cNvSpPr>
          <p:nvPr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Cisco Confidential</a:t>
            </a:r>
          </a:p>
        </p:txBody>
      </p:sp>
      <p:grpSp>
        <p:nvGrpSpPr>
          <p:cNvPr id="53" name="Group 5"/>
          <p:cNvGrpSpPr>
            <a:grpSpLocks/>
          </p:cNvGrpSpPr>
          <p:nvPr userDrawn="1"/>
        </p:nvGrpSpPr>
        <p:grpSpPr bwMode="auto">
          <a:xfrm>
            <a:off x="456189" y="304800"/>
            <a:ext cx="841815" cy="447676"/>
            <a:chOff x="384" y="331"/>
            <a:chExt cx="912" cy="485"/>
          </a:xfrm>
        </p:grpSpPr>
        <p:sp>
          <p:nvSpPr>
            <p:cNvPr id="54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8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9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0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1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2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3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4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37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© 2010 Cisco and/or its affiliates. All rights reserved.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FFFFFF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9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14899" y="4783709"/>
            <a:ext cx="10814049" cy="384175"/>
          </a:xfrm>
        </p:spPr>
        <p:txBody>
          <a:bodyPr/>
          <a:lstStyle>
            <a:lvl1pPr marL="0" indent="0">
              <a:buFontTx/>
              <a:buNone/>
              <a:defRPr lang="en-US" sz="18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4203"/>
            <a:ext cx="10814049" cy="384175"/>
          </a:xfrm>
        </p:spPr>
        <p:txBody>
          <a:bodyPr/>
          <a:lstStyle>
            <a:lvl1pPr marL="0" indent="0">
              <a:buFontTx/>
              <a:buNone/>
              <a:defRPr lang="en-US" sz="1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241846804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repeatCount="indefinite" accel="50000" decel="50000" autoRev="1" fill="remove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-2.22045E-16 L -2.77778E-6 -1.425 " pathEditMode="fixed" rAng="0" ptsTypes="AA">
                                      <p:cBhvr>
                                        <p:cTn id="6" dur="4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1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2.96296E-6 L 3.05556E-6 0.88611 " pathEditMode="fixed" rAng="0" ptsTypes="AA">
                                      <p:cBhvr>
                                        <p:cTn id="8" dur="4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4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4" presetClass="path" presetSubtype="0" repeatCount="indefinite" accel="50000" decel="50000" autoRev="1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-2.5E-6 3.7037E-6 L -2.5E-6 -1.33195 " pathEditMode="fixed" rAng="0" ptsTypes="AA">
                                      <p:cBhvr>
                                        <p:cTn id="10" dur="4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6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4" presetClass="path" presetSubtype="0" repeatCount="indefinite" accel="50000" decel="50000" autoRev="1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-1.94444E-6 4.07407E-6 L -1.94444E-6 -1.42084 " pathEditMode="fixed" rAng="0" ptsTypes="AA">
                                      <p:cBhvr>
                                        <p:cTn id="12" dur="4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1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accel="50000" decel="50000" autoRev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94444E-6 4.07407E-6 L 1.94444E-6 0.81944 " pathEditMode="fixed" rAng="0" ptsTypes="AA">
                                      <p:cBhvr>
                                        <p:cTn id="14" dur="4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ccel="50000" decel="50000" autoRev="1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animMotion origin="layout" path="M -3.61111E-6 2.59259E-6 L -3.61111E-6 1.19028 " pathEditMode="fixed" rAng="0" ptsTypes="AA">
                                      <p:cBhvr>
                                        <p:cTn id="16" dur="4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30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306015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757644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775640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2139331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12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74895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702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06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05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6" y="248491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1" y="276405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870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19875182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12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93689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351" y="125467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12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298253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702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06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05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6" y="248491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81" y="276405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870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1726194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527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371215527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grpSp>
        <p:nvGrpSpPr>
          <p:cNvPr id="46" name="Group 45"/>
          <p:cNvGrpSpPr/>
          <p:nvPr userDrawn="1"/>
        </p:nvGrpSpPr>
        <p:grpSpPr>
          <a:xfrm>
            <a:off x="575" y="-2056029"/>
            <a:ext cx="13110173" cy="19379146"/>
            <a:chOff x="0" y="-2056029"/>
            <a:chExt cx="13110173" cy="19379146"/>
          </a:xfrm>
        </p:grpSpPr>
        <p:sp>
          <p:nvSpPr>
            <p:cNvPr id="36" name="Rounded Rectangle 35"/>
            <p:cNvSpPr/>
            <p:nvPr userDrawn="1"/>
          </p:nvSpPr>
          <p:spPr>
            <a:xfrm>
              <a:off x="2430699" y="3308943"/>
              <a:ext cx="2305719" cy="14014174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  <a:alpha val="18000"/>
                  </a:schemeClr>
                </a:gs>
                <a:gs pos="100000">
                  <a:schemeClr val="accent1">
                    <a:shade val="100000"/>
                    <a:satMod val="115000"/>
                    <a:alpha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" name="Rounded Rectangle 39"/>
            <p:cNvSpPr/>
            <p:nvPr userDrawn="1"/>
          </p:nvSpPr>
          <p:spPr>
            <a:xfrm>
              <a:off x="0" y="1236689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  <a:alpha val="18000"/>
                  </a:schemeClr>
                </a:gs>
                <a:gs pos="100000">
                  <a:schemeClr val="accent1">
                    <a:shade val="100000"/>
                    <a:satMod val="115000"/>
                    <a:alpha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" name="Rounded Rectangle 41"/>
            <p:cNvSpPr/>
            <p:nvPr userDrawn="1"/>
          </p:nvSpPr>
          <p:spPr>
            <a:xfrm rot="10800000">
              <a:off x="1351370" y="4248605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057550">
                    <a:alpha val="46000"/>
                  </a:srgbClr>
                </a:gs>
                <a:gs pos="100000">
                  <a:schemeClr val="accent1">
                    <a:shade val="100000"/>
                    <a:satMod val="115000"/>
                    <a:alpha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3" name="Rounded Rectangle 42"/>
            <p:cNvSpPr/>
            <p:nvPr userDrawn="1"/>
          </p:nvSpPr>
          <p:spPr>
            <a:xfrm>
              <a:off x="8778358" y="-2056029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4">
                    <a:lumMod val="75000"/>
                    <a:alpha val="28000"/>
                  </a:schemeClr>
                </a:gs>
                <a:gs pos="100000">
                  <a:schemeClr val="accent4">
                    <a:lumMod val="75000"/>
                    <a:alpha val="29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4" name="Rounded Rectangle 43"/>
            <p:cNvSpPr/>
            <p:nvPr userDrawn="1"/>
          </p:nvSpPr>
          <p:spPr>
            <a:xfrm>
              <a:off x="10804454" y="2783785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4">
                    <a:lumMod val="75000"/>
                    <a:alpha val="28000"/>
                  </a:schemeClr>
                </a:gs>
                <a:gs pos="100000">
                  <a:schemeClr val="accent4">
                    <a:lumMod val="75000"/>
                    <a:alpha val="29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5" name="Rounded Rectangle 44"/>
            <p:cNvSpPr/>
            <p:nvPr userDrawn="1"/>
          </p:nvSpPr>
          <p:spPr>
            <a:xfrm rot="10800000">
              <a:off x="4047043" y="174390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057550">
                    <a:alpha val="46000"/>
                  </a:srgbClr>
                </a:gs>
                <a:gs pos="100000">
                  <a:schemeClr val="accent1">
                    <a:shade val="100000"/>
                    <a:satMod val="115000"/>
                    <a:alpha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37642"/>
            <a:ext cx="10813351" cy="2918779"/>
          </a:xfrm>
        </p:spPr>
        <p:txBody>
          <a:bodyPr/>
          <a:lstStyle>
            <a:lvl1pPr>
              <a:lnSpc>
                <a:spcPct val="90000"/>
              </a:lnSpc>
              <a:defRPr sz="6000" b="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21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</a:t>
            </a:r>
          </a:p>
        </p:txBody>
      </p:sp>
      <p:sp>
        <p:nvSpPr>
          <p:cNvPr id="58" name="Rectangle 5"/>
          <p:cNvSpPr>
            <a:spLocks noChangeArrowheads="1"/>
          </p:cNvSpPr>
          <p:nvPr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Cisco Confidential</a:t>
            </a:r>
          </a:p>
        </p:txBody>
      </p:sp>
      <p:grpSp>
        <p:nvGrpSpPr>
          <p:cNvPr id="4" name="Group 5"/>
          <p:cNvGrpSpPr>
            <a:grpSpLocks/>
          </p:cNvGrpSpPr>
          <p:nvPr userDrawn="1"/>
        </p:nvGrpSpPr>
        <p:grpSpPr bwMode="auto">
          <a:xfrm>
            <a:off x="456189" y="304800"/>
            <a:ext cx="841815" cy="447676"/>
            <a:chOff x="384" y="331"/>
            <a:chExt cx="912" cy="485"/>
          </a:xfrm>
        </p:grpSpPr>
        <p:sp>
          <p:nvSpPr>
            <p:cNvPr id="54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8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9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0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1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2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3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4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37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© 2010 Cisco and/or its affiliates. All rights reserved.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FFFFFF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9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14899" y="4783709"/>
            <a:ext cx="10814049" cy="384175"/>
          </a:xfrm>
        </p:spPr>
        <p:txBody>
          <a:bodyPr/>
          <a:lstStyle>
            <a:lvl1pPr marL="0" indent="0">
              <a:buFontTx/>
              <a:buNone/>
              <a:defRPr lang="en-US" sz="18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4203"/>
            <a:ext cx="10814049" cy="384175"/>
          </a:xfrm>
        </p:spPr>
        <p:txBody>
          <a:bodyPr/>
          <a:lstStyle>
            <a:lvl1pPr marL="0" indent="0">
              <a:buFontTx/>
              <a:buNone/>
              <a:defRPr lang="en-US" sz="1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3884301724"/>
      </p:ext>
    </p:extLst>
  </p:cSld>
  <p:clrMapOvr>
    <a:masterClrMapping/>
  </p:clrMapOvr>
  <p:transition spd="slow">
    <p:wipe/>
  </p:transition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13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51016585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709" y="482841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938" y="516530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938" y="593862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088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7064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50" y="482848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680" y="516537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986" y="593869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096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0320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50" y="482848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680" y="516537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986" y="593869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096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3748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757" y="482848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986" y="516537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986" y="593869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096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5483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757" y="482848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986" y="516537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986" y="593869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096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181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841" y="4279863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27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931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27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532" y="1918165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3239374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27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27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56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767296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60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7198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9691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segue texture.jp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387" y="3107691"/>
            <a:ext cx="11300057" cy="3438525"/>
          </a:xfrm>
          <a:prstGeom prst="rect">
            <a:avLst/>
          </a:prstGeom>
        </p:spPr>
      </p:pic>
      <p:pic>
        <p:nvPicPr>
          <p:cNvPr id="16" name="Picture 15" descr="segue texture.jp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4387" y="6381456"/>
            <a:ext cx="11300057" cy="163808"/>
          </a:xfrm>
          <a:prstGeom prst="rect">
            <a:avLst/>
          </a:prstGeom>
        </p:spPr>
      </p:pic>
      <p:sp>
        <p:nvSpPr>
          <p:cNvPr id="31" name="Rectangle 30"/>
          <p:cNvSpPr/>
          <p:nvPr userDrawn="1"/>
        </p:nvSpPr>
        <p:spPr>
          <a:xfrm>
            <a:off x="289736" y="3023852"/>
            <a:ext cx="11589374" cy="3357797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417121"/>
            <a:ext cx="10813351" cy="2407042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140356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4.81481E-6 L -1.94444E-6 -0.48102 " pathEditMode="relative" rAng="0" ptsTypes="AA">
                                      <p:cBhvr>
                                        <p:cTn id="9" dur="16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" grpId="0"/>
    </p:bldLst>
  </p:timing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838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057911988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3227118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4126025561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963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154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2929120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371983287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3665309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47409958"/>
      </p:ext>
    </p:extLst>
  </p:cSld>
  <p:clrMapOvr>
    <a:masterClrMapping/>
  </p:clrMapOvr>
  <p:hf hdr="0" ftr="0" dt="0"/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39017665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75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111355956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segue texture.jp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387" y="3107691"/>
            <a:ext cx="11300057" cy="3438525"/>
          </a:xfrm>
          <a:prstGeom prst="rect">
            <a:avLst/>
          </a:prstGeom>
        </p:spPr>
      </p:pic>
      <p:sp>
        <p:nvSpPr>
          <p:cNvPr id="31" name="Rectangle 30"/>
          <p:cNvSpPr/>
          <p:nvPr userDrawn="1"/>
        </p:nvSpPr>
        <p:spPr>
          <a:xfrm>
            <a:off x="289736" y="3022900"/>
            <a:ext cx="11589374" cy="1720550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774540"/>
            <a:ext cx="11473333" cy="2407042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65648328"/>
      </p:ext>
    </p:extLst>
  </p:cSld>
  <p:clrMapOvr>
    <a:masterClrMapping/>
  </p:clrMapOvr>
  <p:transition spd="slow">
    <p:wipe/>
  </p:transition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75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578225044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75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023230283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75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510950206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75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093393765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75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49467384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19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717885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19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37143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19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8646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771960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67511639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38252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0895" y="1344168"/>
            <a:ext cx="11424908" cy="4965192"/>
          </a:xfrm>
        </p:spPr>
        <p:txBody>
          <a:bodyPr>
            <a:noAutofit/>
          </a:bodyPr>
          <a:lstStyle>
            <a:lvl1pPr>
              <a:lnSpc>
                <a:spcPct val="95000"/>
              </a:lnSpc>
              <a:spcBef>
                <a:spcPts val="1480"/>
              </a:spcBef>
              <a:buClr>
                <a:srgbClr val="96CA4B"/>
              </a:buClr>
              <a:tabLst/>
              <a:defRPr sz="22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tabLst/>
              <a:defRPr>
                <a:solidFill>
                  <a:schemeClr val="bg1"/>
                </a:solidFill>
                <a:latin typeface="+mj-lt"/>
              </a:defRPr>
            </a:lvl2pPr>
            <a:lvl3pPr>
              <a:tabLst/>
              <a:defRPr>
                <a:solidFill>
                  <a:schemeClr val="bg1"/>
                </a:solidFill>
                <a:latin typeface="+mj-lt"/>
              </a:defRPr>
            </a:lvl3pPr>
            <a:lvl4pPr>
              <a:tabLst/>
              <a:defRPr>
                <a:solidFill>
                  <a:schemeClr val="bg1"/>
                </a:solidFill>
                <a:latin typeface="+mj-lt"/>
              </a:defRPr>
            </a:lvl4pPr>
            <a:lvl5pPr>
              <a:tabLst/>
              <a:defRPr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0464306"/>
      </p:ext>
    </p:extLst>
  </p:cSld>
  <p:clrMapOvr>
    <a:masterClrMapping/>
  </p:clrMapOvr>
  <p:transition spd="slow">
    <p:wipe/>
  </p:transition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271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2379827"/>
      </p:ext>
    </p:extLst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271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3994128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65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5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66840437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2490715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12486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3332370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9876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3852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298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298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422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422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422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422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298" y="168413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298" y="1676865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298" y="518342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298" y="518342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35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53144860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122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35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8852354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48831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574" y="6267450"/>
            <a:ext cx="12188825" cy="304800"/>
          </a:xfrm>
          <a:prstGeom prst="rect">
            <a:avLst/>
          </a:prstGeom>
          <a:solidFill>
            <a:srgbClr val="08252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556858"/>
      </p:ext>
    </p:extLst>
  </p:cSld>
  <p:clrMapOvr>
    <a:masterClrMapping/>
  </p:clrMapOvr>
  <p:transition spd="slow">
    <p:wipe/>
  </p:transition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592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5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7292450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37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37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442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592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5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989817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742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3968559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857" y="321305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908411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467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6305535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35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027419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35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8852681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077187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16746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16112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06189" y="1339745"/>
            <a:ext cx="5360092" cy="4965700"/>
          </a:xfrm>
        </p:spPr>
        <p:txBody>
          <a:bodyPr>
            <a:noAutofit/>
          </a:bodyPr>
          <a:lstStyle>
            <a:lvl1pPr>
              <a:lnSpc>
                <a:spcPct val="95000"/>
              </a:lnSpc>
              <a:spcBef>
                <a:spcPts val="1480"/>
              </a:spcBef>
              <a:defRPr sz="18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 sz="1400">
                <a:solidFill>
                  <a:schemeClr val="bg1"/>
                </a:solidFill>
                <a:latin typeface="+mj-lt"/>
              </a:defRPr>
            </a:lvl2pPr>
            <a:lvl3pPr>
              <a:defRPr sz="1200">
                <a:solidFill>
                  <a:schemeClr val="bg1"/>
                </a:solidFill>
                <a:latin typeface="+mj-lt"/>
              </a:defRPr>
            </a:lvl3pPr>
            <a:lvl4pPr>
              <a:defRPr sz="1100">
                <a:solidFill>
                  <a:schemeClr val="bg1"/>
                </a:solidFill>
                <a:latin typeface="+mj-lt"/>
              </a:defRPr>
            </a:lvl4pPr>
            <a:lvl5pPr>
              <a:defRPr sz="110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15987" y="1339745"/>
            <a:ext cx="5628454" cy="4965700"/>
          </a:xfrm>
        </p:spPr>
        <p:txBody>
          <a:bodyPr>
            <a:noAutofit/>
          </a:bodyPr>
          <a:lstStyle>
            <a:lvl1pPr>
              <a:lnSpc>
                <a:spcPct val="95000"/>
              </a:lnSpc>
              <a:spcBef>
                <a:spcPts val="1480"/>
              </a:spcBef>
              <a:defRPr sz="18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 sz="1400">
                <a:solidFill>
                  <a:schemeClr val="bg1"/>
                </a:solidFill>
                <a:latin typeface="+mj-lt"/>
              </a:defRPr>
            </a:lvl2pPr>
            <a:lvl3pPr>
              <a:defRPr sz="1200">
                <a:solidFill>
                  <a:schemeClr val="bg1"/>
                </a:solidFill>
                <a:latin typeface="+mj-lt"/>
              </a:defRPr>
            </a:lvl3pPr>
            <a:lvl4pPr>
              <a:defRPr sz="1100">
                <a:solidFill>
                  <a:schemeClr val="bg1"/>
                </a:solidFill>
                <a:latin typeface="+mj-lt"/>
              </a:defRPr>
            </a:lvl4pPr>
            <a:lvl5pPr>
              <a:defRPr sz="110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38252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6276985"/>
      </p:ext>
    </p:extLst>
  </p:cSld>
  <p:clrMapOvr>
    <a:masterClrMapping/>
  </p:clrMapOvr>
  <p:transition spd="slow">
    <p:wipe/>
  </p:transition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207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45734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751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14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13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499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13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918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58494926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207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02774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398" y="1254750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207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29548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751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14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13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499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13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918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1557329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605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610440160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208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534596566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13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0" y="516502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6" y="593834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061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9075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13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0" y="516502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6" y="593834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061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1380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13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6" y="516502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6" y="593834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061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5881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89" y="432215"/>
            <a:ext cx="11438252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7" y="1339745"/>
            <a:ext cx="5346748" cy="4965700"/>
          </a:xfrm>
        </p:spPr>
        <p:txBody>
          <a:bodyPr/>
          <a:lstStyle>
            <a:lvl1pPr>
              <a:lnSpc>
                <a:spcPct val="95000"/>
              </a:lnSpc>
              <a:spcBef>
                <a:spcPts val="1480"/>
              </a:spcBef>
              <a:defRPr sz="22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chemeClr val="bg1"/>
                </a:solidFill>
                <a:latin typeface="+mj-lt"/>
              </a:defRPr>
            </a:lvl2pPr>
            <a:lvl3pPr>
              <a:defRPr>
                <a:solidFill>
                  <a:schemeClr val="bg1"/>
                </a:solidFill>
                <a:latin typeface="+mj-lt"/>
              </a:defRPr>
            </a:lvl3pPr>
            <a:lvl4pPr>
              <a:defRPr>
                <a:solidFill>
                  <a:schemeClr val="bg1"/>
                </a:solidFill>
                <a:latin typeface="+mj-lt"/>
              </a:defRPr>
            </a:lvl4pPr>
            <a:lvl5pPr>
              <a:defRPr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7690"/>
            <a:ext cx="4314844" cy="646331"/>
          </a:xfrm>
        </p:spPr>
        <p:txBody>
          <a:bodyPr>
            <a:noAutofit/>
          </a:bodyPr>
          <a:lstStyle>
            <a:lvl1pPr marL="114300" indent="-114300"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2000" b="0" kern="1200" spc="0" baseline="0" dirty="0" smtClean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  <a:lvl2pPr marL="114300" indent="-114300" algn="l" defTabSz="914400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300" indent="-114300" algn="l" defTabSz="914400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300" indent="-114300" algn="l" defTabSz="914400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300" indent="-114300" algn="l" defTabSz="914400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</a:t>
            </a:r>
            <a:br>
              <a:rPr lang="en-US" dirty="0"/>
            </a:br>
            <a:r>
              <a:rPr lang="en-US" dirty="0"/>
              <a:t>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77459" y="4736592"/>
            <a:ext cx="4315968" cy="338328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600">
                <a:solidFill>
                  <a:schemeClr val="bg2">
                    <a:lumMod val="85000"/>
                  </a:schemeClr>
                </a:solidFill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</p:spTree>
    <p:extLst>
      <p:ext uri="{BB962C8B-B14F-4D97-AF65-F5344CB8AC3E}">
        <p14:creationId xmlns:p14="http://schemas.microsoft.com/office/powerpoint/2010/main" val="961737786"/>
      </p:ext>
    </p:extLst>
  </p:cSld>
  <p:clrMapOvr>
    <a:masterClrMapping/>
  </p:clrMapOvr>
  <p:transition spd="slow">
    <p:wipe/>
  </p:transition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13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6" y="516502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6" y="593834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061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2707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631" y="4279515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6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721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6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321" y="1917817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3946841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6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6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21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333929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26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58702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128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6245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850605907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4928450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1980253389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753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7806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279036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304591" indent="-228439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164" indent="-2876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603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040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471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304591" indent="-228439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164" indent="-2876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603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040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471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339514"/>
      </p:ext>
    </p:extLst>
  </p:cSld>
  <p:clrMapOvr>
    <a:masterClrMapping/>
  </p:clrMapOvr>
  <p:transition spd="slow">
    <p:wip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6190" y="301752"/>
            <a:ext cx="5497160" cy="838200"/>
          </a:xfrm>
          <a:ln>
            <a:solidFill>
              <a:schemeClr val="bg1">
                <a:lumMod val="50000"/>
              </a:schemeClr>
            </a:solidFill>
          </a:ln>
        </p:spPr>
        <p:txBody>
          <a:bodyPr vert="horz" lIns="82296" tIns="45720" rIns="82296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292532" y="1600200"/>
            <a:ext cx="5521538" cy="452628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  <a:latin typeface="+mj-lt"/>
              </a:defRPr>
            </a:lvl1pPr>
            <a:lvl2pPr marL="635000" indent="-228600">
              <a:buClr>
                <a:schemeClr val="accent5"/>
              </a:buClr>
              <a:buFont typeface="Arial" pitchFamily="34" charset="0"/>
              <a:buChar char="•"/>
              <a:tabLst/>
              <a:defRPr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en-US" dirty="0"/>
              <a:t>Body copy uses sentence capital letters only, size 20, left aligned</a:t>
            </a:r>
          </a:p>
          <a:p>
            <a:pPr lvl="1"/>
            <a:r>
              <a:rPr lang="en-US" dirty="0"/>
              <a:t>Sub-bullets are size 18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2" y="1600200"/>
            <a:ext cx="5338704" cy="4526280"/>
          </a:xfrm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1pPr>
            <a:lvl2pPr marL="635000" indent="-228600">
              <a:buClr>
                <a:srgbClr val="96CA4B"/>
              </a:buClr>
              <a:buFont typeface="Arial" pitchFamily="34" charset="0"/>
              <a:buChar char="•"/>
              <a:defRPr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en-US" dirty="0"/>
              <a:t>Body copy uses sentence capital letters only, size 20, left aligned</a:t>
            </a:r>
          </a:p>
          <a:p>
            <a:pPr lvl="1"/>
            <a:r>
              <a:rPr lang="en-US" dirty="0"/>
              <a:t>Sub-bullets are size 18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5" y="310896"/>
            <a:ext cx="5193792" cy="841248"/>
          </a:xfrm>
          <a:ln>
            <a:solidFill>
              <a:schemeClr val="bg1">
                <a:lumMod val="50000"/>
              </a:schemeClr>
            </a:solidFill>
          </a:ln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</p:spTree>
    <p:extLst>
      <p:ext uri="{BB962C8B-B14F-4D97-AF65-F5344CB8AC3E}">
        <p14:creationId xmlns:p14="http://schemas.microsoft.com/office/powerpoint/2010/main" val="1858339793"/>
      </p:ext>
    </p:extLst>
  </p:cSld>
  <p:clrMapOvr>
    <a:masterClrMapping/>
  </p:clrMapOvr>
  <p:transition spd="slow">
    <p:wipe/>
  </p:transition>
  <p:hf hdr="0" ftr="0" dt="0"/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5257384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9728919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53736512"/>
      </p:ext>
    </p:extLst>
  </p:cSld>
  <p:clrMapOvr>
    <a:masterClrMapping/>
  </p:clrMapOvr>
  <p:hf hdr="0" ftr="0" dt="0"/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5307155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0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4120824274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0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690086481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0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625789314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40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062531534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40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825497819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40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795868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325884" y="1600206"/>
            <a:ext cx="3495822" cy="4391025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  <a:lvl2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2pPr>
            <a:lvl3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3pPr>
            <a:lvl4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4pPr>
            <a:lvl5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5"/>
          </p:nvPr>
        </p:nvSpPr>
        <p:spPr>
          <a:xfrm>
            <a:off x="4388826" y="1600200"/>
            <a:ext cx="3457733" cy="4362450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  <a:lvl2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2pPr>
            <a:lvl3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3pPr>
            <a:lvl4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4pPr>
            <a:lvl5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8398864" y="1600207"/>
            <a:ext cx="3510636" cy="4333875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  <a:lvl2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2pPr>
            <a:lvl3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3pPr>
            <a:lvl4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4pPr>
            <a:lvl5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09" y="100584"/>
            <a:ext cx="3557015" cy="1152144"/>
          </a:xfrm>
          <a:ln>
            <a:solidFill>
              <a:schemeClr val="bg1">
                <a:lumMod val="50000"/>
              </a:schemeClr>
            </a:solidFill>
          </a:ln>
        </p:spPr>
        <p:txBody>
          <a:bodyPr anchor="b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000" b="0" kern="1200" spc="0" baseline="0" dirty="0" smtClean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ln>
            <a:solidFill>
              <a:schemeClr val="bg1">
                <a:lumMod val="50000"/>
              </a:schemeClr>
            </a:solidFill>
          </a:ln>
        </p:spPr>
        <p:txBody>
          <a:bodyPr anchor="b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000" b="0" kern="1200" spc="0" baseline="0" smtClean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ln>
            <a:solidFill>
              <a:schemeClr val="bg1">
                <a:lumMod val="50000"/>
              </a:schemeClr>
            </a:solidFill>
          </a:ln>
        </p:spPr>
        <p:txBody>
          <a:bodyPr anchor="b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000" b="0" kern="1200" spc="0" baseline="0" smtClean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23824886"/>
      </p:ext>
    </p:extLst>
  </p:cSld>
  <p:clrMapOvr>
    <a:masterClrMapping/>
  </p:clrMapOvr>
  <p:transition spd="slow">
    <p:wipe/>
  </p:transition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84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1045158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84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19819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84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5281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80926388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546172177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061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91226802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061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8184950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3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4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00061093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4204729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16005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itle 1"/>
          <p:cNvSpPr>
            <a:spLocks noGrp="1"/>
          </p:cNvSpPr>
          <p:nvPr>
            <p:ph type="title" hasCustomPrompt="1"/>
          </p:nvPr>
        </p:nvSpPr>
        <p:spPr>
          <a:xfrm>
            <a:off x="329784" y="439710"/>
            <a:ext cx="11420017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36" name="Chart Placeholder 35"/>
          <p:cNvSpPr>
            <a:spLocks noGrp="1"/>
          </p:cNvSpPr>
          <p:nvPr>
            <p:ph type="chart" sz="quarter" idx="10"/>
          </p:nvPr>
        </p:nvSpPr>
        <p:spPr>
          <a:xfrm>
            <a:off x="480136" y="1476375"/>
            <a:ext cx="11249683" cy="4305300"/>
          </a:xfrm>
        </p:spPr>
        <p:txBody>
          <a:bodyPr anchor="ctr" anchorCtr="1"/>
          <a:lstStyle>
            <a:lvl1pPr>
              <a:buNone/>
              <a:defRPr>
                <a:latin typeface="+mj-lt"/>
              </a:defRPr>
            </a:lvl1pPr>
          </a:lstStyle>
          <a:p>
            <a:r>
              <a:rPr lang="en-US" dirty="0"/>
              <a:t>Click icon to add chart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067"/>
            <a:ext cx="9945743" cy="276999"/>
          </a:xfrm>
        </p:spPr>
        <p:txBody>
          <a:bodyPr wrap="square" anchor="b" anchorCtr="0">
            <a:noAutofit/>
          </a:bodyPr>
          <a:lstStyle>
            <a:lvl1pPr algn="l" defTabSz="804863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2">
                    <a:lumMod val="85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400"/>
            </a:lvl2pPr>
            <a:lvl3pPr>
              <a:buFont typeface="Arial" pitchFamily="34" charset="0"/>
              <a:buNone/>
              <a:defRPr sz="1400"/>
            </a:lvl3pPr>
            <a:lvl4pPr>
              <a:buFont typeface="Arial" pitchFamily="34" charset="0"/>
              <a:buNone/>
              <a:defRPr sz="1400"/>
            </a:lvl4pPr>
            <a:lvl5pPr>
              <a:buFont typeface="Arial" pitchFamily="34" charset="0"/>
              <a:buNone/>
              <a:defRPr sz="14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2372117178"/>
      </p:ext>
    </p:extLst>
  </p:cSld>
  <p:clrMapOvr>
    <a:masterClrMapping/>
  </p:clrMapOvr>
  <p:transition spd="slow">
    <p:wipe/>
  </p:transition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1204513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8647640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06395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087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087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07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07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07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07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087" y="1683782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087" y="167651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087" y="518308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087" y="518308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14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79348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1912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14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7023697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557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14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364938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16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16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094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557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14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4137844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531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7316230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647" y="320957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9361758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119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909346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6762" y="5430244"/>
            <a:ext cx="11408627" cy="838200"/>
          </a:xfrm>
        </p:spPr>
        <p:txBody>
          <a:bodyPr vert="horz" lIns="82296" tIns="45720" rIns="82296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329099" y="1600200"/>
            <a:ext cx="5338704" cy="3749040"/>
          </a:xfrm>
        </p:spPr>
        <p:txBody>
          <a:bodyPr anchor="ctr" anchorCtr="0">
            <a:noAutofit/>
          </a:bodyPr>
          <a:lstStyle>
            <a:lvl1pPr marL="0" indent="0">
              <a:buFontTx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Simple text goes here and can wrap to accommodate more lines of information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6496646" y="1947672"/>
            <a:ext cx="4570809" cy="2990088"/>
          </a:xfrm>
        </p:spPr>
        <p:txBody>
          <a:bodyPr anchor="ctr" anchorCtr="1"/>
          <a:lstStyle>
            <a:lvl1pPr algn="ctr">
              <a:buFontTx/>
              <a:buNone/>
              <a:defRPr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2843013786"/>
      </p:ext>
    </p:extLst>
  </p:cSld>
  <p:clrMapOvr>
    <a:masterClrMapping/>
  </p:clrMapOvr>
  <p:transition spd="slow">
    <p:wipe/>
  </p:transition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14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8640213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14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0405876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916400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444392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631912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185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04806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540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679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378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464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378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708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6371447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185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18763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87" y="125440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185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66116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540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679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378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464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378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708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13159578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6762" y="5430244"/>
            <a:ext cx="11408627" cy="838200"/>
          </a:xfrm>
        </p:spPr>
        <p:txBody>
          <a:bodyPr vert="horz" lIns="82296" tIns="45720" rIns="82296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66306884"/>
      </p:ext>
    </p:extLst>
  </p:cSld>
  <p:clrMapOvr>
    <a:masterClrMapping/>
  </p:clrMapOvr>
  <p:transition spd="slow">
    <p:wipe/>
  </p:transition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257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2878950458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286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699953476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99" y="482856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30" y="516545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36" y="593877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04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65406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99" y="482856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30" y="516545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36" y="593877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04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21304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07" y="482856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36" y="516545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36" y="593877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04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218754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07" y="482856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36" y="516545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36" y="593877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04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059205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891" y="4279945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32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981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32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581" y="1918247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11872222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32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32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64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497722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69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47403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3302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53998" y="5853113"/>
            <a:ext cx="10813351" cy="384175"/>
          </a:xfrm>
        </p:spPr>
        <p:txBody>
          <a:bodyPr anchor="b" anchorCtr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 and Title Go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3105" y="649224"/>
            <a:ext cx="10813351" cy="4480560"/>
          </a:xfrm>
        </p:spPr>
        <p:txBody>
          <a:bodyPr/>
          <a:lstStyle>
            <a:lvl1pPr marL="233363" indent="-233363" algn="l" defTabSz="914400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Arial" pitchFamily="34" charset="0"/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38654711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8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</p:bldLst>
  </p:timing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991178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888651795"/>
      </p:ext>
    </p:extLst>
  </p:cSld>
  <p:clrMapOvr>
    <a:masterClrMapping/>
  </p:clrMapOvr>
  <p:transition spd="slow">
    <p:wipe/>
  </p:transition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484222"/>
      </p:ext>
    </p:extLst>
  </p:cSld>
  <p:clrMapOvr>
    <a:masterClrMapping/>
  </p:clrMapOvr>
  <p:transition spd="slow">
    <p:wipe/>
  </p:transition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3415312215"/>
      </p:ext>
    </p:extLst>
  </p:cSld>
  <p:clrMapOvr>
    <a:masterClrMapping/>
  </p:clrMapOvr>
  <p:transition spd="slow">
    <p:wipe/>
  </p:transition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013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236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301621637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478101649"/>
      </p:ext>
    </p:extLst>
  </p:cSld>
  <p:clrMapOvr>
    <a:masterClrMapping/>
  </p:clrMapOvr>
  <p:transition spd="slow">
    <p:wipe/>
  </p:transition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20467383"/>
      </p:ext>
    </p:extLst>
  </p:cSld>
  <p:clrMapOvr>
    <a:masterClrMapping/>
  </p:clrMapOvr>
  <p:transition spd="slow">
    <p:wipe/>
  </p:transition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1300051"/>
      </p:ext>
    </p:extLst>
  </p:cSld>
  <p:clrMapOvr>
    <a:masterClrMapping/>
  </p:clrMapOvr>
  <p:transition spd="slow">
    <p:wipe/>
  </p:transition>
  <p:hf hdr="0" ftr="0" dt="0"/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75691878"/>
      </p:ext>
    </p:extLst>
  </p:cSld>
  <p:clrMapOvr>
    <a:masterClrMapping/>
  </p:clrMapOvr>
  <p:transition spd="slow">
    <p:wipe/>
  </p:transition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3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4288315228"/>
      </p:ext>
    </p:extLst>
  </p:cSld>
  <p:clrMapOvr>
    <a:masterClrMapping/>
  </p:clrMapOvr>
  <p:transition spd="slow">
    <p:wip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06190" y="1918741"/>
            <a:ext cx="5488498" cy="3020518"/>
          </a:xfrm>
        </p:spPr>
        <p:txBody>
          <a:bodyPr vert="horz" lIns="82296" tIns="45720" rIns="82296" bIns="4572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310896"/>
            <a:ext cx="5192439" cy="6208776"/>
          </a:xfrm>
        </p:spPr>
        <p:txBody>
          <a:bodyPr anchor="ctr" anchorCtr="0">
            <a:noAutofit/>
          </a:bodyPr>
          <a:lstStyle>
            <a:lvl1pPr marL="0" indent="0">
              <a:buFontTx/>
              <a:buNone/>
              <a:defRPr sz="2000" baseline="0">
                <a:solidFill>
                  <a:schemeClr val="bg1"/>
                </a:solidFill>
                <a:latin typeface="+mj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</p:spTree>
    <p:extLst>
      <p:ext uri="{BB962C8B-B14F-4D97-AF65-F5344CB8AC3E}">
        <p14:creationId xmlns:p14="http://schemas.microsoft.com/office/powerpoint/2010/main" val="2569398041"/>
      </p:ext>
    </p:extLst>
  </p:cSld>
  <p:clrMapOvr>
    <a:masterClrMapping/>
  </p:clrMapOvr>
  <p:transition spd="slow">
    <p:wipe/>
  </p:transition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3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284890565"/>
      </p:ext>
    </p:extLst>
  </p:cSld>
  <p:clrMapOvr>
    <a:masterClrMapping/>
  </p:clrMapOvr>
  <p:transition spd="slow">
    <p:wipe/>
  </p:transition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3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966733847"/>
      </p:ext>
    </p:extLst>
  </p:cSld>
  <p:clrMapOvr>
    <a:masterClrMapping/>
  </p:clrMapOvr>
  <p:transition spd="slow">
    <p:wipe/>
  </p:transition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83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488079458"/>
      </p:ext>
    </p:extLst>
  </p:cSld>
  <p:clrMapOvr>
    <a:masterClrMapping/>
  </p:clrMapOvr>
  <p:transition spd="slow">
    <p:wipe/>
  </p:transition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83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102377071"/>
      </p:ext>
    </p:extLst>
  </p:cSld>
  <p:clrMapOvr>
    <a:masterClrMapping/>
  </p:clrMapOvr>
  <p:transition spd="slow">
    <p:wipe/>
  </p:transition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83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45282316"/>
      </p:ext>
    </p:extLst>
  </p:cSld>
  <p:clrMapOvr>
    <a:masterClrMapping/>
  </p:clrMapOvr>
  <p:transition spd="slow">
    <p:wipe/>
  </p:transition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27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349671316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27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09449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27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387819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04576987"/>
      </p:ext>
    </p:extLst>
  </p:cSld>
  <p:clrMapOvr>
    <a:masterClrMapping/>
  </p:clrMapOvr>
  <p:transition spd="slow">
    <p:wipe/>
  </p:transition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037110615"/>
      </p:ext>
    </p:extLst>
  </p:cSld>
  <p:clrMapOvr>
    <a:masterClrMapping/>
  </p:clrMapOvr>
  <p:transition spd="slow">
    <p:wip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72" y="4280345"/>
            <a:ext cx="6244863" cy="384175"/>
          </a:xfr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78762" y="3282696"/>
            <a:ext cx="6281773" cy="1022350"/>
          </a:xfrm>
        </p:spPr>
        <p:txBody>
          <a:bodyPr vert="horz" lIns="82296" tIns="45720" rIns="82296" bIns="4572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19" y="1917700"/>
            <a:ext cx="3567771" cy="2889250"/>
          </a:xfrm>
        </p:spPr>
        <p:txBody>
          <a:bodyPr anchor="ctr" anchorCtr="1"/>
          <a:lstStyle>
            <a:lvl1pPr algn="ctr">
              <a:defRPr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grpSp>
        <p:nvGrpSpPr>
          <p:cNvPr id="24" name="Group 67"/>
          <p:cNvGrpSpPr/>
          <p:nvPr userDrawn="1"/>
        </p:nvGrpSpPr>
        <p:grpSpPr>
          <a:xfrm>
            <a:off x="455616" y="301884"/>
            <a:ext cx="921133" cy="491082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25" name="Rectangle 24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black">
            <a:xfrm>
              <a:off x="954502" y="528528"/>
              <a:ext cx="62081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1741130"/>
      </p:ext>
    </p:extLst>
  </p:cSld>
  <p:clrMapOvr>
    <a:masterClrMapping/>
  </p:clrMapOvr>
  <p:transition spd="slow">
    <p:wipe/>
  </p:transition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21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5646677"/>
      </p:ext>
    </p:extLst>
  </p:cSld>
  <p:clrMapOvr>
    <a:masterClrMapping/>
  </p:clrMapOvr>
  <p:transition spd="slow">
    <p:wipe/>
  </p:transition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21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8808195"/>
      </p:ext>
    </p:extLst>
  </p:cSld>
  <p:clrMapOvr>
    <a:masterClrMapping/>
  </p:clrMapOvr>
  <p:transition spd="slow">
    <p:wipe/>
  </p:transition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73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0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592969238"/>
      </p:ext>
    </p:extLst>
  </p:cSld>
  <p:clrMapOvr>
    <a:masterClrMapping/>
  </p:clrMapOvr>
  <p:transition spd="slow">
    <p:wipe/>
  </p:transition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222915924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604595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266108259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756957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628192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347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347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50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50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50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50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347" y="1684212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347" y="167694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347" y="518351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347" y="518351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40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68008039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172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40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402703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C:\Documents and Settings\contractor\Desktop\Blue_Green_Gradient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9" name="Rounded Rectangle 8"/>
          <p:cNvSpPr/>
          <p:nvPr userDrawn="1"/>
        </p:nvSpPr>
        <p:spPr>
          <a:xfrm>
            <a:off x="2430700" y="-3578087"/>
            <a:ext cx="2305719" cy="1401417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alpha val="18000"/>
                </a:scheme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0" name="Rounded Rectangle 9"/>
          <p:cNvSpPr/>
          <p:nvPr userDrawn="1"/>
        </p:nvSpPr>
        <p:spPr>
          <a:xfrm>
            <a:off x="0" y="-645215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alpha val="18000"/>
                </a:scheme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 rot="10800000">
            <a:off x="1351374" y="-645215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8498615" y="1711187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4">
                  <a:lumMod val="75000"/>
                  <a:alpha val="28000"/>
                </a:schemeClr>
              </a:gs>
              <a:gs pos="100000">
                <a:schemeClr val="accent4">
                  <a:lumMod val="75000"/>
                  <a:alpha val="29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0804455" y="834887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4">
                  <a:lumMod val="75000"/>
                  <a:alpha val="28000"/>
                </a:schemeClr>
              </a:gs>
              <a:gs pos="100000">
                <a:schemeClr val="accent4">
                  <a:lumMod val="75000"/>
                  <a:alpha val="29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4" name="Rounded Rectangle 13"/>
          <p:cNvSpPr/>
          <p:nvPr/>
        </p:nvSpPr>
        <p:spPr>
          <a:xfrm rot="10800000">
            <a:off x="4047046" y="-3377648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16911" y="485585"/>
            <a:ext cx="11670464" cy="4372131"/>
          </a:xfrm>
        </p:spPr>
        <p:txBody>
          <a:bodyPr anchor="b" anchorCtr="0"/>
          <a:lstStyle>
            <a:lvl1pPr marL="228600" indent="-228600">
              <a:buFont typeface="Arial" pitchFamily="34" charset="0"/>
              <a:buChar char="“"/>
              <a:defRPr sz="60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Click to edit Master title style”</a:t>
            </a:r>
          </a:p>
        </p:txBody>
      </p:sp>
      <p:sp>
        <p:nvSpPr>
          <p:cNvPr id="28" name="Rectangle 5"/>
          <p:cNvSpPr>
            <a:spLocks noChangeArrowheads="1"/>
          </p:cNvSpPr>
          <p:nvPr/>
        </p:nvSpPr>
        <p:spPr bwMode="ltGray">
          <a:xfrm>
            <a:off x="10347517" y="6585466"/>
            <a:ext cx="1083706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Cisco Confidential</a:t>
            </a:r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347517" y="6585466"/>
            <a:ext cx="1083706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Cisco Confidential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534776" y="5358903"/>
            <a:ext cx="11429936" cy="614362"/>
          </a:xfrm>
        </p:spPr>
        <p:txBody>
          <a:bodyPr vert="horz" lIns="91440" tIns="45720" rIns="91440" bIns="45720" rtlCol="0">
            <a:noAutofit/>
          </a:bodyPr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Source</a:t>
            </a:r>
          </a:p>
        </p:txBody>
      </p:sp>
      <p:sp>
        <p:nvSpPr>
          <p:cNvPr id="18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© 2010 Cisco and/or its affiliates. All rights reserved.</a:t>
            </a:r>
          </a:p>
        </p:txBody>
      </p:sp>
      <p:sp>
        <p:nvSpPr>
          <p:cNvPr id="23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FFFFFF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206311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" grpId="0"/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600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40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552202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42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42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524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600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40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539896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791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0761890"/>
      </p:ext>
    </p:extLst>
  </p:cSld>
  <p:clrMapOvr>
    <a:masterClrMapping/>
  </p:clrMapOvr>
  <p:transition spd="slow">
    <p:wipe/>
  </p:transition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907" y="321387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3255843"/>
      </p:ext>
    </p:extLst>
  </p:cSld>
  <p:clrMapOvr>
    <a:masterClrMapping/>
  </p:clrMapOvr>
  <p:transition spd="slow">
    <p:wipe/>
  </p:transition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549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2430150"/>
      </p:ext>
    </p:extLst>
  </p:cSld>
  <p:clrMapOvr>
    <a:masterClrMapping/>
  </p:clrMapOvr>
  <p:transition spd="slow">
    <p:wipe/>
  </p:transition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40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4287551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401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1530561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89130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05155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03319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29" name="Rectangle 28"/>
          <p:cNvSpPr/>
          <p:nvPr/>
        </p:nvSpPr>
        <p:spPr>
          <a:xfrm>
            <a:off x="2521843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417" y="4794352"/>
            <a:ext cx="7128213" cy="99637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2532991" y="795528"/>
            <a:ext cx="7103800" cy="4005072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</p:spPr>
        <p:txBody>
          <a:bodyPr anchor="ctr" anchorCtr="0"/>
          <a:lstStyle>
            <a:lvl1pPr algn="ctr">
              <a:buFontTx/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8"/>
            <a:ext cx="6763665" cy="838200"/>
          </a:xfrm>
        </p:spPr>
        <p:txBody>
          <a:bodyPr anchor="ctr"/>
          <a:lstStyle>
            <a:lvl1pPr>
              <a:defRPr sz="26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5667448"/>
      </p:ext>
    </p:extLst>
  </p:cSld>
  <p:clrMapOvr>
    <a:masterClrMapping/>
  </p:clrMapOvr>
  <p:transition spd="slow">
    <p:wipe/>
  </p:transition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28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34887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800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22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21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507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21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968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742056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28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35861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447" y="125483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28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0963176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800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22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21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507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21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968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42073162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687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4250567818"/>
      </p:ext>
    </p:extLst>
  </p:cSld>
  <p:clrMapOvr>
    <a:masterClrMapping/>
  </p:clrMapOvr>
  <p:transition spd="slow">
    <p:wipe/>
  </p:transition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29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98941457"/>
      </p:ext>
    </p:extLst>
  </p:cSld>
  <p:clrMapOvr>
    <a:masterClrMapping/>
  </p:clrMapOvr>
  <p:transition spd="slow">
    <p:wipe/>
  </p:transition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554" y="4828661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84" y="5165545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90" y="5938868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139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582144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554" y="4828661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84" y="5165545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90" y="5938868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139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005998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61" y="4828661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90" y="5165545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90" y="5938868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139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01869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310938" indent="-228439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587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298241" indent="-228439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587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118086349"/>
      </p:ext>
    </p:extLst>
  </p:cSld>
  <p:clrMapOvr>
    <a:masterClrMapping/>
  </p:clrMapOvr>
  <p:transition spd="slow">
    <p:wip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50992" y="310896"/>
            <a:ext cx="4363598" cy="2459736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06191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4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</p:spTree>
    <p:extLst>
      <p:ext uri="{BB962C8B-B14F-4D97-AF65-F5344CB8AC3E}">
        <p14:creationId xmlns:p14="http://schemas.microsoft.com/office/powerpoint/2010/main" val="3522898679"/>
      </p:ext>
    </p:extLst>
  </p:cSld>
  <p:clrMapOvr>
    <a:masterClrMapping/>
  </p:clrMapOvr>
  <p:transition spd="slow">
    <p:wipe/>
  </p:transition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61" y="4828661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90" y="5165545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90" y="5938868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139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406947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946" y="4280037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3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036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3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636" y="1918339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264709110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3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3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73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5307192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783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805909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91497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8797606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760590591"/>
      </p:ext>
    </p:extLst>
  </p:cSld>
  <p:clrMapOvr>
    <a:masterClrMapping/>
  </p:clrMapOvr>
  <p:transition spd="slow">
    <p:wipe/>
  </p:transition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073450"/>
      </p:ext>
    </p:extLst>
  </p:cSld>
  <p:clrMapOvr>
    <a:masterClrMapping/>
  </p:clrMapOvr>
  <p:transition spd="slow">
    <p:wipe/>
  </p:transition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2901927021"/>
      </p:ext>
    </p:extLst>
  </p:cSld>
  <p:clrMapOvr>
    <a:masterClrMapping/>
  </p:clrMapOvr>
  <p:transition spd="slow">
    <p:wipe/>
  </p:transition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067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328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111658892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40" name="Rectangle 39"/>
          <p:cNvSpPr/>
          <p:nvPr/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6655672" y="859536"/>
            <a:ext cx="4838965" cy="5029200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anchor="ctr" anchorCtr="0"/>
          <a:lstStyle>
            <a:lvl1pPr algn="ctr">
              <a:buFontTx/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06191" y="729925"/>
            <a:ext cx="5798380" cy="1252227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7326940"/>
      </p:ext>
    </p:extLst>
  </p:cSld>
  <p:clrMapOvr>
    <a:masterClrMapping/>
  </p:clrMapOvr>
  <p:transition spd="slow">
    <p:wipe/>
  </p:transition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82795904"/>
      </p:ext>
    </p:extLst>
  </p:cSld>
  <p:clrMapOvr>
    <a:masterClrMapping/>
  </p:clrMapOvr>
  <p:transition spd="slow">
    <p:wipe/>
  </p:transition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9420873"/>
      </p:ext>
    </p:extLst>
  </p:cSld>
  <p:clrMapOvr>
    <a:masterClrMapping/>
  </p:clrMapOvr>
  <p:transition spd="slow">
    <p:wipe/>
  </p:transition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85488"/>
      </p:ext>
    </p:extLst>
  </p:cSld>
  <p:clrMapOvr>
    <a:masterClrMapping/>
  </p:clrMapOvr>
  <p:transition spd="slow">
    <p:wipe/>
  </p:transition>
  <p:hf hdr="0" ftr="0" dt="0"/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59236646"/>
      </p:ext>
    </p:extLst>
  </p:cSld>
  <p:clrMapOvr>
    <a:masterClrMapping/>
  </p:clrMapOvr>
  <p:transition spd="slow">
    <p:wipe/>
  </p:transition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92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1741877382"/>
      </p:ext>
    </p:extLst>
  </p:cSld>
  <p:clrMapOvr>
    <a:masterClrMapping/>
  </p:clrMapOvr>
  <p:transition spd="slow">
    <p:wipe/>
  </p:transition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92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933722897"/>
      </p:ext>
    </p:extLst>
  </p:cSld>
  <p:clrMapOvr>
    <a:masterClrMapping/>
  </p:clrMapOvr>
  <p:transition spd="slow">
    <p:wipe/>
  </p:transition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92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430121662"/>
      </p:ext>
    </p:extLst>
  </p:cSld>
  <p:clrMapOvr>
    <a:masterClrMapping/>
  </p:clrMapOvr>
  <p:transition spd="slow">
    <p:wipe/>
  </p:transition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92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510107837"/>
      </p:ext>
    </p:extLst>
  </p:cSld>
  <p:clrMapOvr>
    <a:masterClrMapping/>
  </p:clrMapOvr>
  <p:transition spd="slow">
    <p:wipe/>
  </p:transition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92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438990892"/>
      </p:ext>
    </p:extLst>
  </p:cSld>
  <p:clrMapOvr>
    <a:masterClrMapping/>
  </p:clrMapOvr>
  <p:transition spd="slow">
    <p:wipe/>
  </p:transition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92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3546237"/>
      </p:ext>
    </p:extLst>
  </p:cSld>
  <p:clrMapOvr>
    <a:masterClrMapping/>
  </p:clrMapOvr>
  <p:transition spd="slow">
    <p:wip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48" name="Rectangle 47"/>
          <p:cNvSpPr/>
          <p:nvPr/>
        </p:nvSpPr>
        <p:spPr>
          <a:xfrm>
            <a:off x="4890346" y="311149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14" y="311149"/>
            <a:ext cx="4356014" cy="2660652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49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57" y="311149"/>
            <a:ext cx="4401521" cy="2660652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94" y="311151"/>
            <a:ext cx="2451003" cy="1308101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04" y="3028951"/>
            <a:ext cx="3363339" cy="3458934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8951"/>
            <a:ext cx="3382346" cy="3458934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8951"/>
            <a:ext cx="5365768" cy="3458934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8951"/>
            <a:ext cx="5369956" cy="3458934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94" y="168461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94" y="1676400"/>
            <a:ext cx="2451003" cy="3449410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94" y="5183913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94" y="5183913"/>
            <a:ext cx="2451003" cy="1304925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588746722"/>
      </p:ext>
    </p:extLst>
  </p:cSld>
  <p:clrMapOvr>
    <a:masterClrMapping/>
  </p:clrMapOvr>
  <p:transition spd="slow">
    <p:wipe/>
  </p:transition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371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65109842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371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368147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371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657581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2547606"/>
      </p:ext>
    </p:extLst>
  </p:cSld>
  <p:clrMapOvr>
    <a:masterClrMapping/>
  </p:clrMapOvr>
  <p:transition spd="slow">
    <p:wipe/>
  </p:transition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232267672"/>
      </p:ext>
    </p:extLst>
  </p:cSld>
  <p:clrMapOvr>
    <a:masterClrMapping/>
  </p:clrMapOvr>
  <p:transition spd="slow">
    <p:wipe/>
  </p:transition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76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5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1007302"/>
      </p:ext>
    </p:extLst>
  </p:cSld>
  <p:clrMapOvr>
    <a:masterClrMapping/>
  </p:clrMapOvr>
  <p:transition spd="slow">
    <p:wipe/>
  </p:transition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76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6955320"/>
      </p:ext>
    </p:extLst>
  </p:cSld>
  <p:clrMapOvr>
    <a:masterClrMapping/>
  </p:clrMapOvr>
  <p:transition spd="slow">
    <p:wipe/>
  </p:transition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82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5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55718770"/>
      </p:ext>
    </p:extLst>
  </p:cSld>
  <p:clrMapOvr>
    <a:masterClrMapping/>
  </p:clrMapOvr>
  <p:transition spd="slow">
    <p:wipe/>
  </p:transition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64735117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7253495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Large photo with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50986" y="310896"/>
            <a:ext cx="11299042" cy="607539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44961" y="311849"/>
            <a:ext cx="11296883" cy="6054185"/>
          </a:xfrm>
          <a:ln>
            <a:solidFill>
              <a:srgbClr val="08252E"/>
            </a:solidFill>
          </a:ln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baseline="0" dirty="0">
                <a:solidFill>
                  <a:srgbClr val="546568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dirty="0"/>
              <a:t>Photo placeholder</a:t>
            </a:r>
          </a:p>
        </p:txBody>
      </p:sp>
      <p:pic>
        <p:nvPicPr>
          <p:cNvPr id="9" name="Picture 8" descr="segue texture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4387" y="6381456"/>
            <a:ext cx="11300057" cy="16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328346"/>
      </p:ext>
    </p:extLst>
  </p:cSld>
  <p:clrMapOvr>
    <a:masterClrMapping/>
  </p:clrMapOvr>
  <p:transition spd="slow">
    <p:wipe/>
  </p:transition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228586850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6044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341954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3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40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40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2" y="3029596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596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596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596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402" y="1684304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402" y="1677039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402" y="5183602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402" y="5183602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45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9150866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226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45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0919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556101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45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4201971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479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479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616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8" y="6556101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45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7574162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846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8403905"/>
      </p:ext>
    </p:extLst>
  </p:cSld>
  <p:clrMapOvr>
    <a:masterClrMapping/>
  </p:clrMapOvr>
  <p:transition spd="slow">
    <p:wipe/>
  </p:transition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962" y="321479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920125"/>
      </p:ext>
    </p:extLst>
  </p:cSld>
  <p:clrMapOvr>
    <a:masterClrMapping/>
  </p:clrMapOvr>
  <p:transition spd="slow">
    <p:wipe/>
  </p:transition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641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98067338"/>
      </p:ext>
    </p:extLst>
  </p:cSld>
  <p:clrMapOvr>
    <a:masterClrMapping/>
  </p:clrMapOvr>
  <p:transition spd="slow">
    <p:wip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74" y="0"/>
            <a:ext cx="12188825" cy="6858000"/>
          </a:xfrm>
        </p:spPr>
        <p:txBody>
          <a:bodyPr anchor="ctr" anchorCtr="1">
            <a:noAutofit/>
          </a:bodyPr>
          <a:lstStyle>
            <a:lvl1pPr algn="ctr">
              <a:buNone/>
              <a:defRPr>
                <a:latin typeface="+mj-lt"/>
              </a:defRPr>
            </a:lvl1pPr>
          </a:lstStyle>
          <a:p>
            <a:r>
              <a:rPr lang="en-US" dirty="0"/>
              <a:t>Full bleed 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977562034"/>
      </p:ext>
    </p:extLst>
  </p:cSld>
  <p:clrMapOvr>
    <a:masterClrMapping/>
  </p:clrMapOvr>
  <p:transition spd="slow">
    <p:wipe/>
  </p:transition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45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6472016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45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583675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17441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39667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6739493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381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25922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855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318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311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6" y="2485167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1" y="2764307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022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42063369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381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84652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503" y="1254924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381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438483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855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318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311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6" y="2485167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81" y="2764307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022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7316700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pic>
        <p:nvPicPr>
          <p:cNvPr id="55" name="Picture 54" descr="texture.png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29" y="1786"/>
            <a:ext cx="12205754" cy="6856214"/>
          </a:xfrm>
          <a:prstGeom prst="rect">
            <a:avLst/>
          </a:prstGeom>
        </p:spPr>
      </p:pic>
      <p:sp>
        <p:nvSpPr>
          <p:cNvPr id="21" name="Media Placeholder 20"/>
          <p:cNvSpPr>
            <a:spLocks noGrp="1"/>
          </p:cNvSpPr>
          <p:nvPr>
            <p:ph type="media" sz="quarter" idx="10" hasCustomPrompt="1"/>
          </p:nvPr>
        </p:nvSpPr>
        <p:spPr>
          <a:xfrm>
            <a:off x="5853968" y="778669"/>
            <a:ext cx="5897880" cy="4425696"/>
          </a:xfrm>
          <a:solidFill>
            <a:schemeClr val="tx1">
              <a:lumMod val="50000"/>
            </a:schemeClr>
          </a:solidFill>
          <a:ln>
            <a:noFill/>
          </a:ln>
          <a:effectLst>
            <a:innerShdw blurRad="419100">
              <a:prstClr val="black">
                <a:alpha val="47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800" kern="1200">
                <a:solidFill>
                  <a:schemeClr val="lt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Click icon to add video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456189" y="6096000"/>
            <a:ext cx="841815" cy="447676"/>
            <a:chOff x="384" y="331"/>
            <a:chExt cx="912" cy="485"/>
          </a:xfrm>
        </p:grpSpPr>
        <p:sp>
          <p:nvSpPr>
            <p:cNvPr id="23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4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5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6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7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8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9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0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1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2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3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4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5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6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7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7662327"/>
      </p:ext>
    </p:extLst>
  </p:cSld>
  <p:clrMapOvr>
    <a:masterClrMapping/>
  </p:clrMapOvr>
  <p:transition spd="slow">
    <p:wipe/>
  </p:transition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779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2430627610"/>
      </p:ext>
    </p:extLst>
  </p:cSld>
  <p:clrMapOvr>
    <a:masterClrMapping/>
  </p:clrMapOvr>
  <p:transition spd="slow">
    <p:wipe/>
  </p:transition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382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800969182"/>
      </p:ext>
    </p:extLst>
  </p:cSld>
  <p:clrMapOvr>
    <a:masterClrMapping/>
  </p:clrMapOvr>
  <p:transition spd="slow">
    <p:wipe/>
  </p:transition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61" y="4828669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90" y="5165555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90" y="5938876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13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381228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354" y="2131414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132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132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132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0371885"/>
      </p:ext>
    </p:extLst>
  </p:cSld>
  <p:clrMapOvr>
    <a:masterClrMapping/>
  </p:clrMapOvr>
  <p:transition spd="slow">
    <p:push/>
  </p:transition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60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608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60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4579028"/>
      </p:ext>
    </p:extLst>
  </p:cSld>
  <p:clrMapOvr>
    <a:masterClrMapping/>
  </p:clrMapOvr>
  <p:transition spd="slow">
    <p:push/>
  </p:transition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300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3" y="5165184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7" y="5938508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244" y="41074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357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300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3" y="5165184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7" y="5938508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244" y="41074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8453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300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7" y="5165184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7" y="5938508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244" y="41074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9905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300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7" y="5165184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7" y="5938508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244" y="41074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804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750" y="4279676"/>
            <a:ext cx="6244863" cy="384175"/>
          </a:xfrm>
          <a:prstGeom prst="rect">
            <a:avLst/>
          </a:prstGeom>
        </p:spPr>
        <p:txBody>
          <a:bodyPr vert="horz" lIns="91316" tIns="45659" rIns="91316" bIns="45659" rtlCol="0">
            <a:noAutofit/>
          </a:bodyPr>
          <a:lstStyle>
            <a:lvl1pPr marL="0" indent="0" algn="l" defTabSz="91322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65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2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8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4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30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6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8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322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6" tIns="45659" rIns="91316" bIns="45659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840" y="3282704"/>
            <a:ext cx="6281773" cy="1022351"/>
          </a:xfrm>
        </p:spPr>
        <p:txBody>
          <a:bodyPr vert="horz" lIns="82172" tIns="45659" rIns="82172" bIns="45659" rtlCol="0" anchor="b" anchorCtr="0">
            <a:noAutofit/>
          </a:bodyPr>
          <a:lstStyle>
            <a:lvl1pPr marL="0" indent="0" algn="l" defTabSz="91322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6" tIns="45659" rIns="91316" bIns="45659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439" y="1917947"/>
            <a:ext cx="3567771" cy="2889251"/>
          </a:xfrm>
          <a:prstGeom prst="rect">
            <a:avLst/>
          </a:prstGeom>
        </p:spPr>
        <p:txBody>
          <a:bodyPr lIns="121739" tIns="60869" rIns="121739" bIns="60869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8777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191056729"/>
      </p:ext>
    </p:extLst>
  </p:cSld>
  <p:clrMapOvr>
    <a:masterClrMapping/>
  </p:clrMapOvr>
  <p:transition spd="slow">
    <p:wipe/>
  </p:transition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2" tIns="45657" rIns="91312" bIns="45657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2" tIns="45657" rIns="91312" bIns="45657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34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440096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39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9452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54"/>
            <a:ext cx="11543628" cy="4525433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80453" marR="0" indent="-380453" algn="ctr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3730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54"/>
            <a:ext cx="11543628" cy="4525433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80453" marR="0" indent="-380453" algn="l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2104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4" y="1666619"/>
            <a:ext cx="11440688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74105" indent="-2980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6375" indent="-2874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5536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323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1514" indent="-224047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32804792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0438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8733" indent="-2874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6997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5292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355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0438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8733" indent="-2874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6997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5292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355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3553870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10734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17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9803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17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2740037806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753" y="1639744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39" tIns="60869" rIns="121739" bIns="6086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7967"/>
            <a:ext cx="4314844" cy="244000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114171" indent="-114171" algn="l" defTabSz="91318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10734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6618" indent="-25363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4163674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02378980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397149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34" name="Rectangle 33"/>
          <p:cNvSpPr>
            <a:spLocks noChangeArrowheads="1"/>
          </p:cNvSpPr>
          <p:nvPr userDrawn="1"/>
        </p:nvSpPr>
        <p:spPr bwMode="black">
          <a:xfrm>
            <a:off x="5885069" y="5844550"/>
            <a:ext cx="41443" cy="157016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5" name="Freeform 34"/>
          <p:cNvSpPr>
            <a:spLocks/>
          </p:cNvSpPr>
          <p:nvPr userDrawn="1"/>
        </p:nvSpPr>
        <p:spPr bwMode="black">
          <a:xfrm>
            <a:off x="6126498" y="5840202"/>
            <a:ext cx="119991" cy="165712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6" name="Freeform 35"/>
          <p:cNvSpPr>
            <a:spLocks/>
          </p:cNvSpPr>
          <p:nvPr userDrawn="1"/>
        </p:nvSpPr>
        <p:spPr bwMode="black">
          <a:xfrm>
            <a:off x="5711590" y="5840202"/>
            <a:ext cx="119991" cy="165712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7" name="Freeform 36"/>
          <p:cNvSpPr>
            <a:spLocks noEditPoints="1"/>
          </p:cNvSpPr>
          <p:nvPr userDrawn="1"/>
        </p:nvSpPr>
        <p:spPr bwMode="black">
          <a:xfrm>
            <a:off x="6289285" y="5840202"/>
            <a:ext cx="164806" cy="165712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8" name="Freeform 37"/>
          <p:cNvSpPr>
            <a:spLocks/>
          </p:cNvSpPr>
          <p:nvPr userDrawn="1"/>
        </p:nvSpPr>
        <p:spPr bwMode="black">
          <a:xfrm>
            <a:off x="5979429" y="5840202"/>
            <a:ext cx="107461" cy="165712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9" name="Freeform 38"/>
          <p:cNvSpPr>
            <a:spLocks/>
          </p:cNvSpPr>
          <p:nvPr userDrawn="1"/>
        </p:nvSpPr>
        <p:spPr bwMode="black">
          <a:xfrm>
            <a:off x="5628613" y="5654198"/>
            <a:ext cx="39032" cy="8068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0" name="Freeform 39"/>
          <p:cNvSpPr>
            <a:spLocks/>
          </p:cNvSpPr>
          <p:nvPr userDrawn="1"/>
        </p:nvSpPr>
        <p:spPr bwMode="black">
          <a:xfrm>
            <a:off x="5738002" y="5600088"/>
            <a:ext cx="39032" cy="1347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5845465" y="5526639"/>
            <a:ext cx="39032" cy="24832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5954853" y="5600088"/>
            <a:ext cx="39032" cy="1347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6062406" y="5654198"/>
            <a:ext cx="41443" cy="80682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6171224" y="5600088"/>
            <a:ext cx="39514" cy="1347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6280613" y="5526639"/>
            <a:ext cx="39514" cy="24832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6388073" y="5600088"/>
            <a:ext cx="39514" cy="1347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6497462" y="5654198"/>
            <a:ext cx="39514" cy="8068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9286681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1.91391E-6 L -5.55556E-7 0.02314 " pathEditMode="relative" rAng="0" ptsTypes="AA">
                                      <p:cBhvr>
                                        <p:cTn id="33" dur="7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1.93242E-6 L 4.72222E-6 0.02962 " pathEditMode="relative" rAng="0" ptsTypes="AA">
                                      <p:cBhvr>
                                        <p:cTn id="35" dur="70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91391E-6 L 0 0.02314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1.93242E-6 L -4.72222E-6 0.02962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91391E-6 L 4.16667E-6 0.02314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36056E-6 L 2.77778E-7 -0.02338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2.36056E-6 L -8.33333E-7 -0.02338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2.36056E-6 L 4.44444E-6 -0.02338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36056E-6 L 3.33333E-6 -0.02338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7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7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7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7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</p:bldLst>
  </p:timing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168" tIns="45657" rIns="82168" bIns="45657" rtlCol="0" anchor="t" anchorCtr="0">
            <a:noAutofit/>
          </a:bodyPr>
          <a:lstStyle>
            <a:lvl1pPr algn="l" defTabSz="91318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4" y="1600200"/>
            <a:ext cx="5338704" cy="4526280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148" indent="-22830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8" y="1600200"/>
            <a:ext cx="5338704" cy="4526280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148" indent="-22830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4009639"/>
      </p:ext>
    </p:extLst>
  </p:cSld>
  <p:clrMapOvr>
    <a:masterClrMapping/>
  </p:clrMapOvr>
  <p:hf hdr="0" ftr="0" dt="0"/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9803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6861" indent="-25363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8791" indent="-221932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341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1680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052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28311" indent="-228311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316" indent="-2875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02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341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1680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052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28311" indent="-228311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8638" indent="-23461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483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5216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39246" indent="-224047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052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0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5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95578264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56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2647" indent="-53264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895844405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56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6861" indent="-536861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990692040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56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6861" indent="-536861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049194972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56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287176749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56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086455150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56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2331012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97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1156782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97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41110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34" name="TextBox 33"/>
          <p:cNvSpPr txBox="1"/>
          <p:nvPr userDrawn="1"/>
        </p:nvSpPr>
        <p:spPr>
          <a:xfrm>
            <a:off x="859364" y="3061441"/>
            <a:ext cx="24673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FFFFFF"/>
                </a:solidFill>
                <a:latin typeface="Arial"/>
              </a:rPr>
              <a:t>Thank you.</a:t>
            </a:r>
          </a:p>
        </p:txBody>
      </p:sp>
      <p:sp>
        <p:nvSpPr>
          <p:cNvPr id="20" name="Rectangle 19"/>
          <p:cNvSpPr>
            <a:spLocks noChangeArrowheads="1"/>
          </p:cNvSpPr>
          <p:nvPr userDrawn="1"/>
        </p:nvSpPr>
        <p:spPr bwMode="black">
          <a:xfrm>
            <a:off x="8409358" y="3708611"/>
            <a:ext cx="116616" cy="44182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1" name="Freeform 20"/>
          <p:cNvSpPr>
            <a:spLocks/>
          </p:cNvSpPr>
          <p:nvPr userDrawn="1"/>
        </p:nvSpPr>
        <p:spPr bwMode="black">
          <a:xfrm>
            <a:off x="9088712" y="3697606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7921204" y="3697606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3" name="Freeform 22"/>
          <p:cNvSpPr>
            <a:spLocks noEditPoints="1"/>
          </p:cNvSpPr>
          <p:nvPr userDrawn="1"/>
        </p:nvSpPr>
        <p:spPr bwMode="black">
          <a:xfrm>
            <a:off x="9548394" y="3697606"/>
            <a:ext cx="463750" cy="466297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4" name="Freeform 23"/>
          <p:cNvSpPr>
            <a:spLocks/>
          </p:cNvSpPr>
          <p:nvPr userDrawn="1"/>
        </p:nvSpPr>
        <p:spPr bwMode="black">
          <a:xfrm>
            <a:off x="8676487" y="3697606"/>
            <a:ext cx="302387" cy="466297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5" name="Freeform 24"/>
          <p:cNvSpPr>
            <a:spLocks/>
          </p:cNvSpPr>
          <p:nvPr userDrawn="1"/>
        </p:nvSpPr>
        <p:spPr bwMode="black">
          <a:xfrm>
            <a:off x="7689325" y="3082440"/>
            <a:ext cx="109835" cy="22703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6" name="Freeform 25"/>
          <p:cNvSpPr>
            <a:spLocks/>
          </p:cNvSpPr>
          <p:nvPr userDrawn="1"/>
        </p:nvSpPr>
        <p:spPr bwMode="black">
          <a:xfrm>
            <a:off x="7997133" y="2931132"/>
            <a:ext cx="109835" cy="37929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7" name="Freeform 26"/>
          <p:cNvSpPr>
            <a:spLocks/>
          </p:cNvSpPr>
          <p:nvPr userDrawn="1"/>
        </p:nvSpPr>
        <p:spPr bwMode="black">
          <a:xfrm>
            <a:off x="8299524" y="2721774"/>
            <a:ext cx="109835" cy="69876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8" name="Freeform 27"/>
          <p:cNvSpPr>
            <a:spLocks/>
          </p:cNvSpPr>
          <p:nvPr userDrawn="1"/>
        </p:nvSpPr>
        <p:spPr bwMode="black">
          <a:xfrm>
            <a:off x="8607333" y="2930181"/>
            <a:ext cx="109835" cy="3792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9" name="Freeform 28"/>
          <p:cNvSpPr>
            <a:spLocks/>
          </p:cNvSpPr>
          <p:nvPr userDrawn="1"/>
        </p:nvSpPr>
        <p:spPr bwMode="black">
          <a:xfrm>
            <a:off x="8908364" y="3083392"/>
            <a:ext cx="116616" cy="227031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0" name="Freeform 29"/>
          <p:cNvSpPr>
            <a:spLocks/>
          </p:cNvSpPr>
          <p:nvPr userDrawn="1"/>
        </p:nvSpPr>
        <p:spPr bwMode="black">
          <a:xfrm>
            <a:off x="9216750" y="2930181"/>
            <a:ext cx="111191" cy="37929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1" name="Freeform 30"/>
          <p:cNvSpPr>
            <a:spLocks/>
          </p:cNvSpPr>
          <p:nvPr userDrawn="1"/>
        </p:nvSpPr>
        <p:spPr bwMode="black">
          <a:xfrm>
            <a:off x="9524562" y="2720823"/>
            <a:ext cx="111191" cy="698766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2" name="Freeform 31"/>
          <p:cNvSpPr>
            <a:spLocks/>
          </p:cNvSpPr>
          <p:nvPr userDrawn="1"/>
        </p:nvSpPr>
        <p:spPr bwMode="black">
          <a:xfrm>
            <a:off x="9826946" y="2930181"/>
            <a:ext cx="111191" cy="37929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3" name="Freeform 32"/>
          <p:cNvSpPr>
            <a:spLocks/>
          </p:cNvSpPr>
          <p:nvPr userDrawn="1"/>
        </p:nvSpPr>
        <p:spPr bwMode="black">
          <a:xfrm>
            <a:off x="10134759" y="3083392"/>
            <a:ext cx="111191" cy="227031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714703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625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2" grpId="0" animBg="1"/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</p:bldLst>
  </p:timing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97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0997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64"/>
            <a:ext cx="5488498" cy="3020519"/>
          </a:xfrm>
        </p:spPr>
        <p:txBody>
          <a:bodyPr vert="horz" lIns="82172" tIns="45659" rIns="82172" bIns="45659" rtlCol="0" anchor="ctr" anchorCtr="0">
            <a:noAutofit/>
          </a:bodyPr>
          <a:lstStyle>
            <a:lvl1pPr marL="0" indent="0" algn="l" defTabSz="91322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5" y="872691"/>
            <a:ext cx="5192439" cy="5120640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9494228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9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703036435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180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183" y="1583270"/>
            <a:ext cx="11264081" cy="405765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2710964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180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9892825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7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46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47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8116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419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416636995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218481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18334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797420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241415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213" y="295568"/>
            <a:ext cx="11582400" cy="1181862"/>
          </a:xfrm>
        </p:spPr>
        <p:txBody>
          <a:bodyPr vert="horz" wrap="square" lIns="182880" tIns="182880" rIns="91440" bIns="91440" rtlCol="0" anchor="ctr" anchorCtr="0">
            <a:sp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  <a:br>
              <a:rPr lang="en-US" dirty="0"/>
            </a:br>
            <a:r>
              <a:rPr lang="en-US" dirty="0"/>
              <a:t>Test</a:t>
            </a:r>
          </a:p>
        </p:txBody>
      </p:sp>
    </p:spTree>
    <p:extLst>
      <p:ext uri="{BB962C8B-B14F-4D97-AF65-F5344CB8AC3E}">
        <p14:creationId xmlns:p14="http://schemas.microsoft.com/office/powerpoint/2010/main" val="393507203"/>
      </p:ext>
    </p:extLst>
  </p:cSld>
  <p:clrMapOvr>
    <a:masterClrMapping/>
  </p:clrMapOvr>
  <p:transition spd="slow">
    <p:wipe/>
  </p:transition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12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74555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2" y="311151"/>
            <a:ext cx="4356015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3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780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205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205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629" y="3029235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235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235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235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205" y="1683943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205" y="167664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205" y="518321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205" y="518321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347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8116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419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4037015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1912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739" tIns="60869" rIns="121739" bIns="60869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0" y="6549821"/>
            <a:ext cx="290636" cy="2059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00" tIns="40999" rIns="82000" bIns="40999" anchor="b">
            <a:spAutoFit/>
          </a:bodyPr>
          <a:lstStyle/>
          <a:p>
            <a:pPr algn="r" defTabSz="813334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3334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347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8116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419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52259793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6" tIns="45659" rIns="91316" bIns="45659" rtlCol="0" anchor="ctr" anchorCtr="0">
            <a:normAutofit/>
          </a:bodyPr>
          <a:lstStyle>
            <a:lvl1pPr marL="0" indent="0" algn="ctr" defTabSz="91322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80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322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415" y="6555740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00" tIns="40999" rIns="82000" bIns="40999" anchor="b" anchorCtr="0">
            <a:spAutoFit/>
          </a:bodyPr>
          <a:lstStyle/>
          <a:p>
            <a:pPr defTabSz="813334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0" y="6549821"/>
            <a:ext cx="290636" cy="2059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00" tIns="40999" rIns="82000" bIns="40999" anchor="b">
            <a:spAutoFit/>
          </a:bodyPr>
          <a:lstStyle/>
          <a:p>
            <a:pPr algn="r" defTabSz="813334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3334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47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116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419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7386072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283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283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739" tIns="60869" rIns="121739" bIns="60869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255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255" y="6555740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00" tIns="40999" rIns="82000" bIns="40999" anchor="b" anchorCtr="0">
            <a:spAutoFit/>
          </a:bodyPr>
          <a:lstStyle/>
          <a:p>
            <a:pPr defTabSz="813334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0" y="6549821"/>
            <a:ext cx="290636" cy="2059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00" tIns="40999" rIns="82000" bIns="40999" anchor="b">
            <a:spAutoFit/>
          </a:bodyPr>
          <a:lstStyle/>
          <a:p>
            <a:pPr algn="r" defTabSz="813334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3334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47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8116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419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3491125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532" y="0"/>
            <a:ext cx="12188825" cy="6858000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1359476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766" y="321087"/>
            <a:ext cx="11259775" cy="5877827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1304476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280"/>
            <a:ext cx="12188826" cy="6677887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51077477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312" tIns="45657" rIns="91312" bIns="45657" rtlCol="0" anchor="ctr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347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8116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419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13282666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312" tIns="45657" rIns="91312" bIns="45657" rtlCol="0" anchor="ctr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347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8116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419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0330248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260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29" tIns="60915" rIns="121829" bIns="60915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654"/>
            <a:ext cx="4314844" cy="2440001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114239" indent="-114239" algn="l" defTabSz="913829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chemeClr val="tx2"/>
                    </a:gs>
                    <a:gs pos="27000">
                      <a:srgbClr val="272749"/>
                    </a:gs>
                    <a:gs pos="100000">
                      <a:schemeClr val="accent4"/>
                    </a:gs>
                    <a:gs pos="83000">
                      <a:schemeClr val="accent5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39" indent="-114239" algn="l" defTabSz="913829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39" indent="-114239" algn="l" defTabSz="913829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39" indent="-114239" algn="l" defTabSz="913829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39" indent="-114239" algn="l" defTabSz="913829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310938" indent="-228439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048" indent="-253817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373520688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771581142"/>
      </p:ext>
    </p:extLst>
  </p:cSld>
  <p:clrMapOvr>
    <a:masterClrMapping/>
  </p:clrMapOvr>
  <p:transition spd="slow">
    <p:wipe/>
  </p:transition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070499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634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96035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8" y="5452020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70957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747" y="3066700"/>
            <a:ext cx="3296371" cy="861591"/>
          </a:xfrm>
          <a:prstGeom prst="rect">
            <a:avLst/>
          </a:prstGeom>
          <a:noFill/>
        </p:spPr>
        <p:txBody>
          <a:bodyPr wrap="none" lIns="121739" tIns="60869" rIns="121739" bIns="60869" rtlCol="0">
            <a:spAutoFit/>
          </a:bodyPr>
          <a:lstStyle/>
          <a:p>
            <a:pPr defTabSz="608733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540" y="380161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7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806" y="296692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111" y="2763951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190" y="2484807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496" y="276391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70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0589465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8" y="5452020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951478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305" y="1254564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8" y="5452020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43452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747" y="3066700"/>
            <a:ext cx="3296371" cy="861591"/>
          </a:xfrm>
          <a:prstGeom prst="rect">
            <a:avLst/>
          </a:prstGeom>
          <a:noFill/>
        </p:spPr>
        <p:txBody>
          <a:bodyPr wrap="none" lIns="121739" tIns="60869" rIns="121739" bIns="60869" rtlCol="0">
            <a:spAutoFit/>
          </a:bodyPr>
          <a:lstStyle/>
          <a:p>
            <a:pPr defTabSz="608733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540" y="380161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7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806" y="296692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30111" y="2763951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190" y="2484807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496" y="276391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70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41693369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7" y="432215"/>
            <a:ext cx="11448831" cy="838200"/>
          </a:xfrm>
        </p:spPr>
        <p:txBody>
          <a:bodyPr/>
          <a:lstStyle>
            <a:lvl1pPr algn="l" defTabSz="91337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656" y="1344168"/>
            <a:ext cx="11435487" cy="4965192"/>
          </a:xfrm>
          <a:prstGeom prst="rect">
            <a:avLst/>
          </a:prstGeom>
        </p:spPr>
        <p:txBody>
          <a:bodyPr lIns="91332" tIns="45667" rIns="91332" bIns="4566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419"/>
            <a:ext cx="9945743" cy="276999"/>
          </a:xfrm>
          <a:prstGeom prst="rect">
            <a:avLst/>
          </a:prstGeom>
        </p:spPr>
        <p:txBody>
          <a:bodyPr wrap="square" lIns="91332" tIns="45667" rIns="91332" bIns="45667" anchor="b" anchorCtr="0">
            <a:noAutofit/>
          </a:bodyPr>
          <a:lstStyle>
            <a:lvl1pPr algn="l" defTabSz="803959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1962083383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299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3041031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Placeholder 2"/>
          <p:cNvSpPr>
            <a:spLocks noGrp="1"/>
          </p:cNvSpPr>
          <p:nvPr>
            <p:ph type="title"/>
          </p:nvPr>
        </p:nvSpPr>
        <p:spPr>
          <a:xfrm>
            <a:off x="609712" y="275167"/>
            <a:ext cx="10969414" cy="1143000"/>
          </a:xfrm>
          <a:prstGeom prst="rect">
            <a:avLst/>
          </a:prstGeom>
        </p:spPr>
        <p:txBody>
          <a:bodyPr vert="horz" lIns="76179" tIns="38089" rIns="76179" bIns="38089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68403580"/>
      </p:ext>
    </p:extLst>
  </p:cSld>
  <p:clrMapOvr>
    <a:masterClrMapping/>
  </p:clrMapOvr>
  <p:transition spd="slow">
    <p:wipe/>
  </p:transition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555" y="4828748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85" y="5165632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92" y="5938956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99" y="41119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325466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555" y="4828748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85" y="5165632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92" y="5938956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99" y="41119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043959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63" y="4828748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92" y="5165632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92" y="5938956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99" y="41119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900573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63" y="4828748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92" y="5165632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92" y="5938956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99" y="41119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547051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015" y="4280124"/>
            <a:ext cx="6244863" cy="384175"/>
          </a:xfrm>
          <a:prstGeom prst="rect">
            <a:avLst/>
          </a:prstGeom>
        </p:spPr>
        <p:txBody>
          <a:bodyPr vert="horz" lIns="91316" tIns="45659" rIns="91316" bIns="45659" rtlCol="0">
            <a:noAutofit/>
          </a:bodyPr>
          <a:lstStyle>
            <a:lvl1pPr marL="0" indent="0" algn="l" defTabSz="91322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65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2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8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4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30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6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8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322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3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6" tIns="45659" rIns="91316" bIns="45659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105" y="3282704"/>
            <a:ext cx="6281773" cy="1022351"/>
          </a:xfrm>
        </p:spPr>
        <p:txBody>
          <a:bodyPr vert="horz" lIns="82172" tIns="45659" rIns="82172" bIns="45659" rtlCol="0" anchor="b" anchorCtr="0">
            <a:noAutofit/>
          </a:bodyPr>
          <a:lstStyle>
            <a:lvl1pPr marL="0" indent="0" algn="l" defTabSz="91322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3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6" tIns="45659" rIns="91316" bIns="45659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705" y="1918395"/>
            <a:ext cx="3567771" cy="2889251"/>
          </a:xfrm>
          <a:prstGeom prst="rect">
            <a:avLst/>
          </a:prstGeom>
        </p:spPr>
        <p:txBody>
          <a:bodyPr lIns="121739" tIns="60869" rIns="121739" bIns="60869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428158058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3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2" tIns="45657" rIns="91312" bIns="45657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3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2" tIns="45657" rIns="91312" bIns="45657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79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8837463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83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2269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54"/>
            <a:ext cx="11543628" cy="4525433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80453" marR="0" indent="-380453" algn="ctr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470269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54"/>
            <a:ext cx="11543628" cy="4525433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80453" marR="0" indent="-380453" algn="l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39157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4" y="1666619"/>
            <a:ext cx="11440688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74105" indent="-2980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6375" indent="-2874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5536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323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1514" indent="-224047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060796648"/>
      </p:ext>
    </p:extLst>
  </p:cSld>
  <p:clrMapOvr>
    <a:masterClrMapping/>
  </p:clrMapOvr>
  <p:transition spd="slow">
    <p:wipe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84"/>
          <p:cNvSpPr/>
          <p:nvPr/>
        </p:nvSpPr>
        <p:spPr>
          <a:xfrm>
            <a:off x="2" y="3337"/>
            <a:ext cx="12168840" cy="637831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914133"/>
            <a:endParaRPr lang="en-US" sz="19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574" y="733428"/>
            <a:ext cx="12188825" cy="5832527"/>
          </a:xfrm>
          <a:prstGeom prst="rect">
            <a:avLst/>
          </a:prstGeom>
          <a:gradFill>
            <a:gsLst>
              <a:gs pos="0">
                <a:srgbClr val="08252E"/>
              </a:gs>
              <a:gs pos="47000">
                <a:schemeClr val="tx1">
                  <a:lumMod val="50000"/>
                </a:schemeClr>
              </a:gs>
              <a:gs pos="100000">
                <a:srgbClr val="08252E"/>
              </a:gs>
            </a:gsLst>
            <a:lin ang="54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4" name="Rectangle 43"/>
          <p:cNvSpPr/>
          <p:nvPr userDrawn="1"/>
        </p:nvSpPr>
        <p:spPr>
          <a:xfrm>
            <a:off x="2" y="6546226"/>
            <a:ext cx="12168840" cy="31273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914133"/>
            <a:endParaRPr lang="en-US" sz="19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29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lang="en-US" sz="2000" b="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</a:t>
            </a:r>
          </a:p>
        </p:txBody>
      </p:sp>
      <p:sp>
        <p:nvSpPr>
          <p:cNvPr id="50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49190"/>
            <a:ext cx="10813351" cy="2907239"/>
          </a:xfrm>
        </p:spPr>
        <p:txBody>
          <a:bodyPr/>
          <a:lstStyle>
            <a:lvl1pPr algn="l" defTabSz="91413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55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grpSp>
        <p:nvGrpSpPr>
          <p:cNvPr id="2" name="Group 67"/>
          <p:cNvGrpSpPr/>
          <p:nvPr userDrawn="1"/>
        </p:nvGrpSpPr>
        <p:grpSpPr>
          <a:xfrm>
            <a:off x="455625" y="302837"/>
            <a:ext cx="839970" cy="447811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92" name="Rectangle 9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black">
            <a:xfrm>
              <a:off x="954502" y="528528"/>
              <a:ext cx="62081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</p:grpSp>
      <p:sp>
        <p:nvSpPr>
          <p:cNvPr id="56" name="Rectangle 4"/>
          <p:cNvSpPr>
            <a:spLocks noChangeArrowheads="1"/>
          </p:cNvSpPr>
          <p:nvPr userDrawn="1"/>
        </p:nvSpPr>
        <p:spPr bwMode="ltGray">
          <a:xfrm>
            <a:off x="354139" y="6571817"/>
            <a:ext cx="4559499" cy="190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700" dirty="0">
                <a:solidFill>
                  <a:srgbClr val="C0C0C0"/>
                </a:solidFill>
                <a:latin typeface="Arial"/>
              </a:rPr>
              <a:t>© 2013 Cisco and/or its affiliates. All rights reserved.</a:t>
            </a:r>
          </a:p>
        </p:txBody>
      </p:sp>
      <p:sp>
        <p:nvSpPr>
          <p:cNvPr id="57" name="Rectangle 5"/>
          <p:cNvSpPr>
            <a:spLocks noChangeArrowheads="1"/>
          </p:cNvSpPr>
          <p:nvPr userDrawn="1"/>
        </p:nvSpPr>
        <p:spPr bwMode="ltGray">
          <a:xfrm>
            <a:off x="10545682" y="6570107"/>
            <a:ext cx="885543" cy="190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7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58" name="Rectangle 7"/>
          <p:cNvSpPr>
            <a:spLocks noChangeArrowheads="1"/>
          </p:cNvSpPr>
          <p:nvPr userDrawn="1"/>
        </p:nvSpPr>
        <p:spPr bwMode="ltGray">
          <a:xfrm>
            <a:off x="11562343" y="6566003"/>
            <a:ext cx="276402" cy="19061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700">
                <a:solidFill>
                  <a:srgbClr val="C0C0C0"/>
                </a:solidFill>
                <a:latin typeface="Arial"/>
              </a:rPr>
              <a:pPr algn="r" defTabSz="814149"/>
              <a:t>‹#›</a:t>
            </a:fld>
            <a:endParaRPr lang="en-US" sz="700" dirty="0">
              <a:solidFill>
                <a:srgbClr val="C0C0C0"/>
              </a:solidFill>
              <a:latin typeface="Arial"/>
            </a:endParaRPr>
          </a:p>
        </p:txBody>
      </p:sp>
      <p:sp>
        <p:nvSpPr>
          <p:cNvPr id="51" name="Text Placeholder 50"/>
          <p:cNvSpPr>
            <a:spLocks noGrp="1"/>
          </p:cNvSpPr>
          <p:nvPr>
            <p:ph type="body" sz="quarter" idx="10" hasCustomPrompt="1"/>
          </p:nvPr>
        </p:nvSpPr>
        <p:spPr>
          <a:xfrm>
            <a:off x="314328" y="4785927"/>
            <a:ext cx="10810875" cy="395288"/>
          </a:xfrm>
        </p:spPr>
        <p:txBody>
          <a:bodyPr/>
          <a:lstStyle>
            <a:lvl1pPr marL="0" indent="0">
              <a:buFontTx/>
              <a:buNone/>
              <a:defRPr lang="en-US" sz="19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54" name="Text Placeholder 53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4629"/>
            <a:ext cx="10829925" cy="400051"/>
          </a:xfrm>
        </p:spPr>
        <p:txBody>
          <a:bodyPr/>
          <a:lstStyle>
            <a:lvl1pPr marL="0" indent="0">
              <a:buFontTx/>
              <a:buNone/>
              <a:defRPr lang="en-US" sz="15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3684883079"/>
      </p:ext>
    </p:extLst>
  </p:cSld>
  <p:clrMapOvr>
    <a:masterClrMapping/>
  </p:clrMapOvr>
  <p:transition spd="slow">
    <p:wipe/>
  </p:transition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0438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8733" indent="-2874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6997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5292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355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0438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8733" indent="-2874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6997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5292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355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4891586"/>
      </p:ext>
    </p:extLst>
  </p:cSld>
  <p:clrMapOvr>
    <a:masterClrMapping/>
  </p:clrMapOvr>
  <p:transition spd="slow">
    <p:wipe/>
  </p:transition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10734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17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9803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17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3248114357"/>
      </p:ext>
    </p:extLst>
  </p:cSld>
  <p:clrMapOvr>
    <a:masterClrMapping/>
  </p:clrMapOvr>
  <p:transition spd="slow">
    <p:wipe/>
  </p:transition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069" y="1639744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39" tIns="60869" rIns="121739" bIns="6086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415"/>
            <a:ext cx="4314844" cy="244000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114171" indent="-114171" algn="l" defTabSz="91318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10734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6618" indent="-25363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429386591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561990660"/>
      </p:ext>
    </p:extLst>
  </p:cSld>
  <p:clrMapOvr>
    <a:masterClrMapping/>
  </p:clrMapOvr>
  <p:transition spd="slow">
    <p:wipe/>
  </p:transition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3724662"/>
      </p:ext>
    </p:extLst>
  </p:cSld>
  <p:clrMapOvr>
    <a:masterClrMapping/>
  </p:clrMapOvr>
  <p:transition spd="slow">
    <p:wipe/>
  </p:transition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168" tIns="45657" rIns="82168" bIns="45657" rtlCol="0" anchor="t" anchorCtr="0">
            <a:noAutofit/>
          </a:bodyPr>
          <a:lstStyle>
            <a:lvl1pPr algn="l" defTabSz="91318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4" y="1600200"/>
            <a:ext cx="5338704" cy="4526280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148" indent="-22830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8" y="1600200"/>
            <a:ext cx="5338704" cy="4526280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148" indent="-22830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452934"/>
      </p:ext>
    </p:extLst>
  </p:cSld>
  <p:clrMapOvr>
    <a:masterClrMapping/>
  </p:clrMapOvr>
  <p:transition spd="slow">
    <p:wipe/>
  </p:transition>
  <p:hf hdr="0" ftr="0" dt="0"/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9803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6861" indent="-25363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8791" indent="-221932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341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1680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052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28311" indent="-228311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316" indent="-2875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02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341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1680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052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28311" indent="-228311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8638" indent="-23461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483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5216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39246" indent="-224047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052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0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5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8270234"/>
      </p:ext>
    </p:extLst>
  </p:cSld>
  <p:clrMapOvr>
    <a:masterClrMapping/>
  </p:clrMapOvr>
  <p:transition spd="slow">
    <p:wipe/>
  </p:transition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01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2647" indent="-53264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556608680"/>
      </p:ext>
    </p:extLst>
  </p:cSld>
  <p:clrMapOvr>
    <a:masterClrMapping/>
  </p:clrMapOvr>
  <p:transition spd="slow">
    <p:wipe/>
  </p:transition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01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6861" indent="-536861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493779031"/>
      </p:ext>
    </p:extLst>
  </p:cSld>
  <p:clrMapOvr>
    <a:masterClrMapping/>
  </p:clrMapOvr>
  <p:transition spd="slow">
    <p:wipe/>
  </p:transition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01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6861" indent="-536861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59716206"/>
      </p:ext>
    </p:extLst>
  </p:cSld>
  <p:clrMapOvr>
    <a:masterClrMapping/>
  </p:clrMapOvr>
  <p:transition spd="slow">
    <p:wipe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0" y="432215"/>
            <a:ext cx="11438252" cy="838200"/>
          </a:xfrm>
        </p:spPr>
        <p:txBody>
          <a:bodyPr/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0895" y="1344168"/>
            <a:ext cx="11424908" cy="4965192"/>
          </a:xfrm>
        </p:spPr>
        <p:txBody>
          <a:bodyPr>
            <a:noAutofit/>
          </a:bodyPr>
          <a:lstStyle>
            <a:lvl1pPr>
              <a:lnSpc>
                <a:spcPct val="95000"/>
              </a:lnSpc>
              <a:spcBef>
                <a:spcPts val="1480"/>
              </a:spcBef>
              <a:buClr>
                <a:srgbClr val="96CA4B"/>
              </a:buClr>
              <a:tabLst/>
              <a:defRPr sz="23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tabLst/>
              <a:defRPr>
                <a:solidFill>
                  <a:schemeClr val="bg1"/>
                </a:solidFill>
                <a:latin typeface="+mj-lt"/>
              </a:defRPr>
            </a:lvl2pPr>
            <a:lvl3pPr>
              <a:tabLst/>
              <a:defRPr>
                <a:solidFill>
                  <a:schemeClr val="bg1"/>
                </a:solidFill>
                <a:latin typeface="+mj-lt"/>
              </a:defRPr>
            </a:lvl3pPr>
            <a:lvl4pPr>
              <a:tabLst/>
              <a:defRPr>
                <a:solidFill>
                  <a:schemeClr val="bg1"/>
                </a:solidFill>
                <a:latin typeface="+mj-lt"/>
              </a:defRPr>
            </a:lvl4pPr>
            <a:lvl5pPr>
              <a:tabLst/>
              <a:defRPr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5380096"/>
      </p:ext>
    </p:extLst>
  </p:cSld>
  <p:clrMapOvr>
    <a:masterClrMapping/>
  </p:clrMapOvr>
  <p:transition spd="slow">
    <p:wipe/>
  </p:transition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501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558421367"/>
      </p:ext>
    </p:extLst>
  </p:cSld>
  <p:clrMapOvr>
    <a:masterClrMapping/>
  </p:clrMapOvr>
  <p:transition spd="slow">
    <p:wipe/>
  </p:transition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501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925817656"/>
      </p:ext>
    </p:extLst>
  </p:cSld>
  <p:clrMapOvr>
    <a:masterClrMapping/>
  </p:clrMapOvr>
  <p:transition spd="slow">
    <p:wipe/>
  </p:transition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501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6581214"/>
      </p:ext>
    </p:extLst>
  </p:cSld>
  <p:clrMapOvr>
    <a:masterClrMapping/>
  </p:clrMapOvr>
  <p:transition spd="slow">
    <p:wipe/>
  </p:transition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42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284342031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42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840342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42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675050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64"/>
            <a:ext cx="5488498" cy="3020519"/>
          </a:xfrm>
        </p:spPr>
        <p:txBody>
          <a:bodyPr vert="horz" lIns="82172" tIns="45659" rIns="82172" bIns="45659" rtlCol="0" anchor="ctr" anchorCtr="0">
            <a:noAutofit/>
          </a:bodyPr>
          <a:lstStyle>
            <a:lvl1pPr marL="0" indent="0" algn="l" defTabSz="91322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5" y="872691"/>
            <a:ext cx="5192439" cy="5120640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959175"/>
      </p:ext>
    </p:extLst>
  </p:cSld>
  <p:clrMapOvr>
    <a:masterClrMapping/>
  </p:clrMapOvr>
  <p:transition spd="slow">
    <p:wipe/>
  </p:transition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9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796169057"/>
      </p:ext>
    </p:extLst>
  </p:cSld>
  <p:clrMapOvr>
    <a:masterClrMapping/>
  </p:clrMapOvr>
  <p:transition spd="slow">
    <p:wipe/>
  </p:transition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445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135" y="1583270"/>
            <a:ext cx="11264081" cy="405765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1224798"/>
      </p:ext>
    </p:extLst>
  </p:cSld>
  <p:clrMapOvr>
    <a:masterClrMapping/>
  </p:clrMapOvr>
  <p:transition spd="slow">
    <p:wipe/>
  </p:transition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445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9126671"/>
      </p:ext>
    </p:extLst>
  </p:cSld>
  <p:clrMapOvr>
    <a:masterClrMapping/>
  </p:clrMapOvr>
  <p:transition spd="slow">
    <p:wipe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48831" cy="838200"/>
          </a:xfrm>
        </p:spPr>
        <p:txBody>
          <a:bodyPr/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9533626"/>
      </p:ext>
    </p:extLst>
  </p:cSld>
  <p:clrMapOvr>
    <a:masterClrMapping/>
  </p:clrMapOvr>
  <p:transition spd="slow">
    <p:wipe/>
  </p:transition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7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916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60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8120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70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49534944"/>
      </p:ext>
    </p:extLst>
  </p:cSld>
  <p:clrMapOvr>
    <a:masterClrMapping/>
  </p:clrMapOvr>
  <p:transition spd="slow">
    <p:wipe/>
  </p:transition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81580241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792623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24645400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52800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12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920610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2" y="311151"/>
            <a:ext cx="4356015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3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73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47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47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81" y="302968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68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68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68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472" y="1684391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472" y="1677095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472" y="518365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472" y="518365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660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8120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70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233788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228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739" tIns="60869" rIns="121739" bIns="60869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2" y="6549821"/>
            <a:ext cx="290636" cy="2059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00" tIns="40999" rIns="82000" bIns="40999" anchor="b">
            <a:spAutoFit/>
          </a:bodyPr>
          <a:lstStyle/>
          <a:p>
            <a:pPr algn="r" defTabSz="813334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3334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660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8120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70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6276171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6" tIns="45659" rIns="91316" bIns="45659" rtlCol="0" anchor="ctr" anchorCtr="0">
            <a:normAutofit/>
          </a:bodyPr>
          <a:lstStyle>
            <a:lvl1pPr marL="0" indent="0" algn="ctr" defTabSz="91322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80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322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70" y="6556188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00" tIns="40999" rIns="82000" bIns="40999" anchor="b" anchorCtr="0">
            <a:spAutoFit/>
          </a:bodyPr>
          <a:lstStyle/>
          <a:p>
            <a:pPr defTabSz="813334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2" y="6549821"/>
            <a:ext cx="290636" cy="2059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00" tIns="40999" rIns="82000" bIns="40999" anchor="b">
            <a:spAutoFit/>
          </a:bodyPr>
          <a:lstStyle/>
          <a:p>
            <a:pPr algn="r" defTabSz="813334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3334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60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120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70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7924477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548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548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739" tIns="60869" rIns="121739" bIns="60869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703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207" y="6556188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00" tIns="40999" rIns="82000" bIns="40999" anchor="b" anchorCtr="0">
            <a:spAutoFit/>
          </a:bodyPr>
          <a:lstStyle/>
          <a:p>
            <a:pPr defTabSz="813334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2" y="6549821"/>
            <a:ext cx="290636" cy="2059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00" tIns="40999" rIns="82000" bIns="40999" anchor="b">
            <a:spAutoFit/>
          </a:bodyPr>
          <a:lstStyle/>
          <a:p>
            <a:pPr algn="r" defTabSz="813334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3334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60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8120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70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772997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6762" y="5430244"/>
            <a:ext cx="11408627" cy="838200"/>
          </a:xfrm>
        </p:spPr>
        <p:txBody>
          <a:bodyPr vert="horz" lIns="82268" tIns="45707" rIns="82268" bIns="45707" rtlCol="0" anchor="b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6883587"/>
      </p:ext>
    </p:extLst>
  </p:cSld>
  <p:clrMapOvr>
    <a:masterClrMapping/>
  </p:clrMapOvr>
  <p:transition spd="slow">
    <p:wipe/>
  </p:transition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848" y="0"/>
            <a:ext cx="12188825" cy="6858000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484534"/>
      </p:ext>
    </p:extLst>
  </p:cSld>
  <p:clrMapOvr>
    <a:masterClrMapping/>
  </p:clrMapOvr>
  <p:transition spd="slow">
    <p:wipe/>
  </p:transition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031" y="321535"/>
            <a:ext cx="11259775" cy="5877827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1457369"/>
      </p:ext>
    </p:extLst>
  </p:cSld>
  <p:clrMapOvr>
    <a:masterClrMapping/>
  </p:clrMapOvr>
  <p:transition spd="slow">
    <p:wipe/>
  </p:transition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728"/>
            <a:ext cx="12188826" cy="6677887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8751527"/>
      </p:ext>
    </p:extLst>
  </p:cSld>
  <p:clrMapOvr>
    <a:masterClrMapping/>
  </p:clrMapOvr>
  <p:transition spd="slow">
    <p:wipe/>
  </p:transition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312" tIns="45657" rIns="91312" bIns="45657" rtlCol="0" anchor="ctr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660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8120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70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2663249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312" tIns="45657" rIns="91312" bIns="45657" rtlCol="0" anchor="ctr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660" y="657636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8120" y="657226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70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574492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13307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61685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60478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8" y="5452468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38535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98" y="3066700"/>
            <a:ext cx="3296371" cy="861591"/>
          </a:xfrm>
          <a:prstGeom prst="rect">
            <a:avLst/>
          </a:prstGeom>
          <a:noFill/>
        </p:spPr>
        <p:txBody>
          <a:bodyPr wrap="none" lIns="121739" tIns="60869" rIns="121739" bIns="60869" rtlCol="0">
            <a:spAutoFit/>
          </a:bodyPr>
          <a:lstStyle/>
          <a:p>
            <a:pPr defTabSz="608733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856" y="380161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7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757" y="296737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062" y="276439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145" y="248525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450" y="276436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022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149122509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/>
          <p:cNvSpPr txBox="1"/>
          <p:nvPr userDrawn="1"/>
        </p:nvSpPr>
        <p:spPr>
          <a:xfrm>
            <a:off x="859373" y="3061441"/>
            <a:ext cx="2467286" cy="646305"/>
          </a:xfrm>
          <a:prstGeom prst="rect">
            <a:avLst/>
          </a:prstGeom>
          <a:noFill/>
        </p:spPr>
        <p:txBody>
          <a:bodyPr wrap="none" lIns="91412" tIns="45707" rIns="91412" bIns="45707" rtlCol="0">
            <a:spAutoFit/>
          </a:bodyPr>
          <a:lstStyle/>
          <a:p>
            <a:pPr defTabSz="914133"/>
            <a:r>
              <a:rPr lang="en-US" sz="3600" dirty="0">
                <a:solidFill>
                  <a:srgbClr val="FFFFFF"/>
                </a:solidFill>
                <a:latin typeface="Arial"/>
              </a:rPr>
              <a:t>Thank you.</a:t>
            </a:r>
          </a:p>
        </p:txBody>
      </p:sp>
      <p:sp>
        <p:nvSpPr>
          <p:cNvPr id="20" name="Rectangle 19"/>
          <p:cNvSpPr>
            <a:spLocks noChangeArrowheads="1"/>
          </p:cNvSpPr>
          <p:nvPr userDrawn="1"/>
        </p:nvSpPr>
        <p:spPr bwMode="black">
          <a:xfrm>
            <a:off x="8409358" y="3708611"/>
            <a:ext cx="116616" cy="44182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1" name="Freeform 20"/>
          <p:cNvSpPr>
            <a:spLocks/>
          </p:cNvSpPr>
          <p:nvPr userDrawn="1"/>
        </p:nvSpPr>
        <p:spPr bwMode="black">
          <a:xfrm>
            <a:off x="9088723" y="3697607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7921211" y="3697607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3" name="Freeform 22"/>
          <p:cNvSpPr>
            <a:spLocks noEditPoints="1"/>
          </p:cNvSpPr>
          <p:nvPr userDrawn="1"/>
        </p:nvSpPr>
        <p:spPr bwMode="black">
          <a:xfrm>
            <a:off x="9548394" y="3697607"/>
            <a:ext cx="463750" cy="466297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4" name="Freeform 23"/>
          <p:cNvSpPr>
            <a:spLocks/>
          </p:cNvSpPr>
          <p:nvPr userDrawn="1"/>
        </p:nvSpPr>
        <p:spPr bwMode="black">
          <a:xfrm>
            <a:off x="8676497" y="3697607"/>
            <a:ext cx="302387" cy="466297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5" name="Freeform 24"/>
          <p:cNvSpPr>
            <a:spLocks/>
          </p:cNvSpPr>
          <p:nvPr userDrawn="1"/>
        </p:nvSpPr>
        <p:spPr bwMode="black">
          <a:xfrm>
            <a:off x="7689325" y="3082440"/>
            <a:ext cx="109835" cy="22703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6" name="Freeform 25"/>
          <p:cNvSpPr>
            <a:spLocks/>
          </p:cNvSpPr>
          <p:nvPr userDrawn="1"/>
        </p:nvSpPr>
        <p:spPr bwMode="black">
          <a:xfrm>
            <a:off x="7997133" y="2931133"/>
            <a:ext cx="109835" cy="37929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7" name="Freeform 26"/>
          <p:cNvSpPr>
            <a:spLocks/>
          </p:cNvSpPr>
          <p:nvPr userDrawn="1"/>
        </p:nvSpPr>
        <p:spPr bwMode="black">
          <a:xfrm>
            <a:off x="8299525" y="2721783"/>
            <a:ext cx="109835" cy="69876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8" name="Freeform 27"/>
          <p:cNvSpPr>
            <a:spLocks/>
          </p:cNvSpPr>
          <p:nvPr userDrawn="1"/>
        </p:nvSpPr>
        <p:spPr bwMode="black">
          <a:xfrm>
            <a:off x="8607334" y="2930183"/>
            <a:ext cx="109835" cy="3792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9" name="Freeform 28"/>
          <p:cNvSpPr>
            <a:spLocks/>
          </p:cNvSpPr>
          <p:nvPr userDrawn="1"/>
        </p:nvSpPr>
        <p:spPr bwMode="black">
          <a:xfrm>
            <a:off x="8908364" y="3083402"/>
            <a:ext cx="116616" cy="227031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0" name="Freeform 29"/>
          <p:cNvSpPr>
            <a:spLocks/>
          </p:cNvSpPr>
          <p:nvPr userDrawn="1"/>
        </p:nvSpPr>
        <p:spPr bwMode="black">
          <a:xfrm>
            <a:off x="9216759" y="2931133"/>
            <a:ext cx="111191" cy="37929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1" name="Freeform 30"/>
          <p:cNvSpPr>
            <a:spLocks/>
          </p:cNvSpPr>
          <p:nvPr userDrawn="1"/>
        </p:nvSpPr>
        <p:spPr bwMode="black">
          <a:xfrm>
            <a:off x="9524572" y="2721783"/>
            <a:ext cx="111191" cy="69876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2" name="Freeform 31"/>
          <p:cNvSpPr>
            <a:spLocks/>
          </p:cNvSpPr>
          <p:nvPr userDrawn="1"/>
        </p:nvSpPr>
        <p:spPr bwMode="black">
          <a:xfrm>
            <a:off x="9826955" y="2931133"/>
            <a:ext cx="111191" cy="37929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3" name="Freeform 32"/>
          <p:cNvSpPr>
            <a:spLocks/>
          </p:cNvSpPr>
          <p:nvPr userDrawn="1"/>
        </p:nvSpPr>
        <p:spPr bwMode="black">
          <a:xfrm>
            <a:off x="10134767" y="3083402"/>
            <a:ext cx="111191" cy="227031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3" y="13"/>
            <a:ext cx="12188826" cy="6857999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20000"/>
                </a:schemeClr>
              </a:gs>
              <a:gs pos="100000">
                <a:schemeClr val="bg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6090835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625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2" grpId="0" animBg="1"/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</p:bldLst>
  </p:timing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8" y="5452468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42311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573" y="125501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8" y="5452468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18227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98" y="3066700"/>
            <a:ext cx="3296371" cy="861591"/>
          </a:xfrm>
          <a:prstGeom prst="rect">
            <a:avLst/>
          </a:prstGeom>
          <a:noFill/>
        </p:spPr>
        <p:txBody>
          <a:bodyPr wrap="none" lIns="121739" tIns="60869" rIns="121739" bIns="60869" rtlCol="0">
            <a:spAutoFit/>
          </a:bodyPr>
          <a:lstStyle/>
          <a:p>
            <a:pPr defTabSz="608733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856" y="380161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7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757" y="296737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30062" y="276439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145" y="248525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450" y="276436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022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1745403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7" y="432215"/>
            <a:ext cx="11448831" cy="838200"/>
          </a:xfrm>
        </p:spPr>
        <p:txBody>
          <a:bodyPr/>
          <a:lstStyle>
            <a:lvl1pPr algn="l" defTabSz="91337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607" y="1344168"/>
            <a:ext cx="11435487" cy="4965192"/>
          </a:xfrm>
          <a:prstGeom prst="rect">
            <a:avLst/>
          </a:prstGeom>
        </p:spPr>
        <p:txBody>
          <a:bodyPr lIns="91332" tIns="45667" rIns="91332" bIns="4566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867"/>
            <a:ext cx="9945743" cy="276999"/>
          </a:xfrm>
          <a:prstGeom prst="rect">
            <a:avLst/>
          </a:prstGeom>
        </p:spPr>
        <p:txBody>
          <a:bodyPr wrap="square" lIns="91332" tIns="45667" rIns="91332" bIns="45667" anchor="b" anchorCtr="0">
            <a:noAutofit/>
          </a:bodyPr>
          <a:lstStyle>
            <a:lvl1pPr algn="l" defTabSz="803959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1581471231"/>
      </p:ext>
    </p:extLst>
  </p:cSld>
  <p:clrMapOvr>
    <a:masterClrMapping/>
  </p:clrMapOvr>
  <p:transition spd="slow">
    <p:wipe/>
  </p:transition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438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76532500"/>
      </p:ext>
    </p:extLst>
  </p:cSld>
  <p:clrMapOvr>
    <a:masterClrMapping/>
  </p:clrMapOvr>
  <p:transition spd="slow">
    <p:wipe/>
  </p:transition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63" y="4828756"/>
            <a:ext cx="10813351" cy="384175"/>
          </a:xfrm>
          <a:prstGeom prst="rect">
            <a:avLst/>
          </a:prstGeom>
        </p:spPr>
        <p:txBody>
          <a:bodyPr lIns="121696" tIns="60848" rIns="121696" bIns="60848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28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57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1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86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50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15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92" y="5165643"/>
            <a:ext cx="10814048" cy="384175"/>
          </a:xfrm>
          <a:prstGeom prst="rect">
            <a:avLst/>
          </a:prstGeom>
        </p:spPr>
        <p:txBody>
          <a:bodyPr lIns="121696" tIns="60848" rIns="121696" bIns="60848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92" y="5938964"/>
            <a:ext cx="10814048" cy="384175"/>
          </a:xfrm>
          <a:prstGeom prst="rect">
            <a:avLst/>
          </a:prstGeom>
        </p:spPr>
        <p:txBody>
          <a:bodyPr lIns="121696" tIns="60848" rIns="121696" bIns="60848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696" tIns="60848" rIns="121696" bIns="60848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5776" indent="0">
              <a:buNone/>
              <a:defRPr/>
            </a:lvl2pPr>
            <a:lvl3pPr marL="568976" indent="0">
              <a:buNone/>
              <a:defRPr/>
            </a:lvl3pPr>
            <a:lvl4pPr marL="687881" indent="0">
              <a:buNone/>
              <a:defRPr/>
            </a:lvl4pPr>
            <a:lvl5pPr marL="8003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206" y="411191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531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961293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162" y="2130482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7218"/>
            <a:ext cx="2844059" cy="365125"/>
          </a:xfrm>
        </p:spPr>
        <p:txBody>
          <a:bodyPr/>
          <a:lstStyle>
            <a:lvl1pPr>
              <a:defRPr sz="13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5" y="6507218"/>
            <a:ext cx="3859795" cy="365125"/>
          </a:xfrm>
        </p:spPr>
        <p:txBody>
          <a:bodyPr/>
          <a:lstStyle>
            <a:lvl1pPr>
              <a:defRPr sz="14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7218"/>
            <a:ext cx="2844059" cy="365125"/>
          </a:xfrm>
        </p:spPr>
        <p:txBody>
          <a:bodyPr/>
          <a:lstStyle>
            <a:lvl1pPr>
              <a:defRPr sz="13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7675930"/>
      </p:ext>
    </p:extLst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7694"/>
            <a:ext cx="2844059" cy="365125"/>
          </a:xfrm>
        </p:spPr>
        <p:txBody>
          <a:bodyPr/>
          <a:lstStyle>
            <a:lvl1pPr>
              <a:defRPr sz="13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5" y="6497694"/>
            <a:ext cx="3859795" cy="365125"/>
          </a:xfrm>
        </p:spPr>
        <p:txBody>
          <a:bodyPr/>
          <a:lstStyle>
            <a:lvl1pPr>
              <a:defRPr sz="14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7694"/>
            <a:ext cx="2844059" cy="365125"/>
          </a:xfrm>
        </p:spPr>
        <p:txBody>
          <a:bodyPr/>
          <a:lstStyle>
            <a:lvl1pPr>
              <a:defRPr sz="13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8448622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162" y="2130595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67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4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1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36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0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70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37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7282"/>
            <a:ext cx="2844059" cy="365125"/>
          </a:xfrm>
        </p:spPr>
        <p:txBody>
          <a:bodyPr/>
          <a:lstStyle>
            <a:lvl1pPr>
              <a:defRPr sz="11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5" y="6507282"/>
            <a:ext cx="3859795" cy="365125"/>
          </a:xfrm>
        </p:spPr>
        <p:txBody>
          <a:bodyPr/>
          <a:lstStyle>
            <a:lvl1pPr>
              <a:defRPr sz="11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7282"/>
            <a:ext cx="2844059" cy="365125"/>
          </a:xfrm>
        </p:spPr>
        <p:txBody>
          <a:bodyPr/>
          <a:lstStyle>
            <a:lvl1pPr>
              <a:defRPr sz="11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385910"/>
      </p:ext>
    </p:extLst>
  </p:cSld>
  <p:clrMapOvr>
    <a:masterClrMapping/>
  </p:clrMapOvr>
  <p:transition spd="slow">
    <p:push/>
  </p:transition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7758"/>
            <a:ext cx="2844059" cy="365125"/>
          </a:xfrm>
        </p:spPr>
        <p:txBody>
          <a:bodyPr/>
          <a:lstStyle>
            <a:lvl1pPr>
              <a:defRPr sz="11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5" y="6497758"/>
            <a:ext cx="3859795" cy="365125"/>
          </a:xfrm>
        </p:spPr>
        <p:txBody>
          <a:bodyPr/>
          <a:lstStyle>
            <a:lvl1pPr>
              <a:defRPr sz="11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7758"/>
            <a:ext cx="2844059" cy="365125"/>
          </a:xfrm>
        </p:spPr>
        <p:txBody>
          <a:bodyPr/>
          <a:lstStyle>
            <a:lvl1pPr>
              <a:defRPr sz="11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3308269"/>
      </p:ext>
    </p:extLst>
  </p:cSld>
  <p:clrMapOvr>
    <a:masterClrMapping/>
  </p:clrMapOvr>
  <p:transition spd="slow">
    <p:push/>
  </p:transition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83821677"/>
      </p:ext>
    </p:extLst>
  </p:cSld>
  <p:clrMapOvr>
    <a:masterClrMapping/>
  </p:clrMapOvr>
  <p:transition spd="slow">
    <p:wipe/>
  </p:transition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51" y="482853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681" y="5165421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988" y="5938744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59" y="41101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6952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51" y="482853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681" y="5165421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988" y="5938744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59" y="41101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1920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759" y="482853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988" y="5165421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988" y="5938744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59" y="41101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0652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759" y="482853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988" y="5165421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988" y="5938744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59" y="41101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8502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874" y="4279913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27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964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27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565" y="1918215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941025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27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27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61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22061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65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99347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016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7771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4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65843286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43"/>
          <p:cNvSpPr/>
          <p:nvPr userDrawn="1"/>
        </p:nvSpPr>
        <p:spPr>
          <a:xfrm>
            <a:off x="-1587" y="1676400"/>
            <a:ext cx="12192000" cy="2590800"/>
          </a:xfrm>
          <a:prstGeom prst="rect">
            <a:avLst/>
          </a:prstGeom>
          <a:gradFill>
            <a:gsLst>
              <a:gs pos="40000">
                <a:srgbClr val="000000"/>
              </a:gs>
              <a:gs pos="100000">
                <a:srgbClr val="000000"/>
              </a:gs>
            </a:gsLst>
            <a:lin ang="0" scaled="0"/>
          </a:gra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28" name="Picture 2" descr="C:\Users\mkraszew\Downloads\A20003x12B.jpg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" y="-1"/>
            <a:ext cx="12188824" cy="6858001"/>
          </a:xfrm>
          <a:prstGeom prst="rect">
            <a:avLst/>
          </a:prstGeom>
          <a:ln w="63500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" name="Rectangle 97"/>
          <p:cNvSpPr/>
          <p:nvPr userDrawn="1"/>
        </p:nvSpPr>
        <p:spPr>
          <a:xfrm>
            <a:off x="575" y="4572000"/>
            <a:ext cx="12190411" cy="2286000"/>
          </a:xfrm>
          <a:prstGeom prst="rect">
            <a:avLst/>
          </a:prstGeom>
          <a:gradFill>
            <a:gsLst>
              <a:gs pos="54000">
                <a:srgbClr val="000000">
                  <a:alpha val="77000"/>
                </a:srgbClr>
              </a:gs>
              <a:gs pos="97000">
                <a:srgbClr val="000000">
                  <a:alpha val="0"/>
                </a:srgbClr>
              </a:gs>
            </a:gsLst>
            <a:lin ang="16200000" scaled="0"/>
          </a:gra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87816" y="5715000"/>
            <a:ext cx="11445398" cy="8382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6" name="Title 1"/>
          <p:cNvSpPr txBox="1">
            <a:spLocks/>
          </p:cNvSpPr>
          <p:nvPr userDrawn="1"/>
        </p:nvSpPr>
        <p:spPr>
          <a:xfrm>
            <a:off x="440788" y="2677309"/>
            <a:ext cx="11408627" cy="838200"/>
          </a:xfrm>
          <a:prstGeom prst="rect">
            <a:avLst/>
          </a:prstGeom>
        </p:spPr>
        <p:txBody>
          <a:bodyPr vert="horz" lIns="82268" tIns="45707" rIns="82268" bIns="45707" rtlCol="0" anchor="b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endParaRPr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8923277"/>
      </p:ext>
    </p:extLst>
  </p:cSld>
  <p:clrMapOvr>
    <a:masterClrMapping/>
  </p:clrMapOvr>
  <p:transition spd="slow">
    <p:wipe/>
  </p:transition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490732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1577919913"/>
      </p:ext>
    </p:extLst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965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204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2372201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699194444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3044252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4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8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7571649"/>
      </p:ext>
    </p:extLst>
  </p:cSld>
  <p:clrMapOvr>
    <a:masterClrMapping/>
  </p:clrMapOvr>
  <p:hf hdr="0" ftr="0" dt="0"/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0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5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3402619"/>
      </p:ext>
    </p:extLst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0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1175392771"/>
      </p:ext>
    </p:extLst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0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911758354"/>
      </p:ext>
    </p:extLst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0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87237128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6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48831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574" y="6267450"/>
            <a:ext cx="12188825" cy="304800"/>
          </a:xfrm>
          <a:prstGeom prst="rect">
            <a:avLst/>
          </a:prstGeom>
          <a:solidFill>
            <a:srgbClr val="08252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759933"/>
      </p:ext>
    </p:extLst>
  </p:cSld>
  <p:clrMapOvr>
    <a:masterClrMapping/>
  </p:clrMapOvr>
  <p:transition spd="slow">
    <p:wipe/>
  </p:transition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80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025986924"/>
      </p:ext>
    </p:extLst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80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469028512"/>
      </p:ext>
    </p:extLst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80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8493551"/>
      </p:ext>
    </p:extLst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24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4097871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24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99409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24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239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5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25899047"/>
      </p:ext>
    </p:extLst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9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236734433"/>
      </p:ext>
    </p:extLst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04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97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6705020"/>
      </p:ext>
    </p:extLst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04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770324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75475063"/>
      </p:ext>
    </p:extLst>
  </p:cSld>
  <p:clrMapOvr>
    <a:masterClrMapping/>
  </p:clrMapOvr>
  <p:transition spd="slow">
    <p:wip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7"/>
          <p:cNvSpPr>
            <a:spLocks noChangeArrowheads="1"/>
          </p:cNvSpPr>
          <p:nvPr/>
        </p:nvSpPr>
        <p:spPr bwMode="ltGray">
          <a:xfrm rot="10800000" flipV="1">
            <a:off x="473399" y="6555104"/>
            <a:ext cx="320463" cy="205264"/>
          </a:xfrm>
          <a:prstGeom prst="round2SameRect">
            <a:avLst>
              <a:gd name="adj1" fmla="val 0"/>
              <a:gd name="adj2" fmla="val 15082"/>
            </a:avLst>
          </a:prstGeom>
          <a:solidFill>
            <a:schemeClr val="accent1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lIns="82116" tIns="27430" rIns="82116" bIns="41057" anchor="b" anchorCtr="1">
            <a:noAutofit/>
          </a:bodyPr>
          <a:lstStyle/>
          <a:p>
            <a:pPr algn="ctr" defTabSz="814319"/>
            <a:fld id="{DFCF27A5-1A5B-48D3-A060-2758FFBB1ADD}" type="slidenum">
              <a:rPr lang="en-US" sz="700">
                <a:solidFill>
                  <a:srgbClr val="FFFFFF"/>
                </a:solidFill>
                <a:latin typeface="Arial"/>
              </a:rPr>
              <a:pPr algn="ctr" defTabSz="814319"/>
              <a:t>‹#›</a:t>
            </a:fld>
            <a:endParaRPr lang="en-US" sz="7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5618" y="1600203"/>
            <a:ext cx="11277602" cy="43608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Picture Placeholder 17"/>
          <p:cNvSpPr>
            <a:spLocks noGrp="1"/>
          </p:cNvSpPr>
          <p:nvPr>
            <p:ph type="pic" sz="quarter" idx="21" hasCustomPrompt="1"/>
          </p:nvPr>
        </p:nvSpPr>
        <p:spPr>
          <a:xfrm>
            <a:off x="9425938" y="6343427"/>
            <a:ext cx="2231072" cy="418656"/>
          </a:xfrm>
          <a:prstGeom prst="roundRect">
            <a:avLst>
              <a:gd name="adj" fmla="val 8704"/>
            </a:avLst>
          </a:prstGeom>
          <a:solidFill>
            <a:srgbClr val="2C2C2C"/>
          </a:solidFill>
          <a:ln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 anchorCtr="1">
            <a:noAutofit/>
          </a:bodyPr>
          <a:lstStyle>
            <a:lvl1pPr marL="228581" indent="-228581" algn="ctr">
              <a:buNone/>
              <a:defRPr lang="en-US" sz="1100" b="0" dirty="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pPr marL="0" lvl="0" indent="0" algn="ctr"/>
            <a:r>
              <a:rPr lang="en-US" dirty="0"/>
              <a:t>Optional: Division name and Icon. Delete if not using.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4" hasCustomPrompt="1"/>
          </p:nvPr>
        </p:nvSpPr>
        <p:spPr>
          <a:xfrm>
            <a:off x="10915656" y="108492"/>
            <a:ext cx="1132154" cy="459465"/>
          </a:xfrm>
          <a:prstGeom prst="rect">
            <a:avLst/>
          </a:prstGeom>
          <a:ln>
            <a:noFill/>
          </a:ln>
        </p:spPr>
        <p:txBody>
          <a:bodyPr lIns="91432" tIns="182864" rIns="91432" bIns="91432" anchor="ctr"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en-US" dirty="0"/>
              <a:t>Click to insert company logo </a:t>
            </a:r>
            <a:br>
              <a:rPr lang="en-US" dirty="0"/>
            </a:br>
            <a:r>
              <a:rPr lang="en-US" dirty="0"/>
              <a:t>or icon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296464" y="6552755"/>
            <a:ext cx="11595898" cy="0"/>
          </a:xfrm>
          <a:prstGeom prst="line">
            <a:avLst/>
          </a:prstGeom>
          <a:ln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10226922"/>
      </p:ext>
    </p:extLst>
  </p:cSld>
  <p:clrMapOvr>
    <a:masterClrMapping/>
  </p:clrMapOvr>
  <p:transition spd="slow">
    <p:wipe/>
  </p:transition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7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70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54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52494289"/>
      </p:ext>
    </p:extLst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90994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9186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397747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817809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2083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2" y="311151"/>
            <a:ext cx="4356015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3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95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33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33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44" y="3029472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472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472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472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332" y="168418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332" y="1676915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332" y="518347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332" y="518347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354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730791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124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354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3699999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80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0" y="655597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54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58616138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408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408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492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70" y="655597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54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1453357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45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730906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744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7701817"/>
      </p:ext>
    </p:extLst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890" y="321355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9273977"/>
      </p:ext>
    </p:extLst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517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0396309"/>
      </p:ext>
    </p:extLst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354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82863756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354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3140968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48609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36995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542801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8" y="5452257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43638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62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752" y="380157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7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721" y="296719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026" y="276418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105" y="248504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410" y="276418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91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699677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45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994686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8" y="5452257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14446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432" y="1254800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8" y="5452257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5426830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62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752" y="380157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7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721" y="296719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30026" y="276418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105" y="248504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410" y="276418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91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6143516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7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71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655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679066796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258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339479965"/>
      </p:ext>
    </p:extLst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350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3" y="5165234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7" y="5938558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278" y="41079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9586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350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3" y="5165234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7" y="5938558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278" y="41079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0932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350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7" y="5165234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7" y="5938558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278" y="41079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9575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350"/>
            <a:ext cx="10813351" cy="384175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1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7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3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29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1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7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7" y="5165234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7" y="5938558"/>
            <a:ext cx="10814048" cy="384175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739" tIns="60869" rIns="121739" bIns="60869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5904" indent="0">
              <a:buNone/>
              <a:defRPr/>
            </a:lvl2pPr>
            <a:lvl3pPr marL="569168" indent="0">
              <a:buNone/>
              <a:defRPr/>
            </a:lvl3pPr>
            <a:lvl4pPr marL="688105" indent="0">
              <a:buNone/>
              <a:defRPr/>
            </a:lvl4pPr>
            <a:lvl5pPr marL="800655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278" y="41079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8733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284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783" y="4279726"/>
            <a:ext cx="6244863" cy="384175"/>
          </a:xfrm>
          <a:prstGeom prst="rect">
            <a:avLst/>
          </a:prstGeom>
        </p:spPr>
        <p:txBody>
          <a:bodyPr vert="horz" lIns="91316" tIns="45659" rIns="91316" bIns="45659" rtlCol="0">
            <a:noAutofit/>
          </a:bodyPr>
          <a:lstStyle>
            <a:lvl1pPr marL="0" indent="0" algn="l" defTabSz="91322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65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2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698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64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30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396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6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28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322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6" tIns="45659" rIns="91316" bIns="45659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873" y="3282704"/>
            <a:ext cx="6281773" cy="1022351"/>
          </a:xfrm>
        </p:spPr>
        <p:txBody>
          <a:bodyPr vert="horz" lIns="82172" tIns="45659" rIns="82172" bIns="45659" rtlCol="0" anchor="b" anchorCtr="0">
            <a:noAutofit/>
          </a:bodyPr>
          <a:lstStyle>
            <a:lvl1pPr marL="0" indent="0" algn="l" defTabSz="91322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6" tIns="45659" rIns="91316" bIns="45659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473" y="1917997"/>
            <a:ext cx="3567771" cy="2889251"/>
          </a:xfrm>
          <a:prstGeom prst="rect">
            <a:avLst/>
          </a:prstGeom>
        </p:spPr>
        <p:txBody>
          <a:bodyPr lIns="121739" tIns="60869" rIns="121739" bIns="60869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965268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45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416779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2" tIns="45657" rIns="91312" bIns="45657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12" tIns="45657" rIns="91312" bIns="45657" anchor="ctr"/>
          <a:lstStyle/>
          <a:p>
            <a:pPr defTabSz="608733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39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19284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44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4986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54"/>
            <a:ext cx="11543628" cy="4525433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80453" marR="0" indent="-380453" algn="ctr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466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54"/>
            <a:ext cx="11543628" cy="4525433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80453" marR="0" indent="-380453" algn="l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873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33551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4" y="1666619"/>
            <a:ext cx="11440688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74105" indent="-2980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6375" indent="-2874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5536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323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1514" indent="-224047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84293437"/>
      </p:ext>
    </p:extLst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0438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8733" indent="-2874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6997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5292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355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0438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8733" indent="-2874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6997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5292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355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5616316"/>
      </p:ext>
    </p:extLst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10734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17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9803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17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169972440"/>
      </p:ext>
    </p:extLst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753" y="1639744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39" tIns="60869" rIns="121739" bIns="6086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017"/>
            <a:ext cx="4314844" cy="244000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114171" indent="-114171" algn="l" defTabSz="91318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171" indent="-114171" algn="l" defTabSz="91318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310734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6618" indent="-25363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1020439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83506160"/>
      </p:ext>
    </p:extLst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995003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45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563114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168" tIns="45657" rIns="82168" bIns="45657" rtlCol="0" anchor="t" anchorCtr="0">
            <a:noAutofit/>
          </a:bodyPr>
          <a:lstStyle>
            <a:lvl1pPr algn="l" defTabSz="91318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4" y="1600200"/>
            <a:ext cx="5338704" cy="4526280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148" indent="-22830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8" y="1600200"/>
            <a:ext cx="5338704" cy="4526280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148" indent="-22830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9558742"/>
      </p:ext>
    </p:extLst>
  </p:cSld>
  <p:clrMapOvr>
    <a:masterClrMapping/>
  </p:clrMapOvr>
  <p:hf hdr="0" ftr="0" dt="0"/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739" tIns="60869" rIns="121739" bIns="60869" anchor="b" anchorCtr="0">
            <a:noAutofit/>
          </a:bodyPr>
          <a:lstStyle>
            <a:lvl1pPr marL="0" marR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18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98037" indent="-228280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6861" indent="-25363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8791" indent="-221932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341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1680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052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28311" indent="-228311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316" indent="-2875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024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341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1680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052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228311" indent="-228311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8638" indent="-23461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4839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5216" indent="-22828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39246" indent="-224047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052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0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5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5148553"/>
      </p:ext>
    </p:extLst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61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2647" indent="-53264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967031205"/>
      </p:ext>
    </p:extLst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61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6861" indent="-536861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126702"/>
      </p:ext>
    </p:extLst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61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6861" indent="-536861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981651579"/>
      </p:ext>
    </p:extLst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61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196795599"/>
      </p:ext>
    </p:extLst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61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659704043"/>
      </p:ext>
    </p:extLst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61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68933072"/>
      </p:ext>
    </p:extLst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02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761853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02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990550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138" y="4280355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228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28" y="1918657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95375110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02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61444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64"/>
            <a:ext cx="5488498" cy="3020519"/>
          </a:xfrm>
        </p:spPr>
        <p:txBody>
          <a:bodyPr vert="horz" lIns="82172" tIns="45659" rIns="82172" bIns="45659" rtlCol="0" anchor="ctr" anchorCtr="0">
            <a:noAutofit/>
          </a:bodyPr>
          <a:lstStyle>
            <a:lvl1pPr marL="0" indent="0" algn="l" defTabSz="91322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5" y="872691"/>
            <a:ext cx="5192439" cy="5120640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5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51172367"/>
      </p:ext>
    </p:extLst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9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087561055"/>
      </p:ext>
    </p:extLst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213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216" y="1583270"/>
            <a:ext cx="11264081" cy="4057651"/>
          </a:xfrm>
          <a:prstGeom prst="rect">
            <a:avLst/>
          </a:prstGeom>
        </p:spPr>
        <p:txBody>
          <a:bodyPr lIns="121739" tIns="60869" rIns="121739" bIns="60869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marL="0" indent="0" algn="l" defTabSz="803793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8935061"/>
      </p:ext>
    </p:extLst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213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2063208"/>
      </p:ext>
    </p:extLst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7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518"/>
            <a:ext cx="9945743" cy="276999"/>
          </a:xfrm>
          <a:prstGeom prst="rect">
            <a:avLst/>
          </a:prstGeom>
        </p:spPr>
        <p:txBody>
          <a:bodyPr wrap="square" lIns="121739" tIns="60869" rIns="121739" bIns="60869" anchor="b" anchorCtr="0">
            <a:noAutofit/>
          </a:bodyPr>
          <a:lstStyle>
            <a:lvl1pPr algn="l" defTabSz="803793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47" y="657641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8116" y="657231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453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196677849"/>
      </p:ext>
    </p:extLst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674928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25249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136138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128237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305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9658653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739" tIns="60869" rIns="121739" bIns="60869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739" tIns="60869" rIns="121739" bIns="60869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12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3779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2" y="311151"/>
            <a:ext cx="4356015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3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813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238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238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663" y="3029285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285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285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285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238" y="1683993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238" y="167669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238" y="518326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2" tIns="45657" rIns="91312" bIns="45657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238" y="518326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2" tIns="45657" rIns="91312" bIns="45657" rtlCol="0" anchor="ctr" anchorCtr="0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347" y="657641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8116" y="657231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453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752145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1912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739" tIns="60869" rIns="121739" bIns="60869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0" y="6549871"/>
            <a:ext cx="290636" cy="2059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00" tIns="40999" rIns="82000" bIns="40999" anchor="b">
            <a:spAutoFit/>
          </a:bodyPr>
          <a:lstStyle/>
          <a:p>
            <a:pPr algn="r" defTabSz="813334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3334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347" y="657641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8116" y="657231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453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599812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16" tIns="45659" rIns="91316" bIns="45659" rtlCol="0" anchor="ctr" anchorCtr="0">
            <a:normAutofit/>
          </a:bodyPr>
          <a:lstStyle>
            <a:lvl1pPr marL="0" indent="0" algn="ctr" defTabSz="91322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80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322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449" y="6555790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00" tIns="40999" rIns="82000" bIns="40999" anchor="b" anchorCtr="0">
            <a:spAutoFit/>
          </a:bodyPr>
          <a:lstStyle/>
          <a:p>
            <a:pPr defTabSz="813334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0" y="6549871"/>
            <a:ext cx="290636" cy="2059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00" tIns="40999" rIns="82000" bIns="40999" anchor="b">
            <a:spAutoFit/>
          </a:bodyPr>
          <a:lstStyle/>
          <a:p>
            <a:pPr algn="r" defTabSz="813334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3334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47" y="657641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116" y="657231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453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8923913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316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16" tIns="45659" rIns="91316" bIns="45659" rtlCol="0" anchor="ctr"/>
          <a:lstStyle/>
          <a:p>
            <a:pPr algn="ctr" defTabSz="608733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316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739" tIns="60869" rIns="121739" bIns="60869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305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288" y="6555790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00" tIns="40999" rIns="82000" bIns="40999" anchor="b" anchorCtr="0">
            <a:spAutoFit/>
          </a:bodyPr>
          <a:lstStyle/>
          <a:p>
            <a:pPr defTabSz="813334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110" y="6549871"/>
            <a:ext cx="290636" cy="20590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00" tIns="40999" rIns="82000" bIns="40999" anchor="b">
            <a:spAutoFit/>
          </a:bodyPr>
          <a:lstStyle/>
          <a:p>
            <a:pPr algn="r" defTabSz="813334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3334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47" y="657641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8116" y="657231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453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8460835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532" y="0"/>
            <a:ext cx="12188825" cy="6858000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0633375"/>
      </p:ext>
    </p:extLst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799" y="321137"/>
            <a:ext cx="11259775" cy="5877827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1089907"/>
      </p:ext>
    </p:extLst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330"/>
            <a:ext cx="12188826" cy="6677887"/>
          </a:xfrm>
          <a:prstGeom prst="rect">
            <a:avLst/>
          </a:prstGeom>
        </p:spPr>
        <p:txBody>
          <a:bodyPr vert="horz" lIns="121739" tIns="60869" rIns="121739" bIns="60869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5139839"/>
      </p:ext>
    </p:extLst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312" tIns="45657" rIns="91312" bIns="45657" rtlCol="0" anchor="ctr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347" y="657641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8116" y="657231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453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670841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312" tIns="45657" rIns="91312" bIns="45657" rtlCol="0" anchor="ctr">
            <a:normAutofit/>
          </a:bodyPr>
          <a:lstStyle>
            <a:lvl1pPr marL="0" indent="0" algn="ctr" defTabSz="91318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347" y="6576413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8116" y="6572313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453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2242405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110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3430387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760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85969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026749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8" y="5452070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6204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780" y="3066700"/>
            <a:ext cx="3296371" cy="861591"/>
          </a:xfrm>
          <a:prstGeom prst="rect">
            <a:avLst/>
          </a:prstGeom>
          <a:noFill/>
        </p:spPr>
        <p:txBody>
          <a:bodyPr wrap="none" lIns="121739" tIns="60869" rIns="121739" bIns="60869" rtlCol="0">
            <a:spAutoFit/>
          </a:bodyPr>
          <a:lstStyle/>
          <a:p>
            <a:pPr defTabSz="608733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540" y="380161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7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840" y="296697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145" y="2764001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224" y="2484857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529" y="276396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70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14038292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8" y="5452070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273317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338" y="1254614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8" y="5452070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18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05738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780" y="3066700"/>
            <a:ext cx="3296371" cy="861591"/>
          </a:xfrm>
          <a:prstGeom prst="rect">
            <a:avLst/>
          </a:prstGeom>
          <a:noFill/>
        </p:spPr>
        <p:txBody>
          <a:bodyPr wrap="none" lIns="121739" tIns="60869" rIns="121739" bIns="60869" rtlCol="0">
            <a:spAutoFit/>
          </a:bodyPr>
          <a:lstStyle/>
          <a:p>
            <a:pPr defTabSz="608733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540" y="380161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7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840" y="296697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30145" y="2764001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224" y="2484857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529" y="276396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70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739" tIns="60869" rIns="121739" bIns="60869"/>
          <a:lstStyle/>
          <a:p>
            <a:pPr defTabSz="608733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12390590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7" y="432215"/>
            <a:ext cx="11448831" cy="838200"/>
          </a:xfrm>
        </p:spPr>
        <p:txBody>
          <a:bodyPr/>
          <a:lstStyle>
            <a:lvl1pPr algn="l" defTabSz="91337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689" y="1344168"/>
            <a:ext cx="11435487" cy="4965192"/>
          </a:xfrm>
          <a:prstGeom prst="rect">
            <a:avLst/>
          </a:prstGeom>
        </p:spPr>
        <p:txBody>
          <a:bodyPr lIns="91332" tIns="45667" rIns="91332" bIns="4566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469"/>
            <a:ext cx="9945743" cy="276999"/>
          </a:xfrm>
          <a:prstGeom prst="rect">
            <a:avLst/>
          </a:prstGeom>
        </p:spPr>
        <p:txBody>
          <a:bodyPr wrap="square" lIns="91332" tIns="45667" rIns="91332" bIns="45667" anchor="b" anchorCtr="0">
            <a:noAutofit/>
          </a:bodyPr>
          <a:lstStyle>
            <a:lvl1pPr algn="l" defTabSz="803959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290518060"/>
      </p:ext>
    </p:extLst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04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50196860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18684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18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3" y="5165073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7" y="5938396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59" y="41066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6807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18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3" y="5165073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7" y="5938396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59" y="41066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9280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18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7" y="5165073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7" y="5938396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59" y="41066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2303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18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7" y="5165073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7" y="5938396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59" y="41066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9480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664" y="4279565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754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354" y="1917867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2139077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26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83406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31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51762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0499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30897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4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6158027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472455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2657254"/>
      </p:ext>
    </p:extLst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3948406093"/>
      </p:ext>
    </p:extLst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753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7856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1789127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387154940"/>
      </p:ext>
    </p:extLst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8747991"/>
      </p:ext>
    </p:extLst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4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8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1305209"/>
      </p:ext>
    </p:extLst>
  </p:cSld>
  <p:clrMapOvr>
    <a:masterClrMapping/>
  </p:clrMapOvr>
  <p:hf hdr="0" ftr="0" dt="0"/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0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5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43252476"/>
      </p:ext>
    </p:extLst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5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4288118988"/>
      </p:ext>
    </p:extLst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5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401046342"/>
      </p:ext>
    </p:extLst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5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5847472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5409741"/>
      </p:ext>
    </p:extLst>
  </p:cSld>
  <p:clrMapOvr>
    <a:masterClrMapping/>
  </p:clrMapOvr>
  <p:transition spd="slow">
    <p:wip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088886087"/>
      </p:ext>
    </p:extLst>
  </p:cSld>
  <p:clrMapOvr>
    <a:masterClrMapping/>
  </p:clrMapOvr>
  <p:transition spd="slow">
    <p:wipe/>
  </p:transition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45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103884237"/>
      </p:ext>
    </p:extLst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45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623526674"/>
      </p:ext>
    </p:extLst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45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1456949"/>
      </p:ext>
    </p:extLst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89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3265293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89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061888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89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6611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5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6254808"/>
      </p:ext>
    </p:extLst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9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639449380"/>
      </p:ext>
    </p:extLst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094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97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3453863"/>
      </p:ext>
    </p:extLst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094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474228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1416174"/>
      </p:ext>
    </p:extLst>
  </p:cSld>
  <p:clrMapOvr>
    <a:masterClrMapping/>
  </p:clrMapOvr>
  <p:transition spd="slow">
    <p:wipe/>
  </p:transition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7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297476049"/>
      </p:ext>
    </p:extLst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672421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96646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1436059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05853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4856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2" y="311151"/>
            <a:ext cx="4356015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3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95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120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120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44" y="302912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12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12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12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120" y="1683832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120" y="167656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120" y="518313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120" y="518313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880841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1912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6667507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80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0" y="655562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3545299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198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198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144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70" y="655562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71251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1494849746"/>
      </p:ext>
    </p:extLst>
  </p:cSld>
  <p:clrMapOvr>
    <a:masterClrMapping/>
  </p:clrMapOvr>
  <p:transition spd="slow">
    <p:wipe/>
  </p:transition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532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1524028"/>
      </p:ext>
    </p:extLst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680" y="321007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2792460"/>
      </p:ext>
    </p:extLst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169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1204643"/>
      </p:ext>
    </p:extLst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8620312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3988330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599396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416326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124329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8" y="545190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41584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62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540" y="380157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7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721" y="296684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026" y="276383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105" y="248469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410" y="276383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70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13444533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260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646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216682560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8" y="545190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24629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220" y="125445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8" y="545190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04802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62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540" y="380157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7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721" y="296684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30026" y="276383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105" y="248469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410" y="276383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70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0226120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7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71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307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3439316947"/>
      </p:ext>
    </p:extLst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291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52179311"/>
      </p:ext>
    </p:extLst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574" y="4828693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805" y="5165577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111" y="5938900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171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191417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574" y="4828693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805" y="5165577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111" y="5938900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171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440483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82" y="4828693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111" y="5165577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111" y="5938900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171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51733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82" y="4828693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111" y="5165577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111" y="5938900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171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268317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965" y="4280069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402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055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402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656" y="1918371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99891492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04804828"/>
      </p:ext>
    </p:extLst>
  </p:cSld>
  <p:clrMapOvr>
    <a:masterClrMapping/>
  </p:clrMapOvr>
  <p:transition spd="slow">
    <p:wipe/>
  </p:transition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402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402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77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56736295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81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4332984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17110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59355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403632374"/>
      </p:ext>
    </p:extLst>
  </p:cSld>
  <p:clrMapOvr>
    <a:masterClrMapping/>
  </p:clrMapOvr>
  <p:transition spd="slow">
    <p:wipe/>
  </p:transition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0883076"/>
      </p:ext>
    </p:extLst>
  </p:cSld>
  <p:clrMapOvr>
    <a:masterClrMapping/>
  </p:clrMapOvr>
  <p:transition spd="slow">
    <p:wipe/>
  </p:transition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2138673960"/>
      </p:ext>
    </p:extLst>
  </p:cSld>
  <p:clrMapOvr>
    <a:masterClrMapping/>
  </p:clrMapOvr>
  <p:transition spd="slow">
    <p:wipe/>
  </p:transition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088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360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136107959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599219814"/>
      </p:ext>
    </p:extLst>
  </p:cSld>
  <p:clrMapOvr>
    <a:masterClrMapping/>
  </p:clrMapOvr>
  <p:transition spd="slow">
    <p:wipe/>
  </p:transition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7851599"/>
      </p:ext>
    </p:extLst>
  </p:cSld>
  <p:clrMapOvr>
    <a:masterClrMapping/>
  </p:clrMapOvr>
  <p:transition spd="slow">
    <p:wip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48795297"/>
      </p:ext>
    </p:extLst>
  </p:cSld>
  <p:clrMapOvr>
    <a:masterClrMapping/>
  </p:clrMapOvr>
  <p:transition spd="slow">
    <p:wipe/>
  </p:transition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025484"/>
      </p:ext>
    </p:extLst>
  </p:cSld>
  <p:clrMapOvr>
    <a:masterClrMapping/>
  </p:clrMapOvr>
  <p:transition spd="slow">
    <p:wipe/>
  </p:transition>
  <p:hf hdr="0" ftr="0" dt="0"/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3328486"/>
      </p:ext>
    </p:extLst>
  </p:cSld>
  <p:clrMapOvr>
    <a:masterClrMapping/>
  </p:clrMapOvr>
  <p:transition spd="slow">
    <p:wipe/>
  </p:transition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956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492382495"/>
      </p:ext>
    </p:extLst>
  </p:cSld>
  <p:clrMapOvr>
    <a:masterClrMapping/>
  </p:clrMapOvr>
  <p:transition spd="slow">
    <p:wipe/>
  </p:transition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956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038221557"/>
      </p:ext>
    </p:extLst>
  </p:cSld>
  <p:clrMapOvr>
    <a:masterClrMapping/>
  </p:clrMapOvr>
  <p:transition spd="slow">
    <p:wipe/>
  </p:transition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956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406797100"/>
      </p:ext>
    </p:extLst>
  </p:cSld>
  <p:clrMapOvr>
    <a:masterClrMapping/>
  </p:clrMapOvr>
  <p:transition spd="slow">
    <p:wipe/>
  </p:transition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956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308696286"/>
      </p:ext>
    </p:extLst>
  </p:cSld>
  <p:clrMapOvr>
    <a:masterClrMapping/>
  </p:clrMapOvr>
  <p:transition spd="slow">
    <p:wipe/>
  </p:transition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956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224837626"/>
      </p:ext>
    </p:extLst>
  </p:cSld>
  <p:clrMapOvr>
    <a:masterClrMapping/>
  </p:clrMapOvr>
  <p:transition spd="slow">
    <p:wipe/>
  </p:transition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956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98479844"/>
      </p:ext>
    </p:extLst>
  </p:cSld>
  <p:clrMapOvr>
    <a:masterClrMapping/>
  </p:clrMapOvr>
  <p:transition spd="slow">
    <p:wipe/>
  </p:transition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403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26958304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403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0615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8359532"/>
      </p:ext>
    </p:extLst>
  </p:cSld>
  <p:clrMapOvr>
    <a:masterClrMapping/>
  </p:clrMapOvr>
  <p:transition spd="slow">
    <p:wipe/>
  </p:transition>
  <p:hf hdr="0" ftr="0" dt="0"/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403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585992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75101624"/>
      </p:ext>
    </p:extLst>
  </p:cSld>
  <p:clrMapOvr>
    <a:masterClrMapping/>
  </p:clrMapOvr>
  <p:transition spd="slow">
    <p:wipe/>
  </p:transition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172618296"/>
      </p:ext>
    </p:extLst>
  </p:cSld>
  <p:clrMapOvr>
    <a:masterClrMapping/>
  </p:clrMapOvr>
  <p:transition spd="slow">
    <p:wipe/>
  </p:transition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96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4348199"/>
      </p:ext>
    </p:extLst>
  </p:cSld>
  <p:clrMapOvr>
    <a:masterClrMapping/>
  </p:clrMapOvr>
  <p:transition spd="slow">
    <p:wipe/>
  </p:transition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96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3585755"/>
      </p:ext>
    </p:extLst>
  </p:cSld>
  <p:clrMapOvr>
    <a:masterClrMapping/>
  </p:clrMapOvr>
  <p:transition spd="slow">
    <p:wipe/>
  </p:transition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86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7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233920833"/>
      </p:ext>
    </p:extLst>
  </p:cSld>
  <p:clrMapOvr>
    <a:masterClrMapping/>
  </p:clrMapOvr>
  <p:transition spd="slow">
    <p:wipe/>
  </p:transition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59156140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539376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277092091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044106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2475044"/>
      </p:ext>
    </p:extLst>
  </p:cSld>
  <p:clrMapOvr>
    <a:masterClrMapping/>
  </p:clrMapOvr>
  <p:transition spd="slow">
    <p:wipe/>
  </p:transition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1419822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42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42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628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628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628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628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422" y="1684336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422" y="1677071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422" y="5183634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422" y="5183634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47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6409346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247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47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8107822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6133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47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74853063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500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500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648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6133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47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9707848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866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7127168"/>
      </p:ext>
    </p:extLst>
  </p:cSld>
  <p:clrMapOvr>
    <a:masterClrMapping/>
  </p:clrMapOvr>
  <p:transition spd="slow">
    <p:wipe/>
  </p:transition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982" y="321511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4228092"/>
      </p:ext>
    </p:extLst>
  </p:cSld>
  <p:clrMapOvr>
    <a:masterClrMapping/>
  </p:clrMapOvr>
  <p:transition spd="slow">
    <p:wipe/>
  </p:transition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673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1240658"/>
      </p:ext>
    </p:extLst>
  </p:cSld>
  <p:clrMapOvr>
    <a:masterClrMapping/>
  </p:clrMapOvr>
  <p:transition spd="slow">
    <p:wipe/>
  </p:transition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47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6781712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47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5716668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0503459"/>
      </p:ext>
    </p:extLst>
  </p:cSld>
  <p:clrMapOvr>
    <a:masterClrMapping/>
  </p:clrMapOvr>
  <p:transition spd="slow">
    <p:wipe/>
  </p:transition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97963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624086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36296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413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03359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875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350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343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5199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339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043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1330109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413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824689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522" y="1254956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413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619257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875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350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343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5199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339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043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9613705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811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313873624"/>
      </p:ext>
    </p:extLst>
  </p:cSld>
  <p:clrMapOvr>
    <a:masterClrMapping/>
  </p:clrMapOvr>
  <p:transition spd="slow">
    <p:wipe/>
  </p:transition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414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146383947"/>
      </p:ext>
    </p:extLst>
  </p:cSld>
  <p:clrMapOvr>
    <a:masterClrMapping/>
  </p:clrMapOvr>
  <p:transition spd="slow">
    <p:wipe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06833825"/>
      </p:ext>
    </p:extLst>
  </p:cSld>
  <p:clrMapOvr>
    <a:masterClrMapping/>
  </p:clrMapOvr>
  <p:transition spd="slow">
    <p:wipe/>
  </p:transition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82" y="4828703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111" y="5165589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111" y="5938910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169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742480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508" y="2131749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487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487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487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510951"/>
      </p:ext>
    </p:extLst>
  </p:cSld>
  <p:clrMapOvr>
    <a:masterClrMapping/>
  </p:clrMapOvr>
  <p:transition spd="slow">
    <p:push/>
  </p:transition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96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962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96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1071166"/>
      </p:ext>
    </p:extLst>
  </p:cSld>
  <p:clrMapOvr>
    <a:masterClrMapping/>
  </p:clrMapOvr>
  <p:transition spd="slow">
    <p:push/>
  </p:transition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364" y="4828345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594" y="5165229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901" y="5938552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0823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159986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364" y="4828345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594" y="5165229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901" y="5938552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0823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181460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672" y="4828345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901" y="5165229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901" y="5938552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082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312905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672" y="4828345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901" y="5165229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901" y="5938552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082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344748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755" y="4279721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192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845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192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446" y="1918023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40503192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192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192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423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38297564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46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13972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58" y="403341"/>
            <a:ext cx="5338704" cy="838200"/>
          </a:xfrm>
          <a:prstGeom prst="rect">
            <a:avLst/>
          </a:prstGeom>
        </p:spPr>
        <p:txBody>
          <a:bodyPr vert="horz" lIns="82236" tIns="45691" rIns="82236" bIns="45691" rtlCol="0" anchor="t" anchorCtr="0">
            <a:noAutofit/>
          </a:bodyPr>
          <a:lstStyle>
            <a:lvl1pPr algn="l" defTabSz="913829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chemeClr val="accent4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601" indent="-22846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2" y="1600200"/>
            <a:ext cx="5338704" cy="4526280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601" indent="-22846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0" marR="0" indent="0" algn="l" defTabSz="913829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chemeClr val="accent4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829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20"/>
            <a:ext cx="0" cy="5313679"/>
          </a:xfrm>
          <a:prstGeom prst="line">
            <a:avLst/>
          </a:prstGeom>
          <a:ln w="38100" cap="flat" cmpd="sng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3710728"/>
      </p:ext>
    </p:extLst>
  </p:cSld>
  <p:clrMapOvr>
    <a:masterClrMapping/>
  </p:clrMapOvr>
  <p:transition spd="slow">
    <p:wipe/>
  </p:transition>
  <p:hf hdr="0" ftr="0" dt="0"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511583037"/>
      </p:ext>
    </p:extLst>
  </p:cSld>
  <p:clrMapOvr>
    <a:masterClrMapping/>
  </p:clrMapOvr>
  <p:transition spd="slow">
    <p:wipe/>
  </p:transition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575086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957289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674932432"/>
      </p:ext>
    </p:extLst>
  </p:cSld>
  <p:clrMapOvr>
    <a:masterClrMapping/>
  </p:clrMapOvr>
  <p:transition spd="slow">
    <p:wipe/>
  </p:transition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5214654"/>
      </p:ext>
    </p:extLst>
  </p:cSld>
  <p:clrMapOvr>
    <a:masterClrMapping/>
  </p:clrMapOvr>
  <p:transition spd="slow">
    <p:wipe/>
  </p:transition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321620440"/>
      </p:ext>
    </p:extLst>
  </p:cSld>
  <p:clrMapOvr>
    <a:masterClrMapping/>
  </p:clrMapOvr>
  <p:transition spd="slow">
    <p:wipe/>
  </p:transition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878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012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153020382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94266731"/>
      </p:ext>
    </p:extLst>
  </p:cSld>
  <p:clrMapOvr>
    <a:masterClrMapping/>
  </p:clrMapOvr>
  <p:transition spd="slow">
    <p:wipe/>
  </p:transition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2680942"/>
      </p:ext>
    </p:extLst>
  </p:cSld>
  <p:clrMapOvr>
    <a:masterClrMapping/>
  </p:clrMapOvr>
  <p:transition spd="slow">
    <p:wipe/>
  </p:transition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1307313"/>
      </p:ext>
    </p:extLst>
  </p:cSld>
  <p:clrMapOvr>
    <a:masterClrMapping/>
  </p:clrMapOvr>
  <p:transition spd="slow">
    <p:wipe/>
  </p:transition>
  <p:hf hdr="0" ftr="0" dt="0"/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1779053"/>
      </p:ext>
    </p:extLst>
  </p:cSld>
  <p:clrMapOvr>
    <a:masterClrMapping/>
  </p:clrMapOvr>
  <p:transition spd="slow">
    <p:wip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602554814"/>
      </p:ext>
    </p:extLst>
  </p:cSld>
  <p:clrMapOvr>
    <a:masterClrMapping/>
  </p:clrMapOvr>
  <p:transition spd="slow">
    <p:wipe/>
  </p:transition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608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994109166"/>
      </p:ext>
    </p:extLst>
  </p:cSld>
  <p:clrMapOvr>
    <a:masterClrMapping/>
  </p:clrMapOvr>
  <p:transition spd="slow">
    <p:wipe/>
  </p:transition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608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717679776"/>
      </p:ext>
    </p:extLst>
  </p:cSld>
  <p:clrMapOvr>
    <a:masterClrMapping/>
  </p:clrMapOvr>
  <p:transition spd="slow">
    <p:wipe/>
  </p:transition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608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719014144"/>
      </p:ext>
    </p:extLst>
  </p:cSld>
  <p:clrMapOvr>
    <a:masterClrMapping/>
  </p:clrMapOvr>
  <p:transition spd="slow">
    <p:wipe/>
  </p:transition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608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018075888"/>
      </p:ext>
    </p:extLst>
  </p:cSld>
  <p:clrMapOvr>
    <a:masterClrMapping/>
  </p:clrMapOvr>
  <p:transition spd="slow">
    <p:wipe/>
  </p:transition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608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223413421"/>
      </p:ext>
    </p:extLst>
  </p:cSld>
  <p:clrMapOvr>
    <a:masterClrMapping/>
  </p:clrMapOvr>
  <p:transition spd="slow">
    <p:wipe/>
  </p:transition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608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0334034"/>
      </p:ext>
    </p:extLst>
  </p:cSld>
  <p:clrMapOvr>
    <a:masterClrMapping/>
  </p:clrMapOvr>
  <p:transition spd="slow">
    <p:wipe/>
  </p:transition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055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368981795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055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881360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055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4019738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5866600"/>
      </p:ext>
    </p:extLst>
  </p:cSld>
  <p:clrMapOvr>
    <a:masterClrMapping/>
  </p:clrMapOvr>
  <p:transition spd="slow">
    <p:wipe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35850852"/>
      </p:ext>
    </p:extLst>
  </p:cSld>
  <p:clrMapOvr>
    <a:masterClrMapping/>
  </p:clrMapOvr>
  <p:transition spd="slow">
    <p:wipe/>
  </p:transition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315089569"/>
      </p:ext>
    </p:extLst>
  </p:cSld>
  <p:clrMapOvr>
    <a:masterClrMapping/>
  </p:clrMapOvr>
  <p:transition spd="slow">
    <p:wipe/>
  </p:transition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185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47000045"/>
      </p:ext>
    </p:extLst>
  </p:cSld>
  <p:clrMapOvr>
    <a:masterClrMapping/>
  </p:clrMapOvr>
  <p:transition spd="slow">
    <p:wipe/>
  </p:transition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185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6908929"/>
      </p:ext>
    </p:extLst>
  </p:cSld>
  <p:clrMapOvr>
    <a:masterClrMapping/>
  </p:clrMapOvr>
  <p:transition spd="slow">
    <p:wipe/>
  </p:transition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5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26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143275106"/>
      </p:ext>
    </p:extLst>
  </p:cSld>
  <p:clrMapOvr>
    <a:masterClrMapping/>
  </p:clrMapOvr>
  <p:transition spd="slow">
    <p:wipe/>
  </p:transition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219509594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75117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213653314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41014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102947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21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212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280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280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280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280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212" y="1683988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212" y="1676723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212" y="5183286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212" y="5183286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26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62327829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2458573"/>
      </p:ext>
    </p:extLst>
  </p:cSld>
  <p:clrMapOvr>
    <a:masterClrMapping/>
  </p:clrMapOvr>
  <p:transition spd="slow">
    <p:wipe/>
  </p:transition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036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26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8180233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5785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26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81837104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290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290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300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5785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26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39613437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656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9209059"/>
      </p:ext>
    </p:extLst>
  </p:cSld>
  <p:clrMapOvr>
    <a:masterClrMapping/>
  </p:clrMapOvr>
  <p:transition spd="slow">
    <p:wipe/>
  </p:transition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771" y="321163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0989"/>
      </p:ext>
    </p:extLst>
  </p:cSld>
  <p:clrMapOvr>
    <a:masterClrMapping/>
  </p:clrMapOvr>
  <p:transition spd="slow">
    <p:wipe/>
  </p:transition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325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87252558"/>
      </p:ext>
    </p:extLst>
  </p:cSld>
  <p:clrMapOvr>
    <a:masterClrMapping/>
  </p:clrMapOvr>
  <p:transition spd="slow">
    <p:wipe/>
  </p:transition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26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8902643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266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74128486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25565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27304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86355752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40279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065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314237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665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002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3995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4851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3991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832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13829352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065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42909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312" y="1254608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065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99062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665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002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3995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4851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3991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832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9915831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463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3232745966"/>
      </p:ext>
    </p:extLst>
  </p:cSld>
  <p:clrMapOvr>
    <a:masterClrMapping/>
  </p:clrMapOvr>
  <p:transition spd="slow">
    <p:wipe/>
  </p:transition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066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561996059"/>
      </p:ext>
    </p:extLst>
  </p:cSld>
  <p:clrMapOvr>
    <a:masterClrMapping/>
  </p:clrMapOvr>
  <p:transition spd="slow">
    <p:wipe/>
  </p:transition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517" y="2131550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268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268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268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9720973"/>
      </p:ext>
    </p:extLst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74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744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74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3515335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63579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633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783772"/>
      </p:ext>
    </p:extLst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18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3" y="5165073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7" y="5938396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59" y="41066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0088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239" y="482818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473" y="5165073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777" y="5938396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59" y="41066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8470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bg>
      <p:bgPr>
        <a:gradFill>
          <a:gsLst>
            <a:gs pos="0">
              <a:srgbClr val="272749"/>
            </a:gs>
            <a:gs pos="100000">
              <a:srgbClr val="32BEBD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18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7" y="5165073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7" y="5938396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59" y="41066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9680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547" y="482818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777" y="5165073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777" y="5938396"/>
            <a:ext cx="10814048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59" y="41066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6737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664" y="4279565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754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354" y="1917867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4020396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68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26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52360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31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21945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Seg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31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27222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7050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163548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2426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4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682565403"/>
      </p:ext>
    </p:extLst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0177054"/>
      </p:ext>
    </p:extLst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3438307826"/>
      </p:ext>
    </p:extLst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753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7856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2944893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021980253"/>
      </p:ext>
    </p:extLst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4019339"/>
      </p:ext>
    </p:extLst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4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8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19154234"/>
      </p:ext>
    </p:extLst>
  </p:cSld>
  <p:clrMapOvr>
    <a:masterClrMapping/>
  </p:clrMapOvr>
  <p:hf hdr="0" ftr="0" dt="0"/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0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5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68867058"/>
      </p:ext>
    </p:extLst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5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05358306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89456796"/>
      </p:ext>
    </p:extLst>
  </p:cSld>
  <p:clrMapOvr>
    <a:masterClrMapping/>
  </p:clrMapOvr>
  <p:transition spd="slow">
    <p:wipe/>
  </p:transition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5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471623021"/>
      </p:ext>
    </p:extLst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5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813671223"/>
      </p:ext>
    </p:extLst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Quot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4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45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1672881801"/>
      </p:ext>
    </p:extLst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45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368901782"/>
      </p:ext>
    </p:extLst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45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115710570"/>
      </p:ext>
    </p:extLst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9" y="125445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4327729"/>
      </p:ext>
    </p:extLst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89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2433182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89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62581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bg>
      <p:bgPr>
        <a:gradFill>
          <a:gsLst>
            <a:gs pos="0">
              <a:srgbClr val="272749"/>
            </a:gs>
            <a:gs pos="100000">
              <a:srgbClr val="32BEBD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89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4571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5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302275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155455553"/>
      </p:ext>
    </p:extLst>
  </p:cSld>
  <p:clrMapOvr>
    <a:masterClrMapping/>
  </p:clrMapOvr>
  <p:transition spd="slow">
    <p:wipe/>
  </p:transition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9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828000935"/>
      </p:ext>
    </p:extLst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094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97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69598360"/>
      </p:ext>
    </p:extLst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094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9974766"/>
      </p:ext>
    </p:extLst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7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35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981675153"/>
      </p:ext>
    </p:extLst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1922955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8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58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2705208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30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49290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8166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2" y="311151"/>
            <a:ext cx="4356015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3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95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120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120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44" y="302912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12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12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12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120" y="1683832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120" y="167656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120" y="518313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120" y="518313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8644342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9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5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45491640"/>
      </p:ext>
    </p:extLst>
  </p:cSld>
  <p:clrMapOvr>
    <a:masterClrMapping/>
  </p:clrMapOvr>
  <p:transition spd="slow">
    <p:wipe/>
  </p:transition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1912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0061426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5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80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0" y="655562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27524800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198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198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144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70" y="655562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1799885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532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3339877"/>
      </p:ext>
    </p:extLst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680" y="321007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8859286"/>
      </p:ext>
    </p:extLst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169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45205716"/>
      </p:ext>
    </p:extLst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51255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14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4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34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506554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38867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603655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marR="0" indent="0" algn="l" defTabSz="913829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829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marR="0" indent="0" algn="l" defTabSz="913829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829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marR="0" indent="0" algn="l" defTabSz="913829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3829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298241" indent="-228439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246" indent="-253817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335" indent="-222090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122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561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705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0"/>
            <a:ext cx="3511296" cy="4448011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228469" indent="-228469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656" indent="-287794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568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122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561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705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228469" indent="-228469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8978" indent="-23478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316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5862" indent="-228439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060" indent="-224206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2705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20"/>
            <a:ext cx="0" cy="5313679"/>
          </a:xfrm>
          <a:prstGeom prst="line">
            <a:avLst/>
          </a:prstGeom>
          <a:ln w="38100" cap="flat" cmpd="sng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20"/>
            <a:ext cx="0" cy="5313679"/>
          </a:xfrm>
          <a:prstGeom prst="line">
            <a:avLst/>
          </a:prstGeom>
          <a:ln w="38100" cap="flat" cmpd="sng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8387612"/>
      </p:ext>
    </p:extLst>
  </p:cSld>
  <p:clrMapOvr>
    <a:masterClrMapping/>
  </p:clrMapOvr>
  <p:transition spd="slow">
    <p:wip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8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2944454"/>
      </p:ext>
    </p:extLst>
  </p:cSld>
  <p:clrMapOvr>
    <a:masterClrMapping/>
  </p:clrMapOvr>
  <p:transition spd="slow">
    <p:wipe/>
  </p:transition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Blank_gradient only">
    <p:bg>
      <p:bgPr>
        <a:gradFill>
          <a:gsLst>
            <a:gs pos="0">
              <a:schemeClr val="accent1"/>
            </a:gs>
            <a:gs pos="100000">
              <a:schemeClr val="accent6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00625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Blank_gradient onl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710034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bg>
      <p:bgPr>
        <a:gradFill>
          <a:gsLst>
            <a:gs pos="0">
              <a:srgbClr val="272749"/>
            </a:gs>
            <a:gs pos="100000">
              <a:srgbClr val="32BEBD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8" y="545190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59241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bg>
      <p:bgPr>
        <a:gradFill>
          <a:gsLst>
            <a:gs pos="0">
              <a:srgbClr val="272749"/>
            </a:gs>
            <a:gs pos="100000">
              <a:srgbClr val="32BEBD"/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62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540" y="380157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7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721" y="296684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026" y="276383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105" y="248469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410" y="276383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70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73698968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8" y="545190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21264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220" y="125445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8" y="545190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96057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62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540" y="3801574"/>
            <a:ext cx="155448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7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721" y="296684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30026" y="276383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105" y="248469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410" y="276383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708" y="2966683"/>
            <a:ext cx="155448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7233332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7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71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307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3691958462"/>
      </p:ext>
    </p:extLst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291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67573239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906580733"/>
      </p:ext>
    </p:extLst>
  </p:cSld>
  <p:clrMapOvr>
    <a:masterClrMapping/>
  </p:clrMapOvr>
  <p:transition spd="slow">
    <p:wipe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197836121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2727713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14996141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43339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1697304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3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2" y="302991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91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91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91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94" y="1684622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94" y="167735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94" y="518392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94" y="518392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198552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418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  <a:latin typeface="CiscoSansTT Light"/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  <a:latin typeface="CiscoSansTT Light"/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9842737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55641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  <a:latin typeface="CiscoSansTT Light"/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  <a:latin typeface="CiscoSansTT Light"/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4178008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marL="0" indent="0"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9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021" indent="-533021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352642772"/>
      </p:ext>
    </p:extLst>
  </p:cSld>
  <p:clrMapOvr>
    <a:masterClrMapping/>
  </p:clrMapOvr>
  <p:transition spd="slow">
    <p:wipe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934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8" y="655641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  <a:latin typeface="CiscoSansTT Light"/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  <a:latin typeface="CiscoSansTT Light"/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6707740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038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3376168"/>
      </p:ext>
    </p:extLst>
  </p:cSld>
  <p:clrMapOvr>
    <a:masterClrMapping/>
  </p:clrMapOvr>
  <p:transition spd="slow">
    <p:wipe/>
  </p:transition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154" y="321797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2800319"/>
      </p:ext>
    </p:extLst>
  </p:cSld>
  <p:clrMapOvr>
    <a:masterClrMapping/>
  </p:clrMapOvr>
  <p:transition spd="slow">
    <p:wipe/>
  </p:transition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959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39514077"/>
      </p:ext>
    </p:extLst>
  </p:cSld>
  <p:clrMapOvr>
    <a:masterClrMapping/>
  </p:clrMapOvr>
  <p:transition spd="slow">
    <p:wipe/>
  </p:transition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9315342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20214709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71480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505336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617476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69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78988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9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246" indent="-537246" algn="l">
              <a:lnSpc>
                <a:spcPct val="90000"/>
              </a:lnSpc>
              <a:defRPr sz="8000" b="0" i="1" spc="0" baseline="0">
                <a:gradFill>
                  <a:gsLst>
                    <a:gs pos="33000">
                      <a:srgbClr val="272749"/>
                    </a:gs>
                    <a:gs pos="0">
                      <a:srgbClr val="272749"/>
                    </a:gs>
                    <a:gs pos="93000">
                      <a:srgbClr val="EE402F"/>
                    </a:gs>
                    <a:gs pos="100000">
                      <a:srgbClr val="F37528"/>
                    </a:gs>
                  </a:gsLst>
                  <a:lin ang="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099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marL="0" indent="0"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216260264"/>
      </p:ext>
    </p:extLst>
  </p:cSld>
  <p:clrMapOvr>
    <a:masterClrMapping/>
  </p:clrMapOvr>
  <p:transition spd="slow">
    <p:wipe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63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62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6" y="248548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1" y="276462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8226304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69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02168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695" y="125524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69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13813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63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62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6" y="248548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81" y="276462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3631307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097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4250483361"/>
      </p:ext>
    </p:extLst>
  </p:cSld>
  <p:clrMapOvr>
    <a:masterClrMapping/>
  </p:clrMapOvr>
  <p:transition spd="slow">
    <p:wipe/>
  </p:transition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70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76563784"/>
      </p:ext>
    </p:extLst>
  </p:cSld>
  <p:clrMapOvr>
    <a:masterClrMapping/>
  </p:clrMapOvr>
  <p:transition spd="slow">
    <p:wipe/>
  </p:transition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6631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914736" y="2131378"/>
            <a:ext cx="10360501" cy="1470025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de-DE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  <p:custDataLst>
              <p:tags r:id="rId1"/>
            </p:custDataLst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AB2B00-45A8-42D2-B816-1DB114EA2DA6}" type="slidenum">
              <a:rPr lang="x-none" smtClean="0"/>
              <a:pPr/>
              <a:t>‹#›</a:t>
            </a:fld>
            <a:endParaRPr lang="x-none"/>
          </a:p>
        </p:txBody>
      </p:sp>
      <p:sp>
        <p:nvSpPr>
          <p:cNvPr id="5" name="Date Placeholder 4" hidden="1"/>
          <p:cNvSpPr>
            <a:spLocks noGrp="1"/>
          </p:cNvSpPr>
          <p:nvPr>
            <p:ph type="dt" sz="quarter" idx="11"/>
            <p:custDataLst>
              <p:tags r:id="rId2"/>
            </p:custDataLst>
          </p:nvPr>
        </p:nvSpPr>
        <p:spPr>
          <a:xfrm>
            <a:off x="1066525" y="5715000"/>
            <a:ext cx="10055781" cy="304800"/>
          </a:xfrm>
          <a:prstGeom prst="rect">
            <a:avLst/>
          </a:prstGeom>
          <a:ln w="0"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chemeClr val="tx1"/>
                </a:solidFill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/>
            </a:ext>
          </a:extLst>
        </p:spPr>
        <p:txBody>
          <a:bodyPr wrap="square" lIns="0" tIns="0" rIns="0" bIns="0"/>
          <a:lstStyle>
            <a:lvl1pPr>
              <a:spcBef>
                <a:spcPts val="0"/>
              </a:spcBef>
              <a:spcAft>
                <a:spcPts val="0"/>
              </a:spcAft>
              <a:defRPr sz="1900">
                <a:solidFill>
                  <a:srgbClr val="FFFFFF"/>
                </a:solidFill>
              </a:defRPr>
            </a:lvl1pPr>
          </a:lstStyle>
          <a:p>
            <a:endParaRPr/>
          </a:p>
        </p:txBody>
      </p:sp>
      <p:sp>
        <p:nvSpPr>
          <p:cNvPr id="6" name="Footer Placeholder 5" hidden="1"/>
          <p:cNvSpPr>
            <a:spLocks noGrp="1"/>
          </p:cNvSpPr>
          <p:nvPr>
            <p:ph type="ftr" sz="quarter" idx="12"/>
            <p:custDataLst>
              <p:tags r:id="rId3"/>
            </p:custDataLst>
          </p:nvPr>
        </p:nvSpPr>
        <p:spPr>
          <a:xfrm>
            <a:off x="2709202" y="6578600"/>
            <a:ext cx="6771569" cy="152400"/>
          </a:xfrm>
          <a:prstGeom prst="rect">
            <a:avLst/>
          </a:prstGeom>
          <a:ln w="0"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chemeClr val="tx1"/>
                </a:solidFill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/>
            </a:ext>
          </a:extLst>
        </p:spPr>
        <p:txBody>
          <a:bodyPr wrap="square" lIns="0" tIns="0" rIns="0" bIns="0" anchor="b"/>
          <a:lstStyle>
            <a:lvl1pPr algn="ctr">
              <a:spcBef>
                <a:spcPts val="0"/>
              </a:spcBef>
              <a:spcAft>
                <a:spcPts val="0"/>
              </a:spcAft>
              <a:defRPr sz="800">
                <a:solidFill>
                  <a:srgbClr val="FFFFFF"/>
                </a:solidFill>
              </a:defRPr>
            </a:lvl1pPr>
          </a:lstStyle>
          <a:p>
            <a:endParaRPr lang="en-US">
              <a:latin typeface="Arial"/>
            </a:endParaRPr>
          </a:p>
        </p:txBody>
      </p:sp>
      <p:pic>
        <p:nvPicPr>
          <p:cNvPr id="7" name="Picture 6"/>
          <p:cNvPicPr>
            <a:picLocks/>
          </p:cNvPicPr>
          <p:nvPr userDrawn="1">
            <p:custDataLst>
              <p:tags r:id="rId4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3451" y="813753"/>
            <a:ext cx="7626480" cy="1598613"/>
          </a:xfrm>
          <a:prstGeom prst="rect">
            <a:avLst/>
          </a:prstGeom>
          <a:ln w="0"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chemeClr val="tx1"/>
                </a:solidFill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852949755"/>
      </p:ext>
    </p:extLst>
  </p:cSld>
  <p:clrMapOvr>
    <a:masterClrMapping/>
  </p:clrMapOvr>
  <p:transition spd="slow">
    <p:wipe/>
  </p:transition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numm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D13900-B67D-4BE8-88F9-E65929F7367C}" type="slidenum">
              <a:rPr lang="nl-NL"/>
              <a:pPr>
                <a:defRPr/>
              </a:pPr>
              <a:t>‹#›</a:t>
            </a:fld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pic>
        <p:nvPicPr>
          <p:cNvPr id="4" name="Picture 14" descr="PHSMTR2_CO"/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114" y="130175"/>
            <a:ext cx="1320456" cy="19685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255013021"/>
      </p:ext>
    </p:extLst>
  </p:cSld>
  <p:clrMapOvr>
    <a:masterClrMapping/>
  </p:clrMapOvr>
  <p:transition spd="slow">
    <p:wipe/>
  </p:transition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92D745-8D6B-4349-8357-433347F3311C}" type="datetimeFigureOut">
              <a:rPr lang="en-GB" smtClean="0"/>
              <a:pPr/>
              <a:t>25/09/2016</a:t>
            </a:fld>
            <a:endParaRPr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357303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 sz="2000">
              <a:solidFill>
                <a:srgbClr val="000000"/>
              </a:solidFill>
              <a:latin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D23D47-7432-624C-8A80-B37860BA6354}" type="slidenum">
              <a:rPr smtClean="0"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55242206"/>
      </p:ext>
    </p:extLst>
  </p:cSld>
  <p:clrMapOvr>
    <a:masterClrMapping/>
  </p:clrMapOvr>
  <p:transition spd="slow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5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4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261469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marL="0" indent="0"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9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246" indent="-537246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363778192"/>
      </p:ext>
    </p:extLst>
  </p:cSld>
  <p:clrMapOvr>
    <a:masterClrMapping/>
  </p:clrMapOvr>
  <p:transition spd="slow">
    <p:wipe/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6631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48831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574" y="6267450"/>
            <a:ext cx="12188825" cy="304800"/>
          </a:xfrm>
          <a:prstGeom prst="rect">
            <a:avLst/>
          </a:prstGeom>
          <a:solidFill>
            <a:srgbClr val="08252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1343206"/>
      </p:ext>
    </p:extLst>
  </p:cSld>
  <p:clrMapOvr>
    <a:masterClrMapping/>
  </p:clrMapOvr>
  <p:transition spd="slow">
    <p:wipe/>
  </p:transition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67614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/>
          <p:cNvSpPr txBox="1"/>
          <p:nvPr userDrawn="1"/>
        </p:nvSpPr>
        <p:spPr>
          <a:xfrm>
            <a:off x="859364" y="3061441"/>
            <a:ext cx="24673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FFFFFF"/>
                </a:solidFill>
                <a:latin typeface="Arial"/>
              </a:rPr>
              <a:t>Thank you.</a:t>
            </a:r>
          </a:p>
        </p:txBody>
      </p:sp>
      <p:sp>
        <p:nvSpPr>
          <p:cNvPr id="20" name="Rectangle 19"/>
          <p:cNvSpPr>
            <a:spLocks noChangeArrowheads="1"/>
          </p:cNvSpPr>
          <p:nvPr userDrawn="1"/>
        </p:nvSpPr>
        <p:spPr bwMode="black">
          <a:xfrm>
            <a:off x="8409358" y="3708611"/>
            <a:ext cx="116616" cy="44182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1" name="Freeform 20"/>
          <p:cNvSpPr>
            <a:spLocks/>
          </p:cNvSpPr>
          <p:nvPr userDrawn="1"/>
        </p:nvSpPr>
        <p:spPr bwMode="black">
          <a:xfrm>
            <a:off x="9088712" y="3697606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7921204" y="3697606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3" name="Freeform 22"/>
          <p:cNvSpPr>
            <a:spLocks noEditPoints="1"/>
          </p:cNvSpPr>
          <p:nvPr userDrawn="1"/>
        </p:nvSpPr>
        <p:spPr bwMode="black">
          <a:xfrm>
            <a:off x="9548394" y="3697606"/>
            <a:ext cx="463750" cy="466297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4" name="Freeform 23"/>
          <p:cNvSpPr>
            <a:spLocks/>
          </p:cNvSpPr>
          <p:nvPr userDrawn="1"/>
        </p:nvSpPr>
        <p:spPr bwMode="black">
          <a:xfrm>
            <a:off x="8676487" y="3697606"/>
            <a:ext cx="302387" cy="466297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5" name="Freeform 24"/>
          <p:cNvSpPr>
            <a:spLocks/>
          </p:cNvSpPr>
          <p:nvPr userDrawn="1"/>
        </p:nvSpPr>
        <p:spPr bwMode="black">
          <a:xfrm>
            <a:off x="7689325" y="3082440"/>
            <a:ext cx="109835" cy="22703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6" name="Freeform 25"/>
          <p:cNvSpPr>
            <a:spLocks/>
          </p:cNvSpPr>
          <p:nvPr userDrawn="1"/>
        </p:nvSpPr>
        <p:spPr bwMode="black">
          <a:xfrm>
            <a:off x="7997133" y="2931132"/>
            <a:ext cx="109835" cy="37929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7" name="Freeform 26"/>
          <p:cNvSpPr>
            <a:spLocks/>
          </p:cNvSpPr>
          <p:nvPr userDrawn="1"/>
        </p:nvSpPr>
        <p:spPr bwMode="black">
          <a:xfrm>
            <a:off x="8299524" y="2721774"/>
            <a:ext cx="109835" cy="69876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8" name="Freeform 27"/>
          <p:cNvSpPr>
            <a:spLocks/>
          </p:cNvSpPr>
          <p:nvPr userDrawn="1"/>
        </p:nvSpPr>
        <p:spPr bwMode="black">
          <a:xfrm>
            <a:off x="8607333" y="2930181"/>
            <a:ext cx="109835" cy="3792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9" name="Freeform 28"/>
          <p:cNvSpPr>
            <a:spLocks/>
          </p:cNvSpPr>
          <p:nvPr userDrawn="1"/>
        </p:nvSpPr>
        <p:spPr bwMode="black">
          <a:xfrm>
            <a:off x="8908364" y="3083392"/>
            <a:ext cx="116616" cy="227031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0" name="Freeform 29"/>
          <p:cNvSpPr>
            <a:spLocks/>
          </p:cNvSpPr>
          <p:nvPr userDrawn="1"/>
        </p:nvSpPr>
        <p:spPr bwMode="black">
          <a:xfrm>
            <a:off x="9216750" y="2930181"/>
            <a:ext cx="111191" cy="37929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1" name="Freeform 30"/>
          <p:cNvSpPr>
            <a:spLocks/>
          </p:cNvSpPr>
          <p:nvPr userDrawn="1"/>
        </p:nvSpPr>
        <p:spPr bwMode="black">
          <a:xfrm>
            <a:off x="9524562" y="2720823"/>
            <a:ext cx="111191" cy="698766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2" name="Freeform 31"/>
          <p:cNvSpPr>
            <a:spLocks/>
          </p:cNvSpPr>
          <p:nvPr userDrawn="1"/>
        </p:nvSpPr>
        <p:spPr bwMode="black">
          <a:xfrm>
            <a:off x="9826946" y="2930181"/>
            <a:ext cx="111191" cy="37929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3" name="Freeform 32"/>
          <p:cNvSpPr>
            <a:spLocks/>
          </p:cNvSpPr>
          <p:nvPr userDrawn="1"/>
        </p:nvSpPr>
        <p:spPr bwMode="black">
          <a:xfrm>
            <a:off x="10134759" y="3083392"/>
            <a:ext cx="111191" cy="227031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613318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625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2" grpId="0" animBg="1"/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</p:bld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3894852"/>
      </p:ext>
    </p:extLst>
  </p:cSld>
  <p:clrMapOvr>
    <a:masterClrMapping/>
  </p:clrMapOvr>
  <p:transition spd="slow">
    <p:wipe/>
  </p:transition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029603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24801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888824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122536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137" y="4280353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227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28" y="1918655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226240291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marL="0" indent="0"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93000">
                  <a:schemeClr val="accent5"/>
                </a:gs>
                <a:gs pos="33000">
                  <a:schemeClr val="tx2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9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246" indent="-537246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928079272"/>
      </p:ext>
    </p:extLst>
  </p:cSld>
  <p:clrMapOvr>
    <a:masterClrMapping/>
  </p:clrMapOvr>
  <p:transition spd="slow">
    <p:wipe/>
  </p:transition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305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2535151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109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700178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427306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72090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31964966"/>
      </p:ext>
    </p:extLst>
  </p:cSld>
  <p:clrMapOvr>
    <a:masterClrMapping/>
  </p:clrMapOvr>
  <p:transition spd="slow">
    <p:wipe/>
  </p:transition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3217339"/>
      </p:ext>
    </p:extLst>
  </p:cSld>
  <p:clrMapOvr>
    <a:masterClrMapping/>
  </p:clrMapOvr>
  <p:transition spd="slow">
    <p:wipe/>
  </p:transition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2760869122"/>
      </p:ext>
    </p:extLst>
  </p:cSld>
  <p:clrMapOvr>
    <a:masterClrMapping/>
  </p:clrMapOvr>
  <p:transition spd="slow">
    <p:wipe/>
  </p:transition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260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644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27112854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682418861"/>
      </p:ext>
    </p:extLst>
  </p:cSld>
  <p:clrMapOvr>
    <a:masterClrMapping/>
  </p:clrMapOvr>
  <p:transition spd="slow">
    <p:wipe/>
  </p:transition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3894852"/>
      </p:ext>
    </p:extLst>
  </p:cSld>
  <p:clrMapOvr>
    <a:masterClrMapping/>
  </p:clrMapOvr>
  <p:transition spd="slow">
    <p:wip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9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marL="0" indent="0"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526792755"/>
      </p:ext>
    </p:extLst>
  </p:cSld>
  <p:clrMapOvr>
    <a:masterClrMapping/>
  </p:clrMapOvr>
  <p:transition spd="slow">
    <p:wipe/>
  </p:transition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31021161"/>
      </p:ext>
    </p:extLst>
  </p:cSld>
  <p:clrMapOvr>
    <a:masterClrMapping/>
  </p:clrMapOvr>
  <p:transition spd="slow">
    <p:wipe/>
  </p:transition>
  <p:hf hdr="0" ftr="0" dt="0"/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2585651"/>
      </p:ext>
    </p:extLst>
  </p:cSld>
  <p:clrMapOvr>
    <a:masterClrMapping/>
  </p:clrMapOvr>
  <p:transition spd="slow">
    <p:wipe/>
  </p:transition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262313161"/>
      </p:ext>
    </p:extLst>
  </p:cSld>
  <p:clrMapOvr>
    <a:masterClrMapping/>
  </p:clrMapOvr>
  <p:transition spd="slow">
    <p:wipe/>
  </p:transition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618110498"/>
      </p:ext>
    </p:extLst>
  </p:cSld>
  <p:clrMapOvr>
    <a:masterClrMapping/>
  </p:clrMapOvr>
  <p:transition spd="slow">
    <p:wipe/>
  </p:transition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074075227"/>
      </p:ext>
    </p:extLst>
  </p:cSld>
  <p:clrMapOvr>
    <a:masterClrMapping/>
  </p:clrMapOvr>
  <p:transition spd="slow">
    <p:wipe/>
  </p:transition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68799817"/>
      </p:ext>
    </p:extLst>
  </p:cSld>
  <p:clrMapOvr>
    <a:masterClrMapping/>
  </p:clrMapOvr>
  <p:transition spd="slow">
    <p:wipe/>
  </p:transition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662978720"/>
      </p:ext>
    </p:extLst>
  </p:cSld>
  <p:clrMapOvr>
    <a:masterClrMapping/>
  </p:clrMapOvr>
  <p:transition spd="slow">
    <p:wipe/>
  </p:transition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58591262"/>
      </p:ext>
    </p:extLst>
  </p:cSld>
  <p:clrMapOvr>
    <a:masterClrMapping/>
  </p:clrMapOvr>
  <p:transition spd="slow">
    <p:wipe/>
  </p:transition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280615763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123727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9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>
                  <a:gsLst>
                    <a:gs pos="0">
                      <a:srgbClr val="272749"/>
                    </a:gs>
                    <a:gs pos="100000">
                      <a:srgbClr val="F37527"/>
                    </a:gs>
                    <a:gs pos="34000">
                      <a:srgbClr val="272749"/>
                    </a:gs>
                    <a:gs pos="92000">
                      <a:srgbClr val="EE402F"/>
                    </a:gs>
                  </a:gsLst>
                  <a:lin ang="0" scaled="1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marL="0" indent="0"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223073707"/>
      </p:ext>
    </p:extLst>
  </p:cSld>
  <p:clrMapOvr>
    <a:masterClrMapping/>
  </p:clrMapOvr>
  <p:transition spd="slow">
    <p:wipe/>
  </p:transition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230509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46049027"/>
      </p:ext>
    </p:extLst>
  </p:cSld>
  <p:clrMapOvr>
    <a:masterClrMapping/>
  </p:clrMapOvr>
  <p:transition spd="slow">
    <p:wipe/>
  </p:transition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877259962"/>
      </p:ext>
    </p:extLst>
  </p:cSld>
  <p:clrMapOvr>
    <a:masterClrMapping/>
  </p:clrMapOvr>
  <p:transition spd="slow">
    <p:wipe/>
  </p:transition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8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46955178"/>
      </p:ext>
    </p:extLst>
  </p:cSld>
  <p:clrMapOvr>
    <a:masterClrMapping/>
  </p:clrMapOvr>
  <p:transition spd="slow">
    <p:wipe/>
  </p:transition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7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9278066"/>
      </p:ext>
    </p:extLst>
  </p:cSld>
  <p:clrMapOvr>
    <a:masterClrMapping/>
  </p:clrMapOvr>
  <p:transition spd="slow">
    <p:wipe/>
  </p:transition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386819503"/>
      </p:ext>
    </p:extLst>
  </p:cSld>
  <p:clrMapOvr>
    <a:masterClrMapping/>
  </p:clrMapOvr>
  <p:transition spd="slow">
    <p:wipe/>
  </p:transition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52014568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992479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93399835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397429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9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marL="0" indent="0"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93000">
                  <a:schemeClr val="accent5"/>
                </a:gs>
                <a:gs pos="33000">
                  <a:schemeClr val="tx2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0823760"/>
      </p:ext>
    </p:extLst>
  </p:cSld>
  <p:clrMapOvr>
    <a:masterClrMapping/>
  </p:clrMapOvr>
  <p:transition spd="slow">
    <p:wipe/>
  </p:transition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8902244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912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912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912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912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94" y="168462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94" y="1677355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94" y="518391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94" y="518391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88005276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418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  <a:latin typeface="CiscoSansTT Light"/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  <a:latin typeface="CiscoSansTT Light"/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696849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641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  <a:latin typeface="CiscoSansTT Light"/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  <a:latin typeface="CiscoSansTT Light"/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5065372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932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641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  <a:latin typeface="CiscoSansTT Light"/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  <a:latin typeface="CiscoSansTT Light"/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145768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038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3904747"/>
      </p:ext>
    </p:extLst>
  </p:cSld>
  <p:clrMapOvr>
    <a:masterClrMapping/>
  </p:clrMapOvr>
  <p:transition spd="slow">
    <p:wipe/>
  </p:transition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153" y="321795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0658554"/>
      </p:ext>
    </p:extLst>
  </p:cSld>
  <p:clrMapOvr>
    <a:masterClrMapping/>
  </p:clrMapOvr>
  <p:transition spd="slow">
    <p:wipe/>
  </p:transition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957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2645103"/>
      </p:ext>
    </p:extLst>
  </p:cSld>
  <p:clrMapOvr>
    <a:masterClrMapping/>
  </p:clrMapOvr>
  <p:transition spd="slow">
    <p:wipe/>
  </p:transition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6860020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1868437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 defTabSz="913867" rtl="0" eaLnBrk="1" latinLnBrk="0" hangingPunct="1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None/>
              <a:defRPr lang="en-US" sz="6000" b="0" i="0" kern="1200" spc="0" baseline="0" dirty="0">
                <a:gradFill>
                  <a:gsLst>
                    <a:gs pos="34000">
                      <a:srgbClr val="272749"/>
                    </a:gs>
                    <a:gs pos="0">
                      <a:schemeClr val="tx2"/>
                    </a:gs>
                    <a:gs pos="92000">
                      <a:srgbClr val="EE402F"/>
                    </a:gs>
                    <a:gs pos="100000">
                      <a:srgbClr val="F37527"/>
                    </a:gs>
                  </a:gsLst>
                  <a:lin ang="1200000" scaled="0"/>
                </a:gra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357099421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71972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534772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276433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697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8990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63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62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548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62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9992731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697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309024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694" y="1255240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697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76548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63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62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548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62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4004032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095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1836179581"/>
      </p:ext>
    </p:extLst>
  </p:cSld>
  <p:clrMapOvr>
    <a:masterClrMapping/>
  </p:clrMapOvr>
  <p:transition spd="slow">
    <p:wipe/>
  </p:transition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698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2315426"/>
      </p:ext>
    </p:extLst>
  </p:cSld>
  <p:clrMapOvr>
    <a:masterClrMapping/>
  </p:clrMapOvr>
  <p:transition spd="slow">
    <p:wip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93000">
                  <a:schemeClr val="accent5"/>
                </a:gs>
                <a:gs pos="33000">
                  <a:schemeClr val="bg2"/>
                </a:gs>
                <a:gs pos="0">
                  <a:schemeClr val="bg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8675350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5012" y="55192"/>
            <a:ext cx="11214596" cy="1020576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243773" bIns="60943" numCol="1" anchor="b" anchorCtr="0" compatLnSpc="1">
            <a:prstTxWarp prst="textNoShape">
              <a:avLst/>
            </a:prstTxWarp>
          </a:bodyPr>
          <a:lstStyle>
            <a:lvl1pPr>
              <a:defRPr lang="en-US" dirty="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013" y="1446758"/>
            <a:ext cx="11202067" cy="4954044"/>
          </a:xfrm>
        </p:spPr>
        <p:txBody>
          <a:bodyPr lIns="121887" tIns="60943" rIns="121887" bIns="60943"/>
          <a:lstStyle>
            <a:lvl1pPr>
              <a:spcBef>
                <a:spcPts val="800"/>
              </a:spcBef>
              <a:buClr>
                <a:srgbClr val="3F9C35"/>
              </a:buClr>
              <a:defRPr>
                <a:solidFill>
                  <a:schemeClr val="bg1"/>
                </a:solidFill>
              </a:defRPr>
            </a:lvl1pPr>
            <a:lvl2pPr>
              <a:spcBef>
                <a:spcPts val="533"/>
              </a:spcBef>
              <a:defRPr>
                <a:solidFill>
                  <a:schemeClr val="bg1"/>
                </a:solidFill>
              </a:defRPr>
            </a:lvl2pPr>
            <a:lvl3pPr>
              <a:lnSpc>
                <a:spcPct val="90000"/>
              </a:lnSpc>
              <a:spcBef>
                <a:spcPts val="267"/>
              </a:spcBef>
              <a:defRPr>
                <a:solidFill>
                  <a:schemeClr val="bg1"/>
                </a:solidFill>
              </a:defRPr>
            </a:lvl3pPr>
            <a:lvl4pPr>
              <a:lnSpc>
                <a:spcPct val="90000"/>
              </a:lnSpc>
              <a:spcBef>
                <a:spcPts val="267"/>
              </a:spcBef>
              <a:defRPr>
                <a:solidFill>
                  <a:schemeClr val="bg1"/>
                </a:solidFill>
              </a:defRPr>
            </a:lvl4pPr>
            <a:lvl5pPr>
              <a:spcBef>
                <a:spcPts val="900"/>
              </a:spcBef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392749352"/>
      </p:ext>
    </p:extLst>
  </p:cSld>
  <p:clrMapOvr>
    <a:masterClrMapping/>
  </p:clrMapOvr>
  <p:transition spd="slow">
    <p:wipe/>
  </p:transition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121887" bIns="60943" numCol="1" anchor="b" anchorCtr="0" compatLnSpc="1">
            <a:prstTxWarp prst="textNoShape">
              <a:avLst/>
            </a:prstTxWarp>
          </a:bodyPr>
          <a:lstStyle>
            <a:lvl1pPr>
              <a:defRPr lang="en-US" dirty="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95938288"/>
      </p:ext>
    </p:extLst>
  </p:cSld>
  <p:clrMapOvr>
    <a:masterClrMapping/>
  </p:clrMapOvr>
  <p:transition spd="slow">
    <p:wipe/>
  </p:transition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Subtitle and 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Kirk Mossing\Desktop\CURRENT JOBS\Cisco Live\Template\star full.jpg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74" y="2"/>
            <a:ext cx="12197289" cy="1572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5012" y="1767424"/>
            <a:ext cx="11214596" cy="4606041"/>
          </a:xfrm>
        </p:spPr>
        <p:txBody>
          <a:bodyPr lIns="121887" tIns="60943" rIns="121887" bIns="60943"/>
          <a:lstStyle>
            <a:lvl1pPr>
              <a:spcBef>
                <a:spcPts val="1600"/>
              </a:spcBef>
              <a:buClr>
                <a:srgbClr val="3F9C35"/>
              </a:buCl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7" name="Rectangle 6"/>
          <p:cNvSpPr/>
          <p:nvPr userDrawn="1"/>
        </p:nvSpPr>
        <p:spPr bwMode="auto">
          <a:xfrm>
            <a:off x="2" y="951"/>
            <a:ext cx="12188824" cy="1572683"/>
          </a:xfrm>
          <a:prstGeom prst="rect">
            <a:avLst/>
          </a:prstGeom>
          <a:solidFill>
            <a:srgbClr val="000000">
              <a:alpha val="50196"/>
            </a:srgbClr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5012" y="55192"/>
            <a:ext cx="11214596" cy="1020576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121887" bIns="60943" numCol="1" anchor="b" anchorCtr="0" compatLnSpc="1">
            <a:prstTxWarp prst="textNoShape">
              <a:avLst/>
            </a:prstTxWarp>
          </a:bodyPr>
          <a:lstStyle>
            <a:lvl1pPr>
              <a:defRPr lang="en-US" dirty="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439842" y="1044127"/>
            <a:ext cx="11201530" cy="418339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87" tIns="60943" rIns="121887" bIns="60943"/>
          <a:lstStyle>
            <a:lvl1pPr marL="2380" indent="0">
              <a:buFontTx/>
              <a:buNone/>
              <a:defRPr lang="en-US" sz="2400" kern="1200" smtClean="0">
                <a:solidFill>
                  <a:schemeClr val="bg1"/>
                </a:solidFill>
                <a:latin typeface="Arial" pitchFamily="34" charset="0"/>
                <a:ea typeface="Apple LiGothic Medium" pitchFamily="2" charset="-120"/>
                <a:cs typeface="Arial" pitchFamily="34" charset="0"/>
              </a:defRPr>
            </a:lvl1pPr>
            <a:lvl2pPr marL="84512" indent="0">
              <a:buFontTx/>
              <a:buNone/>
              <a:defRPr lang="en-US" sz="2400" kern="1200" smtClean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2pPr>
            <a:lvl3pPr marL="472548" indent="0">
              <a:buFontTx/>
              <a:buNone/>
              <a:defRPr lang="en-US" sz="2400" kern="1200" smtClean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3pPr>
            <a:lvl4pPr marL="815352" indent="0">
              <a:buFontTx/>
              <a:buNone/>
              <a:defRPr lang="en-US" sz="2400" kern="1200" smtClean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4pPr>
            <a:lvl5pPr marL="1281949" indent="0">
              <a:buFontTx/>
              <a:buNone/>
              <a:defRPr lang="en-US" sz="2400" kern="120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5pPr>
          </a:lstStyle>
          <a:p>
            <a:pPr lvl="0">
              <a:spcBef>
                <a:spcPct val="0"/>
              </a:spcBef>
            </a:pPr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91540378"/>
      </p:ext>
    </p:extLst>
  </p:cSld>
  <p:clrMapOvr>
    <a:masterClrMapping/>
  </p:clrMapOvr>
  <p:transition spd="slow">
    <p:wipe/>
  </p:transition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Kirk Mossing\Desktop\CURRENT JOBS\Cisco Live\Template\star full.jpg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74" y="2"/>
            <a:ext cx="12197289" cy="15726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/>
          <p:cNvSpPr/>
          <p:nvPr userDrawn="1"/>
        </p:nvSpPr>
        <p:spPr bwMode="auto">
          <a:xfrm>
            <a:off x="2" y="951"/>
            <a:ext cx="12188824" cy="1572683"/>
          </a:xfrm>
          <a:prstGeom prst="rect">
            <a:avLst/>
          </a:prstGeom>
          <a:solidFill>
            <a:srgbClr val="000000">
              <a:alpha val="50196"/>
            </a:srgbClr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121887" bIns="60943" numCol="1" anchor="b" anchorCtr="0" compatLnSpc="1">
            <a:prstTxWarp prst="textNoShape">
              <a:avLst/>
            </a:prstTxWarp>
          </a:bodyPr>
          <a:lstStyle>
            <a:lvl1pPr>
              <a:defRPr lang="en-US" dirty="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438798" y="1044127"/>
            <a:ext cx="11201530" cy="418339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87" tIns="60943" rIns="121887" bIns="60943"/>
          <a:lstStyle>
            <a:lvl1pPr marL="2380" indent="0">
              <a:buFontTx/>
              <a:buNone/>
              <a:defRPr lang="en-US" sz="2400" kern="1200" smtClean="0">
                <a:solidFill>
                  <a:schemeClr val="bg1"/>
                </a:solidFill>
                <a:latin typeface="Arial" pitchFamily="34" charset="0"/>
                <a:ea typeface="Apple LiGothic Medium" pitchFamily="2" charset="-120"/>
                <a:cs typeface="Arial" pitchFamily="34" charset="0"/>
              </a:defRPr>
            </a:lvl1pPr>
            <a:lvl2pPr marL="84512" indent="0">
              <a:buFontTx/>
              <a:buNone/>
              <a:defRPr lang="en-US" sz="2400" kern="1200" smtClean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2pPr>
            <a:lvl3pPr marL="472548" indent="0">
              <a:buFontTx/>
              <a:buNone/>
              <a:defRPr lang="en-US" sz="2400" kern="1200" smtClean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3pPr>
            <a:lvl4pPr marL="815352" indent="0">
              <a:buFontTx/>
              <a:buNone/>
              <a:defRPr lang="en-US" sz="2400" kern="1200" smtClean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4pPr>
            <a:lvl5pPr marL="1281949" indent="0">
              <a:buFontTx/>
              <a:buNone/>
              <a:defRPr lang="en-US" sz="2400" kern="120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5pPr>
          </a:lstStyle>
          <a:p>
            <a:pPr lvl="0">
              <a:spcBef>
                <a:spcPct val="0"/>
              </a:spcBef>
            </a:pPr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29132026"/>
      </p:ext>
    </p:extLst>
  </p:cSld>
  <p:clrMapOvr>
    <a:masterClrMapping/>
  </p:clrMapOvr>
  <p:transition spd="slow">
    <p:wipe/>
  </p:transition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 bwMode="auto">
          <a:xfrm>
            <a:off x="574" y="950"/>
            <a:ext cx="12188825" cy="1210101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121887" bIns="60943" numCol="1" anchor="b" anchorCtr="0" compatLnSpc="1">
            <a:prstTxWarp prst="textNoShape">
              <a:avLst/>
            </a:prstTxWarp>
          </a:bodyPr>
          <a:lstStyle>
            <a:lvl1pPr>
              <a:defRPr lang="en-US" dirty="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7" name="Content Placeholder 2"/>
          <p:cNvSpPr>
            <a:spLocks noGrp="1"/>
          </p:cNvSpPr>
          <p:nvPr>
            <p:ph idx="1"/>
          </p:nvPr>
        </p:nvSpPr>
        <p:spPr>
          <a:xfrm>
            <a:off x="445012" y="1767424"/>
            <a:ext cx="11214596" cy="4606041"/>
          </a:xfrm>
        </p:spPr>
        <p:txBody>
          <a:bodyPr lIns="121887" tIns="60943" rIns="121887" bIns="60943"/>
          <a:lstStyle>
            <a:lvl1pPr>
              <a:spcBef>
                <a:spcPts val="1600"/>
              </a:spcBef>
              <a:buClr>
                <a:srgbClr val="3F9C35"/>
              </a:buCl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060018433"/>
      </p:ext>
    </p:extLst>
  </p:cSld>
  <p:clrMapOvr>
    <a:masterClrMapping/>
  </p:clrMapOvr>
  <p:transition spd="slow">
    <p:wipe/>
  </p:transition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2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121887" bIns="60943" numCol="1" anchor="b" anchorCtr="0" compatLnSpc="1">
            <a:prstTxWarp prst="textNoShape">
              <a:avLst/>
            </a:prstTxWarp>
          </a:bodyPr>
          <a:lstStyle>
            <a:lvl1pPr>
              <a:defRPr lang="en-US" dirty="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8806" y="1446758"/>
            <a:ext cx="5237641" cy="4954044"/>
          </a:xfrm>
        </p:spPr>
        <p:txBody>
          <a:bodyPr rIns="121887"/>
          <a:lstStyle>
            <a:lvl1pPr>
              <a:spcBef>
                <a:spcPts val="1600"/>
              </a:spcBef>
              <a:buClr>
                <a:srgbClr val="3F9C35"/>
              </a:buClr>
              <a:defRPr sz="2400">
                <a:solidFill>
                  <a:schemeClr val="bg1"/>
                </a:solidFill>
              </a:defRPr>
            </a:lvl1pPr>
            <a:lvl2pPr>
              <a:spcBef>
                <a:spcPts val="533"/>
              </a:spcBef>
              <a:defRPr sz="2100">
                <a:solidFill>
                  <a:schemeClr val="bg1"/>
                </a:solidFill>
              </a:defRPr>
            </a:lvl2pPr>
            <a:lvl3pPr>
              <a:spcBef>
                <a:spcPts val="267"/>
              </a:spcBef>
              <a:defRPr sz="1900">
                <a:solidFill>
                  <a:schemeClr val="bg1"/>
                </a:solidFill>
              </a:defRPr>
            </a:lvl3pPr>
            <a:lvl4pPr>
              <a:spcBef>
                <a:spcPts val="267"/>
              </a:spcBef>
              <a:defRPr sz="1600">
                <a:solidFill>
                  <a:schemeClr val="bg1"/>
                </a:solidFill>
              </a:defRPr>
            </a:lvl4pPr>
            <a:lvl5pPr>
              <a:spcBef>
                <a:spcPts val="900"/>
              </a:spcBef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sz="quarter" idx="12"/>
          </p:nvPr>
        </p:nvSpPr>
        <p:spPr>
          <a:xfrm>
            <a:off x="6227473" y="1446758"/>
            <a:ext cx="5241195" cy="5016500"/>
          </a:xfrm>
        </p:spPr>
        <p:txBody>
          <a:bodyPr rIns="121887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634218469"/>
      </p:ext>
    </p:extLst>
  </p:cSld>
  <p:clrMapOvr>
    <a:masterClrMapping/>
  </p:clrMapOvr>
  <p:transition spd="slow">
    <p:wipe/>
  </p:transition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3 Column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121887" bIns="60943" numCol="1" anchor="b" anchorCtr="0" compatLnSpc="1">
            <a:prstTxWarp prst="textNoShape">
              <a:avLst/>
            </a:prstTxWarp>
          </a:bodyPr>
          <a:lstStyle>
            <a:lvl1pPr>
              <a:defRPr lang="en-US" dirty="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8802" y="1467077"/>
            <a:ext cx="3382820" cy="4954044"/>
          </a:xfrm>
        </p:spPr>
        <p:txBody>
          <a:bodyPr lIns="121887" tIns="60943" rIns="121887" bIns="60943"/>
          <a:lstStyle>
            <a:lvl1pPr>
              <a:spcBef>
                <a:spcPts val="1600"/>
              </a:spcBef>
              <a:buClr>
                <a:srgbClr val="3F9C35"/>
              </a:buClr>
              <a:defRPr sz="2100">
                <a:solidFill>
                  <a:schemeClr val="bg1"/>
                </a:solidFill>
              </a:defRPr>
            </a:lvl1pPr>
            <a:lvl2pPr>
              <a:spcBef>
                <a:spcPts val="533"/>
              </a:spcBef>
              <a:defRPr sz="1900">
                <a:solidFill>
                  <a:schemeClr val="bg1"/>
                </a:solidFill>
              </a:defRPr>
            </a:lvl2pPr>
            <a:lvl3pPr>
              <a:spcBef>
                <a:spcPts val="267"/>
              </a:spcBef>
              <a:defRPr sz="1600">
                <a:solidFill>
                  <a:schemeClr val="bg1"/>
                </a:solidFill>
              </a:defRPr>
            </a:lvl3pPr>
            <a:lvl4pPr>
              <a:spcBef>
                <a:spcPts val="267"/>
              </a:spcBef>
              <a:defRPr sz="1300">
                <a:solidFill>
                  <a:schemeClr val="bg1"/>
                </a:solidFill>
              </a:defRPr>
            </a:lvl4pPr>
            <a:lvl5pPr>
              <a:spcBef>
                <a:spcPts val="900"/>
              </a:spcBef>
              <a:defRPr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8029279" y="1467084"/>
            <a:ext cx="3497940" cy="4957233"/>
          </a:xfrm>
        </p:spPr>
        <p:txBody>
          <a:bodyPr lIns="121887" tIns="60943" rIns="121887" bIns="60943"/>
          <a:lstStyle>
            <a:lvl1pPr>
              <a:defRPr sz="2100">
                <a:solidFill>
                  <a:schemeClr val="bg1"/>
                </a:solidFill>
              </a:defRPr>
            </a:lvl1pPr>
            <a:lvl2pPr>
              <a:defRPr sz="19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300">
                <a:solidFill>
                  <a:schemeClr val="bg1"/>
                </a:solidFill>
              </a:defRPr>
            </a:lvl4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1"/>
          </p:nvPr>
        </p:nvSpPr>
        <p:spPr>
          <a:xfrm>
            <a:off x="4230412" y="1467078"/>
            <a:ext cx="3472547" cy="4965700"/>
          </a:xfrm>
        </p:spPr>
        <p:txBody>
          <a:bodyPr lIns="121887" tIns="60943" rIns="121887" bIns="60943"/>
          <a:lstStyle>
            <a:lvl1pPr>
              <a:defRPr sz="2100">
                <a:solidFill>
                  <a:schemeClr val="bg1"/>
                </a:solidFill>
              </a:defRPr>
            </a:lvl1pPr>
            <a:lvl2pPr>
              <a:defRPr sz="19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300">
                <a:solidFill>
                  <a:schemeClr val="bg1"/>
                </a:solidFill>
              </a:defRPr>
            </a:lvl4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880265850"/>
      </p:ext>
    </p:extLst>
  </p:cSld>
  <p:clrMapOvr>
    <a:masterClrMapping/>
  </p:clrMapOvr>
  <p:transition spd="slow">
    <p:wipe/>
  </p:transition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resenter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Kirk Mossing\Desktop\CURRENT JOBS\Cisco Live\Template\star full.jpg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74" y="4"/>
            <a:ext cx="12197289" cy="3437467"/>
          </a:xfrm>
          <a:prstGeom prst="rect">
            <a:avLst/>
          </a:prstGeom>
          <a:solidFill>
            <a:srgbClr val="000000">
              <a:alpha val="49804"/>
            </a:srgbClr>
          </a:solidFill>
          <a:ln w="12700" cap="flat">
            <a:noFill/>
            <a:miter lim="800000"/>
            <a:headEnd type="none" w="med" len="med"/>
            <a:tailEnd type="none" w="med" len="med"/>
          </a:ln>
          <a:extLst/>
        </p:spPr>
      </p:pic>
      <p:sp>
        <p:nvSpPr>
          <p:cNvPr id="6" name="Rectangle 5"/>
          <p:cNvSpPr/>
          <p:nvPr userDrawn="1"/>
        </p:nvSpPr>
        <p:spPr bwMode="auto">
          <a:xfrm>
            <a:off x="2" y="4"/>
            <a:ext cx="12188824" cy="3437467"/>
          </a:xfrm>
          <a:prstGeom prst="rect">
            <a:avLst/>
          </a:prstGeom>
          <a:solidFill>
            <a:srgbClr val="000000">
              <a:alpha val="20000"/>
            </a:srgbClr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1314931" y="1588627"/>
            <a:ext cx="9563723" cy="180638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121887" tIns="60943" rIns="121887" bIns="60943"/>
          <a:lstStyle>
            <a:lvl1pPr>
              <a:defRPr sz="37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>
                <a:sym typeface="Arial" pitchFamily="-107" charset="0"/>
              </a:rPr>
              <a:t>Click To Edit Presentation Name</a:t>
            </a:r>
          </a:p>
        </p:txBody>
      </p:sp>
      <p:sp>
        <p:nvSpPr>
          <p:cNvPr id="3" name="Rectangle 3"/>
          <p:cNvSpPr>
            <a:spLocks noGrp="1" noChangeArrowheads="1"/>
          </p:cNvSpPr>
          <p:nvPr>
            <p:ph idx="1" hasCustomPrompt="1"/>
          </p:nvPr>
        </p:nvSpPr>
        <p:spPr bwMode="auto">
          <a:xfrm>
            <a:off x="1321748" y="3438529"/>
            <a:ext cx="9561924" cy="8096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121887" tIns="60943" rIns="121887" bIns="60943"/>
          <a:lstStyle>
            <a:lvl1pPr marL="2380" indent="0">
              <a:buFontTx/>
              <a:buNone/>
              <a:defRPr sz="2400">
                <a:solidFill>
                  <a:srgbClr val="000000"/>
                </a:solidFill>
              </a:defRPr>
            </a:lvl1pPr>
          </a:lstStyle>
          <a:p>
            <a:pPr lvl="0"/>
            <a:r>
              <a:rPr lang="en-US" dirty="0">
                <a:sym typeface="Arial" pitchFamily="-107" charset="0"/>
              </a:rPr>
              <a:t>Click to edit Session ID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0" hasCustomPrompt="1"/>
          </p:nvPr>
        </p:nvSpPr>
        <p:spPr>
          <a:xfrm>
            <a:off x="1318863" y="4394200"/>
            <a:ext cx="8089910" cy="1407584"/>
          </a:xfrm>
        </p:spPr>
        <p:txBody>
          <a:bodyPr lIns="121887" tIns="60943" rIns="121887" bIns="60943"/>
          <a:lstStyle>
            <a:lvl1pPr marL="2378" indent="0">
              <a:buNone/>
              <a:defRPr sz="2700" baseline="0">
                <a:solidFill>
                  <a:srgbClr val="3F9C35"/>
                </a:solidFill>
              </a:defRPr>
            </a:lvl1pPr>
            <a:lvl2pPr marL="257104" indent="0">
              <a:buNone/>
              <a:defRPr/>
            </a:lvl2pPr>
            <a:lvl3pPr marL="515398" indent="0">
              <a:buNone/>
              <a:defRPr/>
            </a:lvl3pPr>
            <a:lvl4pPr marL="728462" indent="0">
              <a:buNone/>
              <a:defRPr/>
            </a:lvl4pPr>
            <a:lvl5pPr marL="941525" indent="0">
              <a:buNone/>
              <a:defRPr/>
            </a:lvl5pPr>
          </a:lstStyle>
          <a:p>
            <a:pPr lvl="0"/>
            <a:r>
              <a:rPr lang="en-US" dirty="0"/>
              <a:t>Click to edit Presenter Name and Title</a:t>
            </a:r>
          </a:p>
        </p:txBody>
      </p:sp>
      <p:sp>
        <p:nvSpPr>
          <p:cNvPr id="7" name="Rectangle 6"/>
          <p:cNvSpPr/>
          <p:nvPr userDrawn="1"/>
        </p:nvSpPr>
        <p:spPr bwMode="auto">
          <a:xfrm>
            <a:off x="1104358" y="6607280"/>
            <a:ext cx="8106796" cy="250720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AU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6480321"/>
      </p:ext>
    </p:extLst>
  </p:cSld>
  <p:clrMapOvr>
    <a:masterClrMapping/>
  </p:clrMapOvr>
  <p:transition spd="slow">
    <p:wipe/>
  </p:transition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646128" y="5276645"/>
            <a:ext cx="11039139" cy="742951"/>
          </a:xfrm>
        </p:spPr>
        <p:txBody>
          <a:bodyPr/>
          <a:lstStyle>
            <a:lvl1pPr>
              <a:defRPr sz="37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" y="2235203"/>
            <a:ext cx="12188825" cy="2387600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 bwMode="auto">
          <a:xfrm>
            <a:off x="10435210" y="6080269"/>
            <a:ext cx="1557023" cy="660728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9" name="Rectangle 8"/>
          <p:cNvSpPr/>
          <p:nvPr userDrawn="1"/>
        </p:nvSpPr>
        <p:spPr bwMode="auto">
          <a:xfrm>
            <a:off x="574" y="2"/>
            <a:ext cx="12188825" cy="1130300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8521" y="6143985"/>
            <a:ext cx="1383377" cy="463296"/>
          </a:xfrm>
          <a:prstGeom prst="rect">
            <a:avLst/>
          </a:prstGeom>
        </p:spPr>
      </p:pic>
      <p:sp>
        <p:nvSpPr>
          <p:cNvPr id="10" name="Rectangle 9"/>
          <p:cNvSpPr/>
          <p:nvPr userDrawn="1"/>
        </p:nvSpPr>
        <p:spPr bwMode="auto">
          <a:xfrm>
            <a:off x="1104358" y="6607280"/>
            <a:ext cx="8106796" cy="250720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AU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4798971"/>
      </p:ext>
    </p:extLst>
  </p:cSld>
  <p:clrMapOvr>
    <a:masterClrMapping/>
  </p:clrMapOvr>
  <p:transition spd="slow">
    <p:wipe/>
  </p:transition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 bwMode="auto">
          <a:xfrm>
            <a:off x="574" y="2237298"/>
            <a:ext cx="12188825" cy="2400963"/>
          </a:xfrm>
          <a:prstGeom prst="rect">
            <a:avLst/>
          </a:prstGeom>
          <a:solidFill>
            <a:schemeClr val="bg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646128" y="5276645"/>
            <a:ext cx="11039139" cy="742951"/>
          </a:xfrm>
        </p:spPr>
        <p:txBody>
          <a:bodyPr/>
          <a:lstStyle>
            <a:lvl1pPr>
              <a:defRPr sz="37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Rectangle 2"/>
          <p:cNvSpPr/>
          <p:nvPr userDrawn="1"/>
        </p:nvSpPr>
        <p:spPr bwMode="auto">
          <a:xfrm>
            <a:off x="10435210" y="6080269"/>
            <a:ext cx="1557023" cy="660728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" y="2247901"/>
            <a:ext cx="12188825" cy="23622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574" y="2"/>
            <a:ext cx="12188825" cy="1130300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8521" y="6143985"/>
            <a:ext cx="1383377" cy="463296"/>
          </a:xfrm>
          <a:prstGeom prst="rect">
            <a:avLst/>
          </a:prstGeom>
        </p:spPr>
      </p:pic>
      <p:sp>
        <p:nvSpPr>
          <p:cNvPr id="2" name="Rectangle 1"/>
          <p:cNvSpPr/>
          <p:nvPr userDrawn="1"/>
        </p:nvSpPr>
        <p:spPr bwMode="auto">
          <a:xfrm>
            <a:off x="1104358" y="6607280"/>
            <a:ext cx="8106796" cy="250720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AU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050"/>
      </p:ext>
    </p:extLst>
  </p:cSld>
  <p:clrMapOvr>
    <a:masterClrMapping/>
  </p:clrMapOvr>
  <p:transition spd="slow">
    <p:wip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93000">
                  <a:schemeClr val="accent5"/>
                </a:gs>
                <a:gs pos="33000">
                  <a:schemeClr val="tx2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708361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 bwMode="auto">
          <a:xfrm>
            <a:off x="574" y="950"/>
            <a:ext cx="12197289" cy="2712523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pic>
        <p:nvPicPr>
          <p:cNvPr id="7" name="Picture 2" descr="C:\Users\Kirk Mossing\Desktop\CURRENT JOBS\Cisco Live\Template\star full.jpg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74" y="4002155"/>
            <a:ext cx="12197289" cy="28558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/>
          <p:cNvSpPr/>
          <p:nvPr userDrawn="1"/>
        </p:nvSpPr>
        <p:spPr bwMode="auto">
          <a:xfrm>
            <a:off x="574" y="2713475"/>
            <a:ext cx="12188825" cy="1352199"/>
          </a:xfrm>
          <a:prstGeom prst="rect">
            <a:avLst/>
          </a:prstGeom>
          <a:solidFill>
            <a:srgbClr val="3F9C3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61" tIns="34281" rIns="68561" bIns="34281" numCol="1" rtlCol="0" anchor="t" anchorCtr="0" compatLnSpc="1">
            <a:prstTxWarp prst="textNoShape">
              <a:avLst/>
            </a:prstTxWarp>
          </a:bodyPr>
          <a:lstStyle/>
          <a:p>
            <a:pPr defTabSz="121886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FF"/>
              </a:solidFill>
              <a:latin typeface="Arial"/>
              <a:ea typeface="Apple LiGothic Medium"/>
              <a:cs typeface="Apple LiGothic Medium"/>
              <a:sym typeface="Arial" pitchFamily="-107" charset="0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2016537" y="2713475"/>
            <a:ext cx="9668158" cy="1352199"/>
          </a:xfrm>
        </p:spPr>
        <p:txBody>
          <a:bodyPr anchor="ctr" anchorCtr="0"/>
          <a:lstStyle>
            <a:lvl1pPr>
              <a:defRPr sz="3700" b="0">
                <a:solidFill>
                  <a:srgbClr val="EEECE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Oval 4"/>
          <p:cNvSpPr/>
          <p:nvPr userDrawn="1"/>
        </p:nvSpPr>
        <p:spPr bwMode="auto">
          <a:xfrm>
            <a:off x="840224" y="2918927"/>
            <a:ext cx="941050" cy="941295"/>
          </a:xfrm>
          <a:prstGeom prst="ellipse">
            <a:avLst/>
          </a:prstGeom>
          <a:noFill/>
          <a:ln w="101600" cap="flat" cmpd="sng" algn="ctr">
            <a:solidFill>
              <a:srgbClr val="FFFFFF">
                <a:alpha val="3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61" tIns="34281" rIns="68561" bIns="34281" numCol="1" rtlCol="0" anchor="t" anchorCtr="0" compatLnSpc="1">
            <a:prstTxWarp prst="textNoShape">
              <a:avLst/>
            </a:prstTxWarp>
          </a:bodyPr>
          <a:lstStyle/>
          <a:p>
            <a:pPr defTabSz="121886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FF"/>
              </a:solidFill>
              <a:latin typeface="Arial"/>
              <a:ea typeface="Apple LiGothic Medium"/>
              <a:cs typeface="Apple LiGothic Medium"/>
              <a:sym typeface="Arial" pitchFamily="-107" charset="0"/>
            </a:endParaRPr>
          </a:p>
        </p:txBody>
      </p:sp>
      <p:sp>
        <p:nvSpPr>
          <p:cNvPr id="6" name="Isosceles Triangle 5"/>
          <p:cNvSpPr/>
          <p:nvPr userDrawn="1"/>
        </p:nvSpPr>
        <p:spPr bwMode="auto">
          <a:xfrm rot="5400000">
            <a:off x="1105816" y="3154927"/>
            <a:ext cx="542311" cy="467388"/>
          </a:xfrm>
          <a:prstGeom prst="triangle">
            <a:avLst/>
          </a:prstGeom>
          <a:solidFill>
            <a:schemeClr val="bg1"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61" tIns="34281" rIns="68561" bIns="34281" numCol="1" rtlCol="0" anchor="t" anchorCtr="0" compatLnSpc="1">
            <a:prstTxWarp prst="textNoShape">
              <a:avLst/>
            </a:prstTxWarp>
          </a:bodyPr>
          <a:lstStyle/>
          <a:p>
            <a:pPr defTabSz="121886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FF"/>
              </a:solidFill>
              <a:latin typeface="Arial"/>
              <a:ea typeface="Apple LiGothic Medium"/>
              <a:cs typeface="Apple LiGothic Medium"/>
              <a:sym typeface="Arial" pitchFamily="-107" charset="0"/>
            </a:endParaRP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574" y="4065673"/>
            <a:ext cx="12188825" cy="2793279"/>
          </a:xfrm>
          <a:prstGeom prst="rect">
            <a:avLst/>
          </a:prstGeom>
          <a:solidFill>
            <a:srgbClr val="000000">
              <a:alpha val="20000"/>
            </a:srgbClr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8521" y="6143985"/>
            <a:ext cx="1383377" cy="4632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5797202"/>
      </p:ext>
    </p:extLst>
  </p:cSld>
  <p:clrMapOvr>
    <a:masterClrMapping/>
  </p:clrMapOvr>
  <p:transition spd="slow">
    <p:wipe/>
  </p:transition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 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Kirk Mossing\Desktop\CURRENT JOBS\Cisco Live\Template\star full.jpg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74" y="4002155"/>
            <a:ext cx="12197289" cy="28558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angle 11"/>
          <p:cNvSpPr/>
          <p:nvPr userDrawn="1"/>
        </p:nvSpPr>
        <p:spPr bwMode="auto">
          <a:xfrm>
            <a:off x="574" y="950"/>
            <a:ext cx="12197289" cy="2712523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4" name="Rectangle 3"/>
          <p:cNvSpPr/>
          <p:nvPr userDrawn="1"/>
        </p:nvSpPr>
        <p:spPr bwMode="auto">
          <a:xfrm>
            <a:off x="574" y="2713475"/>
            <a:ext cx="12188825" cy="1352199"/>
          </a:xfrm>
          <a:prstGeom prst="rect">
            <a:avLst/>
          </a:prstGeom>
          <a:solidFill>
            <a:srgbClr val="3F9C3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61" tIns="34281" rIns="68561" bIns="34281" numCol="1" rtlCol="0" anchor="t" anchorCtr="0" compatLnSpc="1">
            <a:prstTxWarp prst="textNoShape">
              <a:avLst/>
            </a:prstTxWarp>
          </a:bodyPr>
          <a:lstStyle/>
          <a:p>
            <a:pPr defTabSz="1218865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FF"/>
              </a:solidFill>
              <a:latin typeface="Arial"/>
              <a:ea typeface="Apple LiGothic Medium"/>
              <a:cs typeface="Apple LiGothic Medium"/>
              <a:sym typeface="Arial" pitchFamily="-107" charset="0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2016537" y="2713475"/>
            <a:ext cx="9668158" cy="1352199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243773" bIns="60943" numCol="1" anchor="ctr" anchorCtr="0" compatLnSpc="1">
            <a:prstTxWarp prst="textNoShape">
              <a:avLst/>
            </a:prstTxWarp>
          </a:bodyPr>
          <a:lstStyle>
            <a:lvl1pPr>
              <a:defRPr lang="en-US" sz="3700" b="0" dirty="0">
                <a:solidFill>
                  <a:srgbClr val="EEECE1"/>
                </a:solidFill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" name="Rectangle 9"/>
          <p:cNvSpPr/>
          <p:nvPr userDrawn="1"/>
        </p:nvSpPr>
        <p:spPr bwMode="auto">
          <a:xfrm>
            <a:off x="814453" y="2907367"/>
            <a:ext cx="977377" cy="977632"/>
          </a:xfrm>
          <a:prstGeom prst="rect">
            <a:avLst/>
          </a:prstGeom>
          <a:noFill/>
          <a:ln w="101600" cap="flat" cmpd="sng" algn="ctr">
            <a:solidFill>
              <a:srgbClr val="FFFFFF">
                <a:alpha val="3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61" tIns="34281" rIns="68561" bIns="34281" numCol="1" rtlCol="0" anchor="t" anchorCtr="0" compatLnSpc="1">
            <a:prstTxWarp prst="textNoShape">
              <a:avLst/>
            </a:prstTxWarp>
          </a:bodyPr>
          <a:lstStyle/>
          <a:p>
            <a:pPr defTabSz="685612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FF"/>
              </a:solidFill>
              <a:latin typeface="Arial"/>
              <a:ea typeface="Apple LiGothic Medium"/>
              <a:cs typeface="Apple LiGothic Medium"/>
              <a:sym typeface="Arial" pitchFamily="-107" charset="0"/>
            </a:endParaRPr>
          </a:p>
        </p:txBody>
      </p:sp>
      <p:sp>
        <p:nvSpPr>
          <p:cNvPr id="11" name="Rectangle 10"/>
          <p:cNvSpPr/>
          <p:nvPr userDrawn="1"/>
        </p:nvSpPr>
        <p:spPr bwMode="auto">
          <a:xfrm>
            <a:off x="1014725" y="3107691"/>
            <a:ext cx="576834" cy="576984"/>
          </a:xfrm>
          <a:prstGeom prst="rect">
            <a:avLst/>
          </a:prstGeom>
          <a:noFill/>
          <a:ln w="174625" cap="flat" cmpd="sng" algn="ctr">
            <a:solidFill>
              <a:srgbClr val="FFFFFF">
                <a:alpha val="3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68561" tIns="34281" rIns="68561" bIns="34281" numCol="1" rtlCol="0" anchor="t" anchorCtr="0" compatLnSpc="1">
            <a:prstTxWarp prst="textNoShape">
              <a:avLst/>
            </a:prstTxWarp>
          </a:bodyPr>
          <a:lstStyle/>
          <a:p>
            <a:pPr defTabSz="685612"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FFFFFF"/>
              </a:solidFill>
              <a:latin typeface="Arial"/>
              <a:ea typeface="Apple LiGothic Medium"/>
              <a:cs typeface="Apple LiGothic Medium"/>
              <a:sym typeface="Arial" pitchFamily="-107" charset="0"/>
            </a:endParaRPr>
          </a:p>
        </p:txBody>
      </p:sp>
      <p:sp>
        <p:nvSpPr>
          <p:cNvPr id="13" name="Rectangle 12"/>
          <p:cNvSpPr/>
          <p:nvPr userDrawn="1"/>
        </p:nvSpPr>
        <p:spPr bwMode="auto">
          <a:xfrm>
            <a:off x="574" y="4065673"/>
            <a:ext cx="12188825" cy="2793279"/>
          </a:xfrm>
          <a:prstGeom prst="rect">
            <a:avLst/>
          </a:prstGeom>
          <a:solidFill>
            <a:srgbClr val="000000">
              <a:alpha val="20000"/>
            </a:srgbClr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8521" y="6143985"/>
            <a:ext cx="1383377" cy="4632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5776955"/>
      </p:ext>
    </p:extLst>
  </p:cSld>
  <p:clrMapOvr>
    <a:masterClrMapping/>
  </p:clrMapOvr>
  <p:transition spd="slow">
    <p:wipe/>
  </p:transition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Kirk Mossing\Desktop\CURRENT JOBS\Cisco Live\Template\star full.jpg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74" y="5088469"/>
            <a:ext cx="12197289" cy="1769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/>
          <p:cNvSpPr/>
          <p:nvPr userDrawn="1"/>
        </p:nvSpPr>
        <p:spPr bwMode="auto">
          <a:xfrm>
            <a:off x="2" y="1"/>
            <a:ext cx="12188824" cy="6858000"/>
          </a:xfrm>
          <a:prstGeom prst="rect">
            <a:avLst/>
          </a:prstGeom>
          <a:solidFill>
            <a:srgbClr val="000000">
              <a:alpha val="20000"/>
            </a:srgbClr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9" name="Rectangle 8"/>
          <p:cNvSpPr/>
          <p:nvPr userDrawn="1"/>
        </p:nvSpPr>
        <p:spPr bwMode="auto">
          <a:xfrm>
            <a:off x="574" y="1117894"/>
            <a:ext cx="12197289" cy="3971523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1138131" y="2029969"/>
            <a:ext cx="9962080" cy="2084832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121887" bIns="60943" numCol="1" anchor="t" anchorCtr="0" compatLnSpc="1">
            <a:prstTxWarp prst="textNoShape">
              <a:avLst/>
            </a:prstTxWarp>
          </a:bodyPr>
          <a:lstStyle>
            <a:lvl1pPr marL="230654" indent="-175635">
              <a:buClr>
                <a:schemeClr val="accent1"/>
              </a:buClr>
              <a:buFont typeface="Arial" pitchFamily="34" charset="0"/>
              <a:buChar char="‟"/>
              <a:defRPr kumimoji="0" lang="en-US" sz="3100" b="0" i="0" u="none" strike="noStrike" kern="0" cap="none" spc="0" normalizeH="0" baseline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Apple LiGothic Medium"/>
                <a:cs typeface="Apple LiGothic Medium"/>
              </a:defRPr>
            </a:lvl1pPr>
            <a:lvl2pPr>
              <a:defRPr lang="en-US" sz="3600" b="1" kern="1200" smtClean="0">
                <a:solidFill>
                  <a:srgbClr val="B1059D"/>
                </a:solidFill>
                <a:latin typeface="Arial" pitchFamily="-107" charset="0"/>
                <a:ea typeface="Apple LiGothic Medium" pitchFamily="-107" charset="-120"/>
                <a:cs typeface="Apple LiGothic Medium" pitchFamily="-107" charset="-120"/>
              </a:defRPr>
            </a:lvl2pPr>
            <a:lvl3pPr>
              <a:defRPr lang="en-US" sz="3600" b="1" kern="1200" smtClean="0">
                <a:solidFill>
                  <a:srgbClr val="B1059D"/>
                </a:solidFill>
                <a:latin typeface="Arial" pitchFamily="-107" charset="0"/>
                <a:ea typeface="Apple LiGothic Medium" pitchFamily="-107" charset="-120"/>
                <a:cs typeface="Apple LiGothic Medium" pitchFamily="-107" charset="-120"/>
              </a:defRPr>
            </a:lvl3pPr>
            <a:lvl4pPr>
              <a:defRPr lang="en-US" sz="3600" b="1" kern="1200" smtClean="0">
                <a:solidFill>
                  <a:srgbClr val="B1059D"/>
                </a:solidFill>
                <a:latin typeface="Arial" pitchFamily="-107" charset="0"/>
                <a:ea typeface="Apple LiGothic Medium" pitchFamily="-107" charset="-120"/>
                <a:cs typeface="Apple LiGothic Medium" pitchFamily="-107" charset="-120"/>
              </a:defRPr>
            </a:lvl4pPr>
            <a:lvl5pPr>
              <a:defRPr lang="en-US" sz="3600" b="1" kern="1200">
                <a:solidFill>
                  <a:srgbClr val="B1059D"/>
                </a:solidFill>
                <a:latin typeface="Arial" pitchFamily="-107" charset="0"/>
                <a:ea typeface="Apple LiGothic Medium" pitchFamily="-107" charset="-120"/>
                <a:cs typeface="Apple LiGothic Medium" pitchFamily="-107" charset="-120"/>
              </a:defRPr>
            </a:lvl5pPr>
          </a:lstStyle>
          <a:p>
            <a:pPr marL="208302" marR="0" lvl="0" indent="-152359" defTabSz="685612" eaLnBrk="1" latinLnBrk="0" hangingPunct="1">
              <a:spcBef>
                <a:spcPct val="0"/>
              </a:spcBef>
              <a:buClrTx/>
              <a:buSzTx/>
              <a:buFontTx/>
              <a:buNone/>
              <a:tabLst/>
            </a:pPr>
            <a:r>
              <a:rPr lang="en-US" dirty="0"/>
              <a:t>Click to edit Master text styles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1"/>
          </p:nvPr>
        </p:nvSpPr>
        <p:spPr>
          <a:xfrm>
            <a:off x="5167005" y="4115751"/>
            <a:ext cx="6474849" cy="720091"/>
          </a:xfrm>
          <a:noFill/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121887" tIns="60943" rIns="121887" bIns="60943"/>
          <a:lstStyle>
            <a:lvl1pPr marL="380895" indent="-380895" algn="r">
              <a:spcBef>
                <a:spcPts val="800"/>
              </a:spcBef>
              <a:buClr>
                <a:schemeClr val="bg1"/>
              </a:buClr>
              <a:buFont typeface="Arial" pitchFamily="34" charset="0"/>
              <a:buChar char="•"/>
              <a:defRPr kumimoji="0" lang="en-US" sz="2100" b="0" i="0" u="none" strike="noStrike" kern="0" cap="none" spc="0" normalizeH="0" baseline="0" smtClean="0">
                <a:ln>
                  <a:noFill/>
                </a:ln>
                <a:solidFill>
                  <a:srgbClr val="9F9F9F"/>
                </a:solidFill>
                <a:effectLst/>
                <a:uLnTx/>
                <a:uFillTx/>
                <a:latin typeface="Arial" pitchFamily="-107" charset="0"/>
                <a:ea typeface="Arial" pitchFamily="-107" charset="0"/>
                <a:cs typeface="Arial" pitchFamily="-107" charset="0"/>
              </a:defRPr>
            </a:lvl1pPr>
            <a:lvl2pPr>
              <a:defRPr lang="en-US" sz="2400" kern="1200" smtClean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2pPr>
            <a:lvl3pPr>
              <a:defRPr lang="en-US" sz="2400" kern="1200" smtClean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3pPr>
            <a:lvl4pPr>
              <a:defRPr lang="en-US" sz="2400" kern="1200" smtClean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4pPr>
            <a:lvl5pPr>
              <a:defRPr lang="en-US" sz="2400" kern="120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</a:defRPr>
            </a:lvl5pPr>
          </a:lstStyle>
          <a:p>
            <a:pPr marL="0" marR="0" lvl="0" indent="0" algn="r" defTabSz="685612" eaLnBrk="1" fontAlgn="auto" latinLnBrk="0" hangingPunct="1">
              <a:lnSpc>
                <a:spcPct val="90000"/>
              </a:lnSpc>
              <a:spcBef>
                <a:spcPts val="225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dirty="0"/>
              <a:t>Click to edit Master text styles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8521" y="6143985"/>
            <a:ext cx="1383377" cy="4632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250269"/>
      </p:ext>
    </p:extLst>
  </p:cSld>
  <p:clrMapOvr>
    <a:masterClrMapping/>
  </p:clrMapOvr>
  <p:transition spd="slow">
    <p:wipe/>
  </p:transition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valuatio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6490683" y="1233931"/>
            <a:ext cx="5698142" cy="32085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/>
          <p:cNvSpPr/>
          <p:nvPr userDrawn="1"/>
        </p:nvSpPr>
        <p:spPr>
          <a:xfrm>
            <a:off x="444008" y="480492"/>
            <a:ext cx="9165519" cy="607824"/>
          </a:xfrm>
          <a:prstGeom prst="rect">
            <a:avLst/>
          </a:prstGeom>
        </p:spPr>
        <p:txBody>
          <a:bodyPr wrap="none" lIns="121887" tIns="60943" rIns="121887" bIns="60943">
            <a:spAutoFit/>
          </a:bodyPr>
          <a:lstStyle/>
          <a:p>
            <a:pPr marL="8332" indent="-8332" defTabSz="1218865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3500" b="1" dirty="0">
                <a:solidFill>
                  <a:srgbClr val="FFFFFF"/>
                </a:solidFill>
                <a:latin typeface="Arial"/>
                <a:ea typeface="Apple LiGothic Medium"/>
                <a:cs typeface="Apple LiGothic Medium"/>
                <a:sym typeface="Arial" pitchFamily="34" charset="0"/>
              </a:rPr>
              <a:t>Complete Your Online Session Evaluation</a:t>
            </a:r>
          </a:p>
        </p:txBody>
      </p:sp>
      <p:sp>
        <p:nvSpPr>
          <p:cNvPr id="9" name="Content Placeholder 8"/>
          <p:cNvSpPr txBox="1">
            <a:spLocks/>
          </p:cNvSpPr>
          <p:nvPr userDrawn="1"/>
        </p:nvSpPr>
        <p:spPr bwMode="auto">
          <a:xfrm>
            <a:off x="538303" y="1446758"/>
            <a:ext cx="5850808" cy="495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121887" bIns="60943" numCol="1" anchor="t" anchorCtr="0" compatLnSpc="1">
            <a:prstTxWarp prst="textNoShape">
              <a:avLst/>
            </a:prstTxWarp>
          </a:bodyPr>
          <a:lstStyle>
            <a:lvl1pPr marL="187523" indent="-185738" algn="l" rtl="0" eaLnBrk="0" fontAlgn="base" hangingPunct="0">
              <a:lnSpc>
                <a:spcPct val="90000"/>
              </a:lnSpc>
              <a:spcBef>
                <a:spcPts val="600"/>
              </a:spcBef>
              <a:spcAft>
                <a:spcPct val="0"/>
              </a:spcAft>
              <a:buClr>
                <a:srgbClr val="168ACB"/>
              </a:buClr>
              <a:buSzPct val="100000"/>
              <a:buFont typeface="Wingdings" charset="2"/>
              <a:buChar char="§"/>
              <a:defRPr sz="1800">
                <a:solidFill>
                  <a:schemeClr val="tx2"/>
                </a:solidFill>
                <a:latin typeface="+mn-lt"/>
                <a:ea typeface="+mn-ea"/>
                <a:cs typeface="+mn-cs"/>
                <a:sym typeface="Arial" pitchFamily="34" charset="0"/>
              </a:defRPr>
            </a:lvl1pPr>
            <a:lvl2pPr marL="386656" indent="-193775" algn="l" rtl="0" eaLnBrk="0" fontAlgn="base" hangingPunct="0">
              <a:lnSpc>
                <a:spcPct val="90000"/>
              </a:lnSpc>
              <a:spcBef>
                <a:spcPts val="400"/>
              </a:spcBef>
              <a:spcAft>
                <a:spcPct val="0"/>
              </a:spcAft>
              <a:buClr>
                <a:srgbClr val="0C65B7"/>
              </a:buClr>
              <a:buSzPct val="100000"/>
              <a:buFont typeface="Arial"/>
              <a:buChar char="–"/>
              <a:defRPr sz="1600">
                <a:solidFill>
                  <a:schemeClr val="tx2"/>
                </a:solidFill>
                <a:latin typeface="+mn-lt"/>
                <a:ea typeface="+mn-ea"/>
                <a:cs typeface="+mn-cs"/>
                <a:sym typeface="Arial" pitchFamily="34" charset="0"/>
              </a:defRPr>
            </a:lvl2pPr>
            <a:lvl3pPr marL="546497" indent="-159842" algn="l" rtl="0" eaLnBrk="0" fontAlgn="base" hangingPunct="0">
              <a:lnSpc>
                <a:spcPct val="90000"/>
              </a:lnSpc>
              <a:spcBef>
                <a:spcPts val="200"/>
              </a:spcBef>
              <a:spcAft>
                <a:spcPct val="0"/>
              </a:spcAft>
              <a:buClr>
                <a:srgbClr val="0C65B7"/>
              </a:buClr>
              <a:buSzPct val="100000"/>
              <a:buFont typeface="Wingdings" charset="2"/>
              <a:buChar char="§"/>
              <a:defRPr sz="1400">
                <a:solidFill>
                  <a:schemeClr val="tx2"/>
                </a:solidFill>
                <a:latin typeface="+mn-lt"/>
                <a:ea typeface="+mn-ea"/>
                <a:cs typeface="+mn-cs"/>
                <a:sym typeface="Arial" pitchFamily="34" charset="0"/>
              </a:defRPr>
            </a:lvl3pPr>
            <a:lvl4pPr marL="706339" indent="-159842" algn="l" rtl="0" eaLnBrk="0" fontAlgn="base" hangingPunct="0">
              <a:lnSpc>
                <a:spcPct val="90000"/>
              </a:lnSpc>
              <a:spcBef>
                <a:spcPts val="200"/>
              </a:spcBef>
              <a:spcAft>
                <a:spcPct val="0"/>
              </a:spcAft>
              <a:buClr>
                <a:srgbClr val="0C65B7"/>
              </a:buClr>
              <a:buSzPct val="100000"/>
              <a:buFont typeface="Arial" pitchFamily="34" charset="0"/>
              <a:buChar char="–"/>
              <a:defRPr sz="1100">
                <a:solidFill>
                  <a:schemeClr val="tx2"/>
                </a:solidFill>
                <a:latin typeface="+mn-lt"/>
                <a:ea typeface="+mn-ea"/>
                <a:cs typeface="+mn-cs"/>
                <a:sym typeface="Arial" pitchFamily="34" charset="0"/>
              </a:defRPr>
            </a:lvl4pPr>
            <a:lvl5pPr marL="773311" indent="-66973" algn="l" rtl="0" eaLnBrk="0" fontAlgn="base" hangingPunct="0">
              <a:lnSpc>
                <a:spcPct val="95000"/>
              </a:lnSpc>
              <a:spcBef>
                <a:spcPts val="675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Arial" pitchFamily="34" charset="0"/>
              <a:buChar char="»"/>
              <a:defRPr>
                <a:solidFill>
                  <a:schemeClr val="tx1">
                    <a:lumMod val="75000"/>
                  </a:schemeClr>
                </a:solidFill>
                <a:latin typeface="+mn-lt"/>
                <a:ea typeface="+mn-ea"/>
                <a:cs typeface="+mn-cs"/>
                <a:sym typeface="Arial" pitchFamily="34" charset="0"/>
              </a:defRPr>
            </a:lvl5pPr>
            <a:lvl6pPr marL="1416248" indent="-128588" algn="l" rtl="0" fontAlgn="base">
              <a:lnSpc>
                <a:spcPct val="95000"/>
              </a:lnSpc>
              <a:spcBef>
                <a:spcPts val="1013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Arial" pitchFamily="-107" charset="0"/>
              <a:buChar char="»"/>
              <a:defRPr>
                <a:solidFill>
                  <a:schemeClr val="tx1"/>
                </a:solidFill>
                <a:latin typeface="+mn-lt"/>
                <a:ea typeface="+mn-ea"/>
                <a:cs typeface="+mn-cs"/>
                <a:sym typeface="Arial" pitchFamily="-107" charset="0"/>
              </a:defRPr>
            </a:lvl6pPr>
            <a:lvl7pPr marL="1673423" indent="-128588" algn="l" rtl="0" fontAlgn="base">
              <a:lnSpc>
                <a:spcPct val="95000"/>
              </a:lnSpc>
              <a:spcBef>
                <a:spcPts val="1013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Arial" pitchFamily="-107" charset="0"/>
              <a:buChar char="»"/>
              <a:defRPr>
                <a:solidFill>
                  <a:schemeClr val="tx1"/>
                </a:solidFill>
                <a:latin typeface="+mn-lt"/>
                <a:ea typeface="+mn-ea"/>
                <a:cs typeface="+mn-cs"/>
                <a:sym typeface="Arial" pitchFamily="-107" charset="0"/>
              </a:defRPr>
            </a:lvl7pPr>
            <a:lvl8pPr marL="1930598" indent="-128588" algn="l" rtl="0" fontAlgn="base">
              <a:lnSpc>
                <a:spcPct val="95000"/>
              </a:lnSpc>
              <a:spcBef>
                <a:spcPts val="1013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Arial" pitchFamily="-107" charset="0"/>
              <a:buChar char="»"/>
              <a:defRPr>
                <a:solidFill>
                  <a:schemeClr val="tx1"/>
                </a:solidFill>
                <a:latin typeface="+mn-lt"/>
                <a:ea typeface="+mn-ea"/>
                <a:cs typeface="+mn-cs"/>
                <a:sym typeface="Arial" pitchFamily="-107" charset="0"/>
              </a:defRPr>
            </a:lvl8pPr>
            <a:lvl9pPr marL="2187773" indent="-128588" algn="l" rtl="0" fontAlgn="base">
              <a:lnSpc>
                <a:spcPct val="95000"/>
              </a:lnSpc>
              <a:spcBef>
                <a:spcPts val="1013"/>
              </a:spcBef>
              <a:spcAft>
                <a:spcPct val="0"/>
              </a:spcAft>
              <a:buClr>
                <a:srgbClr val="FFFFFF"/>
              </a:buClr>
              <a:buSzPct val="100000"/>
              <a:buFont typeface="Arial" pitchFamily="-107" charset="0"/>
              <a:buChar char="»"/>
              <a:defRPr>
                <a:solidFill>
                  <a:schemeClr val="tx1"/>
                </a:solidFill>
                <a:latin typeface="+mn-lt"/>
                <a:ea typeface="+mn-ea"/>
                <a:cs typeface="+mn-cs"/>
                <a:sym typeface="Arial" pitchFamily="-107" charset="0"/>
              </a:defRPr>
            </a:lvl9pPr>
          </a:lstStyle>
          <a:p>
            <a:pPr marL="0" indent="0" defTabSz="1218865">
              <a:spcAft>
                <a:spcPts val="1600"/>
              </a:spcAft>
              <a:buFont typeface="Wingdings" charset="2"/>
              <a:buNone/>
            </a:pPr>
            <a:r>
              <a:rPr lang="en-AU" sz="2700" b="1" dirty="0">
                <a:solidFill>
                  <a:srgbClr val="FFFFFF"/>
                </a:solidFill>
                <a:latin typeface="Arial"/>
                <a:ea typeface="Apple LiGothic Medium"/>
                <a:cs typeface="Apple LiGothic Medium"/>
              </a:rPr>
              <a:t>Give us your feedback and receive a Cisco Live 2014 Polo Shirt!</a:t>
            </a:r>
          </a:p>
          <a:p>
            <a:pPr marL="0" indent="0" defTabSz="1218865">
              <a:spcBef>
                <a:spcPts val="800"/>
              </a:spcBef>
              <a:buFont typeface="Wingdings" charset="2"/>
              <a:buNone/>
            </a:pPr>
            <a:r>
              <a:rPr lang="en-AU" sz="2100" dirty="0">
                <a:solidFill>
                  <a:srgbClr val="FFFFFF"/>
                </a:solidFill>
                <a:latin typeface="Arial"/>
                <a:ea typeface="Apple LiGothic Medium"/>
                <a:cs typeface="Apple LiGothic Medium"/>
              </a:rPr>
              <a:t>Complete your Overall Event Survey and 5 Session Evaluations.</a:t>
            </a:r>
          </a:p>
          <a:p>
            <a:pPr defTabSz="1218865">
              <a:spcBef>
                <a:spcPts val="800"/>
              </a:spcBef>
            </a:pPr>
            <a:r>
              <a:rPr lang="en-AU" sz="2100" dirty="0">
                <a:solidFill>
                  <a:srgbClr val="FFFFFF"/>
                </a:solidFill>
                <a:latin typeface="Arial"/>
                <a:ea typeface="Apple LiGothic Medium"/>
                <a:cs typeface="Apple LiGothic Medium"/>
              </a:rPr>
              <a:t>Directly from your mobile device on the Cisco Live Mobile App </a:t>
            </a:r>
          </a:p>
          <a:p>
            <a:pPr defTabSz="1218865">
              <a:spcBef>
                <a:spcPts val="800"/>
              </a:spcBef>
            </a:pPr>
            <a:r>
              <a:rPr lang="en-AU" sz="2100" dirty="0">
                <a:solidFill>
                  <a:srgbClr val="FFFFFF"/>
                </a:solidFill>
                <a:latin typeface="Arial"/>
                <a:ea typeface="Apple LiGothic Medium"/>
                <a:cs typeface="Apple LiGothic Medium"/>
              </a:rPr>
              <a:t>By visiting the Cisco Live Mobil</a:t>
            </a:r>
            <a:r>
              <a:rPr lang="en-AU" sz="2100" dirty="0">
                <a:solidFill>
                  <a:srgbClr val="000000"/>
                </a:solidFill>
                <a:latin typeface="Arial"/>
                <a:ea typeface="Apple LiGothic Medium"/>
                <a:cs typeface="Apple LiGothic Medium"/>
              </a:rPr>
              <a:t>e Site </a:t>
            </a:r>
            <a:r>
              <a:rPr lang="en-AU" sz="2100" u="sng" dirty="0">
                <a:solidFill>
                  <a:srgbClr val="272848"/>
                </a:solidFill>
                <a:latin typeface="Arial"/>
                <a:ea typeface="Apple LiGothic Medium"/>
                <a:cs typeface="Apple LiGothic Medium"/>
                <a:hlinkClick r:id="rId3"/>
              </a:rPr>
              <a:t>www.ciscoliveaustralia.com/mobile</a:t>
            </a:r>
            <a:r>
              <a:rPr lang="en-AU" sz="2100" dirty="0">
                <a:solidFill>
                  <a:srgbClr val="272848"/>
                </a:solidFill>
                <a:latin typeface="Arial"/>
                <a:ea typeface="Apple LiGothic Medium"/>
                <a:cs typeface="Apple LiGothic Medium"/>
              </a:rPr>
              <a:t> </a:t>
            </a:r>
          </a:p>
          <a:p>
            <a:pPr defTabSz="1218865">
              <a:spcBef>
                <a:spcPts val="800"/>
              </a:spcBef>
            </a:pPr>
            <a:r>
              <a:rPr lang="en-AU" sz="2100" dirty="0">
                <a:solidFill>
                  <a:srgbClr val="FFFFFF"/>
                </a:solidFill>
                <a:latin typeface="Arial"/>
                <a:ea typeface="Apple LiGothic Medium"/>
                <a:cs typeface="Apple LiGothic Medium"/>
              </a:rPr>
              <a:t>Visit any Cisco Live Internet Station located throughout the venue</a:t>
            </a:r>
          </a:p>
          <a:p>
            <a:pPr marL="0" indent="0" defTabSz="1218865">
              <a:buFont typeface="Wingdings" charset="2"/>
              <a:buNone/>
            </a:pPr>
            <a:r>
              <a:rPr lang="en-AU" sz="2100" dirty="0">
                <a:solidFill>
                  <a:srgbClr val="FFFFFF"/>
                </a:solidFill>
                <a:latin typeface="Arial"/>
                <a:ea typeface="Apple LiGothic Medium"/>
                <a:cs typeface="Apple LiGothic Medium"/>
              </a:rPr>
              <a:t>Polo Shirts can be collected in the World of Solutions on Friday 21 March 12:00pm - 2:00pm</a:t>
            </a:r>
          </a:p>
        </p:txBody>
      </p:sp>
      <p:sp>
        <p:nvSpPr>
          <p:cNvPr id="7" name="Rectangle 7"/>
          <p:cNvSpPr>
            <a:spLocks/>
          </p:cNvSpPr>
          <p:nvPr userDrawn="1"/>
        </p:nvSpPr>
        <p:spPr bwMode="auto">
          <a:xfrm>
            <a:off x="6545735" y="4692651"/>
            <a:ext cx="5427244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4644" tIns="84644" rIns="185205" bIns="84644"/>
          <a:lstStyle/>
          <a:p>
            <a:pPr defTabSz="1218865"/>
            <a:r>
              <a:rPr lang="en-US" sz="1900" b="1" dirty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  <a:cs typeface="Apple LiGothic Medium"/>
                <a:sym typeface="Arial" pitchFamily="34" charset="0"/>
              </a:rPr>
              <a:t>Learn online with Cisco Live! </a:t>
            </a:r>
          </a:p>
          <a:p>
            <a:pPr defTabSz="1218865"/>
            <a:endParaRPr lang="en-US" sz="1900" dirty="0">
              <a:solidFill>
                <a:srgbClr val="FFFFFF"/>
              </a:solidFill>
              <a:latin typeface="Arial" pitchFamily="34" charset="0"/>
              <a:ea typeface="Apple LiGothic Medium" pitchFamily="2" charset="-120"/>
              <a:cs typeface="Apple LiGothic Medium"/>
              <a:sym typeface="Arial" pitchFamily="34" charset="0"/>
            </a:endParaRPr>
          </a:p>
          <a:p>
            <a:pPr defTabSz="1218865"/>
            <a:r>
              <a:rPr lang="en-US" sz="1900" dirty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  <a:cs typeface="Apple LiGothic Medium"/>
                <a:sym typeface="Arial" pitchFamily="34" charset="0"/>
              </a:rPr>
              <a:t>Visit us online after the conference for full access to session videos and presentations</a:t>
            </a:r>
            <a:r>
              <a:rPr lang="en-US" sz="1900" dirty="0">
                <a:solidFill>
                  <a:srgbClr val="000000"/>
                </a:solidFill>
                <a:latin typeface="Arial" pitchFamily="34" charset="0"/>
                <a:ea typeface="Apple LiGothic Medium" pitchFamily="2" charset="-120"/>
                <a:cs typeface="Apple LiGothic Medium"/>
                <a:sym typeface="Arial" pitchFamily="34" charset="0"/>
              </a:rPr>
              <a:t>. </a:t>
            </a:r>
            <a:r>
              <a:rPr lang="en-US" sz="1900" u="sng" dirty="0">
                <a:solidFill>
                  <a:srgbClr val="FFFFFF"/>
                </a:solidFill>
                <a:latin typeface="Arial" pitchFamily="34" charset="0"/>
                <a:ea typeface="Apple LiGothic Medium" pitchFamily="2" charset="-120"/>
                <a:cs typeface="Apple LiGothic Medium"/>
                <a:sym typeface="Arial" pitchFamily="34" charset="0"/>
                <a:hlinkClick r:id="rId4"/>
              </a:rPr>
              <a:t>www.CiscoLiveAPAC.com</a:t>
            </a:r>
            <a:endParaRPr lang="en-AU" sz="1900" dirty="0">
              <a:solidFill>
                <a:srgbClr val="FFFFFF"/>
              </a:solidFill>
              <a:latin typeface="Arial" pitchFamily="34" charset="0"/>
              <a:ea typeface="Apple LiGothic Medium" pitchFamily="2" charset="-120"/>
              <a:cs typeface="Apple LiGothic Medium"/>
              <a:sym typeface="Arial" pitchFamily="34" charset="0"/>
            </a:endParaRPr>
          </a:p>
          <a:p>
            <a:pPr marL="14813" defTabSz="1218865" fontAlgn="base">
              <a:spcBef>
                <a:spcPct val="0"/>
              </a:spcBef>
              <a:spcAft>
                <a:spcPct val="0"/>
              </a:spcAft>
            </a:pPr>
            <a:endParaRPr lang="en-AU" sz="1300" dirty="0">
              <a:solidFill>
                <a:srgbClr val="FFFFFF"/>
              </a:solidFill>
              <a:latin typeface="Arial"/>
              <a:ea typeface="Apple LiGothic Medium"/>
              <a:cs typeface="Apple LiGothic Medium"/>
              <a:sym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6432201"/>
      </p:ext>
    </p:extLst>
  </p:cSld>
  <p:clrMapOvr>
    <a:masterClrMapping/>
  </p:clrMapOvr>
  <p:transition spd="slow">
    <p:wipe/>
  </p:transition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eme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" y="3568"/>
            <a:ext cx="12188825" cy="6850864"/>
          </a:xfrm>
          <a:prstGeom prst="rect">
            <a:avLst/>
          </a:prstGeom>
        </p:spPr>
      </p:pic>
      <p:pic>
        <p:nvPicPr>
          <p:cNvPr id="3" name="Picture 2" descr="CL13-Theme-1line-White.pdf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9310" y="1512140"/>
            <a:ext cx="8257571" cy="1143653"/>
          </a:xfrm>
          <a:prstGeom prst="rect">
            <a:avLst/>
          </a:prstGeom>
        </p:spPr>
      </p:pic>
      <p:pic>
        <p:nvPicPr>
          <p:cNvPr id="5" name="Picture 4" descr="CISCO-White-DIGI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915" y="5971318"/>
            <a:ext cx="962408" cy="50746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3930" y="5718441"/>
            <a:ext cx="2257089" cy="755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3792257"/>
      </p:ext>
    </p:extLst>
  </p:cSld>
  <p:clrMapOvr>
    <a:masterClrMapping/>
  </p:clrMapOvr>
  <p:transition spd="slow">
    <p:wipe/>
  </p:transition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 bwMode="auto">
          <a:xfrm>
            <a:off x="574" y="0"/>
            <a:ext cx="12188825" cy="6858000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3" name="Rectangle 2"/>
          <p:cNvSpPr/>
          <p:nvPr userDrawn="1"/>
        </p:nvSpPr>
        <p:spPr bwMode="auto">
          <a:xfrm>
            <a:off x="10435210" y="6080269"/>
            <a:ext cx="1557023" cy="660728"/>
          </a:xfrm>
          <a:prstGeom prst="rect">
            <a:avLst/>
          </a:prstGeom>
          <a:solidFill>
            <a:schemeClr val="tx1"/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6785" y="2343951"/>
            <a:ext cx="3739821" cy="1971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391168"/>
      </p:ext>
    </p:extLst>
  </p:cSld>
  <p:clrMapOvr>
    <a:masterClrMapping/>
  </p:clrMapOvr>
  <p:transition spd="slow">
    <p:wipe/>
  </p:transition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9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015951027"/>
      </p:ext>
    </p:extLst>
  </p:cSld>
  <p:clrMapOvr>
    <a:masterClrMapping/>
  </p:clrMapOvr>
  <p:transition spd="slow">
    <p:wipe/>
  </p:transition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heme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" y="3568"/>
            <a:ext cx="12188825" cy="6850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9621156"/>
      </p:ext>
    </p:extLst>
  </p:cSld>
  <p:clrMapOvr>
    <a:masterClrMapping/>
  </p:clrMapOvr>
  <p:transition spd="slow">
    <p:wipe/>
  </p:transition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4" y="432215"/>
            <a:ext cx="11448831" cy="838200"/>
          </a:xfrm>
        </p:spPr>
        <p:txBody>
          <a:bodyPr/>
          <a:lstStyle>
            <a:lvl1pPr algn="l" defTabSz="914361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</p:spPr>
        <p:txBody>
          <a:bodyPr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073"/>
            <a:ext cx="9945743" cy="276999"/>
          </a:xfrm>
        </p:spPr>
        <p:txBody>
          <a:bodyPr wrap="square" anchor="b" anchorCtr="0">
            <a:noAutofit/>
          </a:bodyPr>
          <a:lstStyle>
            <a:lvl1pPr algn="l" defTabSz="804830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3371617078"/>
      </p:ext>
    </p:extLst>
  </p:cSld>
  <p:clrMapOvr>
    <a:masterClrMapping/>
  </p:clrMapOvr>
  <p:transition spd="slow">
    <p:wipe/>
  </p:transition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038" y="6328926"/>
            <a:ext cx="996191" cy="2060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16" tIns="41057" rIns="82116" bIns="41057" anchor="b">
            <a:spAutoFit/>
          </a:bodyPr>
          <a:lstStyle/>
          <a:p>
            <a:pPr algn="r" defTabSz="814319"/>
            <a:r>
              <a:rPr lang="en-US" sz="800" dirty="0">
                <a:solidFill>
                  <a:srgbClr val="FFFFFF"/>
                </a:solidFill>
                <a:latin typeface="Arial"/>
                <a:ea typeface="Apple LiGothic Medium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872" y="6324823"/>
            <a:ext cx="290870" cy="20602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16" tIns="41057" rIns="82116" bIns="41057" anchor="b">
            <a:spAutoFit/>
          </a:bodyPr>
          <a:lstStyle/>
          <a:p>
            <a:pPr algn="r" defTabSz="814319"/>
            <a:fld id="{DFCF27A5-1A5B-48D3-A060-2758FFBB1ADD}" type="slidenum">
              <a:rPr lang="en-US" sz="800">
                <a:solidFill>
                  <a:srgbClr val="FFFFFF"/>
                </a:solidFill>
                <a:latin typeface="Arial"/>
                <a:ea typeface="Apple LiGothic Medium"/>
                <a:cs typeface="CiscoSans Thin"/>
              </a:rPr>
              <a:pPr algn="r" defTabSz="814319"/>
              <a:t>‹#›</a:t>
            </a:fld>
            <a:endParaRPr lang="en-US" sz="800" dirty="0">
              <a:solidFill>
                <a:srgbClr val="FFFFFF"/>
              </a:solidFill>
              <a:latin typeface="Arial"/>
              <a:ea typeface="Apple LiGothic Medium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29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16" tIns="41057" rIns="82116" bIns="41057" anchor="b" anchorCtr="0">
            <a:spAutoFit/>
          </a:bodyPr>
          <a:lstStyle/>
          <a:p>
            <a:pPr defTabSz="814319"/>
            <a:r>
              <a:rPr lang="en-US" sz="800" dirty="0">
                <a:solidFill>
                  <a:srgbClr val="FFFFFF"/>
                </a:solidFill>
                <a:latin typeface="Arial"/>
                <a:ea typeface="Apple LiGothic Medium"/>
                <a:cs typeface="CiscoSans Thin"/>
              </a:rPr>
              <a:t>©2014  Cisco and/or its affiliates. All rights reserved.</a:t>
            </a:r>
          </a:p>
        </p:txBody>
      </p:sp>
      <p:sp>
        <p:nvSpPr>
          <p:cNvPr id="8" name="Rectangle 7"/>
          <p:cNvSpPr/>
          <p:nvPr userDrawn="1"/>
        </p:nvSpPr>
        <p:spPr>
          <a:xfrm>
            <a:off x="574" y="6617030"/>
            <a:ext cx="12188825" cy="241921"/>
          </a:xfrm>
          <a:prstGeom prst="rect">
            <a:avLst/>
          </a:prstGeom>
          <a:gradFill>
            <a:gsLst>
              <a:gs pos="0">
                <a:schemeClr val="tx2"/>
              </a:gs>
              <a:gs pos="100000">
                <a:schemeClr val="accent6"/>
              </a:gs>
            </a:gsLst>
            <a:lin ang="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99" tIns="60949" rIns="121899" bIns="60949" rtlCol="0" anchor="ctr"/>
          <a:lstStyle/>
          <a:p>
            <a:pPr algn="ctr" defTabSz="1218865"/>
            <a:endParaRPr lang="en-US" sz="2400" dirty="0">
              <a:solidFill>
                <a:srgbClr val="FFFFFF"/>
              </a:solidFill>
              <a:latin typeface="Arial"/>
              <a:ea typeface="Apple LiGothic Medium"/>
              <a:cs typeface="Apple LiGothic Medium"/>
            </a:endParaRPr>
          </a:p>
        </p:txBody>
      </p:sp>
    </p:spTree>
    <p:extLst>
      <p:ext uri="{BB962C8B-B14F-4D97-AF65-F5344CB8AC3E}">
        <p14:creationId xmlns:p14="http://schemas.microsoft.com/office/powerpoint/2010/main" val="1490026125"/>
      </p:ext>
    </p:extLst>
  </p:cSld>
  <p:clrMapOvr>
    <a:masterClrMapping/>
  </p:clrMapOvr>
  <p:transition spd="slow">
    <p:wip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40" tIns="45693" rIns="82240" bIns="45693" rtlCol="0" anchor="ctr" anchorCtr="0">
            <a:noAutofit/>
          </a:bodyPr>
          <a:lstStyle>
            <a:lvl1pPr marL="0" indent="0" algn="l" defTabSz="913867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33000">
                      <a:srgbClr val="272749"/>
                    </a:gs>
                    <a:gs pos="0">
                      <a:schemeClr val="tx2"/>
                    </a:gs>
                    <a:gs pos="93000">
                      <a:srgbClr val="EE402F"/>
                    </a:gs>
                    <a:gs pos="100000">
                      <a:srgbClr val="F37527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29" tIns="60915" rIns="121829" bIns="60915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2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4293753"/>
      </p:ext>
    </p:extLst>
  </p:cSld>
  <p:clrMapOvr>
    <a:masterClrMapping/>
  </p:clrMapOvr>
  <p:transition spd="slow">
    <p:wipe/>
  </p:transition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8669405"/>
      </p:ext>
    </p:extLst>
  </p:cSld>
  <p:clrMapOvr>
    <a:masterClrMapping/>
  </p:clrMapOvr>
  <p:transition spd="slow">
    <p:wipe/>
  </p:transition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itle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3"/>
          </p:nvPr>
        </p:nvSpPr>
        <p:spPr>
          <a:xfrm>
            <a:off x="457137" y="1197328"/>
            <a:ext cx="11274552" cy="304800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sz="2000" b="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296464" y="6552755"/>
            <a:ext cx="11595898" cy="0"/>
          </a:xfrm>
          <a:prstGeom prst="line">
            <a:avLst/>
          </a:prstGeom>
          <a:ln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7"/>
          <p:cNvSpPr>
            <a:spLocks noChangeArrowheads="1"/>
          </p:cNvSpPr>
          <p:nvPr/>
        </p:nvSpPr>
        <p:spPr bwMode="ltGray">
          <a:xfrm rot="10800000" flipV="1">
            <a:off x="473398" y="6555104"/>
            <a:ext cx="320463" cy="205264"/>
          </a:xfrm>
          <a:prstGeom prst="round2SameRect">
            <a:avLst>
              <a:gd name="adj1" fmla="val 0"/>
              <a:gd name="adj2" fmla="val 15082"/>
            </a:avLst>
          </a:prstGeom>
          <a:solidFill>
            <a:schemeClr val="accent1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lIns="82120" tIns="27431" rIns="82120" bIns="41059" anchor="b" anchorCtr="1">
            <a:noAutofit/>
          </a:bodyPr>
          <a:lstStyle/>
          <a:p>
            <a:pPr algn="ctr" defTabSz="814353"/>
            <a:fld id="{DFCF27A5-1A5B-48D3-A060-2758FFBB1ADD}" type="slidenum">
              <a:rPr lang="en-US" sz="700">
                <a:solidFill>
                  <a:srgbClr val="FFFFFF"/>
                </a:solidFill>
                <a:latin typeface="Arial"/>
                <a:ea typeface="Apple LiGothic Medium"/>
                <a:cs typeface="Apple LiGothic Medium"/>
              </a:rPr>
              <a:pPr algn="ctr" defTabSz="814353"/>
              <a:t>‹#›</a:t>
            </a:fld>
            <a:endParaRPr lang="en-US" sz="700" dirty="0">
              <a:solidFill>
                <a:srgbClr val="FFFFFF"/>
              </a:solidFill>
              <a:latin typeface="Arial"/>
              <a:ea typeface="Apple LiGothic Medium"/>
              <a:cs typeface="Apple LiGothic Medium"/>
            </a:endParaRPr>
          </a:p>
        </p:txBody>
      </p:sp>
      <p:sp>
        <p:nvSpPr>
          <p:cNvPr id="15" name="Picture Placeholder 17"/>
          <p:cNvSpPr>
            <a:spLocks noGrp="1"/>
          </p:cNvSpPr>
          <p:nvPr>
            <p:ph type="pic" sz="quarter" idx="21" hasCustomPrompt="1"/>
          </p:nvPr>
        </p:nvSpPr>
        <p:spPr>
          <a:xfrm>
            <a:off x="9425938" y="6343427"/>
            <a:ext cx="2231072" cy="418656"/>
          </a:xfrm>
          <a:prstGeom prst="roundRect">
            <a:avLst>
              <a:gd name="adj" fmla="val 8704"/>
            </a:avLst>
          </a:prstGeom>
          <a:solidFill>
            <a:srgbClr val="2C2C2C"/>
          </a:solidFill>
          <a:ln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 anchorCtr="1">
            <a:noAutofit/>
          </a:bodyPr>
          <a:lstStyle>
            <a:lvl1pPr marL="228591" indent="-228591" algn="ctr">
              <a:buNone/>
              <a:defRPr lang="en-US" sz="1100" b="0" dirty="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pPr marL="0" lvl="0" indent="0" algn="ctr"/>
            <a:r>
              <a:rPr lang="en-US" dirty="0"/>
              <a:t>Optional: Division name and Icon. Delete if not using.</a:t>
            </a:r>
          </a:p>
        </p:txBody>
      </p:sp>
      <p:sp>
        <p:nvSpPr>
          <p:cNvPr id="12" name="Picture Placeholder 8"/>
          <p:cNvSpPr>
            <a:spLocks noGrp="1"/>
          </p:cNvSpPr>
          <p:nvPr>
            <p:ph type="pic" sz="quarter" idx="14" hasCustomPrompt="1"/>
          </p:nvPr>
        </p:nvSpPr>
        <p:spPr>
          <a:xfrm>
            <a:off x="10915651" y="108488"/>
            <a:ext cx="1132154" cy="459465"/>
          </a:xfrm>
          <a:prstGeom prst="rect">
            <a:avLst/>
          </a:prstGeom>
          <a:ln>
            <a:noFill/>
          </a:ln>
        </p:spPr>
        <p:txBody>
          <a:bodyPr lIns="91436" tIns="182872" rIns="91436" bIns="91436" anchor="ctr"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en-US" dirty="0"/>
              <a:t>Click to insert company logo </a:t>
            </a:r>
            <a:br>
              <a:rPr lang="en-US" dirty="0"/>
            </a:br>
            <a:r>
              <a:rPr lang="en-US" dirty="0"/>
              <a:t>or icon</a:t>
            </a:r>
          </a:p>
        </p:txBody>
      </p:sp>
    </p:spTree>
    <p:extLst>
      <p:ext uri="{BB962C8B-B14F-4D97-AF65-F5344CB8AC3E}">
        <p14:creationId xmlns:p14="http://schemas.microsoft.com/office/powerpoint/2010/main" val="3798590128"/>
      </p:ext>
    </p:extLst>
  </p:cSld>
  <p:clrMapOvr>
    <a:masterClrMapping/>
  </p:clrMapOvr>
  <p:transition spd="slow">
    <p:wipe/>
  </p:transition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6631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67614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703"/>
            <a:ext cx="3296553" cy="861683"/>
          </a:xfrm>
          <a:prstGeom prst="rect">
            <a:avLst/>
          </a:prstGeom>
          <a:noFill/>
        </p:spPr>
        <p:txBody>
          <a:bodyPr wrap="none" lIns="121829" tIns="60915" rIns="121829" bIns="60915" rtlCol="0">
            <a:spAutoFit/>
          </a:bodyPr>
          <a:lstStyle/>
          <a:p>
            <a:pPr defTabSz="609164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47" y="380158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0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700" y="2967632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004" y="276463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84" y="248549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9" y="2764621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2071596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/>
          <p:cNvSpPr>
            <a:spLocks noGrp="1"/>
          </p:cNvSpPr>
          <p:nvPr>
            <p:ph type="title"/>
          </p:nvPr>
        </p:nvSpPr>
        <p:spPr>
          <a:xfrm>
            <a:off x="406407" y="44499"/>
            <a:ext cx="10563544" cy="653139"/>
          </a:xfrm>
          <a:prstGeom prst="rect">
            <a:avLst/>
          </a:prstGeom>
        </p:spPr>
        <p:txBody>
          <a:bodyPr vert="horz" lIns="82288" tIns="45717" rIns="82288" bIns="45717" rtlCol="0" anchor="b" anchorCtr="0">
            <a:noAutofit/>
          </a:bodyPr>
          <a:lstStyle/>
          <a:p>
            <a:r>
              <a:rPr lang="en-US" dirty="0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3993839"/>
      </p:ext>
    </p:extLst>
  </p:cSld>
  <p:clrMapOvr>
    <a:masterClrMapping/>
  </p:clrMapOvr>
  <p:transition spd="slow">
    <p:wipe/>
  </p:transition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ransition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80819"/>
            <a:ext cx="12295619" cy="70658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 defTabSz="914323"/>
            <a:endParaRPr lang="en-US" sz="190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-151916"/>
            <a:ext cx="12360798" cy="823976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806" y="286220"/>
            <a:ext cx="4539885" cy="1273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523143"/>
      </p:ext>
    </p:extLst>
  </p:cSld>
  <p:clrMapOvr>
    <a:masterClrMapping/>
  </p:clrMapOvr>
  <p:transition spd="slow">
    <p:wipe/>
  </p:transition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ransition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80819"/>
            <a:ext cx="12295619" cy="70658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 defTabSz="914323"/>
            <a:endParaRPr lang="en-US" sz="190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159" y="-518584"/>
            <a:ext cx="12540704" cy="877573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806" y="5314251"/>
            <a:ext cx="4539885" cy="1273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8121715"/>
      </p:ext>
    </p:extLst>
  </p:cSld>
  <p:clrMapOvr>
    <a:masterClrMapping/>
  </p:clrMapOvr>
  <p:transition spd="slow">
    <p:wipe/>
  </p:transition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ransition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80819"/>
            <a:ext cx="12295619" cy="70658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 defTabSz="914323"/>
            <a:endParaRPr lang="en-US" sz="190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" y="-151915"/>
            <a:ext cx="12359641" cy="823976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71010" y="286220"/>
            <a:ext cx="4539885" cy="1273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7907746"/>
      </p:ext>
    </p:extLst>
  </p:cSld>
  <p:clrMapOvr>
    <a:masterClrMapping/>
  </p:clrMapOvr>
  <p:transition spd="slow">
    <p:wipe/>
  </p:transition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ransition 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-80819"/>
            <a:ext cx="12295619" cy="706581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36" tIns="45719" rIns="91436" bIns="45719" rtlCol="0" anchor="ctr"/>
          <a:lstStyle/>
          <a:p>
            <a:pPr algn="ctr" defTabSz="914323"/>
            <a:endParaRPr lang="en-US" sz="190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" y="-151915"/>
            <a:ext cx="12359641" cy="823976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806" y="286220"/>
            <a:ext cx="4539885" cy="1273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6034336"/>
      </p:ext>
    </p:extLst>
  </p:cSld>
  <p:clrMapOvr>
    <a:masterClrMapping/>
  </p:clrMapOvr>
  <p:transition spd="slow">
    <p:wip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135562237"/>
      </p:ext>
    </p:extLst>
  </p:cSld>
  <p:clrMapOvr>
    <a:masterClrMapping/>
  </p:clrMapOvr>
  <p:transition spd="slow">
    <p:wipe/>
  </p:transition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09441" y="6357301"/>
            <a:ext cx="2844059" cy="365125"/>
          </a:xfrm>
          <a:prstGeom prst="rect">
            <a:avLst/>
          </a:prstGeom>
        </p:spPr>
        <p:txBody>
          <a:bodyPr lIns="121899" tIns="60949" rIns="121899" bIns="60949"/>
          <a:lstStyle/>
          <a:p>
            <a:pPr defTabSz="609493"/>
            <a:fld id="{D8616DA4-7144-4603-90CB-F0DAF98A871B}" type="datetimeFigureOut">
              <a:rPr lang="en-US" sz="2400" smtClean="0">
                <a:solidFill>
                  <a:prstClr val="black"/>
                </a:solidFill>
                <a:latin typeface="Arial"/>
              </a:rPr>
              <a:pPr defTabSz="609493"/>
              <a:t>9/25/2016</a:t>
            </a:fld>
            <a:endParaRPr lang="en-US" sz="2400">
              <a:solidFill>
                <a:prstClr val="black"/>
              </a:solidFill>
              <a:latin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164518" y="6357301"/>
            <a:ext cx="3859795" cy="365125"/>
          </a:xfrm>
          <a:prstGeom prst="rect">
            <a:avLst/>
          </a:prstGeom>
        </p:spPr>
        <p:txBody>
          <a:bodyPr lIns="121899" tIns="60949" rIns="121899" bIns="60949"/>
          <a:lstStyle/>
          <a:p>
            <a:pPr defTabSz="609493"/>
            <a:endParaRPr lang="en-US" sz="2400">
              <a:solidFill>
                <a:prstClr val="black"/>
              </a:solidFill>
              <a:latin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5326" y="6357301"/>
            <a:ext cx="2844059" cy="365125"/>
          </a:xfrm>
          <a:prstGeom prst="rect">
            <a:avLst/>
          </a:prstGeom>
        </p:spPr>
        <p:txBody>
          <a:bodyPr lIns="121899" tIns="60949" rIns="121899" bIns="60949"/>
          <a:lstStyle/>
          <a:p>
            <a:pPr defTabSz="609493"/>
            <a:fld id="{CDEC77F3-955C-4CFA-B9E6-C857D9F0DACC}" type="slidenum">
              <a:rPr lang="en-US" sz="2400" smtClean="0">
                <a:solidFill>
                  <a:prstClr val="black"/>
                </a:solidFill>
                <a:latin typeface="Arial"/>
              </a:rPr>
              <a:pPr defTabSz="609493"/>
              <a:t>‹#›</a:t>
            </a:fld>
            <a:endParaRPr lang="en-US" sz="2400">
              <a:solidFill>
                <a:prstClr val="black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6022997"/>
      </p:ext>
    </p:extLst>
  </p:cSld>
  <p:clrMapOvr>
    <a:masterClrMapping/>
  </p:clrMapOvr>
  <p:transition spd="slow">
    <p:wipe/>
  </p:transition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6631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75475063"/>
      </p:ext>
    </p:extLst>
  </p:cSld>
  <p:clrMapOvr>
    <a:masterClrMapping/>
  </p:clrMapOvr>
  <p:transition spd="slow">
    <p:wipe/>
  </p:transition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67614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703"/>
            <a:ext cx="3296553" cy="861683"/>
          </a:xfrm>
          <a:prstGeom prst="rect">
            <a:avLst/>
          </a:prstGeom>
          <a:noFill/>
        </p:spPr>
        <p:txBody>
          <a:bodyPr wrap="none" lIns="121829" tIns="60915" rIns="121829" bIns="60915" rtlCol="0">
            <a:spAutoFit/>
          </a:bodyPr>
          <a:lstStyle/>
          <a:p>
            <a:pPr defTabSz="609164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47" y="380158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0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700" y="2967632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004" y="276463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84" y="248549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9" y="2764621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2071596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736" y="2131409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127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127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127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9462366"/>
      </p:ext>
    </p:extLst>
  </p:cSld>
  <p:clrMapOvr>
    <a:masterClrMapping/>
  </p:clrMapOvr>
  <p:transition spd="slow">
    <p:wipe/>
  </p:transition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603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603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603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729206"/>
      </p:ext>
    </p:extLst>
  </p:cSld>
  <p:clrMapOvr>
    <a:masterClrMapping/>
  </p:clrMapOvr>
  <p:transition spd="slow">
    <p:wipe/>
  </p:transition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28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492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306740"/>
      </p:ext>
    </p:extLst>
  </p:cSld>
  <p:clrMapOvr>
    <a:masterClrMapping/>
  </p:clrMapOvr>
  <p:transition spd="slow">
    <p:wipe/>
  </p:transition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846082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160041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6631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80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75" y="1583270"/>
            <a:ext cx="11264081" cy="4057651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marL="0" indent="0" algn="l" defTabSz="804359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accent1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9547063"/>
      </p:ext>
    </p:extLst>
  </p:cSld>
  <p:clrMapOvr>
    <a:masterClrMapping/>
  </p:clrMapOvr>
  <p:transition spd="slow">
    <p:wipe/>
  </p:transition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246252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789986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137" y="4280353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227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28" y="1918655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418530464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305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21806955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109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229542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993508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2765301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753796851"/>
      </p:ext>
    </p:extLst>
  </p:cSld>
  <p:clrMapOvr>
    <a:masterClrMapping/>
  </p:clrMapOvr>
  <p:transition spd="slow">
    <p:wipe/>
  </p:transition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8965989"/>
      </p:ext>
    </p:extLst>
  </p:cSld>
  <p:clrMapOvr>
    <a:masterClrMapping/>
  </p:clrMapOvr>
  <p:transition spd="slow">
    <p:wipe/>
  </p:transition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846250627"/>
      </p:ext>
    </p:extLst>
  </p:cSld>
  <p:clrMapOvr>
    <a:masterClrMapping/>
  </p:clrMapOvr>
  <p:transition spd="slow">
    <p:wip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79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29" tIns="60915" rIns="121829" bIns="60915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3643803"/>
      </p:ext>
    </p:extLst>
  </p:cSld>
  <p:clrMapOvr>
    <a:masterClrMapping/>
  </p:clrMapOvr>
  <p:transition spd="slow">
    <p:wipe/>
  </p:transition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260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644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331669951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682380945"/>
      </p:ext>
    </p:extLst>
  </p:cSld>
  <p:clrMapOvr>
    <a:masterClrMapping/>
  </p:clrMapOvr>
  <p:transition spd="slow">
    <p:wipe/>
  </p:transition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7945662"/>
      </p:ext>
    </p:extLst>
  </p:cSld>
  <p:clrMapOvr>
    <a:masterClrMapping/>
  </p:clrMapOvr>
  <p:transition spd="slow">
    <p:wipe/>
  </p:transition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9194117"/>
      </p:ext>
    </p:extLst>
  </p:cSld>
  <p:clrMapOvr>
    <a:masterClrMapping/>
  </p:clrMapOvr>
  <p:transition spd="slow">
    <p:wipe/>
  </p:transition>
  <p:hf hdr="0" ftr="0" dt="0"/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2885624"/>
      </p:ext>
    </p:extLst>
  </p:cSld>
  <p:clrMapOvr>
    <a:masterClrMapping/>
  </p:clrMapOvr>
  <p:transition spd="slow">
    <p:wipe/>
  </p:transition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636500753"/>
      </p:ext>
    </p:extLst>
  </p:cSld>
  <p:clrMapOvr>
    <a:masterClrMapping/>
  </p:clrMapOvr>
  <p:transition spd="slow">
    <p:wipe/>
  </p:transition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682861959"/>
      </p:ext>
    </p:extLst>
  </p:cSld>
  <p:clrMapOvr>
    <a:masterClrMapping/>
  </p:clrMapOvr>
  <p:transition spd="slow">
    <p:wipe/>
  </p:transition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1501399569"/>
      </p:ext>
    </p:extLst>
  </p:cSld>
  <p:clrMapOvr>
    <a:masterClrMapping/>
  </p:clrMapOvr>
  <p:transition spd="slow">
    <p:wipe/>
  </p:transition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847947949"/>
      </p:ext>
    </p:extLst>
  </p:cSld>
  <p:clrMapOvr>
    <a:masterClrMapping/>
  </p:clrMapOvr>
  <p:transition spd="slow">
    <p:wipe/>
  </p:transition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507066792"/>
      </p:ext>
    </p:extLst>
  </p:cSld>
  <p:clrMapOvr>
    <a:masterClrMapping/>
  </p:clrMapOvr>
  <p:transition spd="slow">
    <p:wip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29" tIns="60915" rIns="121829" bIns="60915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55"/>
            <a:ext cx="9945743" cy="276999"/>
          </a:xfrm>
          <a:prstGeom prst="rect">
            <a:avLst/>
          </a:prstGeom>
        </p:spPr>
        <p:txBody>
          <a:bodyPr wrap="square" lIns="121829" tIns="60915" rIns="121829" bIns="60915" anchor="b" anchorCtr="0">
            <a:noAutofit/>
          </a:bodyPr>
          <a:lstStyle>
            <a:lvl1pPr algn="l" defTabSz="804359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38" y="6576207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8561" y="657210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12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524952442"/>
      </p:ext>
    </p:extLst>
  </p:cSld>
  <p:clrMapOvr>
    <a:masterClrMapping/>
  </p:clrMapOvr>
  <p:transition spd="slow">
    <p:wipe/>
  </p:transition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04697861"/>
      </p:ext>
    </p:extLst>
  </p:cSld>
  <p:clrMapOvr>
    <a:masterClrMapping/>
  </p:clrMapOvr>
  <p:transition spd="slow">
    <p:wipe/>
  </p:transition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8296177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31393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045788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41118938"/>
      </p:ext>
    </p:extLst>
  </p:cSld>
  <p:clrMapOvr>
    <a:masterClrMapping/>
  </p:clrMapOvr>
  <p:transition spd="slow">
    <p:wipe/>
  </p:transition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27531068"/>
      </p:ext>
    </p:extLst>
  </p:cSld>
  <p:clrMapOvr>
    <a:masterClrMapping/>
  </p:clrMapOvr>
  <p:transition spd="slow">
    <p:wipe/>
  </p:transition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8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5704390"/>
      </p:ext>
    </p:extLst>
  </p:cSld>
  <p:clrMapOvr>
    <a:masterClrMapping/>
  </p:clrMapOvr>
  <p:transition spd="slow">
    <p:wipe/>
  </p:transition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7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0313610"/>
      </p:ext>
    </p:extLst>
  </p:cSld>
  <p:clrMapOvr>
    <a:masterClrMapping/>
  </p:clrMapOvr>
  <p:transition spd="slow">
    <p:wipe/>
  </p:transition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805635913"/>
      </p:ext>
    </p:extLst>
  </p:cSld>
  <p:clrMapOvr>
    <a:masterClrMapping/>
  </p:clrMapOvr>
  <p:transition spd="slow">
    <p:wipe/>
  </p:transition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142781367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29" tIns="60915" rIns="121829" bIns="60915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29" tIns="60915" rIns="121829" bIns="60915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03472686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714319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51103089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506104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693910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912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912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912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912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94" y="168462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94" y="1677355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94" y="518391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94" y="518391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010763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418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13721350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641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5594122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932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641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5508606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038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4409070"/>
      </p:ext>
    </p:extLst>
  </p:cSld>
  <p:clrMapOvr>
    <a:masterClrMapping/>
  </p:clrMapOvr>
  <p:transition spd="slow">
    <p:wipe/>
  </p:transition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153" y="321795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0806210"/>
      </p:ext>
    </p:extLst>
  </p:cSld>
  <p:clrMapOvr>
    <a:masterClrMapping/>
  </p:clrMapOvr>
  <p:transition spd="slow">
    <p:wip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29" tIns="60915" rIns="121829" bIns="60915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29" tIns="60915" rIns="121829" bIns="60915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8040494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957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6338801"/>
      </p:ext>
    </p:extLst>
  </p:cSld>
  <p:clrMapOvr>
    <a:masterClrMapping/>
  </p:clrMapOvr>
  <p:transition spd="slow">
    <p:wipe/>
  </p:transition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058372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3582969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70826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478166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197539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697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71923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63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62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548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62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2714239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697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45026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694" y="1255240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697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75487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29" tIns="60915" rIns="121829" bIns="60915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29" tIns="60915" rIns="121829" bIns="60915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416071299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63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62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548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62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5735936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095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2099814291"/>
      </p:ext>
    </p:extLst>
  </p:cSld>
  <p:clrMapOvr>
    <a:masterClrMapping/>
  </p:clrMapOvr>
  <p:transition spd="slow">
    <p:wipe/>
  </p:transition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698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02392806"/>
      </p:ext>
    </p:extLst>
  </p:cSld>
  <p:clrMapOvr>
    <a:masterClrMapping/>
  </p:clrMapOvr>
  <p:transition spd="slow">
    <p:wipe/>
  </p:transition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376611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676584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575596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2791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45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605521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137" y="4280353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227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28" y="1918655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394093377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305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57115713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29" tIns="60915" rIns="121829" bIns="60915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29" tIns="60915" rIns="121829" bIns="60915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bg2"/>
                </a:gs>
                <a:gs pos="93000">
                  <a:schemeClr val="accent5"/>
                </a:gs>
                <a:gs pos="0">
                  <a:schemeClr val="bg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4309978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109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698179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553273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9998880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535067289"/>
      </p:ext>
    </p:extLst>
  </p:cSld>
  <p:clrMapOvr>
    <a:masterClrMapping/>
  </p:clrMapOvr>
  <p:transition spd="slow">
    <p:wipe/>
  </p:transition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2155200"/>
      </p:ext>
    </p:extLst>
  </p:cSld>
  <p:clrMapOvr>
    <a:masterClrMapping/>
  </p:clrMapOvr>
  <p:transition spd="slow">
    <p:wipe/>
  </p:transition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292211240"/>
      </p:ext>
    </p:extLst>
  </p:cSld>
  <p:clrMapOvr>
    <a:masterClrMapping/>
  </p:clrMapOvr>
  <p:transition spd="slow">
    <p:wipe/>
  </p:transition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260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644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387496432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43748022"/>
      </p:ext>
    </p:extLst>
  </p:cSld>
  <p:clrMapOvr>
    <a:masterClrMapping/>
  </p:clrMapOvr>
  <p:transition spd="slow">
    <p:wipe/>
  </p:transition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59676724"/>
      </p:ext>
    </p:extLst>
  </p:cSld>
  <p:clrMapOvr>
    <a:masterClrMapping/>
  </p:clrMapOvr>
  <p:transition spd="slow">
    <p:wipe/>
  </p:transition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9723655"/>
      </p:ext>
    </p:extLst>
  </p:cSld>
  <p:clrMapOvr>
    <a:masterClrMapping/>
  </p:clrMapOvr>
  <p:transition spd="slow">
    <p:wipe/>
  </p:transition>
  <p:hf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29" tIns="60915" rIns="121829" bIns="60915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29" tIns="60915" rIns="121829" bIns="60915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2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2481884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9966928"/>
      </p:ext>
    </p:extLst>
  </p:cSld>
  <p:clrMapOvr>
    <a:masterClrMapping/>
  </p:clrMapOvr>
  <p:transition spd="slow">
    <p:wipe/>
  </p:transition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757908737"/>
      </p:ext>
    </p:extLst>
  </p:cSld>
  <p:clrMapOvr>
    <a:masterClrMapping/>
  </p:clrMapOvr>
  <p:transition spd="slow">
    <p:wipe/>
  </p:transition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663760590"/>
      </p:ext>
    </p:extLst>
  </p:cSld>
  <p:clrMapOvr>
    <a:masterClrMapping/>
  </p:clrMapOvr>
  <p:transition spd="slow">
    <p:wipe/>
  </p:transition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726535754"/>
      </p:ext>
    </p:extLst>
  </p:cSld>
  <p:clrMapOvr>
    <a:masterClrMapping/>
  </p:clrMapOvr>
  <p:transition spd="slow">
    <p:wipe/>
  </p:transition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300062713"/>
      </p:ext>
    </p:extLst>
  </p:cSld>
  <p:clrMapOvr>
    <a:masterClrMapping/>
  </p:clrMapOvr>
  <p:transition spd="slow">
    <p:wipe/>
  </p:transition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839288989"/>
      </p:ext>
    </p:extLst>
  </p:cSld>
  <p:clrMapOvr>
    <a:masterClrMapping/>
  </p:clrMapOvr>
  <p:transition spd="slow">
    <p:wipe/>
  </p:transition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81414954"/>
      </p:ext>
    </p:extLst>
  </p:cSld>
  <p:clrMapOvr>
    <a:masterClrMapping/>
  </p:clrMapOvr>
  <p:transition spd="slow">
    <p:wipe/>
  </p:transition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7883161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3600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203598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1" rIns="91380" bIns="45691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3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80" tIns="45691" rIns="91380" bIns="45691" rtlCol="0" anchor="ctr" anchorCtr="0">
            <a:normAutofit/>
          </a:bodyPr>
          <a:lstStyle>
            <a:lvl1pPr marL="0" indent="0" algn="ctr" defTabSz="913829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1" rIns="91380" bIns="45691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74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80" tIns="45691" rIns="91380" bIns="45691" rtlCol="0" anchor="ctr" anchorCtr="0">
            <a:normAutofit/>
          </a:bodyPr>
          <a:lstStyle>
            <a:lvl1pPr marL="0" indent="0" algn="ctr" defTabSz="913829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1" rIns="91380" bIns="45691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80" tIns="45691" rIns="91380" bIns="45691" rtlCol="0" anchor="ctr" anchorCtr="0">
            <a:normAutofit/>
          </a:bodyPr>
          <a:lstStyle>
            <a:lvl1pPr marL="0" indent="0" algn="ctr" defTabSz="913829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23" y="3029922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1" rIns="91380" bIns="45691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922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80" tIns="45691" rIns="91380" bIns="45691" rtlCol="0" anchor="ctr" anchorCtr="0">
            <a:normAutofit/>
          </a:bodyPr>
          <a:lstStyle>
            <a:lvl1pPr marL="0" indent="0" algn="ctr" defTabSz="913829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922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1" rIns="91380" bIns="45691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922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80" tIns="45691" rIns="91380" bIns="45691" rtlCol="0" anchor="ctr" anchorCtr="0">
            <a:normAutofit/>
          </a:bodyPr>
          <a:lstStyle>
            <a:lvl1pPr marL="0" indent="0" algn="ctr" defTabSz="913829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94" y="168463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1" rIns="91380" bIns="45691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94" y="1677353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80" tIns="45691" rIns="91380" bIns="45691" rtlCol="0" anchor="ctr" anchorCtr="0">
            <a:normAutofit/>
          </a:bodyPr>
          <a:lstStyle>
            <a:lvl1pPr marL="0" indent="0" algn="ctr" defTabSz="913829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94" y="5183916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0" tIns="45691" rIns="91380" bIns="45691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94" y="5183916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80" tIns="45691" rIns="91380" bIns="45691" rtlCol="0" anchor="ctr" anchorCtr="0">
            <a:normAutofit/>
          </a:bodyPr>
          <a:lstStyle>
            <a:lvl1pPr marL="0" indent="0" algn="ctr" defTabSz="913829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138" y="6576207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8561" y="657210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12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2309081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18706615"/>
      </p:ext>
    </p:extLst>
  </p:cSld>
  <p:clrMapOvr>
    <a:masterClrMapping/>
  </p:clrMapOvr>
  <p:transition spd="slow">
    <p:wipe/>
  </p:transition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220804948"/>
      </p:ext>
    </p:extLst>
  </p:cSld>
  <p:clrMapOvr>
    <a:masterClrMapping/>
  </p:clrMapOvr>
  <p:transition spd="slow">
    <p:wipe/>
  </p:transition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8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16702907"/>
      </p:ext>
    </p:extLst>
  </p:cSld>
  <p:clrMapOvr>
    <a:masterClrMapping/>
  </p:clrMapOvr>
  <p:transition spd="slow">
    <p:wipe/>
  </p:transition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7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910066"/>
      </p:ext>
    </p:extLst>
  </p:cSld>
  <p:clrMapOvr>
    <a:masterClrMapping/>
  </p:clrMapOvr>
  <p:transition spd="slow">
    <p:wipe/>
  </p:transition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93873261"/>
      </p:ext>
    </p:extLst>
  </p:cSld>
  <p:clrMapOvr>
    <a:masterClrMapping/>
  </p:clrMapOvr>
  <p:transition spd="slow">
    <p:wipe/>
  </p:transition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902131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8972761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112890027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4729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028873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3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4" tIns="45693" rIns="91384" bIns="45693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417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4" tIns="45693" rIns="91384" bIns="45693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29" tIns="60915" rIns="121829" bIns="60915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73" y="6549707"/>
            <a:ext cx="290773" cy="20597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8" tIns="41033" rIns="82068" bIns="41033" anchor="b">
            <a:spAutoFit/>
          </a:bodyPr>
          <a:lstStyle/>
          <a:p>
            <a:pPr algn="r" defTabSz="813912"/>
            <a:fld id="{DFCF27A5-1A5B-48D3-A060-2758FFBB1ADD}" type="slidenum">
              <a:rPr lang="en-US" sz="800">
                <a:solidFill>
                  <a:srgbClr val="272848"/>
                </a:solidFill>
                <a:latin typeface="CiscoSansTT Light"/>
              </a:rPr>
              <a:pPr algn="r" defTabSz="813912"/>
              <a:t>‹#›</a:t>
            </a:fld>
            <a:endParaRPr lang="en-US" sz="800" dirty="0">
              <a:solidFill>
                <a:srgbClr val="272848"/>
              </a:solidFill>
              <a:latin typeface="CiscoSansTT Light"/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138" y="6576207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8558" y="657210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12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1081945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912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912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912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912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94" y="168462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94" y="1677355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94" y="518391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94" y="518391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362367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418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4667680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641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8042773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932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641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035913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038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897736"/>
      </p:ext>
    </p:extLst>
  </p:cSld>
  <p:clrMapOvr>
    <a:masterClrMapping/>
  </p:clrMapOvr>
  <p:transition spd="slow">
    <p:wipe/>
  </p:transition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153" y="321795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6537800"/>
      </p:ext>
    </p:extLst>
  </p:cSld>
  <p:clrMapOvr>
    <a:masterClrMapping/>
  </p:clrMapOvr>
  <p:transition spd="slow">
    <p:wipe/>
  </p:transition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957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93405342"/>
      </p:ext>
    </p:extLst>
  </p:cSld>
  <p:clrMapOvr>
    <a:masterClrMapping/>
  </p:clrMapOvr>
  <p:transition spd="slow">
    <p:wipe/>
  </p:transition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7844236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0114359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25228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873368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4" tIns="45693" rIns="91384" bIns="45693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384" tIns="45693" rIns="91384" bIns="45693" rtlCol="0" anchor="ctr" anchorCtr="0">
            <a:normAutofit/>
          </a:bodyPr>
          <a:lstStyle>
            <a:lvl1pPr marL="0" indent="0" algn="ctr" defTabSz="913867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3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3867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7" y="655642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8" tIns="41033" rIns="82068" bIns="41033" anchor="b" anchorCtr="0">
            <a:spAutoFit/>
          </a:bodyPr>
          <a:lstStyle/>
          <a:p>
            <a:pPr defTabSz="813912"/>
            <a:r>
              <a:rPr lang="en-US" sz="800" dirty="0">
                <a:solidFill>
                  <a:srgbClr val="272848"/>
                </a:solidFill>
                <a:latin typeface="CiscoSansTT 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73" y="6549707"/>
            <a:ext cx="290773" cy="20597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8" tIns="41033" rIns="82068" bIns="41033" anchor="b">
            <a:spAutoFit/>
          </a:bodyPr>
          <a:lstStyle/>
          <a:p>
            <a:pPr algn="r" defTabSz="813912"/>
            <a:fld id="{DFCF27A5-1A5B-48D3-A060-2758FFBB1ADD}" type="slidenum">
              <a:rPr lang="en-US" sz="800">
                <a:solidFill>
                  <a:srgbClr val="272848"/>
                </a:solidFill>
                <a:latin typeface="CiscoSansTT Light"/>
              </a:rPr>
              <a:pPr algn="r" defTabSz="813912"/>
              <a:t>‹#›</a:t>
            </a:fld>
            <a:endParaRPr lang="en-US" sz="800" dirty="0">
              <a:solidFill>
                <a:srgbClr val="272848"/>
              </a:solidFill>
              <a:latin typeface="CiscoSansTT Light"/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138" y="6576207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8558" y="657210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12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96397290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36424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46989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697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129180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63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62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548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62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19927015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697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84922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694" y="1255240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697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343229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63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62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548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62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9158427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095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4098306245"/>
      </p:ext>
    </p:extLst>
  </p:cSld>
  <p:clrMapOvr>
    <a:masterClrMapping/>
  </p:clrMapOvr>
  <p:transition spd="slow">
    <p:wipe/>
  </p:transition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698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022851668"/>
      </p:ext>
    </p:extLst>
  </p:cSld>
  <p:clrMapOvr>
    <a:masterClrMapping/>
  </p:clrMapOvr>
  <p:transition spd="slow">
    <p:wipe/>
  </p:transition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733" y="2131385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123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123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123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6422636"/>
      </p:ext>
    </p:extLst>
  </p:cSld>
  <p:clrMapOvr>
    <a:masterClrMapping/>
  </p:clrMapOvr>
  <p:transition spd="slow">
    <p:wip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4" tIns="45693" rIns="91384" bIns="45693" rtlCol="0" anchor="ctr"/>
          <a:lstStyle/>
          <a:p>
            <a:pPr algn="ctr" defTabSz="609164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29" tIns="60915" rIns="121829" bIns="60915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938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49" y="655642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8" tIns="41033" rIns="82068" bIns="41033" anchor="b" anchorCtr="0">
            <a:spAutoFit/>
          </a:bodyPr>
          <a:lstStyle/>
          <a:p>
            <a:pPr defTabSz="813912"/>
            <a:r>
              <a:rPr lang="en-US" sz="800" dirty="0">
                <a:solidFill>
                  <a:srgbClr val="272848"/>
                </a:solidFill>
                <a:latin typeface="CiscoSansTT 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73" y="6549707"/>
            <a:ext cx="290773" cy="20597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8" tIns="41033" rIns="82068" bIns="41033" anchor="b">
            <a:spAutoFit/>
          </a:bodyPr>
          <a:lstStyle/>
          <a:p>
            <a:pPr algn="r" defTabSz="813912"/>
            <a:fld id="{DFCF27A5-1A5B-48D3-A060-2758FFBB1ADD}" type="slidenum">
              <a:rPr lang="en-US" sz="800">
                <a:solidFill>
                  <a:srgbClr val="272848"/>
                </a:solidFill>
                <a:latin typeface="CiscoSansTT Light"/>
              </a:rPr>
              <a:pPr algn="r" defTabSz="813912"/>
              <a:t>‹#›</a:t>
            </a:fld>
            <a:endParaRPr lang="en-US" sz="800" dirty="0">
              <a:solidFill>
                <a:srgbClr val="272848"/>
              </a:solidFill>
              <a:latin typeface="CiscoSansTT Light"/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138" y="6576207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8558" y="657210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12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9294922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59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598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59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8737475"/>
      </p:ext>
    </p:extLst>
  </p:cSld>
  <p:clrMapOvr>
    <a:masterClrMapping/>
  </p:clrMapOvr>
  <p:transition spd="slow">
    <p:wipe/>
  </p:transition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730" y="2131433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171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171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171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8520608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64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646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64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241120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725" y="2131552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270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270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270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0073129"/>
      </p:ext>
    </p:extLst>
  </p:cSld>
  <p:clrMapOvr>
    <a:masterClrMapping/>
  </p:clrMapOvr>
  <p:transition spd="slow">
    <p:push/>
  </p:transition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74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746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74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890142"/>
      </p:ext>
    </p:extLst>
  </p:cSld>
  <p:clrMapOvr>
    <a:masterClrMapping/>
  </p:clrMapOvr>
  <p:transition spd="slow">
    <p:push/>
  </p:transition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28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635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290921"/>
      </p:ext>
    </p:extLst>
  </p:cSld>
  <p:clrMapOvr>
    <a:masterClrMapping/>
  </p:clrMapOvr>
  <p:transition spd="slow">
    <p:push/>
  </p:transition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715" y="2132092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810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810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810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3004818"/>
      </p:ext>
    </p:extLst>
  </p:cSld>
  <p:clrMapOvr>
    <a:masterClrMapping/>
  </p:clrMapOvr>
  <p:transition spd="slow">
    <p:push/>
  </p:transition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928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9286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928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639441"/>
      </p:ext>
    </p:extLst>
  </p:cSld>
  <p:clrMapOvr>
    <a:masterClrMapping/>
  </p:clrMapOvr>
  <p:transition spd="slow">
    <p:push/>
  </p:transition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1175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976782"/>
      </p:ext>
    </p:extLst>
  </p:cSld>
  <p:clrMapOvr>
    <a:masterClrMapping/>
  </p:clrMapOvr>
  <p:transition spd="slow">
    <p:push/>
  </p:transition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709" y="2131868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586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586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586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537087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037" y="0"/>
            <a:ext cx="12188825" cy="6858000"/>
          </a:xfrm>
          <a:prstGeom prst="rect">
            <a:avLst/>
          </a:prstGeom>
        </p:spPr>
        <p:txBody>
          <a:bodyPr vert="horz" lIns="121829" tIns="60915" rIns="121829" bIns="60915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2469841"/>
      </p:ext>
    </p:extLst>
  </p:cSld>
  <p:clrMapOvr>
    <a:masterClrMapping/>
  </p:clrMapOvr>
  <p:transition spd="slow">
    <p:wipe/>
  </p:transition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906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9062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906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2981354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951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7409893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45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602056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46" y="482897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76" y="516586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83" y="593918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45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721569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45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94167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7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6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8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45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721296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138" y="4280355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228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28" y="1918657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52144893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305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93761303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110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2816193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252203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164" y="321793"/>
            <a:ext cx="11259775" cy="5877827"/>
          </a:xfrm>
          <a:prstGeom prst="rect">
            <a:avLst/>
          </a:prstGeom>
        </p:spPr>
        <p:txBody>
          <a:bodyPr vert="horz" lIns="121829" tIns="60915" rIns="121829" bIns="60915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0807939"/>
      </p:ext>
    </p:extLst>
  </p:cSld>
  <p:clrMapOvr>
    <a:masterClrMapping/>
  </p:clrMapOvr>
  <p:transition spd="slow">
    <p:wipe/>
  </p:transition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6515199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758320560"/>
      </p:ext>
    </p:extLst>
  </p:cSld>
  <p:clrMapOvr>
    <a:masterClrMapping/>
  </p:clrMapOvr>
  <p:transition spd="slow">
    <p:wipe/>
  </p:transition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4339667"/>
      </p:ext>
    </p:extLst>
  </p:cSld>
  <p:clrMapOvr>
    <a:masterClrMapping/>
  </p:clrMapOvr>
  <p:transition spd="slow">
    <p:wipe/>
  </p:transition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104423584"/>
      </p:ext>
    </p:extLst>
  </p:cSld>
  <p:clrMapOvr>
    <a:masterClrMapping/>
  </p:clrMapOvr>
  <p:transition spd="slow">
    <p:wipe/>
  </p:transition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260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646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347270409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372260243"/>
      </p:ext>
    </p:extLst>
  </p:cSld>
  <p:clrMapOvr>
    <a:masterClrMapping/>
  </p:clrMapOvr>
  <p:transition spd="slow">
    <p:wipe/>
  </p:transition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39074518"/>
      </p:ext>
    </p:extLst>
  </p:cSld>
  <p:clrMapOvr>
    <a:masterClrMapping/>
  </p:clrMapOvr>
  <p:transition spd="slow">
    <p:wipe/>
  </p:transition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0859438"/>
      </p:ext>
    </p:extLst>
  </p:cSld>
  <p:clrMapOvr>
    <a:masterClrMapping/>
  </p:clrMapOvr>
  <p:transition spd="slow">
    <p:wipe/>
  </p:transition>
  <p:hf hdr="0" ftr="0" dt="0"/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3205009"/>
      </p:ext>
    </p:extLst>
  </p:cSld>
  <p:clrMapOvr>
    <a:masterClrMapping/>
  </p:clrMapOvr>
  <p:transition spd="slow">
    <p:wipe/>
  </p:transition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2979794"/>
      </p:ext>
    </p:extLst>
  </p:cSld>
  <p:clrMapOvr>
    <a:masterClrMapping/>
  </p:clrMapOvr>
  <p:transition spd="slow">
    <p:wip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74" y="953"/>
            <a:ext cx="12188825" cy="6618515"/>
          </a:xfrm>
          <a:prstGeom prst="rect">
            <a:avLst/>
          </a:prstGeom>
        </p:spPr>
        <p:txBody>
          <a:bodyPr vert="horz" lIns="121829" tIns="60915" rIns="121829" bIns="60915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27360151"/>
      </p:ext>
    </p:extLst>
  </p:cSld>
  <p:clrMapOvr>
    <a:masterClrMapping/>
  </p:clrMapOvr>
  <p:transition spd="slow">
    <p:wipe/>
  </p:transition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499090063"/>
      </p:ext>
    </p:extLst>
  </p:cSld>
  <p:clrMapOvr>
    <a:masterClrMapping/>
  </p:clrMapOvr>
  <p:transition spd="slow">
    <p:wipe/>
  </p:transition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4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52241140"/>
      </p:ext>
    </p:extLst>
  </p:cSld>
  <p:clrMapOvr>
    <a:masterClrMapping/>
  </p:clrMapOvr>
  <p:transition spd="slow">
    <p:wipe/>
  </p:transition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341691495"/>
      </p:ext>
    </p:extLst>
  </p:cSld>
  <p:clrMapOvr>
    <a:masterClrMapping/>
  </p:clrMapOvr>
  <p:transition spd="slow">
    <p:wipe/>
  </p:transition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981010989"/>
      </p:ext>
    </p:extLst>
  </p:cSld>
  <p:clrMapOvr>
    <a:masterClrMapping/>
  </p:clrMapOvr>
  <p:transition spd="slow">
    <p:wipe/>
  </p:transition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4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6579028"/>
      </p:ext>
    </p:extLst>
  </p:cSld>
  <p:clrMapOvr>
    <a:masterClrMapping/>
  </p:clrMapOvr>
  <p:transition spd="slow">
    <p:wipe/>
  </p:transition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245402235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861518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8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148079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1292489"/>
      </p:ext>
    </p:extLst>
  </p:cSld>
  <p:clrMapOvr>
    <a:masterClrMapping/>
  </p:clrMapOvr>
  <p:transition spd="slow">
    <p:wipe/>
  </p:transition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981965375"/>
      </p:ext>
    </p:extLst>
  </p:cSld>
  <p:clrMapOvr>
    <a:masterClrMapping/>
  </p:clrMapOvr>
  <p:transition spd="slow">
    <p:wip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380" tIns="45691" rIns="91380" bIns="45691" rtlCol="0" anchor="ctr">
            <a:normAutofit/>
          </a:bodyPr>
          <a:lstStyle>
            <a:lvl1pPr marL="0" indent="0" algn="ctr" defTabSz="913829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138" y="6576207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8561" y="657210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12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708856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9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5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4063871"/>
      </p:ext>
    </p:extLst>
  </p:cSld>
  <p:clrMapOvr>
    <a:masterClrMapping/>
  </p:clrMapOvr>
  <p:transition spd="slow">
    <p:wipe/>
  </p:transition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68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5684182"/>
      </p:ext>
    </p:extLst>
  </p:cSld>
  <p:clrMapOvr>
    <a:masterClrMapping/>
  </p:clrMapOvr>
  <p:transition spd="slow">
    <p:wipe/>
  </p:transition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4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896159191"/>
      </p:ext>
    </p:extLst>
  </p:cSld>
  <p:clrMapOvr>
    <a:masterClrMapping/>
  </p:clrMapOvr>
  <p:transition spd="slow">
    <p:wipe/>
  </p:transition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120609534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1436260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74872469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205254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6300009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3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2" y="302991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91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91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91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94" y="1684622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94" y="167735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94" y="518392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94" y="518392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7537534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418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8243873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380" tIns="45691" rIns="91380" bIns="45691" rtlCol="0" anchor="ctr">
            <a:normAutofit/>
          </a:bodyPr>
          <a:lstStyle>
            <a:lvl1pPr marL="0" indent="0" algn="ctr" defTabSz="913829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138" y="6576207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8561" y="657210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12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0969716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55641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1393537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934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8" y="655641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3102061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038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9218657"/>
      </p:ext>
    </p:extLst>
  </p:cSld>
  <p:clrMapOvr>
    <a:masterClrMapping/>
  </p:clrMapOvr>
  <p:transition spd="slow">
    <p:wipe/>
  </p:transition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154" y="321797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4025378"/>
      </p:ext>
    </p:extLst>
  </p:cSld>
  <p:clrMapOvr>
    <a:masterClrMapping/>
  </p:clrMapOvr>
  <p:transition spd="slow">
    <p:wipe/>
  </p:transition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959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69137958"/>
      </p:ext>
    </p:extLst>
  </p:cSld>
  <p:clrMapOvr>
    <a:masterClrMapping/>
  </p:clrMapOvr>
  <p:transition spd="slow">
    <p:wipe/>
  </p:transition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955225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64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2476477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95253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919671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685458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bg2"/>
                </a:gs>
                <a:gs pos="93000">
                  <a:schemeClr val="accent5"/>
                </a:gs>
                <a:gs pos="0">
                  <a:schemeClr val="bg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21511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69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80408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63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62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6" y="248548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1" y="276462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2350430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69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53008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695" y="125524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69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231678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8004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63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62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6" y="248548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81" y="276462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3469622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097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2867733598"/>
      </p:ext>
    </p:extLst>
  </p:cSld>
  <p:clrMapOvr>
    <a:masterClrMapping/>
  </p:clrMapOvr>
  <p:transition spd="slow">
    <p:wipe/>
  </p:transition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70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736164511"/>
      </p:ext>
    </p:extLst>
  </p:cSld>
  <p:clrMapOvr>
    <a:masterClrMapping/>
  </p:clrMapOvr>
  <p:transition spd="slow">
    <p:wipe/>
  </p:transition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395714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699" y="2132065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803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803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803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814204"/>
      </p:ext>
    </p:extLst>
  </p:cSld>
  <p:clrMapOvr>
    <a:masterClrMapping/>
  </p:clrMapOvr>
  <p:transition spd="slow">
    <p:push/>
  </p:transition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927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9278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927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1988189"/>
      </p:ext>
    </p:extLst>
  </p:cSld>
  <p:clrMapOvr>
    <a:masterClrMapping/>
  </p:clrMapOvr>
  <p:transition spd="slow">
    <p:push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bg2"/>
                </a:gs>
                <a:gs pos="93000">
                  <a:schemeClr val="accent5"/>
                </a:gs>
                <a:gs pos="0">
                  <a:schemeClr val="bg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72011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693" y="2131811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549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549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549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5743696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902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9024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902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5077483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680" y="2132033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771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771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771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6804512"/>
      </p:ext>
    </p:extLst>
  </p:cSld>
  <p:clrMapOvr>
    <a:masterClrMapping/>
  </p:clrMapOvr>
  <p:transition spd="slow">
    <p:push/>
  </p:transition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924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9246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924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701219"/>
      </p:ext>
    </p:extLst>
  </p:cSld>
  <p:clrMapOvr>
    <a:masterClrMapping/>
  </p:clrMapOvr>
  <p:transition spd="slow">
    <p:push/>
  </p:transition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670" y="2132004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722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722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722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1819831"/>
      </p:ext>
    </p:extLst>
  </p:cSld>
  <p:clrMapOvr>
    <a:masterClrMapping/>
  </p:clrMapOvr>
  <p:transition spd="slow">
    <p:push/>
  </p:transition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919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9198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919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644156"/>
      </p:ext>
    </p:extLst>
  </p:cSld>
  <p:clrMapOvr>
    <a:masterClrMapping/>
  </p:clrMapOvr>
  <p:transition spd="slow">
    <p:push/>
  </p:transition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1087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4850603"/>
      </p:ext>
    </p:extLst>
  </p:cSld>
  <p:clrMapOvr>
    <a:masterClrMapping/>
  </p:clrMapOvr>
  <p:transition spd="slow">
    <p:push/>
  </p:transition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660" y="2131958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676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676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676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3040299"/>
      </p:ext>
    </p:extLst>
  </p:cSld>
  <p:clrMapOvr>
    <a:masterClrMapping/>
  </p:clrMapOvr>
  <p:transition spd="slow">
    <p:push/>
  </p:transition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915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9152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915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3645263"/>
      </p:ext>
    </p:extLst>
  </p:cSld>
  <p:clrMapOvr>
    <a:masterClrMapping/>
  </p:clrMapOvr>
  <p:transition spd="slow">
    <p:push/>
  </p:transition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1041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79381"/>
      </p:ext>
    </p:extLst>
  </p:cSld>
  <p:clrMapOvr>
    <a:masterClrMapping/>
  </p:clrMapOvr>
  <p:transition spd="slow">
    <p:push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67614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644" y="2131610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328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328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328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5062478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80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804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80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2483846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693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2812898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8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193" y="4828877"/>
            <a:ext cx="10813349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887" y="51657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190" y="59390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7179" y="3496671"/>
            <a:ext cx="11067283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35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62691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8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193" y="4828877"/>
            <a:ext cx="10813349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887" y="51657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190" y="59390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7179" y="3496671"/>
            <a:ext cx="11067283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35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278393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8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496" y="4828877"/>
            <a:ext cx="10813349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190" y="51657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190" y="59390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7179" y="3496671"/>
            <a:ext cx="11067283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35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640259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8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496" y="4828877"/>
            <a:ext cx="10813349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190" y="516576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190" y="593908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7179" y="3496671"/>
            <a:ext cx="11067283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35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862292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080" y="4280253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4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169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4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771" y="1918555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203790777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4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48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95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03417395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99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22878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149" y="4280363"/>
            <a:ext cx="6244863" cy="384175"/>
          </a:xfrm>
          <a:prstGeom prst="rect">
            <a:avLst/>
          </a:prstGeom>
        </p:spPr>
        <p:txBody>
          <a:bodyPr vert="horz" lIns="91384" tIns="45693" rIns="91384" bIns="45693" rtlCol="0">
            <a:noAutofit/>
          </a:bodyPr>
          <a:lstStyle>
            <a:lvl1pPr marL="0" indent="0" algn="l" defTabSz="913867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69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6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5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5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4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3867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84" tIns="45693" rIns="91384" bIns="45693" anchor="ctr"/>
          <a:lstStyle/>
          <a:p>
            <a:pPr defTabSz="609164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239" y="3282704"/>
            <a:ext cx="6281773" cy="1022351"/>
          </a:xfrm>
        </p:spPr>
        <p:txBody>
          <a:bodyPr vert="horz" lIns="82240" tIns="45693" rIns="82240" bIns="45693" rtlCol="0" anchor="b" anchorCtr="0">
            <a:noAutofit/>
          </a:bodyPr>
          <a:lstStyle>
            <a:lvl1pPr marL="0" indent="0" algn="l" defTabSz="913867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34000">
                      <a:srgbClr val="272749"/>
                    </a:gs>
                    <a:gs pos="0">
                      <a:schemeClr val="tx2"/>
                    </a:gs>
                    <a:gs pos="92000">
                      <a:srgbClr val="EE402F"/>
                    </a:gs>
                    <a:gs pos="100000">
                      <a:srgbClr val="F37527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84" tIns="45693" rIns="91384" bIns="45693" anchor="ctr"/>
          <a:lstStyle/>
          <a:p>
            <a:pPr defTabSz="609164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37" y="1918653"/>
            <a:ext cx="3567771" cy="2889251"/>
          </a:xfrm>
          <a:prstGeom prst="rect">
            <a:avLst/>
          </a:prstGeom>
        </p:spPr>
        <p:txBody>
          <a:bodyPr lIns="121829" tIns="60915" rIns="121829" bIns="60915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313059686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70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14206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7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01270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7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649090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23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23444616"/>
      </p:ext>
    </p:extLst>
  </p:cSld>
  <p:clrMapOvr>
    <a:masterClrMapping/>
  </p:clrMapOvr>
  <p:transition spd="slow">
    <p:wipe/>
  </p:transition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7493042"/>
      </p:ext>
    </p:extLst>
  </p:cSld>
  <p:clrMapOvr>
    <a:masterClrMapping/>
  </p:clrMapOvr>
  <p:transition spd="slow">
    <p:wipe/>
  </p:transition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1792263824"/>
      </p:ext>
    </p:extLst>
  </p:cSld>
  <p:clrMapOvr>
    <a:masterClrMapping/>
  </p:clrMapOvr>
  <p:transition spd="slow">
    <p:wipe/>
  </p:transition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203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544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9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18137075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026945678"/>
      </p:ext>
    </p:extLst>
  </p:cSld>
  <p:clrMapOvr>
    <a:masterClrMapping/>
  </p:clrMapOvr>
  <p:transition spd="slow">
    <p:wipe/>
  </p:transition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938800"/>
      </p:ext>
    </p:extLst>
  </p:cSld>
  <p:clrMapOvr>
    <a:masterClrMapping/>
  </p:clrMapOvr>
  <p:transition spd="slow">
    <p:wipe/>
  </p:transition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900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4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5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70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2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18829466"/>
      </p:ext>
    </p:extLst>
  </p:cSld>
  <p:clrMapOvr>
    <a:masterClrMapping/>
  </p:clrMapOvr>
  <p:transition spd="slow">
    <p:wipe/>
  </p:transition>
  <p:hf hdr="0" ftr="0" dt="0"/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3116" y="100584"/>
            <a:ext cx="3557017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3116" y="1602098"/>
            <a:ext cx="3557017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5972786"/>
      </p:ext>
    </p:extLst>
  </p:cSld>
  <p:clrMapOvr>
    <a:masterClrMapping/>
  </p:clrMapOvr>
  <p:transition spd="slow">
    <p:wip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703"/>
            <a:ext cx="3296553" cy="861683"/>
          </a:xfrm>
          <a:prstGeom prst="rect">
            <a:avLst/>
          </a:prstGeom>
          <a:noFill/>
        </p:spPr>
        <p:txBody>
          <a:bodyPr wrap="none" lIns="121829" tIns="60915" rIns="121829" bIns="60915" rtlCol="0">
            <a:spAutoFit/>
          </a:bodyPr>
          <a:lstStyle/>
          <a:p>
            <a:pPr defTabSz="609164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47" y="380158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0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700" y="2967632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004" y="276463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84" y="248549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9" y="2764621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2071596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1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4278402814"/>
      </p:ext>
    </p:extLst>
  </p:cSld>
  <p:clrMapOvr>
    <a:masterClrMapping/>
  </p:clrMapOvr>
  <p:transition spd="slow">
    <p:wipe/>
  </p:transition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1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126172269"/>
      </p:ext>
    </p:extLst>
  </p:cSld>
  <p:clrMapOvr>
    <a:masterClrMapping/>
  </p:clrMapOvr>
  <p:transition spd="slow">
    <p:wipe/>
  </p:transition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14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856293553"/>
      </p:ext>
    </p:extLst>
  </p:cSld>
  <p:clrMapOvr>
    <a:masterClrMapping/>
  </p:clrMapOvr>
  <p:transition spd="slow">
    <p:wipe/>
  </p:transition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8" y="12551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89926285"/>
      </p:ext>
    </p:extLst>
  </p:cSld>
  <p:clrMapOvr>
    <a:masterClrMapping/>
  </p:clrMapOvr>
  <p:transition spd="slow">
    <p:wipe/>
  </p:transition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8" y="12551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534689069"/>
      </p:ext>
    </p:extLst>
  </p:cSld>
  <p:clrMapOvr>
    <a:masterClrMapping/>
  </p:clrMapOvr>
  <p:transition spd="slow">
    <p:wipe/>
  </p:transition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8" y="125514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6472395"/>
      </p:ext>
    </p:extLst>
  </p:cSld>
  <p:clrMapOvr>
    <a:masterClrMapping/>
  </p:clrMapOvr>
  <p:transition spd="slow">
    <p:wipe/>
  </p:transition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5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17746459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5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62879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58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36063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2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0545716"/>
      </p:ext>
    </p:extLst>
  </p:cSld>
  <p:clrMapOvr>
    <a:masterClrMapping/>
  </p:clrMapOvr>
  <p:transition spd="slow">
    <p:wip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70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97177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02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1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296495315"/>
      </p:ext>
    </p:extLst>
  </p:cSld>
  <p:clrMapOvr>
    <a:masterClrMapping/>
  </p:clrMapOvr>
  <p:transition spd="slow">
    <p:wipe/>
  </p:transition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009" y="403229"/>
            <a:ext cx="11483964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5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55015320"/>
      </p:ext>
    </p:extLst>
  </p:cSld>
  <p:clrMapOvr>
    <a:masterClrMapping/>
  </p:clrMapOvr>
  <p:transition spd="slow">
    <p:wipe/>
  </p:transition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09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61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7564875"/>
      </p:ext>
    </p:extLst>
  </p:cSld>
  <p:clrMapOvr>
    <a:masterClrMapping/>
  </p:clrMapOvr>
  <p:transition spd="slow">
    <p:wipe/>
  </p:transition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61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90" y="403229"/>
            <a:ext cx="11484929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04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55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7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78621961"/>
      </p:ext>
    </p:extLst>
  </p:cSld>
  <p:clrMapOvr>
    <a:masterClrMapping/>
  </p:clrMapOvr>
  <p:transition spd="slow">
    <p:wipe/>
  </p:transition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80319" y="1559096"/>
            <a:ext cx="5353773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121566661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80319" y="1559096"/>
            <a:ext cx="5353773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9496648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6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144355011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6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230008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4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440050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53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5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5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37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37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6" y="3029812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6" y="3029812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61" y="3029812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812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37" y="168452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37" y="1677255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37" y="518381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37" y="518381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55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7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16401800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706" y="1255249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70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3829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bg2"/>
                </a:gs>
                <a:gs pos="93000">
                  <a:schemeClr val="accent5"/>
                </a:gs>
                <a:gs pos="0">
                  <a:schemeClr val="bg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039880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328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  <a:ea typeface="ＭＳ Ｐゴシック" pitchFamily="-107" charset="-128"/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  <a:ea typeface="ＭＳ Ｐゴシック" pitchFamily="-107" charset="-128"/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55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7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4018057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1033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1033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631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  <a:ea typeface="ＭＳ Ｐゴシック" pitchFamily="-107" charset="-128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  <a:ea typeface="ＭＳ Ｐゴシック" pitchFamily="-107" charset="-128"/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  <a:ea typeface="ＭＳ Ｐゴシック" pitchFamily="-107" charset="-128"/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55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7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8480562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61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61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40204" y="729832"/>
            <a:ext cx="5798381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43" y="655631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ea typeface="ＭＳ Ｐゴシック" pitchFamily="-107" charset="-128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  <a:ea typeface="ＭＳ Ｐゴシック" pitchFamily="-107" charset="-128"/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  <a:ea typeface="ＭＳ Ｐゴシック" pitchFamily="-107" charset="-128"/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55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7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2745921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944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07282"/>
      </p:ext>
    </p:extLst>
  </p:cSld>
  <p:clrMapOvr>
    <a:masterClrMapping/>
  </p:clrMapOvr>
  <p:transition spd="slow">
    <p:wipe/>
  </p:transition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095" y="321695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9279740"/>
      </p:ext>
    </p:extLst>
  </p:cSld>
  <p:clrMapOvr>
    <a:masterClrMapping/>
  </p:clrMapOvr>
  <p:transition spd="slow">
    <p:wipe/>
  </p:transition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857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123733"/>
      </p:ext>
    </p:extLst>
  </p:cSld>
  <p:clrMapOvr>
    <a:masterClrMapping/>
  </p:clrMapOvr>
  <p:transition spd="slow">
    <p:wipe/>
  </p:transition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11" y="777240"/>
            <a:ext cx="7863839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55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7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73722503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4005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55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7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5851505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4152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156316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703"/>
            <a:ext cx="3296553" cy="861683"/>
          </a:xfrm>
          <a:prstGeom prst="rect">
            <a:avLst/>
          </a:prstGeom>
          <a:noFill/>
        </p:spPr>
        <p:txBody>
          <a:bodyPr wrap="none" lIns="121829" tIns="60915" rIns="121829" bIns="60915" rtlCol="0">
            <a:spAutoFit/>
          </a:bodyPr>
          <a:lstStyle/>
          <a:p>
            <a:pPr defTabSz="609164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80047" y="380158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5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0" y="3786915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5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700" y="2967632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30004" y="276463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84" y="248549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89" y="2764621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21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29" tIns="60915" rIns="121829" bIns="60915"/>
          <a:lstStyle/>
          <a:p>
            <a:pPr defTabSz="609164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16020923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88279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7" y="5452597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17487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40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953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6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7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96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727" y="2967534"/>
            <a:ext cx="146408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30031" y="2764527"/>
            <a:ext cx="146408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110" y="2485383"/>
            <a:ext cx="146408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415" y="2764523"/>
            <a:ext cx="146408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125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4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4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6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162531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7" y="5452597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83993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637" y="1255140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7" y="5452597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  <a:ea typeface="ＭＳ Ｐゴシック" pitchFamily="-107" charset="-128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69163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40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  <a:ea typeface="ＭＳ Ｐゴシック" pitchFamily="-107" charset="-128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953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6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7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96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727" y="2967534"/>
            <a:ext cx="146408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30031" y="2764527"/>
            <a:ext cx="146408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110" y="2485383"/>
            <a:ext cx="146408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415" y="2764523"/>
            <a:ext cx="146408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125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4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4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6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  <a:ea typeface="ＭＳ Ｐゴシック" pitchFamily="-107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94876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995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3021306924"/>
      </p:ext>
    </p:extLst>
  </p:cSld>
  <p:clrMapOvr>
    <a:masterClrMapping/>
  </p:clrMapOvr>
  <p:transition spd="slow">
    <p:wipe/>
  </p:transition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173598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424861647"/>
      </p:ext>
    </p:extLst>
  </p:cSld>
  <p:clrMapOvr>
    <a:masterClrMapping/>
  </p:clrMapOvr>
  <p:transition spd="slow">
    <p:wipe/>
  </p:transition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617" y="2131360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088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088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088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0544371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56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564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56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373154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73980" y="1521777"/>
            <a:ext cx="5190831" cy="3571875"/>
          </a:xfrm>
          <a:prstGeom prst="rect">
            <a:avLst/>
          </a:prstGeom>
        </p:spPr>
        <p:txBody>
          <a:bodyPr lIns="121829" tIns="60915" rIns="121829" bIns="60915"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7934" y="1521777"/>
            <a:ext cx="5190832" cy="3571875"/>
          </a:xfrm>
          <a:prstGeom prst="rect">
            <a:avLst/>
          </a:prstGeom>
        </p:spPr>
        <p:txBody>
          <a:bodyPr lIns="121829" tIns="60915" rIns="121829" bIns="60915"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64685462"/>
      </p:ext>
    </p:extLst>
  </p:cSld>
  <p:clrMapOvr>
    <a:masterClrMapping/>
  </p:clrMapOvr>
  <p:transition spd="slow">
    <p:wipe/>
  </p:transition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603" y="2131311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049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049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049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4239510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52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524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52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8945861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/>
              <a:pPr/>
              <a:t>25.09.16</a:t>
            </a:fld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414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812073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mbe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2A793-CA91-4135-BB86-DBF12A4309A1}" type="datetime3">
              <a:rPr lang="fr-BE" smtClean="0"/>
              <a:pPr/>
              <a:t>25.09.16</a:t>
            </a:fld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>
            <a:lvl1pPr marL="514350" indent="-514350">
              <a:buSzPct val="50000"/>
              <a:buFont typeface="Wingdings" charset="2"/>
              <a:buAutoNum type="arabicPlain"/>
              <a:defRPr/>
            </a:lvl1pPr>
            <a:lvl2pPr marL="971550" indent="-514350">
              <a:buSzPct val="50000"/>
              <a:buFont typeface="Wingdings" charset="2"/>
              <a:buAutoNum type="arabicPlain"/>
              <a:defRPr/>
            </a:lvl2pPr>
            <a:lvl3pPr marL="1371600" indent="-457200">
              <a:buSzPct val="50000"/>
              <a:buFont typeface="Wingdings" charset="2"/>
              <a:buAutoNum type="arabicPlain"/>
              <a:defRPr/>
            </a:lvl3pPr>
            <a:lvl4pPr marL="1828800" indent="-457200">
              <a:buSzPct val="50000"/>
              <a:buFont typeface="Wingdings" charset="2"/>
              <a:buAutoNum type="arabicPlain"/>
              <a:defRPr/>
            </a:lvl4pPr>
            <a:lvl5pPr marL="2286000" indent="-457200">
              <a:buSzPct val="50000"/>
              <a:buFont typeface="Wingdings" charset="2"/>
              <a:buAutoNum type="arabicPlain"/>
              <a:defRPr/>
            </a:lvl5pPr>
          </a:lstStyle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9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414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976454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63" y="482900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93" y="516589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300" y="593921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48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700579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63" y="482900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93" y="516589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300" y="593921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48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956864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71" y="482900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300" y="516589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300" y="593921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48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363429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71" y="482900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300" y="516589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300" y="593921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48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487675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155" y="4280383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59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245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59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45" y="1918685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220854064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59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591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308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80904837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06763" y="1339750"/>
            <a:ext cx="11438253" cy="4965699"/>
          </a:xfrm>
          <a:prstGeom prst="rect">
            <a:avLst/>
          </a:prstGeom>
        </p:spPr>
        <p:txBody>
          <a:bodyPr lIns="121899" tIns="60949" rIns="121899" bIns="60949"/>
          <a:lstStyle>
            <a:lvl1pPr>
              <a:defRPr sz="1900"/>
            </a:lvl1pPr>
            <a:lvl2pPr marL="709584" indent="-285738">
              <a:defRPr sz="19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4" name="Rectangle 60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9689699" y="6504952"/>
            <a:ext cx="2257895" cy="269875"/>
          </a:xfrm>
          <a:prstGeom prst="rect">
            <a:avLst/>
          </a:prstGeom>
          <a:ln/>
        </p:spPr>
        <p:txBody>
          <a:bodyPr lIns="91436" tIns="45719" rIns="91436" bIns="45719"/>
          <a:lstStyle>
            <a:lvl1pPr>
              <a:defRPr/>
            </a:lvl1pPr>
          </a:lstStyle>
          <a:p>
            <a:pPr defTabSz="609164">
              <a:defRPr/>
            </a:pPr>
            <a:fld id="{28A37779-3EFF-4C44-81BE-A0A03BDD188D}" type="slidenum">
              <a:rPr lang="en-AU" sz="2400" smtClean="0">
                <a:solidFill>
                  <a:srgbClr val="000000"/>
                </a:solidFill>
                <a:latin typeface="CiscoSansTT Light"/>
              </a:rPr>
              <a:pPr defTabSz="609164">
                <a:defRPr/>
              </a:pPr>
              <a:t>‹#›</a:t>
            </a:fld>
            <a:endParaRPr lang="en-AU" sz="2400" dirty="0">
              <a:solidFill>
                <a:srgbClr val="000000"/>
              </a:solidFill>
              <a:latin typeface="CiscoSansTT Light"/>
            </a:endParaRPr>
          </a:p>
        </p:txBody>
      </p:sp>
      <p:sp>
        <p:nvSpPr>
          <p:cNvPr id="5" name="Rectangle 62"/>
          <p:cNvSpPr>
            <a:spLocks noGrp="1" noChangeArrowheads="1"/>
          </p:cNvSpPr>
          <p:nvPr>
            <p:ph type="ftr" sz="quarter" idx="11"/>
          </p:nvPr>
        </p:nvSpPr>
        <p:spPr>
          <a:xfrm>
            <a:off x="192574" y="6324600"/>
            <a:ext cx="5984373" cy="457200"/>
          </a:xfrm>
          <a:prstGeom prst="rect">
            <a:avLst/>
          </a:prstGeom>
          <a:ln/>
        </p:spPr>
        <p:txBody>
          <a:bodyPr lIns="91436" tIns="45719" rIns="91436" bIns="45719"/>
          <a:lstStyle>
            <a:lvl1pPr>
              <a:defRPr/>
            </a:lvl1pPr>
          </a:lstStyle>
          <a:p>
            <a:pPr defTabSz="609164">
              <a:defRPr/>
            </a:pPr>
            <a:r>
              <a:rPr lang="en-AU" sz="2400" dirty="0">
                <a:solidFill>
                  <a:srgbClr val="000000"/>
                </a:solidFill>
                <a:latin typeface="CiscoSansTT Light"/>
              </a:rPr>
              <a:t>Copyright © 2011 Accenture All Rights Reserved.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289273" y="0"/>
            <a:ext cx="11481873" cy="838200"/>
          </a:xfrm>
        </p:spPr>
        <p:txBody>
          <a:bodyPr anchor="ctr"/>
          <a:lstStyle>
            <a:lvl1pPr>
              <a:defRPr sz="2800"/>
            </a:lvl1pPr>
          </a:lstStyle>
          <a:p>
            <a:r>
              <a:rPr lang="en-US" dirty="0"/>
              <a:t>Click to edit Master title style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085334451"/>
      </p:ext>
    </p:extLst>
  </p:cSld>
  <p:clrMapOvr>
    <a:masterClrMapping/>
  </p:clrMapOvr>
  <p:transition spd="slow">
    <p:wipe/>
  </p:transition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112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7575614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986026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885118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118964410"/>
      </p:ext>
    </p:extLst>
  </p:cSld>
  <p:clrMapOvr>
    <a:masterClrMapping/>
  </p:clrMapOvr>
  <p:transition spd="slow">
    <p:wipe/>
  </p:transition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1528083"/>
      </p:ext>
    </p:extLst>
  </p:cSld>
  <p:clrMapOvr>
    <a:masterClrMapping/>
  </p:clrMapOvr>
  <p:transition spd="slow">
    <p:wipe/>
  </p:transition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2915092459"/>
      </p:ext>
    </p:extLst>
  </p:cSld>
  <p:clrMapOvr>
    <a:masterClrMapping/>
  </p:clrMapOvr>
  <p:transition spd="slow">
    <p:wipe/>
  </p:transition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277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674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408869730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839443125"/>
      </p:ext>
    </p:extLst>
  </p:cSld>
  <p:clrMapOvr>
    <a:masterClrMapping/>
  </p:clrMapOvr>
  <p:transition spd="slow">
    <p:wipe/>
  </p:transition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5754653"/>
      </p:ext>
    </p:extLst>
  </p:cSld>
  <p:clrMapOvr>
    <a:masterClrMapping/>
  </p:clrMapOvr>
  <p:transition spd="slow">
    <p:wipe/>
  </p:transition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3660043"/>
      </p:ext>
    </p:extLst>
  </p:cSld>
  <p:clrMapOvr>
    <a:masterClrMapping/>
  </p:clrMapOvr>
  <p:transition spd="slow">
    <p:wipe/>
  </p:transition>
  <p:hf hdr="0" ftr="0" dt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84"/>
          <p:cNvSpPr/>
          <p:nvPr/>
        </p:nvSpPr>
        <p:spPr>
          <a:xfrm>
            <a:off x="2" y="3337"/>
            <a:ext cx="12168840" cy="637831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914133"/>
            <a:endParaRPr lang="en-US" sz="19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574" y="733428"/>
            <a:ext cx="12188825" cy="5832527"/>
          </a:xfrm>
          <a:prstGeom prst="rect">
            <a:avLst/>
          </a:prstGeom>
          <a:gradFill>
            <a:gsLst>
              <a:gs pos="0">
                <a:srgbClr val="08252E"/>
              </a:gs>
              <a:gs pos="47000">
                <a:schemeClr val="tx1">
                  <a:lumMod val="50000"/>
                </a:schemeClr>
              </a:gs>
              <a:gs pos="100000">
                <a:srgbClr val="08252E"/>
              </a:gs>
            </a:gsLst>
            <a:lin ang="54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4" name="Rectangle 43"/>
          <p:cNvSpPr/>
          <p:nvPr userDrawn="1"/>
        </p:nvSpPr>
        <p:spPr>
          <a:xfrm>
            <a:off x="2" y="6546226"/>
            <a:ext cx="12168840" cy="31273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914133"/>
            <a:endParaRPr lang="en-US" sz="190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29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lang="en-US" sz="2000" b="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</a:t>
            </a:r>
          </a:p>
        </p:txBody>
      </p:sp>
      <p:sp>
        <p:nvSpPr>
          <p:cNvPr id="50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49190"/>
            <a:ext cx="10813351" cy="2907239"/>
          </a:xfrm>
        </p:spPr>
        <p:txBody>
          <a:bodyPr/>
          <a:lstStyle>
            <a:lvl1pPr algn="l" defTabSz="91413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55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grpSp>
        <p:nvGrpSpPr>
          <p:cNvPr id="2" name="Group 67"/>
          <p:cNvGrpSpPr/>
          <p:nvPr userDrawn="1"/>
        </p:nvGrpSpPr>
        <p:grpSpPr>
          <a:xfrm>
            <a:off x="455625" y="302837"/>
            <a:ext cx="839970" cy="447811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92" name="Rectangle 9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black">
            <a:xfrm>
              <a:off x="954502" y="528528"/>
              <a:ext cx="62081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914133"/>
              <a:endParaRPr lang="en-US" sz="1900">
                <a:solidFill>
                  <a:srgbClr val="0096D6"/>
                </a:solidFill>
                <a:latin typeface="Arial"/>
              </a:endParaRPr>
            </a:p>
          </p:txBody>
        </p:sp>
      </p:grpSp>
      <p:sp>
        <p:nvSpPr>
          <p:cNvPr id="56" name="Rectangle 4"/>
          <p:cNvSpPr>
            <a:spLocks noChangeArrowheads="1"/>
          </p:cNvSpPr>
          <p:nvPr userDrawn="1"/>
        </p:nvSpPr>
        <p:spPr bwMode="ltGray">
          <a:xfrm>
            <a:off x="354139" y="6571817"/>
            <a:ext cx="4559499" cy="190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700" dirty="0">
                <a:solidFill>
                  <a:srgbClr val="C0C0C0"/>
                </a:solidFill>
                <a:latin typeface="Arial"/>
              </a:rPr>
              <a:t>© 2013 Cisco and/or its affiliates. All rights reserved.</a:t>
            </a:r>
          </a:p>
        </p:txBody>
      </p:sp>
      <p:sp>
        <p:nvSpPr>
          <p:cNvPr id="57" name="Rectangle 5"/>
          <p:cNvSpPr>
            <a:spLocks noChangeArrowheads="1"/>
          </p:cNvSpPr>
          <p:nvPr userDrawn="1"/>
        </p:nvSpPr>
        <p:spPr bwMode="ltGray">
          <a:xfrm>
            <a:off x="10545682" y="6570107"/>
            <a:ext cx="885543" cy="190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7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58" name="Rectangle 7"/>
          <p:cNvSpPr>
            <a:spLocks noChangeArrowheads="1"/>
          </p:cNvSpPr>
          <p:nvPr userDrawn="1"/>
        </p:nvSpPr>
        <p:spPr bwMode="ltGray">
          <a:xfrm>
            <a:off x="11562343" y="6566003"/>
            <a:ext cx="276402" cy="19061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700">
                <a:solidFill>
                  <a:srgbClr val="C0C0C0"/>
                </a:solidFill>
                <a:latin typeface="Arial"/>
              </a:rPr>
              <a:pPr algn="r" defTabSz="814149"/>
              <a:t>‹#›</a:t>
            </a:fld>
            <a:endParaRPr lang="en-US" sz="700" dirty="0">
              <a:solidFill>
                <a:srgbClr val="C0C0C0"/>
              </a:solidFill>
              <a:latin typeface="Arial"/>
            </a:endParaRPr>
          </a:p>
        </p:txBody>
      </p:sp>
      <p:sp>
        <p:nvSpPr>
          <p:cNvPr id="51" name="Text Placeholder 50"/>
          <p:cNvSpPr>
            <a:spLocks noGrp="1"/>
          </p:cNvSpPr>
          <p:nvPr>
            <p:ph type="body" sz="quarter" idx="10" hasCustomPrompt="1"/>
          </p:nvPr>
        </p:nvSpPr>
        <p:spPr>
          <a:xfrm>
            <a:off x="314328" y="4785927"/>
            <a:ext cx="10810875" cy="395288"/>
          </a:xfrm>
        </p:spPr>
        <p:txBody>
          <a:bodyPr/>
          <a:lstStyle>
            <a:lvl1pPr marL="0" indent="0">
              <a:buFontTx/>
              <a:buNone/>
              <a:defRPr lang="en-US" sz="19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54" name="Text Placeholder 53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4629"/>
            <a:ext cx="10829925" cy="400051"/>
          </a:xfrm>
        </p:spPr>
        <p:txBody>
          <a:bodyPr/>
          <a:lstStyle>
            <a:lvl1pPr marL="0" indent="0">
              <a:buFontTx/>
              <a:buNone/>
              <a:defRPr lang="en-US" sz="15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2030035402"/>
      </p:ext>
    </p:extLst>
  </p:cSld>
  <p:clrMapOvr>
    <a:masterClrMapping/>
  </p:clrMapOvr>
  <p:transition spd="slow">
    <p:wipe/>
  </p:transition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11109590"/>
      </p:ext>
    </p:extLst>
  </p:cSld>
  <p:clrMapOvr>
    <a:masterClrMapping/>
  </p:clrMapOvr>
  <p:transition spd="slow">
    <p:wipe/>
  </p:transition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7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626981344"/>
      </p:ext>
    </p:extLst>
  </p:cSld>
  <p:clrMapOvr>
    <a:masterClrMapping/>
  </p:clrMapOvr>
  <p:transition spd="slow">
    <p:wipe/>
  </p:transition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7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946280084"/>
      </p:ext>
    </p:extLst>
  </p:cSld>
  <p:clrMapOvr>
    <a:masterClrMapping/>
  </p:clrMapOvr>
  <p:transition spd="slow">
    <p:wipe/>
  </p:transition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7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1322493122"/>
      </p:ext>
    </p:extLst>
  </p:cSld>
  <p:clrMapOvr>
    <a:masterClrMapping/>
  </p:clrMapOvr>
  <p:transition spd="slow">
    <p:wipe/>
  </p:transition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7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02822109"/>
      </p:ext>
    </p:extLst>
  </p:cSld>
  <p:clrMapOvr>
    <a:masterClrMapping/>
  </p:clrMapOvr>
  <p:transition spd="slow">
    <p:wipe/>
  </p:transition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7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204433748"/>
      </p:ext>
    </p:extLst>
  </p:cSld>
  <p:clrMapOvr>
    <a:masterClrMapping/>
  </p:clrMapOvr>
  <p:transition spd="slow">
    <p:wipe/>
  </p:transition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7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05921931"/>
      </p:ext>
    </p:extLst>
  </p:cSld>
  <p:clrMapOvr>
    <a:masterClrMapping/>
  </p:clrMapOvr>
  <p:transition spd="slow">
    <p:wipe/>
  </p:transition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71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732618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71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687359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71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2326090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0" y="432215"/>
            <a:ext cx="11438252" cy="838200"/>
          </a:xfrm>
        </p:spPr>
        <p:txBody>
          <a:bodyPr/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0895" y="1344168"/>
            <a:ext cx="11424908" cy="4965192"/>
          </a:xfrm>
        </p:spPr>
        <p:txBody>
          <a:bodyPr>
            <a:noAutofit/>
          </a:bodyPr>
          <a:lstStyle>
            <a:lvl1pPr>
              <a:lnSpc>
                <a:spcPct val="95000"/>
              </a:lnSpc>
              <a:spcBef>
                <a:spcPts val="1480"/>
              </a:spcBef>
              <a:buClr>
                <a:srgbClr val="96CA4B"/>
              </a:buClr>
              <a:tabLst/>
              <a:defRPr sz="23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tabLst/>
              <a:defRPr>
                <a:solidFill>
                  <a:schemeClr val="bg1"/>
                </a:solidFill>
                <a:latin typeface="+mj-lt"/>
              </a:defRPr>
            </a:lvl2pPr>
            <a:lvl3pPr>
              <a:tabLst/>
              <a:defRPr>
                <a:solidFill>
                  <a:schemeClr val="bg1"/>
                </a:solidFill>
                <a:latin typeface="+mj-lt"/>
              </a:defRPr>
            </a:lvl3pPr>
            <a:lvl4pPr>
              <a:tabLst/>
              <a:defRPr>
                <a:solidFill>
                  <a:schemeClr val="bg1"/>
                </a:solidFill>
                <a:latin typeface="+mj-lt"/>
              </a:defRPr>
            </a:lvl4pPr>
            <a:lvl5pPr>
              <a:tabLst/>
              <a:defRPr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3592369"/>
      </p:ext>
    </p:extLst>
  </p:cSld>
  <p:clrMapOvr>
    <a:masterClrMapping/>
  </p:clrMapOvr>
  <p:transition spd="slow">
    <p:wipe/>
  </p:transition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106503"/>
      </p:ext>
    </p:extLst>
  </p:cSld>
  <p:clrMapOvr>
    <a:masterClrMapping/>
  </p:clrMapOvr>
  <p:transition spd="slow">
    <p:wipe/>
  </p:transition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358663600"/>
      </p:ext>
    </p:extLst>
  </p:cSld>
  <p:clrMapOvr>
    <a:masterClrMapping/>
  </p:clrMapOvr>
  <p:transition spd="slow">
    <p:wipe/>
  </p:transition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86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5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04073051"/>
      </p:ext>
    </p:extLst>
  </p:cSld>
  <p:clrMapOvr>
    <a:masterClrMapping/>
  </p:clrMapOvr>
  <p:transition spd="slow">
    <p:wipe/>
  </p:transition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85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9444072"/>
      </p:ext>
    </p:extLst>
  </p:cSld>
  <p:clrMapOvr>
    <a:masterClrMapping/>
  </p:clrMapOvr>
  <p:transition spd="slow">
    <p:wipe/>
  </p:transition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7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6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128295890"/>
      </p:ext>
    </p:extLst>
  </p:cSld>
  <p:clrMapOvr>
    <a:masterClrMapping/>
  </p:clrMapOvr>
  <p:transition spd="slow">
    <p:wipe/>
  </p:transition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242918401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4100994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317106134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4657999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41157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48831" cy="838200"/>
          </a:xfrm>
        </p:spPr>
        <p:txBody>
          <a:bodyPr/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8701990"/>
      </p:ext>
    </p:extLst>
  </p:cSld>
  <p:clrMapOvr>
    <a:masterClrMapping/>
  </p:clrMapOvr>
  <p:transition spd="slow">
    <p:wipe/>
  </p:transition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3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611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611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2" y="3029942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942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942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942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611" y="168465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611" y="1677385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611" y="518394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611" y="518394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66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53487183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435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66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332233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55644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6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9757703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689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689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962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8" y="655644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6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772339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055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1493595"/>
      </p:ext>
    </p:extLst>
  </p:cSld>
  <p:clrMapOvr>
    <a:masterClrMapping/>
  </p:clrMapOvr>
  <p:transition spd="slow">
    <p:wipe/>
  </p:transition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171" y="321825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5355543"/>
      </p:ext>
    </p:extLst>
  </p:cSld>
  <p:clrMapOvr>
    <a:masterClrMapping/>
  </p:clrMapOvr>
  <p:transition spd="slow">
    <p:wipe/>
  </p:transition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987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13580383"/>
      </p:ext>
    </p:extLst>
  </p:cSld>
  <p:clrMapOvr>
    <a:masterClrMapping/>
  </p:clrMapOvr>
  <p:transition spd="slow">
    <p:wipe/>
  </p:transition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66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4780678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665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37253369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479673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80" tIns="45691" rIns="91380" bIns="45691" anchor="ctr"/>
          <a:lstStyle/>
          <a:p>
            <a:pPr defTabSz="609164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574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380" tIns="45691" rIns="91380" bIns="45691" anchor="ctr"/>
          <a:lstStyle/>
          <a:p>
            <a:pPr defTabSz="609164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3053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34000">
                      <a:srgbClr val="272749"/>
                    </a:gs>
                    <a:gs pos="0">
                      <a:schemeClr val="tx2"/>
                    </a:gs>
                    <a:gs pos="92000">
                      <a:srgbClr val="EE402F"/>
                    </a:gs>
                    <a:gs pos="100000">
                      <a:srgbClr val="F37527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6026322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6762" y="5430244"/>
            <a:ext cx="11408627" cy="838200"/>
          </a:xfrm>
        </p:spPr>
        <p:txBody>
          <a:bodyPr vert="horz" lIns="82268" tIns="45707" rIns="82268" bIns="45707" rtlCol="0" anchor="b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52271318"/>
      </p:ext>
    </p:extLst>
  </p:cSld>
  <p:clrMapOvr>
    <a:masterClrMapping/>
  </p:clrMapOvr>
  <p:transition spd="slow">
    <p:wipe/>
  </p:transition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957906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47463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727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66902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64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66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65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6" y="248551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1" y="276465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231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62040469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727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82769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712" y="1255270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727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3787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80064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66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65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6" y="248551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81" y="276465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231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9969887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125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3304259266"/>
      </p:ext>
    </p:extLst>
  </p:cSld>
  <p:clrMapOvr>
    <a:masterClrMapping/>
  </p:clrMapOvr>
  <p:transition spd="slow">
    <p:wipe/>
  </p:transition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728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016819485"/>
      </p:ext>
    </p:extLst>
  </p:cSld>
  <p:clrMapOvr>
    <a:masterClrMapping/>
  </p:clrMapOvr>
  <p:transition spd="slow">
    <p:wipe/>
  </p:transition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71" y="4829015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300" y="5165901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300" y="5939222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81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606060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/>
          <p:cNvSpPr txBox="1"/>
          <p:nvPr userDrawn="1"/>
        </p:nvSpPr>
        <p:spPr>
          <a:xfrm>
            <a:off x="859373" y="3061441"/>
            <a:ext cx="2467286" cy="646305"/>
          </a:xfrm>
          <a:prstGeom prst="rect">
            <a:avLst/>
          </a:prstGeom>
          <a:noFill/>
        </p:spPr>
        <p:txBody>
          <a:bodyPr wrap="none" lIns="91412" tIns="45707" rIns="91412" bIns="45707" rtlCol="0">
            <a:spAutoFit/>
          </a:bodyPr>
          <a:lstStyle/>
          <a:p>
            <a:pPr defTabSz="914133"/>
            <a:r>
              <a:rPr lang="en-US" sz="3600" dirty="0">
                <a:solidFill>
                  <a:srgbClr val="FFFFFF"/>
                </a:solidFill>
                <a:latin typeface="Arial"/>
              </a:rPr>
              <a:t>Thank you.</a:t>
            </a:r>
          </a:p>
        </p:txBody>
      </p:sp>
      <p:sp>
        <p:nvSpPr>
          <p:cNvPr id="20" name="Rectangle 19"/>
          <p:cNvSpPr>
            <a:spLocks noChangeArrowheads="1"/>
          </p:cNvSpPr>
          <p:nvPr userDrawn="1"/>
        </p:nvSpPr>
        <p:spPr bwMode="black">
          <a:xfrm>
            <a:off x="8409358" y="3708611"/>
            <a:ext cx="116616" cy="44182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1" name="Freeform 20"/>
          <p:cNvSpPr>
            <a:spLocks/>
          </p:cNvSpPr>
          <p:nvPr userDrawn="1"/>
        </p:nvSpPr>
        <p:spPr bwMode="black">
          <a:xfrm>
            <a:off x="9088723" y="3697607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7921211" y="3697607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3" name="Freeform 22"/>
          <p:cNvSpPr>
            <a:spLocks noEditPoints="1"/>
          </p:cNvSpPr>
          <p:nvPr userDrawn="1"/>
        </p:nvSpPr>
        <p:spPr bwMode="black">
          <a:xfrm>
            <a:off x="9548394" y="3697607"/>
            <a:ext cx="463750" cy="466297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4" name="Freeform 23"/>
          <p:cNvSpPr>
            <a:spLocks/>
          </p:cNvSpPr>
          <p:nvPr userDrawn="1"/>
        </p:nvSpPr>
        <p:spPr bwMode="black">
          <a:xfrm>
            <a:off x="8676497" y="3697607"/>
            <a:ext cx="302387" cy="466297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5" name="Freeform 24"/>
          <p:cNvSpPr>
            <a:spLocks/>
          </p:cNvSpPr>
          <p:nvPr userDrawn="1"/>
        </p:nvSpPr>
        <p:spPr bwMode="black">
          <a:xfrm>
            <a:off x="7689325" y="3082440"/>
            <a:ext cx="109835" cy="22703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6" name="Freeform 25"/>
          <p:cNvSpPr>
            <a:spLocks/>
          </p:cNvSpPr>
          <p:nvPr userDrawn="1"/>
        </p:nvSpPr>
        <p:spPr bwMode="black">
          <a:xfrm>
            <a:off x="7997133" y="2931133"/>
            <a:ext cx="109835" cy="37929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7" name="Freeform 26"/>
          <p:cNvSpPr>
            <a:spLocks/>
          </p:cNvSpPr>
          <p:nvPr userDrawn="1"/>
        </p:nvSpPr>
        <p:spPr bwMode="black">
          <a:xfrm>
            <a:off x="8299525" y="2721783"/>
            <a:ext cx="109835" cy="69876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8" name="Freeform 27"/>
          <p:cNvSpPr>
            <a:spLocks/>
          </p:cNvSpPr>
          <p:nvPr userDrawn="1"/>
        </p:nvSpPr>
        <p:spPr bwMode="black">
          <a:xfrm>
            <a:off x="8607334" y="2930183"/>
            <a:ext cx="109835" cy="3792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9" name="Freeform 28"/>
          <p:cNvSpPr>
            <a:spLocks/>
          </p:cNvSpPr>
          <p:nvPr userDrawn="1"/>
        </p:nvSpPr>
        <p:spPr bwMode="black">
          <a:xfrm>
            <a:off x="8908364" y="3083402"/>
            <a:ext cx="116616" cy="227031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0" name="Freeform 29"/>
          <p:cNvSpPr>
            <a:spLocks/>
          </p:cNvSpPr>
          <p:nvPr userDrawn="1"/>
        </p:nvSpPr>
        <p:spPr bwMode="black">
          <a:xfrm>
            <a:off x="9216759" y="2931133"/>
            <a:ext cx="111191" cy="37929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1" name="Freeform 30"/>
          <p:cNvSpPr>
            <a:spLocks/>
          </p:cNvSpPr>
          <p:nvPr userDrawn="1"/>
        </p:nvSpPr>
        <p:spPr bwMode="black">
          <a:xfrm>
            <a:off x="9524572" y="2721783"/>
            <a:ext cx="111191" cy="69876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2" name="Freeform 31"/>
          <p:cNvSpPr>
            <a:spLocks/>
          </p:cNvSpPr>
          <p:nvPr userDrawn="1"/>
        </p:nvSpPr>
        <p:spPr bwMode="black">
          <a:xfrm>
            <a:off x="9826955" y="2931133"/>
            <a:ext cx="111191" cy="37929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3" name="Freeform 32"/>
          <p:cNvSpPr>
            <a:spLocks/>
          </p:cNvSpPr>
          <p:nvPr userDrawn="1"/>
        </p:nvSpPr>
        <p:spPr bwMode="black">
          <a:xfrm>
            <a:off x="10134767" y="3083402"/>
            <a:ext cx="111191" cy="227031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lIns="91412" tIns="45707" rIns="91412" bIns="45707"/>
          <a:lstStyle/>
          <a:p>
            <a:pPr defTabSz="914133"/>
            <a:endParaRPr lang="en-US" sz="190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3" y="13"/>
            <a:ext cx="12188826" cy="6857999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20000"/>
                </a:schemeClr>
              </a:gs>
              <a:gs pos="100000">
                <a:schemeClr val="bg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421150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625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2" grpId="0" animBg="1"/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</p:bldLst>
  </p:timing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583" y="2131304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032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032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032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1051625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50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508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50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4354049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546" y="2131708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426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426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426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9807391"/>
      </p:ext>
    </p:extLst>
  </p:cSld>
  <p:clrMapOvr>
    <a:masterClrMapping/>
  </p:clrMapOvr>
  <p:transition spd="slow">
    <p:push/>
  </p:transition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90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902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90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1692149"/>
      </p:ext>
    </p:extLst>
  </p:cSld>
  <p:clrMapOvr>
    <a:masterClrMapping/>
  </p:clrMapOvr>
  <p:transition spd="slow">
    <p:push/>
  </p:transition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622" y="4828771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852" y="5165655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158" y="5938978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249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423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622" y="4828771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852" y="5165655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158" y="5938978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249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6063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929" y="4828771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158" y="5165655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158" y="5938978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249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4085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929" y="4828771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158" y="5165655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158" y="5938978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249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0388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013" y="4280147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44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103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44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703" y="1918449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468948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44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44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84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889039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43"/>
          <p:cNvSpPr/>
          <p:nvPr userDrawn="1"/>
        </p:nvSpPr>
        <p:spPr>
          <a:xfrm>
            <a:off x="-1587" y="1676400"/>
            <a:ext cx="12192000" cy="2590800"/>
          </a:xfrm>
          <a:prstGeom prst="rect">
            <a:avLst/>
          </a:prstGeom>
          <a:gradFill>
            <a:gsLst>
              <a:gs pos="40000">
                <a:srgbClr val="000000"/>
              </a:gs>
              <a:gs pos="100000">
                <a:srgbClr val="000000"/>
              </a:gs>
            </a:gsLst>
            <a:lin ang="0" scaled="0"/>
          </a:gra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28" name="Picture 2" descr="C:\Users\mkraszew\Downloads\A20003x12B.jpg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" y="-1"/>
            <a:ext cx="12188824" cy="6858001"/>
          </a:xfrm>
          <a:prstGeom prst="rect">
            <a:avLst/>
          </a:prstGeom>
          <a:ln w="63500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" name="Rectangle 97"/>
          <p:cNvSpPr/>
          <p:nvPr userDrawn="1"/>
        </p:nvSpPr>
        <p:spPr>
          <a:xfrm>
            <a:off x="575" y="4572000"/>
            <a:ext cx="12190411" cy="2286000"/>
          </a:xfrm>
          <a:prstGeom prst="rect">
            <a:avLst/>
          </a:prstGeom>
          <a:gradFill>
            <a:gsLst>
              <a:gs pos="54000">
                <a:srgbClr val="000000">
                  <a:alpha val="77000"/>
                </a:srgbClr>
              </a:gs>
              <a:gs pos="97000">
                <a:srgbClr val="000000">
                  <a:alpha val="0"/>
                </a:srgbClr>
              </a:gs>
            </a:gsLst>
            <a:lin ang="16200000" scaled="0"/>
          </a:gra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87816" y="5715000"/>
            <a:ext cx="11445398" cy="8382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26" name="Title 1"/>
          <p:cNvSpPr txBox="1">
            <a:spLocks/>
          </p:cNvSpPr>
          <p:nvPr userDrawn="1"/>
        </p:nvSpPr>
        <p:spPr>
          <a:xfrm>
            <a:off x="440788" y="2677309"/>
            <a:ext cx="11408627" cy="838200"/>
          </a:xfrm>
          <a:prstGeom prst="rect">
            <a:avLst/>
          </a:prstGeom>
        </p:spPr>
        <p:txBody>
          <a:bodyPr vert="horz" lIns="82268" tIns="45707" rIns="82268" bIns="45707" rtlCol="0" anchor="b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endParaRPr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3079571"/>
      </p:ext>
    </p:extLst>
  </p:cSld>
  <p:clrMapOvr>
    <a:masterClrMapping/>
  </p:clrMapOvr>
  <p:transition spd="slow">
    <p:wipe/>
  </p:transition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893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069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397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66231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839681716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58441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3498196947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135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438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4188865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38725546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7010792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85294913"/>
      </p:ext>
    </p:extLst>
  </p:cSld>
  <p:clrMapOvr>
    <a:masterClrMapping/>
  </p:clrMapOvr>
  <p:hf hdr="0" ftr="0" dt="0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6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48831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574" y="6267450"/>
            <a:ext cx="12188825" cy="304800"/>
          </a:xfrm>
          <a:prstGeom prst="rect">
            <a:avLst/>
          </a:prstGeom>
          <a:solidFill>
            <a:srgbClr val="08252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7790361"/>
      </p:ext>
    </p:extLst>
  </p:cSld>
  <p:clrMapOvr>
    <a:masterClrMapping/>
  </p:clrMapOvr>
  <p:transition spd="slow">
    <p:wipe/>
  </p:transition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2172530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03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633361662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03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341066620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034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446438548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03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636515729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03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042577853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034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4007208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481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276262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481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936463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481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64479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7"/>
          <p:cNvSpPr>
            <a:spLocks noChangeArrowheads="1"/>
          </p:cNvSpPr>
          <p:nvPr/>
        </p:nvSpPr>
        <p:spPr bwMode="ltGray">
          <a:xfrm rot="10800000" flipV="1">
            <a:off x="473399" y="6555104"/>
            <a:ext cx="320463" cy="205264"/>
          </a:xfrm>
          <a:prstGeom prst="round2SameRect">
            <a:avLst>
              <a:gd name="adj1" fmla="val 0"/>
              <a:gd name="adj2" fmla="val 15082"/>
            </a:avLst>
          </a:prstGeom>
          <a:solidFill>
            <a:schemeClr val="accent1"/>
          </a:solidFill>
          <a:ln w="9525" algn="ctr">
            <a:solidFill>
              <a:schemeClr val="accent1"/>
            </a:solidFill>
            <a:miter lim="800000"/>
            <a:headEnd/>
            <a:tailEnd/>
          </a:ln>
          <a:effectLst/>
        </p:spPr>
        <p:txBody>
          <a:bodyPr wrap="none" lIns="82116" tIns="27430" rIns="82116" bIns="41057" anchor="b" anchorCtr="1">
            <a:noAutofit/>
          </a:bodyPr>
          <a:lstStyle/>
          <a:p>
            <a:pPr algn="ctr" defTabSz="814319"/>
            <a:fld id="{DFCF27A5-1A5B-48D3-A060-2758FFBB1ADD}" type="slidenum">
              <a:rPr lang="en-US" sz="700">
                <a:solidFill>
                  <a:srgbClr val="FFFFFF"/>
                </a:solidFill>
                <a:latin typeface="Arial"/>
              </a:rPr>
              <a:pPr algn="ctr" defTabSz="814319"/>
              <a:t>‹#›</a:t>
            </a:fld>
            <a:endParaRPr lang="en-US" sz="7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5618" y="1600203"/>
            <a:ext cx="11277602" cy="43608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Picture Placeholder 17"/>
          <p:cNvSpPr>
            <a:spLocks noGrp="1"/>
          </p:cNvSpPr>
          <p:nvPr>
            <p:ph type="pic" sz="quarter" idx="21" hasCustomPrompt="1"/>
          </p:nvPr>
        </p:nvSpPr>
        <p:spPr>
          <a:xfrm>
            <a:off x="9425938" y="6343427"/>
            <a:ext cx="2231072" cy="418656"/>
          </a:xfrm>
          <a:prstGeom prst="roundRect">
            <a:avLst>
              <a:gd name="adj" fmla="val 8704"/>
            </a:avLst>
          </a:prstGeom>
          <a:solidFill>
            <a:srgbClr val="2C2C2C"/>
          </a:solidFill>
          <a:ln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 anchorCtr="1">
            <a:noAutofit/>
          </a:bodyPr>
          <a:lstStyle>
            <a:lvl1pPr marL="228581" indent="-228581" algn="ctr">
              <a:buNone/>
              <a:defRPr lang="en-US" sz="1100" b="0" dirty="0">
                <a:solidFill>
                  <a:schemeClr val="accent6">
                    <a:lumMod val="60000"/>
                    <a:lumOff val="40000"/>
                  </a:schemeClr>
                </a:solidFill>
              </a:defRPr>
            </a:lvl1pPr>
          </a:lstStyle>
          <a:p>
            <a:pPr marL="0" lvl="0" indent="0" algn="ctr"/>
            <a:r>
              <a:rPr lang="en-US" dirty="0"/>
              <a:t>Optional: Division name and Icon. Delete if not using.</a:t>
            </a:r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4" hasCustomPrompt="1"/>
          </p:nvPr>
        </p:nvSpPr>
        <p:spPr>
          <a:xfrm>
            <a:off x="10915656" y="108492"/>
            <a:ext cx="1132154" cy="459465"/>
          </a:xfrm>
          <a:prstGeom prst="rect">
            <a:avLst/>
          </a:prstGeom>
          <a:ln>
            <a:noFill/>
          </a:ln>
        </p:spPr>
        <p:txBody>
          <a:bodyPr lIns="91432" tIns="182864" rIns="91432" bIns="91432" anchor="ctr">
            <a:normAutofit/>
          </a:bodyPr>
          <a:lstStyle>
            <a:lvl1pPr marL="0" indent="0" algn="ctr">
              <a:buNone/>
              <a:defRPr sz="1100"/>
            </a:lvl1pPr>
          </a:lstStyle>
          <a:p>
            <a:r>
              <a:rPr lang="en-US" dirty="0"/>
              <a:t>Click to insert company logo </a:t>
            </a:r>
            <a:br>
              <a:rPr lang="en-US" dirty="0"/>
            </a:br>
            <a:r>
              <a:rPr lang="en-US" dirty="0"/>
              <a:t>or icon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296464" y="6552755"/>
            <a:ext cx="11595898" cy="0"/>
          </a:xfrm>
          <a:prstGeom prst="line">
            <a:avLst/>
          </a:prstGeom>
          <a:ln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2995620"/>
      </p:ext>
    </p:extLst>
  </p:cSld>
  <p:clrMapOvr>
    <a:masterClrMapping/>
  </p:clrMapOvr>
  <p:transition spd="slow">
    <p:wipe/>
  </p:transition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1473966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460940034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443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4835194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443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7924071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939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52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644474837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0988024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7579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2081109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984586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6201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6631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469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469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706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706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706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706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469" y="1684414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469" y="1677149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469" y="5183712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469" y="5183712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52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2010919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294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52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3744453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6211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52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3281474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547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547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726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6211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52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761122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913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3118878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029" y="321589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7658528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751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41192737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52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556362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52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8303920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05999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67614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80828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62799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491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79599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922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428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421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5277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417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090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6268427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491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841847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570" y="1255034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491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331609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922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428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421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5277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417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090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7858264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889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879375015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492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6982443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525" y="2131698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416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416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416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0668623"/>
      </p:ext>
    </p:extLst>
  </p:cSld>
  <p:clrMapOvr>
    <a:masterClrMapping/>
  </p:clrMapOvr>
  <p:transition spd="slow">
    <p:push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/>
          <p:cNvSpPr/>
          <p:nvPr/>
        </p:nvSpPr>
        <p:spPr>
          <a:xfrm>
            <a:off x="4539289" y="5949589"/>
            <a:ext cx="798577" cy="1145627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47413" y="5949589"/>
            <a:ext cx="630456" cy="1145627"/>
          </a:xfrm>
          <a:prstGeom prst="rect">
            <a:avLst/>
          </a:prstGeom>
          <a:solidFill>
            <a:srgbClr val="6DB344">
              <a:alpha val="4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6360608" y="5949589"/>
            <a:ext cx="630456" cy="1145627"/>
          </a:xfrm>
          <a:prstGeom prst="rect">
            <a:avLst/>
          </a:prstGeom>
          <a:solidFill>
            <a:srgbClr val="0096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Rounded Rectangle 32"/>
          <p:cNvSpPr/>
          <p:nvPr/>
        </p:nvSpPr>
        <p:spPr>
          <a:xfrm rot="10800000" flipH="1">
            <a:off x="3807683" y="831272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8" name="Rounded Rectangle 27"/>
          <p:cNvSpPr/>
          <p:nvPr userDrawn="1"/>
        </p:nvSpPr>
        <p:spPr>
          <a:xfrm rot="10800000" flipH="1">
            <a:off x="1095671" y="4716780"/>
            <a:ext cx="874857" cy="150749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9" name="Rounded Rectangle 28"/>
          <p:cNvSpPr/>
          <p:nvPr userDrawn="1"/>
        </p:nvSpPr>
        <p:spPr>
          <a:xfrm rot="10800000" flipH="1">
            <a:off x="1776215" y="1981200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Rounded Rectangle 29"/>
          <p:cNvSpPr/>
          <p:nvPr/>
        </p:nvSpPr>
        <p:spPr>
          <a:xfrm rot="10800000" flipH="1">
            <a:off x="7824455" y="6614164"/>
            <a:ext cx="1040145" cy="3319549"/>
          </a:xfrm>
          <a:prstGeom prst="roundRect">
            <a:avLst>
              <a:gd name="adj" fmla="val 50000"/>
            </a:avLst>
          </a:prstGeom>
          <a:solidFill>
            <a:srgbClr val="1F8BAE">
              <a:alpha val="3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1" name="Rounded Rectangle 30"/>
          <p:cNvSpPr/>
          <p:nvPr/>
        </p:nvSpPr>
        <p:spPr>
          <a:xfrm rot="10800000" flipH="1">
            <a:off x="9241869" y="6614160"/>
            <a:ext cx="874857" cy="150749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4" name="Rounded Rectangle 33"/>
          <p:cNvSpPr/>
          <p:nvPr/>
        </p:nvSpPr>
        <p:spPr>
          <a:xfrm rot="10800000" flipH="1">
            <a:off x="2921223" y="6720403"/>
            <a:ext cx="883170" cy="6331065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5" name="Rounded Rectangle 34"/>
          <p:cNvSpPr/>
          <p:nvPr/>
        </p:nvSpPr>
        <p:spPr>
          <a:xfrm rot="10800000" flipH="1">
            <a:off x="3724582" y="6668595"/>
            <a:ext cx="1038871" cy="554631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6" name="Rounded Rectangle 35"/>
          <p:cNvSpPr/>
          <p:nvPr/>
        </p:nvSpPr>
        <p:spPr>
          <a:xfrm rot="10800000" flipH="1">
            <a:off x="6559406" y="1025236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7" name="Rounded Rectangle 36"/>
          <p:cNvSpPr/>
          <p:nvPr/>
        </p:nvSpPr>
        <p:spPr>
          <a:xfrm rot="10800000" flipH="1">
            <a:off x="7187314" y="1731818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8" name="Rounded Rectangle 37"/>
          <p:cNvSpPr/>
          <p:nvPr userDrawn="1"/>
        </p:nvSpPr>
        <p:spPr>
          <a:xfrm rot="10800000" flipH="1">
            <a:off x="454967" y="6708760"/>
            <a:ext cx="1040145" cy="3319549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4DCAFF">
                  <a:shade val="30000"/>
                  <a:satMod val="115000"/>
                  <a:alpha val="26000"/>
                </a:srgbClr>
              </a:gs>
              <a:gs pos="50000">
                <a:srgbClr val="4DCAFF">
                  <a:shade val="67500"/>
                  <a:satMod val="115000"/>
                </a:srgbClr>
              </a:gs>
              <a:gs pos="100000">
                <a:srgbClr val="4DCAFF">
                  <a:shade val="100000"/>
                  <a:satMod val="115000"/>
                </a:srgb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9" name="Rounded Rectangle 38"/>
          <p:cNvSpPr/>
          <p:nvPr/>
        </p:nvSpPr>
        <p:spPr>
          <a:xfrm rot="10800000" flipH="1">
            <a:off x="10714880" y="8319221"/>
            <a:ext cx="1040145" cy="3319549"/>
          </a:xfrm>
          <a:prstGeom prst="roundRect">
            <a:avLst>
              <a:gd name="adj" fmla="val 50000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1" name="Rounded Rectangle 40"/>
          <p:cNvSpPr/>
          <p:nvPr/>
        </p:nvSpPr>
        <p:spPr>
          <a:xfrm rot="10800000" flipH="1">
            <a:off x="10880166" y="1731818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2" name="Rounded Rectangle 41"/>
          <p:cNvSpPr/>
          <p:nvPr/>
        </p:nvSpPr>
        <p:spPr>
          <a:xfrm rot="10800000" flipH="1">
            <a:off x="5026570" y="1981200"/>
            <a:ext cx="874857" cy="424307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2" y="3334"/>
            <a:ext cx="12168840" cy="637831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4" name="Rectangle 43"/>
          <p:cNvSpPr/>
          <p:nvPr userDrawn="1"/>
        </p:nvSpPr>
        <p:spPr>
          <a:xfrm>
            <a:off x="2" y="6546216"/>
            <a:ext cx="12168840" cy="31273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19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lang="en-US" sz="2000" b="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</a:t>
            </a:r>
          </a:p>
        </p:txBody>
      </p:sp>
      <p:sp>
        <p:nvSpPr>
          <p:cNvPr id="50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49181"/>
            <a:ext cx="10813351" cy="2907239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grpSp>
        <p:nvGrpSpPr>
          <p:cNvPr id="91" name="Group 67"/>
          <p:cNvGrpSpPr/>
          <p:nvPr userDrawn="1"/>
        </p:nvGrpSpPr>
        <p:grpSpPr>
          <a:xfrm>
            <a:off x="455614" y="302836"/>
            <a:ext cx="839970" cy="447811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92" name="Rectangle 9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black">
            <a:xfrm>
              <a:off x="954502" y="528528"/>
              <a:ext cx="62081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</p:grpSp>
      <p:sp>
        <p:nvSpPr>
          <p:cNvPr id="56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© 2013 Cisco and/or its affiliates. All rights reserved.</a:t>
            </a:r>
          </a:p>
        </p:txBody>
      </p:sp>
      <p:sp>
        <p:nvSpPr>
          <p:cNvPr id="57" name="Rectangle 5"/>
          <p:cNvSpPr>
            <a:spLocks noChangeArrowheads="1"/>
          </p:cNvSpPr>
          <p:nvPr userDrawn="1"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58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C0C0C0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C0C0C0"/>
              </a:solidFill>
              <a:latin typeface="Arial"/>
            </a:endParaRPr>
          </a:p>
        </p:txBody>
      </p:sp>
      <p:sp>
        <p:nvSpPr>
          <p:cNvPr id="51" name="Text Placeholder 50"/>
          <p:cNvSpPr>
            <a:spLocks noGrp="1"/>
          </p:cNvSpPr>
          <p:nvPr>
            <p:ph type="body" sz="quarter" idx="10" hasCustomPrompt="1"/>
          </p:nvPr>
        </p:nvSpPr>
        <p:spPr>
          <a:xfrm>
            <a:off x="314328" y="4785927"/>
            <a:ext cx="10810875" cy="395288"/>
          </a:xfrm>
        </p:spPr>
        <p:txBody>
          <a:bodyPr/>
          <a:lstStyle>
            <a:lvl1pPr marL="0" indent="0">
              <a:buFontTx/>
              <a:buNone/>
              <a:defRPr lang="en-US" sz="18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54" name="Text Placeholder 53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3675"/>
            <a:ext cx="10829925" cy="400050"/>
          </a:xfrm>
        </p:spPr>
        <p:txBody>
          <a:bodyPr/>
          <a:lstStyle>
            <a:lvl1pPr marL="0" indent="0">
              <a:buFontTx/>
              <a:buNone/>
              <a:defRPr lang="en-US" sz="1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24449406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50000" decel="5000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4.44444E-6 4.81481E-6 L -4.44444E-6 0.65879 " pathEditMode="relative" rAng="0" ptsTypes="AA">
                                      <p:cBhvr>
                                        <p:cTn id="6" dur="8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2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8" dur="106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grpId="0" nodeType="withEffect">
                                  <p:stCondLst>
                                    <p:cond delay="11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1.94444E-6 0 L 1.94444E-6 -1.0081 " pathEditMode="relative" rAng="0" ptsTypes="AA">
                                      <p:cBhvr>
                                        <p:cTn id="10" dur="164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4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grpId="0" nodeType="withEffect">
                                  <p:stCondLst>
                                    <p:cond delay="13700"/>
                                  </p:stCondLst>
                                  <p:childTnLst>
                                    <p:animMotion origin="layout" path="M 2.77778E-6 4.81481E-6 L 2.77778E-6 -0.34561 " pathEditMode="relative" rAng="0" ptsTypes="AA">
                                      <p:cBhvr>
                                        <p:cTn id="12" dur="109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4.44444E-6 L -3.88889E-6 1.14467 " pathEditMode="relative" rAng="0" ptsTypes="AA">
                                      <p:cBhvr>
                                        <p:cTn id="14" dur="104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7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ccel="50000" decel="5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4.16667E-6 0.27476 L 4.16667E-6 -1.26019 " pathEditMode="relative" rAng="0" ptsTypes="AA">
                                      <p:cBhvr>
                                        <p:cTn id="16" dur="121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68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repeatCount="indefinite" accel="50000" decel="50000" autoRev="1" fill="hold" grpId="0" nodeType="withEffect">
                                  <p:stCondLst>
                                    <p:cond delay="36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1.94444E-6 0 L 1.94444E-6 -1.0081 " pathEditMode="relative" rAng="0" ptsTypes="AA">
                                      <p:cBhvr>
                                        <p:cTn id="18" dur="84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repeatCount="indefinite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20" dur="19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50000" decel="50000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22" dur="82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repeatCount="indefinite" accel="50000" decel="50000" fill="hold" grpId="0" nodeType="withEffect">
                                  <p:stCondLst>
                                    <p:cond delay="57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4.72222E-6 -2.15822E-6 L -4.72222E-6 -1.32223 " pathEditMode="relative" rAng="0" ptsTypes="AA">
                                      <p:cBhvr>
                                        <p:cTn id="24" dur="11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6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repeatCount="indefinite" accel="50000" decel="50000" fill="hold" grpId="0" nodeType="withEffect">
                                  <p:stCondLst>
                                    <p:cond delay="13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1.94444E-6 0 L 1.94444E-6 -1.0081 " pathEditMode="relative" rAng="0" ptsTypes="AA">
                                      <p:cBhvr>
                                        <p:cTn id="26" dur="7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indefinite" accel="50000" decel="50000" fill="hold" grpId="0" nodeType="withEffect">
                                  <p:stCondLst>
                                    <p:cond delay="530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28" dur="151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indefinite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77778E-6 1.85185E-6 L 2.77778E-6 0.99305 " pathEditMode="relative" rAng="0" ptsTypes="AA">
                                      <p:cBhvr>
                                        <p:cTn id="30" dur="5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7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7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" dur="6650" autoRev="1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animClr clrSpc="rgb" dir="cw">
                                      <p:cBhvr>
                                        <p:cTn id="33" dur="6650" autoRev="1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set>
                                      <p:cBhvr>
                                        <p:cTn id="34" dur="6650" autoRev="1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5" dur="6650" autoRev="1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27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5350" autoRev="1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animClr clrSpc="rgb" dir="cw">
                                      <p:cBhvr>
                                        <p:cTn id="38" dur="5350" autoRev="1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set>
                                      <p:cBhvr>
                                        <p:cTn id="39" dur="5350" autoRev="1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350" autoRev="1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7" presetClass="emph" presetSubtype="0" repeatCount="indefinite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2" dur="6650" autoRev="1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animClr clrSpc="rgb" dir="cw">
                                      <p:cBhvr>
                                        <p:cTn id="43" dur="6650" autoRev="1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0CCCC"/>
                                      </p:to>
                                    </p:animClr>
                                    <p:set>
                                      <p:cBhvr>
                                        <p:cTn id="44" dur="6650" autoRev="1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5" dur="6650" autoRev="1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6" grpId="0" animBg="1"/>
      <p:bldP spid="45" grpId="0" animBg="1"/>
      <p:bldP spid="33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1" grpId="0" animBg="1"/>
      <p:bldP spid="42" grpId="0" animBg="1"/>
    </p:bldLst>
  </p:timing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89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892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89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3935243"/>
      </p:ext>
    </p:extLst>
  </p:cSld>
  <p:clrMapOvr>
    <a:masterClrMapping/>
  </p:clrMapOvr>
  <p:transition spd="slow">
    <p:push/>
  </p:transition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671" y="4828853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01" y="5165737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08" y="5939060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331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237254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671" y="4828853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01" y="5165737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08" y="5939060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331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508444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979" y="4828853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08" y="5165737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08" y="5939060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331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0217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979" y="4828853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08" y="5165737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08" y="5939060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331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483262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062" y="4280229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49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152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49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753" y="1918531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794810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49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49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93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7275612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97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936880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84886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8167147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84"/>
          <p:cNvSpPr/>
          <p:nvPr/>
        </p:nvSpPr>
        <p:spPr>
          <a:xfrm>
            <a:off x="2" y="3334"/>
            <a:ext cx="12168840" cy="637831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4" name="Rectangle 43"/>
          <p:cNvSpPr/>
          <p:nvPr userDrawn="1"/>
        </p:nvSpPr>
        <p:spPr>
          <a:xfrm>
            <a:off x="2" y="6546216"/>
            <a:ext cx="12168840" cy="312735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19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lang="en-US" sz="2000" b="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</a:t>
            </a:r>
          </a:p>
        </p:txBody>
      </p:sp>
      <p:sp>
        <p:nvSpPr>
          <p:cNvPr id="50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49181"/>
            <a:ext cx="10813351" cy="2907239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grpSp>
        <p:nvGrpSpPr>
          <p:cNvPr id="2" name="Group 67"/>
          <p:cNvGrpSpPr/>
          <p:nvPr userDrawn="1"/>
        </p:nvGrpSpPr>
        <p:grpSpPr>
          <a:xfrm>
            <a:off x="455614" y="302836"/>
            <a:ext cx="839970" cy="447811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92" name="Rectangle 9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black">
            <a:xfrm>
              <a:off x="954502" y="528528"/>
              <a:ext cx="62081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</p:grpSp>
      <p:sp>
        <p:nvSpPr>
          <p:cNvPr id="56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© 2013 Cisco and/or its affiliates. All rights reserved.</a:t>
            </a:r>
          </a:p>
        </p:txBody>
      </p:sp>
      <p:sp>
        <p:nvSpPr>
          <p:cNvPr id="57" name="Rectangle 5"/>
          <p:cNvSpPr>
            <a:spLocks noChangeArrowheads="1"/>
          </p:cNvSpPr>
          <p:nvPr userDrawn="1"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58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C0C0C0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C0C0C0"/>
              </a:solidFill>
              <a:latin typeface="Arial"/>
            </a:endParaRPr>
          </a:p>
        </p:txBody>
      </p:sp>
      <p:sp>
        <p:nvSpPr>
          <p:cNvPr id="51" name="Text Placeholder 50"/>
          <p:cNvSpPr>
            <a:spLocks noGrp="1"/>
          </p:cNvSpPr>
          <p:nvPr>
            <p:ph type="body" sz="quarter" idx="10" hasCustomPrompt="1"/>
          </p:nvPr>
        </p:nvSpPr>
        <p:spPr>
          <a:xfrm>
            <a:off x="314328" y="4785927"/>
            <a:ext cx="10810875" cy="395288"/>
          </a:xfrm>
        </p:spPr>
        <p:txBody>
          <a:bodyPr/>
          <a:lstStyle>
            <a:lvl1pPr marL="0" indent="0">
              <a:buFontTx/>
              <a:buNone/>
              <a:defRPr lang="en-US" sz="18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54" name="Text Placeholder 53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3675"/>
            <a:ext cx="10829925" cy="400050"/>
          </a:xfrm>
        </p:spPr>
        <p:txBody>
          <a:bodyPr/>
          <a:lstStyle>
            <a:lvl1pPr marL="0" indent="0">
              <a:buFontTx/>
              <a:buNone/>
              <a:defRPr lang="en-US" sz="1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2pPr>
            <a:lvl3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3pPr>
            <a:lvl4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4pPr>
            <a:lvl5pPr marL="0" indent="0">
              <a:buFontTx/>
              <a:buNone/>
              <a:defRPr lang="en-US" sz="2000" kern="1200" dirty="0" smtClean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1796964098"/>
      </p:ext>
    </p:extLst>
  </p:cSld>
  <p:clrMapOvr>
    <a:masterClrMapping/>
  </p:clrMapOvr>
  <p:transition spd="slow">
    <p:wipe/>
  </p:transition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005522247"/>
      </p:ext>
    </p:extLst>
  </p:cSld>
  <p:clrMapOvr>
    <a:masterClrMapping/>
  </p:clrMapOvr>
  <p:transition spd="slow">
    <p:wipe/>
  </p:transition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5665955"/>
      </p:ext>
    </p:extLst>
  </p:cSld>
  <p:clrMapOvr>
    <a:masterClrMapping/>
  </p:clrMapOvr>
  <p:transition spd="slow">
    <p:wipe/>
  </p:transition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4246300174"/>
      </p:ext>
    </p:extLst>
  </p:cSld>
  <p:clrMapOvr>
    <a:masterClrMapping/>
  </p:clrMapOvr>
  <p:transition spd="slow">
    <p:wipe/>
  </p:transition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185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520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386631020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182568949"/>
      </p:ext>
    </p:extLst>
  </p:cSld>
  <p:clrMapOvr>
    <a:masterClrMapping/>
  </p:clrMapOvr>
  <p:transition spd="slow">
    <p:wipe/>
  </p:transition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5596894"/>
      </p:ext>
    </p:extLst>
  </p:cSld>
  <p:clrMapOvr>
    <a:masterClrMapping/>
  </p:clrMapOvr>
  <p:transition spd="slow">
    <p:wipe/>
  </p:transition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06603745"/>
      </p:ext>
    </p:extLst>
  </p:cSld>
  <p:clrMapOvr>
    <a:masterClrMapping/>
  </p:clrMapOvr>
  <p:transition spd="slow">
    <p:wipe/>
  </p:transition>
  <p:hf hdr="0" ftr="0" dt="0"/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93495886"/>
      </p:ext>
    </p:extLst>
  </p:cSld>
  <p:clrMapOvr>
    <a:masterClrMapping/>
  </p:clrMapOvr>
  <p:transition spd="slow">
    <p:wipe/>
  </p:transition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116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06600103"/>
      </p:ext>
    </p:extLst>
  </p:cSld>
  <p:clrMapOvr>
    <a:masterClrMapping/>
  </p:clrMapOvr>
  <p:transition spd="slow">
    <p:wipe/>
  </p:transition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116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310449937"/>
      </p:ext>
    </p:extLst>
  </p:cSld>
  <p:clrMapOvr>
    <a:masterClrMapping/>
  </p:clrMapOvr>
  <p:transition spd="slow">
    <p:wip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29" name="Rounded Rectangle 28"/>
          <p:cNvSpPr/>
          <p:nvPr/>
        </p:nvSpPr>
        <p:spPr>
          <a:xfrm>
            <a:off x="2430700" y="-3570592"/>
            <a:ext cx="2305719" cy="1401417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alpha val="18000"/>
                </a:scheme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0" y="-637720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alpha val="18000"/>
                </a:scheme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1" name="Rounded Rectangle 30"/>
          <p:cNvSpPr/>
          <p:nvPr/>
        </p:nvSpPr>
        <p:spPr>
          <a:xfrm rot="10800000">
            <a:off x="1351374" y="4248605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2" name="Rounded Rectangle 31"/>
          <p:cNvSpPr/>
          <p:nvPr userDrawn="1"/>
        </p:nvSpPr>
        <p:spPr>
          <a:xfrm>
            <a:off x="8778359" y="-2913279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4">
                  <a:lumMod val="75000"/>
                  <a:alpha val="28000"/>
                </a:schemeClr>
              </a:gs>
              <a:gs pos="100000">
                <a:schemeClr val="accent4">
                  <a:lumMod val="75000"/>
                  <a:alpha val="29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Rounded Rectangle 32"/>
          <p:cNvSpPr/>
          <p:nvPr userDrawn="1"/>
        </p:nvSpPr>
        <p:spPr>
          <a:xfrm>
            <a:off x="10804455" y="5699195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4">
                  <a:lumMod val="75000"/>
                  <a:alpha val="28000"/>
                </a:schemeClr>
              </a:gs>
              <a:gs pos="100000">
                <a:schemeClr val="accent4">
                  <a:lumMod val="75000"/>
                  <a:alpha val="29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4" name="Rounded Rectangle 33"/>
          <p:cNvSpPr/>
          <p:nvPr/>
        </p:nvSpPr>
        <p:spPr>
          <a:xfrm rot="10800000">
            <a:off x="4047046" y="1516172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37642"/>
            <a:ext cx="10813351" cy="2918779"/>
          </a:xfrm>
        </p:spPr>
        <p:txBody>
          <a:bodyPr/>
          <a:lstStyle>
            <a:lvl1pPr>
              <a:lnSpc>
                <a:spcPct val="90000"/>
              </a:lnSpc>
              <a:defRPr sz="6000" b="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21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</a:t>
            </a:r>
          </a:p>
        </p:txBody>
      </p:sp>
      <p:sp>
        <p:nvSpPr>
          <p:cNvPr id="58" name="Rectangle 5"/>
          <p:cNvSpPr>
            <a:spLocks noChangeArrowheads="1"/>
          </p:cNvSpPr>
          <p:nvPr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Cisco Confidential</a:t>
            </a:r>
          </a:p>
        </p:txBody>
      </p:sp>
      <p:grpSp>
        <p:nvGrpSpPr>
          <p:cNvPr id="53" name="Group 5"/>
          <p:cNvGrpSpPr>
            <a:grpSpLocks/>
          </p:cNvGrpSpPr>
          <p:nvPr userDrawn="1"/>
        </p:nvGrpSpPr>
        <p:grpSpPr bwMode="auto">
          <a:xfrm>
            <a:off x="456189" y="304800"/>
            <a:ext cx="841815" cy="447676"/>
            <a:chOff x="384" y="331"/>
            <a:chExt cx="912" cy="485"/>
          </a:xfrm>
        </p:grpSpPr>
        <p:sp>
          <p:nvSpPr>
            <p:cNvPr id="54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8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9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0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1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2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3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4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37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© 2010 Cisco and/or its affiliates. All rights reserved.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FFFFFF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9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14899" y="4783709"/>
            <a:ext cx="10814049" cy="384175"/>
          </a:xfrm>
        </p:spPr>
        <p:txBody>
          <a:bodyPr/>
          <a:lstStyle>
            <a:lvl1pPr marL="0" indent="0">
              <a:buFontTx/>
              <a:buNone/>
              <a:defRPr lang="en-US" sz="18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4203"/>
            <a:ext cx="10814049" cy="384175"/>
          </a:xfrm>
        </p:spPr>
        <p:txBody>
          <a:bodyPr/>
          <a:lstStyle>
            <a:lvl1pPr marL="0" indent="0">
              <a:buFontTx/>
              <a:buNone/>
              <a:defRPr lang="en-US" sz="1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238477233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repeatCount="indefinite" accel="50000" decel="50000" autoRev="1" fill="remove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77778E-6 -2.22045E-16 L -2.77778E-6 -1.425 " pathEditMode="fixed" rAng="0" ptsTypes="AA">
                                      <p:cBhvr>
                                        <p:cTn id="6" dur="4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1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2.96296E-6 L 3.05556E-6 0.88611 " pathEditMode="fixed" rAng="0" ptsTypes="AA">
                                      <p:cBhvr>
                                        <p:cTn id="8" dur="4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4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4" presetClass="path" presetSubtype="0" repeatCount="indefinite" accel="50000" decel="50000" autoRev="1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-2.5E-6 3.7037E-6 L -2.5E-6 -1.33195 " pathEditMode="fixed" rAng="0" ptsTypes="AA">
                                      <p:cBhvr>
                                        <p:cTn id="10" dur="4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6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4" presetClass="path" presetSubtype="0" repeatCount="indefinite" accel="50000" decel="50000" autoRev="1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animMotion origin="layout" path="M -1.94444E-6 4.07407E-6 L -1.94444E-6 -1.42084 " pathEditMode="fixed" rAng="0" ptsTypes="AA">
                                      <p:cBhvr>
                                        <p:cTn id="12" dur="4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1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accel="50000" decel="50000" autoRev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94444E-6 4.07407E-6 L 1.94444E-6 0.81944 " pathEditMode="fixed" rAng="0" ptsTypes="AA">
                                      <p:cBhvr>
                                        <p:cTn id="14" dur="4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ccel="50000" decel="50000" autoRev="1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animMotion origin="layout" path="M -3.61111E-6 2.59259E-6 L -3.61111E-6 1.19028 " pathEditMode="fixed" rAng="0" ptsTypes="AA">
                                      <p:cBhvr>
                                        <p:cTn id="16" dur="4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116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708191591"/>
      </p:ext>
    </p:extLst>
  </p:cSld>
  <p:clrMapOvr>
    <a:masterClrMapping/>
  </p:clrMapOvr>
  <p:transition spd="slow">
    <p:wipe/>
  </p:transition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116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040222947"/>
      </p:ext>
    </p:extLst>
  </p:cSld>
  <p:clrMapOvr>
    <a:masterClrMapping/>
  </p:clrMapOvr>
  <p:transition spd="slow">
    <p:wipe/>
  </p:transition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116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845985841"/>
      </p:ext>
    </p:extLst>
  </p:cSld>
  <p:clrMapOvr>
    <a:masterClrMapping/>
  </p:clrMapOvr>
  <p:transition spd="slow">
    <p:wipe/>
  </p:transition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116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96698193"/>
      </p:ext>
    </p:extLst>
  </p:cSld>
  <p:clrMapOvr>
    <a:masterClrMapping/>
  </p:clrMapOvr>
  <p:transition spd="slow">
    <p:wipe/>
  </p:transition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563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91046536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563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1374064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563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729857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18641467"/>
      </p:ext>
    </p:extLst>
  </p:cSld>
  <p:clrMapOvr>
    <a:masterClrMapping/>
  </p:clrMapOvr>
  <p:transition spd="slow">
    <p:wipe/>
  </p:transition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664644334"/>
      </p:ext>
    </p:extLst>
  </p:cSld>
  <p:clrMapOvr>
    <a:masterClrMapping/>
  </p:clrMapOvr>
  <p:transition spd="slow">
    <p:wipe/>
  </p:transition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493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2911562"/>
      </p:ext>
    </p:extLst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109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2272514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grpSp>
        <p:nvGrpSpPr>
          <p:cNvPr id="46" name="Group 45"/>
          <p:cNvGrpSpPr/>
          <p:nvPr userDrawn="1"/>
        </p:nvGrpSpPr>
        <p:grpSpPr>
          <a:xfrm>
            <a:off x="575" y="-2056029"/>
            <a:ext cx="13110173" cy="19379146"/>
            <a:chOff x="0" y="-2056029"/>
            <a:chExt cx="13110173" cy="19379146"/>
          </a:xfrm>
        </p:grpSpPr>
        <p:sp>
          <p:nvSpPr>
            <p:cNvPr id="36" name="Rounded Rectangle 35"/>
            <p:cNvSpPr/>
            <p:nvPr userDrawn="1"/>
          </p:nvSpPr>
          <p:spPr>
            <a:xfrm>
              <a:off x="2430699" y="3308943"/>
              <a:ext cx="2305719" cy="14014174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  <a:alpha val="18000"/>
                  </a:schemeClr>
                </a:gs>
                <a:gs pos="100000">
                  <a:schemeClr val="accent1">
                    <a:shade val="100000"/>
                    <a:satMod val="115000"/>
                    <a:alpha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0" name="Rounded Rectangle 39"/>
            <p:cNvSpPr/>
            <p:nvPr userDrawn="1"/>
          </p:nvSpPr>
          <p:spPr>
            <a:xfrm>
              <a:off x="0" y="1236689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  <a:alpha val="18000"/>
                  </a:schemeClr>
                </a:gs>
                <a:gs pos="100000">
                  <a:schemeClr val="accent1">
                    <a:shade val="100000"/>
                    <a:satMod val="115000"/>
                    <a:alpha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2" name="Rounded Rectangle 41"/>
            <p:cNvSpPr/>
            <p:nvPr userDrawn="1"/>
          </p:nvSpPr>
          <p:spPr>
            <a:xfrm rot="10800000">
              <a:off x="1351370" y="4248605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057550">
                    <a:alpha val="46000"/>
                  </a:srgbClr>
                </a:gs>
                <a:gs pos="100000">
                  <a:schemeClr val="accent1">
                    <a:shade val="100000"/>
                    <a:satMod val="115000"/>
                    <a:alpha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3" name="Rounded Rectangle 42"/>
            <p:cNvSpPr/>
            <p:nvPr userDrawn="1"/>
          </p:nvSpPr>
          <p:spPr>
            <a:xfrm>
              <a:off x="8778358" y="-2056029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4">
                    <a:lumMod val="75000"/>
                    <a:alpha val="28000"/>
                  </a:schemeClr>
                </a:gs>
                <a:gs pos="100000">
                  <a:schemeClr val="accent4">
                    <a:lumMod val="75000"/>
                    <a:alpha val="29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4" name="Rounded Rectangle 43"/>
            <p:cNvSpPr/>
            <p:nvPr userDrawn="1"/>
          </p:nvSpPr>
          <p:spPr>
            <a:xfrm>
              <a:off x="10804454" y="2783785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4">
                    <a:lumMod val="75000"/>
                    <a:alpha val="28000"/>
                  </a:schemeClr>
                </a:gs>
                <a:gs pos="100000">
                  <a:schemeClr val="accent4">
                    <a:lumMod val="75000"/>
                    <a:alpha val="29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  <p:sp>
          <p:nvSpPr>
            <p:cNvPr id="45" name="Rounded Rectangle 44"/>
            <p:cNvSpPr/>
            <p:nvPr userDrawn="1"/>
          </p:nvSpPr>
          <p:spPr>
            <a:xfrm rot="10800000">
              <a:off x="4047043" y="174390"/>
              <a:ext cx="2305719" cy="814843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rgbClr val="057550">
                    <a:alpha val="46000"/>
                  </a:srgbClr>
                </a:gs>
                <a:gs pos="100000">
                  <a:schemeClr val="accent1">
                    <a:shade val="100000"/>
                    <a:satMod val="115000"/>
                    <a:alpha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Arial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1237642"/>
            <a:ext cx="10813351" cy="2918779"/>
          </a:xfrm>
        </p:spPr>
        <p:txBody>
          <a:bodyPr/>
          <a:lstStyle>
            <a:lvl1pPr>
              <a:lnSpc>
                <a:spcPct val="90000"/>
              </a:lnSpc>
              <a:defRPr sz="6000" b="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69" y="4465021"/>
            <a:ext cx="10813351" cy="384175"/>
          </a:xfrm>
        </p:spPr>
        <p:txBody>
          <a:bodyPr anchor="b" anchorCtr="0">
            <a:noAutofit/>
          </a:bodyPr>
          <a:lstStyle>
            <a:lvl1pPr marL="0" indent="0" algn="l">
              <a:buNone/>
              <a:defRPr sz="2000" b="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</a:t>
            </a:r>
          </a:p>
        </p:txBody>
      </p:sp>
      <p:sp>
        <p:nvSpPr>
          <p:cNvPr id="58" name="Rectangle 5"/>
          <p:cNvSpPr>
            <a:spLocks noChangeArrowheads="1"/>
          </p:cNvSpPr>
          <p:nvPr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Cisco Confidential</a:t>
            </a:r>
          </a:p>
        </p:txBody>
      </p:sp>
      <p:grpSp>
        <p:nvGrpSpPr>
          <p:cNvPr id="4" name="Group 5"/>
          <p:cNvGrpSpPr>
            <a:grpSpLocks/>
          </p:cNvGrpSpPr>
          <p:nvPr userDrawn="1"/>
        </p:nvGrpSpPr>
        <p:grpSpPr bwMode="auto">
          <a:xfrm>
            <a:off x="456189" y="304800"/>
            <a:ext cx="841815" cy="447676"/>
            <a:chOff x="384" y="331"/>
            <a:chExt cx="912" cy="485"/>
          </a:xfrm>
        </p:grpSpPr>
        <p:sp>
          <p:nvSpPr>
            <p:cNvPr id="54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8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9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0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1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2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3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84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37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© 2010 Cisco and/or its affiliates. All rights reserved.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FFFFFF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9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14899" y="4783709"/>
            <a:ext cx="10814049" cy="384175"/>
          </a:xfrm>
        </p:spPr>
        <p:txBody>
          <a:bodyPr/>
          <a:lstStyle>
            <a:lvl1pPr marL="0" indent="0">
              <a:buFontTx/>
              <a:buNone/>
              <a:defRPr lang="en-US" sz="18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Presenter Title</a:t>
            </a:r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14899" y="5274203"/>
            <a:ext cx="10814049" cy="384175"/>
          </a:xfrm>
        </p:spPr>
        <p:txBody>
          <a:bodyPr/>
          <a:lstStyle>
            <a:lvl1pPr marL="0" indent="0">
              <a:buFontTx/>
              <a:buNone/>
              <a:defRPr lang="en-US" sz="1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2116135663"/>
      </p:ext>
    </p:extLst>
  </p:cSld>
  <p:clrMapOvr>
    <a:masterClrMapping/>
  </p:clrMapOvr>
  <p:transition spd="slow">
    <p:wipe/>
  </p:transition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492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4345162"/>
      </p:ext>
    </p:extLst>
  </p:cSld>
  <p:clrMapOvr>
    <a:masterClrMapping/>
  </p:clrMapOvr>
  <p:transition spd="slow">
    <p:wipe/>
  </p:transition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021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57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55015593"/>
      </p:ext>
    </p:extLst>
  </p:cSld>
  <p:clrMapOvr>
    <a:masterClrMapping/>
  </p:clrMapOvr>
  <p:transition spd="slow">
    <p:wipe/>
  </p:transition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137176247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622961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270597126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06994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3239693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19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19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788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788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788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788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19" y="1684496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19" y="1677231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19" y="5183794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19" y="5183794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57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26972433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343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57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56943672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6293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57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282048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segue texture.jp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387" y="3107691"/>
            <a:ext cx="11300057" cy="3438525"/>
          </a:xfrm>
          <a:prstGeom prst="rect">
            <a:avLst/>
          </a:prstGeom>
        </p:spPr>
      </p:pic>
      <p:pic>
        <p:nvPicPr>
          <p:cNvPr id="16" name="Picture 15" descr="segue texture.jp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4387" y="6381456"/>
            <a:ext cx="11300057" cy="163808"/>
          </a:xfrm>
          <a:prstGeom prst="rect">
            <a:avLst/>
          </a:prstGeom>
        </p:spPr>
      </p:pic>
      <p:sp>
        <p:nvSpPr>
          <p:cNvPr id="31" name="Rectangle 30"/>
          <p:cNvSpPr/>
          <p:nvPr userDrawn="1"/>
        </p:nvSpPr>
        <p:spPr>
          <a:xfrm>
            <a:off x="289736" y="3023852"/>
            <a:ext cx="11589374" cy="3357797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5687" y="417121"/>
            <a:ext cx="10813351" cy="2407042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69836751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4.81481E-6 L -1.94444E-6 -0.48102 " pathEditMode="relative" rAng="0" ptsTypes="AA">
                                      <p:cBhvr>
                                        <p:cTn id="9" dur="16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" grpId="0"/>
    </p:bldLst>
  </p:timing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597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597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808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6293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57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111635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963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0780413"/>
      </p:ext>
    </p:extLst>
  </p:cSld>
  <p:clrMapOvr>
    <a:masterClrMapping/>
  </p:clrMapOvr>
  <p:transition spd="slow">
    <p:wipe/>
  </p:transition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078" y="321671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6020859"/>
      </p:ext>
    </p:extLst>
  </p:cSld>
  <p:clrMapOvr>
    <a:masterClrMapping/>
  </p:clrMapOvr>
  <p:transition spd="slow">
    <p:wipe/>
  </p:transition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833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8324113"/>
      </p:ext>
    </p:extLst>
  </p:cSld>
  <p:clrMapOvr>
    <a:masterClrMapping/>
  </p:clrMapOvr>
  <p:transition spd="slow">
    <p:wipe/>
  </p:transition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57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91636039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57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85386000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392232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03499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87858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573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33256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segue texture.jp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387" y="3107691"/>
            <a:ext cx="11300057" cy="3438525"/>
          </a:xfrm>
          <a:prstGeom prst="rect">
            <a:avLst/>
          </a:prstGeom>
        </p:spPr>
      </p:pic>
      <p:sp>
        <p:nvSpPr>
          <p:cNvPr id="31" name="Rectangle 30"/>
          <p:cNvSpPr/>
          <p:nvPr userDrawn="1"/>
        </p:nvSpPr>
        <p:spPr>
          <a:xfrm>
            <a:off x="289736" y="3022900"/>
            <a:ext cx="11589374" cy="1720550"/>
          </a:xfrm>
          <a:prstGeom prst="rect">
            <a:avLst/>
          </a:prstGeom>
          <a:solidFill>
            <a:srgbClr val="08252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774540"/>
            <a:ext cx="11473333" cy="2407042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3814196"/>
      </p:ext>
    </p:extLst>
  </p:cSld>
  <p:clrMapOvr>
    <a:masterClrMapping/>
  </p:clrMapOvr>
  <p:transition spd="slow">
    <p:wipe/>
  </p:transition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972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510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503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5359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499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139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3765206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573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27393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619" y="1255116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573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34739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972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510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503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5359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499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139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4562489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971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1380691010"/>
      </p:ext>
    </p:extLst>
  </p:cSld>
  <p:clrMapOvr>
    <a:masterClrMapping/>
  </p:clrMapOvr>
  <p:transition spd="slow">
    <p:wipe/>
  </p:transition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574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639177791"/>
      </p:ext>
    </p:extLst>
  </p:cSld>
  <p:clrMapOvr>
    <a:masterClrMapping/>
  </p:clrMapOvr>
  <p:transition spd="slow">
    <p:wipe/>
  </p:transition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26" y="4828945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56" y="5165829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62" y="5939152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423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406288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726" y="4828945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956" y="5165829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262" y="5939152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1423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02865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33" y="4828945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62" y="5165829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62" y="5939152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42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638789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33" y="4828945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62" y="5165829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62" y="5939152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142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374329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38252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0895" y="1344168"/>
            <a:ext cx="11424908" cy="4965192"/>
          </a:xfrm>
        </p:spPr>
        <p:txBody>
          <a:bodyPr>
            <a:noAutofit/>
          </a:bodyPr>
          <a:lstStyle>
            <a:lvl1pPr>
              <a:lnSpc>
                <a:spcPct val="95000"/>
              </a:lnSpc>
              <a:spcBef>
                <a:spcPts val="1480"/>
              </a:spcBef>
              <a:buClr>
                <a:srgbClr val="96CA4B"/>
              </a:buClr>
              <a:tabLst/>
              <a:defRPr sz="22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tabLst/>
              <a:defRPr>
                <a:solidFill>
                  <a:schemeClr val="bg1"/>
                </a:solidFill>
                <a:latin typeface="+mj-lt"/>
              </a:defRPr>
            </a:lvl2pPr>
            <a:lvl3pPr>
              <a:tabLst/>
              <a:defRPr>
                <a:solidFill>
                  <a:schemeClr val="bg1"/>
                </a:solidFill>
                <a:latin typeface="+mj-lt"/>
              </a:defRPr>
            </a:lvl3pPr>
            <a:lvl4pPr>
              <a:tabLst/>
              <a:defRPr>
                <a:solidFill>
                  <a:schemeClr val="bg1"/>
                </a:solidFill>
                <a:latin typeface="+mj-lt"/>
              </a:defRPr>
            </a:lvl4pPr>
            <a:lvl5pPr>
              <a:tabLst/>
              <a:defRPr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8037747"/>
      </p:ext>
    </p:extLst>
  </p:cSld>
  <p:clrMapOvr>
    <a:masterClrMapping/>
  </p:clrMapOvr>
  <p:transition spd="slow">
    <p:wipe/>
  </p:transition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9118" y="4280321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553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208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553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07" y="1918623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259028422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553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553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3023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01799813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106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3881926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598764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749200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580608112"/>
      </p:ext>
    </p:extLst>
  </p:cSld>
  <p:clrMapOvr>
    <a:masterClrMapping/>
  </p:clrMapOvr>
  <p:transition spd="slow">
    <p:wipe/>
  </p:transition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738964"/>
      </p:ext>
    </p:extLst>
  </p:cSld>
  <p:clrMapOvr>
    <a:masterClrMapping/>
  </p:clrMapOvr>
  <p:transition spd="slow">
    <p:wipe/>
  </p:transition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781467076"/>
      </p:ext>
    </p:extLst>
  </p:cSld>
  <p:clrMapOvr>
    <a:masterClrMapping/>
  </p:clrMapOvr>
  <p:transition spd="slow">
    <p:wipe/>
  </p:transition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239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612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185536788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332382113"/>
      </p:ext>
    </p:extLst>
  </p:cSld>
  <p:clrMapOvr>
    <a:masterClrMapping/>
  </p:clrMapOvr>
  <p:transition spd="slow">
    <p:wip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48831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Rectangle 2"/>
          <p:cNvSpPr/>
          <p:nvPr userDrawn="1"/>
        </p:nvSpPr>
        <p:spPr>
          <a:xfrm>
            <a:off x="574" y="6267450"/>
            <a:ext cx="12188825" cy="304800"/>
          </a:xfrm>
          <a:prstGeom prst="rect">
            <a:avLst/>
          </a:prstGeom>
          <a:solidFill>
            <a:srgbClr val="08252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1343206"/>
      </p:ext>
    </p:extLst>
  </p:cSld>
  <p:clrMapOvr>
    <a:masterClrMapping/>
  </p:clrMapOvr>
  <p:transition spd="slow">
    <p:wipe/>
  </p:transition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9670661"/>
      </p:ext>
    </p:extLst>
  </p:cSld>
  <p:clrMapOvr>
    <a:masterClrMapping/>
  </p:clrMapOvr>
  <p:transition spd="slow">
    <p:wipe/>
  </p:transition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2915966"/>
      </p:ext>
    </p:extLst>
  </p:cSld>
  <p:clrMapOvr>
    <a:masterClrMapping/>
  </p:clrMapOvr>
  <p:transition spd="slow">
    <p:wipe/>
  </p:transition>
  <p:hf hdr="0" ftr="0" dt="0"/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37153"/>
      </p:ext>
    </p:extLst>
  </p:cSld>
  <p:clrMapOvr>
    <a:masterClrMapping/>
  </p:clrMapOvr>
  <p:transition spd="slow">
    <p:wipe/>
  </p:transition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08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872751654"/>
      </p:ext>
    </p:extLst>
  </p:cSld>
  <p:clrMapOvr>
    <a:masterClrMapping/>
  </p:clrMapOvr>
  <p:transition spd="slow">
    <p:wipe/>
  </p:transition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08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70701042"/>
      </p:ext>
    </p:extLst>
  </p:cSld>
  <p:clrMapOvr>
    <a:masterClrMapping/>
  </p:clrMapOvr>
  <p:transition spd="slow">
    <p:wipe/>
  </p:transition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5208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419400809"/>
      </p:ext>
    </p:extLst>
  </p:cSld>
  <p:clrMapOvr>
    <a:masterClrMapping/>
  </p:clrMapOvr>
  <p:transition spd="slow">
    <p:wipe/>
  </p:transition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08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501699070"/>
      </p:ext>
    </p:extLst>
  </p:cSld>
  <p:clrMapOvr>
    <a:masterClrMapping/>
  </p:clrMapOvr>
  <p:transition spd="slow">
    <p:wipe/>
  </p:transition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08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96977007"/>
      </p:ext>
    </p:extLst>
  </p:cSld>
  <p:clrMapOvr>
    <a:masterClrMapping/>
  </p:clrMapOvr>
  <p:transition spd="slow">
    <p:wipe/>
  </p:transition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5208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8277846"/>
      </p:ext>
    </p:extLst>
  </p:cSld>
  <p:clrMapOvr>
    <a:masterClrMapping/>
  </p:clrMapOvr>
  <p:transition spd="slow">
    <p:wipe/>
  </p:transition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55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102971738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06189" y="1339745"/>
            <a:ext cx="5360092" cy="4965700"/>
          </a:xfrm>
        </p:spPr>
        <p:txBody>
          <a:bodyPr>
            <a:noAutofit/>
          </a:bodyPr>
          <a:lstStyle>
            <a:lvl1pPr>
              <a:lnSpc>
                <a:spcPct val="95000"/>
              </a:lnSpc>
              <a:spcBef>
                <a:spcPts val="1480"/>
              </a:spcBef>
              <a:defRPr sz="18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 sz="1400">
                <a:solidFill>
                  <a:schemeClr val="bg1"/>
                </a:solidFill>
                <a:latin typeface="+mj-lt"/>
              </a:defRPr>
            </a:lvl2pPr>
            <a:lvl3pPr>
              <a:defRPr sz="1200">
                <a:solidFill>
                  <a:schemeClr val="bg1"/>
                </a:solidFill>
                <a:latin typeface="+mj-lt"/>
              </a:defRPr>
            </a:lvl3pPr>
            <a:lvl4pPr>
              <a:defRPr sz="1100">
                <a:solidFill>
                  <a:schemeClr val="bg1"/>
                </a:solidFill>
                <a:latin typeface="+mj-lt"/>
              </a:defRPr>
            </a:lvl4pPr>
            <a:lvl5pPr>
              <a:defRPr sz="110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15987" y="1339745"/>
            <a:ext cx="5628454" cy="4965700"/>
          </a:xfrm>
        </p:spPr>
        <p:txBody>
          <a:bodyPr>
            <a:noAutofit/>
          </a:bodyPr>
          <a:lstStyle>
            <a:lvl1pPr>
              <a:lnSpc>
                <a:spcPct val="95000"/>
              </a:lnSpc>
              <a:spcBef>
                <a:spcPts val="1480"/>
              </a:spcBef>
              <a:defRPr sz="18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 sz="1400">
                <a:solidFill>
                  <a:schemeClr val="bg1"/>
                </a:solidFill>
                <a:latin typeface="+mj-lt"/>
              </a:defRPr>
            </a:lvl2pPr>
            <a:lvl3pPr>
              <a:defRPr sz="1200">
                <a:solidFill>
                  <a:schemeClr val="bg1"/>
                </a:solidFill>
                <a:latin typeface="+mj-lt"/>
              </a:defRPr>
            </a:lvl3pPr>
            <a:lvl4pPr>
              <a:defRPr sz="1100">
                <a:solidFill>
                  <a:schemeClr val="bg1"/>
                </a:solidFill>
                <a:latin typeface="+mj-lt"/>
              </a:defRPr>
            </a:lvl4pPr>
            <a:lvl5pPr>
              <a:defRPr sz="110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306190" y="432215"/>
            <a:ext cx="11438252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1858217"/>
      </p:ext>
    </p:extLst>
  </p:cSld>
  <p:clrMapOvr>
    <a:masterClrMapping/>
  </p:clrMapOvr>
  <p:transition spd="slow">
    <p:wipe/>
  </p:transition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55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771717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655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786861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56287743"/>
      </p:ext>
    </p:extLst>
  </p:cSld>
  <p:clrMapOvr>
    <a:masterClrMapping/>
  </p:clrMapOvr>
  <p:transition spd="slow">
    <p:wipe/>
  </p:transition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981293860"/>
      </p:ext>
    </p:extLst>
  </p:cSld>
  <p:clrMapOvr>
    <a:masterClrMapping/>
  </p:clrMapOvr>
  <p:transition spd="slow">
    <p:wipe/>
  </p:transition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48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5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52225032"/>
      </p:ext>
    </p:extLst>
  </p:cSld>
  <p:clrMapOvr>
    <a:masterClrMapping/>
  </p:clrMapOvr>
  <p:transition spd="slow">
    <p:wipe/>
  </p:transition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548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1629499"/>
      </p:ext>
    </p:extLst>
  </p:cSld>
  <p:clrMapOvr>
    <a:masterClrMapping/>
  </p:clrMapOvr>
  <p:transition spd="slow">
    <p:wipe/>
  </p:transition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1113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627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89569885"/>
      </p:ext>
    </p:extLst>
  </p:cSld>
  <p:clrMapOvr>
    <a:masterClrMapping/>
  </p:clrMapOvr>
  <p:transition spd="slow">
    <p:wipe/>
  </p:transition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140508397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118723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186505444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189" y="432215"/>
            <a:ext cx="11438252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7" y="1339745"/>
            <a:ext cx="5346748" cy="4965700"/>
          </a:xfrm>
        </p:spPr>
        <p:txBody>
          <a:bodyPr/>
          <a:lstStyle>
            <a:lvl1pPr>
              <a:lnSpc>
                <a:spcPct val="95000"/>
              </a:lnSpc>
              <a:spcBef>
                <a:spcPts val="1480"/>
              </a:spcBef>
              <a:defRPr sz="220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chemeClr val="bg1"/>
                </a:solidFill>
                <a:latin typeface="+mj-lt"/>
              </a:defRPr>
            </a:lvl2pPr>
            <a:lvl3pPr>
              <a:defRPr>
                <a:solidFill>
                  <a:schemeClr val="bg1"/>
                </a:solidFill>
                <a:latin typeface="+mj-lt"/>
              </a:defRPr>
            </a:lvl3pPr>
            <a:lvl4pPr>
              <a:defRPr>
                <a:solidFill>
                  <a:schemeClr val="bg1"/>
                </a:solidFill>
                <a:latin typeface="+mj-lt"/>
              </a:defRPr>
            </a:lvl4pPr>
            <a:lvl5pPr>
              <a:defRPr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7690"/>
            <a:ext cx="4314844" cy="646331"/>
          </a:xfrm>
        </p:spPr>
        <p:txBody>
          <a:bodyPr>
            <a:noAutofit/>
          </a:bodyPr>
          <a:lstStyle>
            <a:lvl1pPr marL="114300" indent="-114300"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2000" b="0" kern="1200" spc="0" baseline="0" dirty="0" smtClean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  <a:lvl2pPr marL="114300" indent="-114300" algn="l" defTabSz="914400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300" indent="-114300" algn="l" defTabSz="914400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300" indent="-114300" algn="l" defTabSz="914400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300" indent="-114300" algn="l" defTabSz="914400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</a:t>
            </a:r>
            <a:br>
              <a:rPr lang="en-US" dirty="0"/>
            </a:br>
            <a:r>
              <a:rPr lang="en-US" dirty="0"/>
              <a:t>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77459" y="4736592"/>
            <a:ext cx="4315968" cy="338328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1600">
                <a:solidFill>
                  <a:schemeClr val="bg2">
                    <a:lumMod val="85000"/>
                  </a:schemeClr>
                </a:solidFill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</p:spTree>
    <p:extLst>
      <p:ext uri="{BB962C8B-B14F-4D97-AF65-F5344CB8AC3E}">
        <p14:creationId xmlns:p14="http://schemas.microsoft.com/office/powerpoint/2010/main" val="1994667712"/>
      </p:ext>
    </p:extLst>
  </p:cSld>
  <p:clrMapOvr>
    <a:masterClrMapping/>
  </p:clrMapOvr>
  <p:transition spd="slow">
    <p:wipe/>
  </p:transition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73419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606586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3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73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73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2" y="3029880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880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880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880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73" y="1684588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73" y="1677323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73" y="5183886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73" y="5183886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627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5926378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398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627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8634041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556385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627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8886688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651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651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900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8" y="6556385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627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0732731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017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527599"/>
      </p:ext>
    </p:extLst>
  </p:cSld>
  <p:clrMapOvr>
    <a:masterClrMapping/>
  </p:clrMapOvr>
  <p:transition spd="slow">
    <p:wipe/>
  </p:transition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1134" y="321763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1435607"/>
      </p:ext>
    </p:extLst>
  </p:cSld>
  <p:clrMapOvr>
    <a:masterClrMapping/>
  </p:clrMapOvr>
  <p:transition spd="slow">
    <p:wipe/>
  </p:transition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925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74933189"/>
      </p:ext>
    </p:extLst>
  </p:cSld>
  <p:clrMapOvr>
    <a:masterClrMapping/>
  </p:clrMapOvr>
  <p:transition spd="slow">
    <p:wipe/>
  </p:transition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627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5351200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6190" y="301752"/>
            <a:ext cx="5497160" cy="838200"/>
          </a:xfrm>
          <a:ln>
            <a:solidFill>
              <a:schemeClr val="bg1">
                <a:lumMod val="50000"/>
              </a:schemeClr>
            </a:solidFill>
          </a:ln>
        </p:spPr>
        <p:txBody>
          <a:bodyPr vert="horz" lIns="82296" tIns="45720" rIns="82296" bIns="45720" rtlCol="0" anchor="t" anchorCtr="0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292532" y="1600200"/>
            <a:ext cx="5521538" cy="4526280"/>
          </a:xfr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  <a:latin typeface="+mj-lt"/>
              </a:defRPr>
            </a:lvl1pPr>
            <a:lvl2pPr marL="635000" indent="-228600">
              <a:buClr>
                <a:schemeClr val="accent5"/>
              </a:buClr>
              <a:buFont typeface="Arial" pitchFamily="34" charset="0"/>
              <a:buChar char="•"/>
              <a:tabLst/>
              <a:defRPr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en-US" dirty="0"/>
              <a:t>Body copy uses sentence capital letters only, size 20, left aligned</a:t>
            </a:r>
          </a:p>
          <a:p>
            <a:pPr lvl="1"/>
            <a:r>
              <a:rPr lang="en-US" dirty="0"/>
              <a:t>Sub-bullets are size 18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2" y="1600200"/>
            <a:ext cx="5338704" cy="4526280"/>
          </a:xfrm>
        </p:spPr>
        <p:txBody>
          <a:bodyPr/>
          <a:lstStyle>
            <a:lvl1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1pPr>
            <a:lvl2pPr marL="635000" indent="-228600">
              <a:buClr>
                <a:srgbClr val="96CA4B"/>
              </a:buClr>
              <a:buFont typeface="Arial" pitchFamily="34" charset="0"/>
              <a:buChar char="•"/>
              <a:defRPr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en-US" dirty="0"/>
              <a:t>Body copy uses sentence capital letters only, size 20, left aligned</a:t>
            </a:r>
          </a:p>
          <a:p>
            <a:pPr lvl="1"/>
            <a:r>
              <a:rPr lang="en-US" dirty="0"/>
              <a:t>Sub-bullets are size 18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5" y="310896"/>
            <a:ext cx="5193792" cy="841248"/>
          </a:xfrm>
          <a:ln>
            <a:solidFill>
              <a:schemeClr val="bg1">
                <a:lumMod val="50000"/>
              </a:schemeClr>
            </a:solidFill>
          </a:ln>
        </p:spPr>
        <p:txBody>
          <a:bodyPr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</p:spTree>
    <p:extLst>
      <p:ext uri="{BB962C8B-B14F-4D97-AF65-F5344CB8AC3E}">
        <p14:creationId xmlns:p14="http://schemas.microsoft.com/office/powerpoint/2010/main" val="1967834336"/>
      </p:ext>
    </p:extLst>
  </p:cSld>
  <p:clrMapOvr>
    <a:masterClrMapping/>
  </p:clrMapOvr>
  <p:transition spd="slow">
    <p:wipe/>
  </p:transition>
  <p:hf hdr="0" ftr="0" dt="0"/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627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2908756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663116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629945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51222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665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052192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80026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602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595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6" y="2485451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1" y="2764591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19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6923982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665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746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675" y="1255208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665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738247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80026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602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595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6" y="2485451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81" y="2764591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19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695816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063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3404631049"/>
      </p:ext>
    </p:extLst>
  </p:cSld>
  <p:clrMapOvr>
    <a:masterClrMapping/>
  </p:clrMapOvr>
  <p:transition spd="slow">
    <p:wip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/>
          <p:cNvSpPr>
            <a:spLocks noGrp="1"/>
          </p:cNvSpPr>
          <p:nvPr>
            <p:ph type="body" sz="quarter" idx="14"/>
          </p:nvPr>
        </p:nvSpPr>
        <p:spPr>
          <a:xfrm>
            <a:off x="325884" y="1600206"/>
            <a:ext cx="3495822" cy="4391025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  <a:lvl2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2pPr>
            <a:lvl3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3pPr>
            <a:lvl4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4pPr>
            <a:lvl5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Text Placeholder 12"/>
          <p:cNvSpPr>
            <a:spLocks noGrp="1"/>
          </p:cNvSpPr>
          <p:nvPr>
            <p:ph type="body" sz="quarter" idx="15"/>
          </p:nvPr>
        </p:nvSpPr>
        <p:spPr>
          <a:xfrm>
            <a:off x="4388826" y="1600200"/>
            <a:ext cx="3457733" cy="4362450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  <a:lvl2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2pPr>
            <a:lvl3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3pPr>
            <a:lvl4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4pPr>
            <a:lvl5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Placeholder 12"/>
          <p:cNvSpPr>
            <a:spLocks noGrp="1"/>
          </p:cNvSpPr>
          <p:nvPr>
            <p:ph type="body" sz="quarter" idx="16"/>
          </p:nvPr>
        </p:nvSpPr>
        <p:spPr>
          <a:xfrm>
            <a:off x="8398864" y="1600207"/>
            <a:ext cx="3510636" cy="4333875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  <a:lvl2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2pPr>
            <a:lvl3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3pPr>
            <a:lvl4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4pPr>
            <a:lvl5pPr>
              <a:defRPr>
                <a:solidFill>
                  <a:schemeClr val="bg1"/>
                </a:solidFill>
                <a:latin typeface="+mj-lt"/>
                <a:cs typeface="Arial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09" y="100584"/>
            <a:ext cx="3557015" cy="1152144"/>
          </a:xfrm>
          <a:ln>
            <a:solidFill>
              <a:schemeClr val="bg1">
                <a:lumMod val="50000"/>
              </a:schemeClr>
            </a:solidFill>
          </a:ln>
        </p:spPr>
        <p:txBody>
          <a:bodyPr anchor="b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000" b="0" kern="1200" spc="0" baseline="0" dirty="0" smtClean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ln>
            <a:solidFill>
              <a:schemeClr val="bg1">
                <a:lumMod val="50000"/>
              </a:schemeClr>
            </a:solidFill>
          </a:ln>
        </p:spPr>
        <p:txBody>
          <a:bodyPr anchor="b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000" b="0" kern="1200" spc="0" baseline="0" smtClean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ln>
            <a:solidFill>
              <a:schemeClr val="bg1">
                <a:lumMod val="50000"/>
              </a:schemeClr>
            </a:solidFill>
          </a:ln>
        </p:spPr>
        <p:txBody>
          <a:bodyPr anchor="b" anchorCtr="0"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000" b="0" kern="1200" spc="0" baseline="0" smtClean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16094712"/>
      </p:ext>
    </p:extLst>
  </p:cSld>
  <p:clrMapOvr>
    <a:masterClrMapping/>
  </p:clrMapOvr>
  <p:transition spd="slow">
    <p:wipe/>
  </p:transition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666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45902015"/>
      </p:ext>
    </p:extLst>
  </p:cSld>
  <p:clrMapOvr>
    <a:masterClrMapping/>
  </p:clrMapOvr>
  <p:transition spd="slow">
    <p:wipe/>
  </p:transition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33" y="4828953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62" y="5165839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62" y="5939160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19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72160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689" y="2131834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552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552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552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021920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902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9028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902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3837196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917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0060572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501" y="2131737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475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475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475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6622397"/>
      </p:ext>
    </p:extLst>
  </p:cSld>
  <p:clrMapOvr>
    <a:masterClrMapping/>
  </p:clrMapOvr>
  <p:transition spd="slow">
    <p:push/>
  </p:transition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950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950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950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8847476"/>
      </p:ext>
    </p:extLst>
  </p:cSld>
  <p:clrMapOvr>
    <a:masterClrMapping/>
  </p:clrMapOvr>
  <p:transition spd="slow">
    <p:push/>
  </p:transition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77" y="2131453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191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191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191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074746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66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666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666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1641438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50" y="2131496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232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232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232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527016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Title 1"/>
          <p:cNvSpPr>
            <a:spLocks noGrp="1"/>
          </p:cNvSpPr>
          <p:nvPr>
            <p:ph type="title" hasCustomPrompt="1"/>
          </p:nvPr>
        </p:nvSpPr>
        <p:spPr>
          <a:xfrm>
            <a:off x="329784" y="439710"/>
            <a:ext cx="11420017" cy="838200"/>
          </a:xfrm>
        </p:spPr>
        <p:txBody>
          <a:bodyPr/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36" name="Chart Placeholder 35"/>
          <p:cNvSpPr>
            <a:spLocks noGrp="1"/>
          </p:cNvSpPr>
          <p:nvPr>
            <p:ph type="chart" sz="quarter" idx="10"/>
          </p:nvPr>
        </p:nvSpPr>
        <p:spPr>
          <a:xfrm>
            <a:off x="480136" y="1476375"/>
            <a:ext cx="11249683" cy="4305300"/>
          </a:xfrm>
        </p:spPr>
        <p:txBody>
          <a:bodyPr anchor="ctr" anchorCtr="1"/>
          <a:lstStyle>
            <a:lvl1pPr>
              <a:buNone/>
              <a:defRPr>
                <a:latin typeface="+mj-lt"/>
              </a:defRPr>
            </a:lvl1pPr>
          </a:lstStyle>
          <a:p>
            <a:r>
              <a:rPr lang="en-US" dirty="0"/>
              <a:t>Click icon to add chart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3067"/>
            <a:ext cx="9945743" cy="276999"/>
          </a:xfrm>
        </p:spPr>
        <p:txBody>
          <a:bodyPr wrap="square" anchor="b" anchorCtr="0">
            <a:noAutofit/>
          </a:bodyPr>
          <a:lstStyle>
            <a:lvl1pPr algn="l" defTabSz="804863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2">
                    <a:lumMod val="85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400"/>
            </a:lvl2pPr>
            <a:lvl3pPr>
              <a:buFont typeface="Arial" pitchFamily="34" charset="0"/>
              <a:buNone/>
              <a:defRPr sz="1400"/>
            </a:lvl3pPr>
            <a:lvl4pPr>
              <a:buFont typeface="Arial" pitchFamily="34" charset="0"/>
              <a:buNone/>
              <a:defRPr sz="1400"/>
            </a:lvl4pPr>
            <a:lvl5pPr>
              <a:buFont typeface="Arial" pitchFamily="34" charset="0"/>
              <a:buNone/>
              <a:defRPr sz="14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582971139"/>
      </p:ext>
    </p:extLst>
  </p:cSld>
  <p:clrMapOvr>
    <a:masterClrMapping/>
  </p:clrMapOvr>
  <p:transition spd="slow">
    <p:wipe/>
  </p:transition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70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708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70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9427056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24" y="2131246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7964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7964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7964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24955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440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440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440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2379823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329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363068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367" y="2131434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162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162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162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7129118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63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638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63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4877076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338" y="2131104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7822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7822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7822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4552354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29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298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298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280571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187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134363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536" y="482862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66" y="516551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72" y="593883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10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837909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accent4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25"/>
            <a:ext cx="11543628" cy="4525433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380725" marR="0" indent="-380725" algn="ctr" defTabSz="609164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164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917931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6762" y="5430244"/>
            <a:ext cx="11408627" cy="838200"/>
          </a:xfrm>
        </p:spPr>
        <p:txBody>
          <a:bodyPr vert="horz" lIns="82296" tIns="45720" rIns="82296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329099" y="1600200"/>
            <a:ext cx="5338704" cy="3749040"/>
          </a:xfrm>
        </p:spPr>
        <p:txBody>
          <a:bodyPr anchor="ctr" anchorCtr="0">
            <a:noAutofit/>
          </a:bodyPr>
          <a:lstStyle>
            <a:lvl1pPr marL="0" indent="0">
              <a:buFontTx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Simple text goes here and can wrap to accommodate more lines of information</a:t>
            </a: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6496646" y="1947672"/>
            <a:ext cx="4570809" cy="2990088"/>
          </a:xfrm>
        </p:spPr>
        <p:txBody>
          <a:bodyPr anchor="ctr" anchorCtr="1"/>
          <a:lstStyle>
            <a:lvl1pPr algn="ctr">
              <a:buFontTx/>
              <a:buNone/>
              <a:defRPr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3491306317"/>
      </p:ext>
    </p:extLst>
  </p:cSld>
  <p:clrMapOvr>
    <a:masterClrMapping/>
  </p:clrMapOvr>
  <p:transition spd="slow">
    <p:wipe/>
  </p:transition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536" y="482862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66" y="516551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72" y="593883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10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270095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43" y="482862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72" y="516551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72" y="593883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10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72909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843" y="482862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72" y="516551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72" y="593883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10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33925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927" y="4280005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363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017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363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617" y="1918307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425651016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363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363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70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54755994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75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95157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839251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2219561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259074643"/>
      </p:ext>
    </p:extLst>
  </p:cSld>
  <p:clrMapOvr>
    <a:masterClrMapping/>
  </p:clrMapOvr>
  <p:transition spd="slow">
    <p:wipe/>
  </p:transition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3815660"/>
      </p:ext>
    </p:extLst>
  </p:cSld>
  <p:clrMapOvr>
    <a:masterClrMapping/>
  </p:clrMapOvr>
  <p:transition spd="slow">
    <p:wip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6762" y="5430244"/>
            <a:ext cx="11408627" cy="838200"/>
          </a:xfrm>
        </p:spPr>
        <p:txBody>
          <a:bodyPr vert="horz" lIns="82296" tIns="45720" rIns="82296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824643841"/>
      </p:ext>
    </p:extLst>
  </p:cSld>
  <p:clrMapOvr>
    <a:masterClrMapping/>
  </p:clrMapOvr>
  <p:transition spd="slow">
    <p:wipe/>
  </p:transition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3331533202"/>
      </p:ext>
    </p:extLst>
  </p:cSld>
  <p:clrMapOvr>
    <a:masterClrMapping/>
  </p:clrMapOvr>
  <p:transition spd="slow">
    <p:wipe/>
  </p:transition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6049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296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225491498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429254535"/>
      </p:ext>
    </p:extLst>
  </p:cSld>
  <p:clrMapOvr>
    <a:masterClrMapping/>
  </p:clrMapOvr>
  <p:transition spd="slow">
    <p:wipe/>
  </p:transition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3315745"/>
      </p:ext>
    </p:extLst>
  </p:cSld>
  <p:clrMapOvr>
    <a:masterClrMapping/>
  </p:clrMapOvr>
  <p:transition spd="slow">
    <p:wipe/>
  </p:transition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92215376"/>
      </p:ext>
    </p:extLst>
  </p:cSld>
  <p:clrMapOvr>
    <a:masterClrMapping/>
  </p:clrMapOvr>
  <p:transition spd="slow">
    <p:wipe/>
  </p:transition>
  <p:hf hdr="0" ftr="0" dt="0"/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3896115"/>
      </p:ext>
    </p:extLst>
  </p:cSld>
  <p:clrMapOvr>
    <a:masterClrMapping/>
  </p:clrMapOvr>
  <p:transition spd="slow">
    <p:wipe/>
  </p:transition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9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031918889"/>
      </p:ext>
    </p:extLst>
  </p:cSld>
  <p:clrMapOvr>
    <a:masterClrMapping/>
  </p:clrMapOvr>
  <p:transition spd="slow">
    <p:wipe/>
  </p:transition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9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035696246"/>
      </p:ext>
    </p:extLst>
  </p:cSld>
  <p:clrMapOvr>
    <a:masterClrMapping/>
  </p:clrMapOvr>
  <p:transition spd="slow">
    <p:wipe/>
  </p:transition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9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3494011817"/>
      </p:ext>
    </p:extLst>
  </p:cSld>
  <p:clrMapOvr>
    <a:masterClrMapping/>
  </p:clrMapOvr>
  <p:transition spd="slow">
    <p:wipe/>
  </p:transition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89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696525233"/>
      </p:ext>
    </p:extLst>
  </p:cSld>
  <p:clrMapOvr>
    <a:masterClrMapping/>
  </p:clrMapOvr>
  <p:transition spd="slow">
    <p:wip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53998" y="5853113"/>
            <a:ext cx="10813351" cy="384175"/>
          </a:xfrm>
        </p:spPr>
        <p:txBody>
          <a:bodyPr anchor="b" anchorCtr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 and Title Go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93105" y="649224"/>
            <a:ext cx="10813351" cy="4480560"/>
          </a:xfrm>
        </p:spPr>
        <p:txBody>
          <a:bodyPr/>
          <a:lstStyle>
            <a:lvl1pPr marL="233363" indent="-233363" algn="l" defTabSz="914400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Arial" pitchFamily="34" charset="0"/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4188890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8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4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down)">
                      <p:cBhvr>
                        <p:cTn dur="4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</p:bldLst>
  </p:timing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89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547448463"/>
      </p:ext>
    </p:extLst>
  </p:cSld>
  <p:clrMapOvr>
    <a:masterClrMapping/>
  </p:clrMapOvr>
  <p:transition spd="slow">
    <p:wipe/>
  </p:transition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89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5874437"/>
      </p:ext>
    </p:extLst>
  </p:cSld>
  <p:clrMapOvr>
    <a:masterClrMapping/>
  </p:clrMapOvr>
  <p:transition spd="slow">
    <p:wipe/>
  </p:transition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33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374285764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33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7248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33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4529770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2810968"/>
      </p:ext>
    </p:extLst>
  </p:cSld>
  <p:clrMapOvr>
    <a:masterClrMapping/>
  </p:clrMapOvr>
  <p:transition spd="slow">
    <p:wipe/>
  </p:transition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720462581"/>
      </p:ext>
    </p:extLst>
  </p:cSld>
  <p:clrMapOvr>
    <a:masterClrMapping/>
  </p:clrMapOvr>
  <p:transition spd="slow">
    <p:wipe/>
  </p:transition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57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5148708"/>
      </p:ext>
    </p:extLst>
  </p:cSld>
  <p:clrMapOvr>
    <a:masterClrMapping/>
  </p:clrMapOvr>
  <p:transition spd="slow">
    <p:wipe/>
  </p:transition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57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0942320"/>
      </p:ext>
    </p:extLst>
  </p:cSld>
  <p:clrMapOvr>
    <a:masterClrMapping/>
  </p:clrMapOvr>
  <p:transition spd="slow">
    <p:wipe/>
  </p:transition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79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43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294158209"/>
      </p:ext>
    </p:extLst>
  </p:cSld>
  <p:clrMapOvr>
    <a:masterClrMapping/>
  </p:clrMapOvr>
  <p:transition spd="slow">
    <p:wip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06190" y="1918741"/>
            <a:ext cx="5488498" cy="3020518"/>
          </a:xfrm>
        </p:spPr>
        <p:txBody>
          <a:bodyPr vert="horz" lIns="82296" tIns="45720" rIns="82296" bIns="4572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310896"/>
            <a:ext cx="5192439" cy="6208776"/>
          </a:xfrm>
        </p:spPr>
        <p:txBody>
          <a:bodyPr anchor="ctr" anchorCtr="0">
            <a:noAutofit/>
          </a:bodyPr>
          <a:lstStyle>
            <a:lvl1pPr marL="0" indent="0">
              <a:buFontTx/>
              <a:buNone/>
              <a:defRPr sz="2000" baseline="0">
                <a:solidFill>
                  <a:schemeClr val="bg1"/>
                </a:solidFill>
                <a:latin typeface="+mj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</p:spTree>
    <p:extLst>
      <p:ext uri="{BB962C8B-B14F-4D97-AF65-F5344CB8AC3E}">
        <p14:creationId xmlns:p14="http://schemas.microsoft.com/office/powerpoint/2010/main" val="1811166132"/>
      </p:ext>
    </p:extLst>
  </p:cSld>
  <p:clrMapOvr>
    <a:masterClrMapping/>
  </p:clrMapOvr>
  <p:transition spd="slow">
    <p:wipe/>
  </p:transition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171696106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2355017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151925439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47553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9987333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383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383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56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56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56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56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383" y="1684272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383" y="167700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383" y="518357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383" y="518357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43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1604166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208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43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65094916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606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43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6186442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461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461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584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606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43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457359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827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0297621"/>
      </p:ext>
    </p:extLst>
  </p:cSld>
  <p:clrMapOvr>
    <a:masterClrMapping/>
  </p:clrMapOvr>
  <p:transition spd="slow">
    <p:wip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15672" y="4280345"/>
            <a:ext cx="6244863" cy="384175"/>
          </a:xfr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rgbClr val="6DB344"/>
                </a:solidFill>
                <a:latin typeface="+mj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78762" y="3282696"/>
            <a:ext cx="6281773" cy="1022350"/>
          </a:xfrm>
        </p:spPr>
        <p:txBody>
          <a:bodyPr vert="horz" lIns="82296" tIns="45720" rIns="82296" bIns="45720" rtlCol="0" anchor="b" anchorCtr="0">
            <a:noAutofit/>
          </a:bodyPr>
          <a:lstStyle>
            <a:lvl1pPr marL="0" indent="0" algn="l" defTabSz="914400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5400" b="0" kern="1200" spc="0" baseline="0" dirty="0">
                <a:gradFill>
                  <a:gsLst>
                    <a:gs pos="0">
                      <a:srgbClr val="00B2F0"/>
                    </a:gs>
                    <a:gs pos="44000">
                      <a:srgbClr val="40FFFE"/>
                    </a:gs>
                    <a:gs pos="100000">
                      <a:srgbClr val="96CA4B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819" y="1917700"/>
            <a:ext cx="3567771" cy="2889250"/>
          </a:xfrm>
        </p:spPr>
        <p:txBody>
          <a:bodyPr anchor="ctr" anchorCtr="1"/>
          <a:lstStyle>
            <a:lvl1pPr algn="ctr">
              <a:defRPr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grpSp>
        <p:nvGrpSpPr>
          <p:cNvPr id="24" name="Group 67"/>
          <p:cNvGrpSpPr/>
          <p:nvPr userDrawn="1"/>
        </p:nvGrpSpPr>
        <p:grpSpPr>
          <a:xfrm>
            <a:off x="455616" y="301884"/>
            <a:ext cx="921133" cy="491082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25" name="Rectangle 24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black">
            <a:xfrm>
              <a:off x="954502" y="528528"/>
              <a:ext cx="62081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solidFill>
                  <a:srgbClr val="0096D6"/>
                </a:solidFill>
                <a:latin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4969017"/>
      </p:ext>
    </p:extLst>
  </p:cSld>
  <p:clrMapOvr>
    <a:masterClrMapping/>
  </p:clrMapOvr>
  <p:transition spd="slow">
    <p:wipe/>
  </p:transition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943" y="321447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2719766"/>
      </p:ext>
    </p:extLst>
  </p:cSld>
  <p:clrMapOvr>
    <a:masterClrMapping/>
  </p:clrMapOvr>
  <p:transition spd="slow">
    <p:wipe/>
  </p:transition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609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5596402"/>
      </p:ext>
    </p:extLst>
  </p:cSld>
  <p:clrMapOvr>
    <a:masterClrMapping/>
  </p:clrMapOvr>
  <p:transition spd="slow">
    <p:wipe/>
  </p:transition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43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428157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438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2689211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215944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64094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09218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34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59134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83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28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27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513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27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500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23335496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34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97723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C:\Documents and Settings\contractor\Desktop\Blue_Green_Gradient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9" name="Rounded Rectangle 8"/>
          <p:cNvSpPr/>
          <p:nvPr userDrawn="1"/>
        </p:nvSpPr>
        <p:spPr>
          <a:xfrm>
            <a:off x="2430700" y="-3578087"/>
            <a:ext cx="2305719" cy="1401417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alpha val="18000"/>
                </a:scheme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0" name="Rounded Rectangle 9"/>
          <p:cNvSpPr/>
          <p:nvPr userDrawn="1"/>
        </p:nvSpPr>
        <p:spPr>
          <a:xfrm>
            <a:off x="0" y="-645215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  <a:alpha val="18000"/>
                </a:scheme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1" name="Rounded Rectangle 10"/>
          <p:cNvSpPr/>
          <p:nvPr userDrawn="1"/>
        </p:nvSpPr>
        <p:spPr>
          <a:xfrm rot="10800000">
            <a:off x="1351374" y="-645215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8498615" y="1711187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4">
                  <a:lumMod val="75000"/>
                  <a:alpha val="28000"/>
                </a:schemeClr>
              </a:gs>
              <a:gs pos="100000">
                <a:schemeClr val="accent4">
                  <a:lumMod val="75000"/>
                  <a:alpha val="29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10804455" y="834887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4">
                  <a:lumMod val="75000"/>
                  <a:alpha val="28000"/>
                </a:schemeClr>
              </a:gs>
              <a:gs pos="100000">
                <a:schemeClr val="accent4">
                  <a:lumMod val="75000"/>
                  <a:alpha val="29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14" name="Rounded Rectangle 13"/>
          <p:cNvSpPr/>
          <p:nvPr/>
        </p:nvSpPr>
        <p:spPr>
          <a:xfrm rot="10800000">
            <a:off x="4047046" y="-3377648"/>
            <a:ext cx="2305719" cy="814843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057550">
                  <a:alpha val="46000"/>
                </a:srgbClr>
              </a:gs>
              <a:gs pos="100000">
                <a:schemeClr val="accent1">
                  <a:shade val="100000"/>
                  <a:satMod val="115000"/>
                  <a:alpha val="2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16911" y="485585"/>
            <a:ext cx="11670464" cy="4372131"/>
          </a:xfrm>
        </p:spPr>
        <p:txBody>
          <a:bodyPr anchor="b" anchorCtr="0"/>
          <a:lstStyle>
            <a:lvl1pPr marL="228600" indent="-228600">
              <a:buFont typeface="Arial" pitchFamily="34" charset="0"/>
              <a:buChar char="“"/>
              <a:defRPr sz="60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Click to edit Master title style”</a:t>
            </a:r>
          </a:p>
        </p:txBody>
      </p:sp>
      <p:sp>
        <p:nvSpPr>
          <p:cNvPr id="28" name="Rectangle 5"/>
          <p:cNvSpPr>
            <a:spLocks noChangeArrowheads="1"/>
          </p:cNvSpPr>
          <p:nvPr/>
        </p:nvSpPr>
        <p:spPr bwMode="ltGray">
          <a:xfrm>
            <a:off x="10347517" y="6585466"/>
            <a:ext cx="1083706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Cisco Confidential</a:t>
            </a:r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347517" y="6585466"/>
            <a:ext cx="1083706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Cisco Confidential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1" hasCustomPrompt="1"/>
          </p:nvPr>
        </p:nvSpPr>
        <p:spPr>
          <a:xfrm>
            <a:off x="534776" y="5358903"/>
            <a:ext cx="11429936" cy="614362"/>
          </a:xfrm>
        </p:spPr>
        <p:txBody>
          <a:bodyPr vert="horz" lIns="91440" tIns="45720" rIns="91440" bIns="45720" rtlCol="0">
            <a:noAutofit/>
          </a:bodyPr>
          <a:lstStyle>
            <a:lvl1pPr marL="0" indent="0">
              <a:buNone/>
              <a:defRPr lang="en-US" sz="24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Source</a:t>
            </a:r>
          </a:p>
        </p:txBody>
      </p:sp>
      <p:sp>
        <p:nvSpPr>
          <p:cNvPr id="18" name="Rectangle 4"/>
          <p:cNvSpPr>
            <a:spLocks noChangeArrowheads="1"/>
          </p:cNvSpPr>
          <p:nvPr userDrawn="1"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FFFFFF"/>
                </a:solidFill>
                <a:latin typeface="Arial"/>
              </a:rPr>
              <a:t>© 2010 Cisco and/or its affiliates. All rights reserved.</a:t>
            </a:r>
          </a:p>
        </p:txBody>
      </p:sp>
      <p:sp>
        <p:nvSpPr>
          <p:cNvPr id="23" name="Rectangle 7"/>
          <p:cNvSpPr>
            <a:spLocks noChangeArrowheads="1"/>
          </p:cNvSpPr>
          <p:nvPr userDrawn="1"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FFFFFF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906320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" grpId="0"/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484" y="125489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34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11664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837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28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27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513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27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5004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4413959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747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4136312558"/>
      </p:ext>
    </p:extLst>
  </p:cSld>
  <p:clrMapOvr>
    <a:masterClrMapping/>
  </p:clrMapOvr>
  <p:transition spd="slow">
    <p:wipe/>
  </p:transition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35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091629342"/>
      </p:ext>
    </p:extLst>
  </p:cSld>
  <p:clrMapOvr>
    <a:masterClrMapping/>
  </p:clrMapOvr>
  <p:transition spd="slow">
    <p:wipe/>
  </p:transition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81" y="482853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12" y="516542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18" y="593874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01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81931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81" y="482853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712" y="516542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6018" y="593874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26" y="41101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018926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789" y="482853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18" y="516542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18" y="593874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01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257983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789" y="482853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018" y="516542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018" y="593874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26" y="41101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217236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872" y="4279915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30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962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30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563" y="1918217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02858442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30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30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61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4933183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29" name="Rectangle 28"/>
          <p:cNvSpPr/>
          <p:nvPr/>
        </p:nvSpPr>
        <p:spPr>
          <a:xfrm>
            <a:off x="2521843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417" y="4794352"/>
            <a:ext cx="7128213" cy="99637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2532991" y="795528"/>
            <a:ext cx="7103800" cy="4005072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</p:spPr>
        <p:txBody>
          <a:bodyPr anchor="ctr" anchorCtr="0"/>
          <a:lstStyle>
            <a:lvl1pPr algn="ctr">
              <a:buFontTx/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8"/>
            <a:ext cx="6763665" cy="838200"/>
          </a:xfrm>
        </p:spPr>
        <p:txBody>
          <a:bodyPr anchor="ctr"/>
          <a:lstStyle>
            <a:lvl1pPr>
              <a:defRPr sz="2600"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5307462"/>
      </p:ext>
    </p:extLst>
  </p:cSld>
  <p:clrMapOvr>
    <a:masterClrMapping/>
  </p:clrMapOvr>
  <p:transition spd="slow">
    <p:wipe/>
  </p:transition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66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328240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3899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457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477011010"/>
      </p:ext>
    </p:extLst>
  </p:cSld>
  <p:clrMapOvr>
    <a:masterClrMapping/>
  </p:clrMapOvr>
  <p:transition spd="slow">
    <p:wipe/>
  </p:transition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3097044"/>
      </p:ext>
    </p:extLst>
  </p:cSld>
  <p:clrMapOvr>
    <a:masterClrMapping/>
  </p:clrMapOvr>
  <p:transition spd="slow">
    <p:wipe/>
  </p:transition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3025520461"/>
      </p:ext>
    </p:extLst>
  </p:cSld>
  <p:clrMapOvr>
    <a:masterClrMapping/>
  </p:clrMapOvr>
  <p:transition spd="slow">
    <p:wipe/>
  </p:transition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995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206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153961668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701782962"/>
      </p:ext>
    </p:extLst>
  </p:cSld>
  <p:clrMapOvr>
    <a:masterClrMapping/>
  </p:clrMapOvr>
  <p:transition spd="slow">
    <p:wipe/>
  </p:transition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1419117"/>
      </p:ext>
    </p:extLst>
  </p:cSld>
  <p:clrMapOvr>
    <a:masterClrMapping/>
  </p:clrMapOvr>
  <p:transition spd="slow">
    <p:wipe/>
  </p:transition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6254368"/>
      </p:ext>
    </p:extLst>
  </p:cSld>
  <p:clrMapOvr>
    <a:masterClrMapping/>
  </p:clrMapOvr>
  <p:transition spd="slow">
    <p:wipe/>
  </p:transition>
  <p:hf hdr="0" ftr="0" dt="0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50992" y="310896"/>
            <a:ext cx="4363598" cy="2459736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06191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54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</p:spTree>
    <p:extLst>
      <p:ext uri="{BB962C8B-B14F-4D97-AF65-F5344CB8AC3E}">
        <p14:creationId xmlns:p14="http://schemas.microsoft.com/office/powerpoint/2010/main" val="3550806475"/>
      </p:ext>
    </p:extLst>
  </p:cSld>
  <p:clrMapOvr>
    <a:masterClrMapping/>
  </p:clrMapOvr>
  <p:transition spd="slow">
    <p:wipe/>
  </p:transition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969401"/>
      </p:ext>
    </p:extLst>
  </p:cSld>
  <p:clrMapOvr>
    <a:masterClrMapping/>
  </p:clrMapOvr>
  <p:transition spd="slow">
    <p:wipe/>
  </p:transition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0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869122343"/>
      </p:ext>
    </p:extLst>
  </p:cSld>
  <p:clrMapOvr>
    <a:masterClrMapping/>
  </p:clrMapOvr>
  <p:transition spd="slow">
    <p:wipe/>
  </p:transition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0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89279972"/>
      </p:ext>
    </p:extLst>
  </p:cSld>
  <p:clrMapOvr>
    <a:masterClrMapping/>
  </p:clrMapOvr>
  <p:transition spd="slow">
    <p:wipe/>
  </p:transition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80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4268334190"/>
      </p:ext>
    </p:extLst>
  </p:cSld>
  <p:clrMapOvr>
    <a:masterClrMapping/>
  </p:clrMapOvr>
  <p:transition spd="slow">
    <p:wipe/>
  </p:transition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80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3479983450"/>
      </p:ext>
    </p:extLst>
  </p:cSld>
  <p:clrMapOvr>
    <a:masterClrMapping/>
  </p:clrMapOvr>
  <p:transition spd="slow">
    <p:wipe/>
  </p:transition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80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215767681"/>
      </p:ext>
    </p:extLst>
  </p:cSld>
  <p:clrMapOvr>
    <a:masterClrMapping/>
  </p:clrMapOvr>
  <p:transition spd="slow">
    <p:wipe/>
  </p:transition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80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96641841"/>
      </p:ext>
    </p:extLst>
  </p:cSld>
  <p:clrMapOvr>
    <a:masterClrMapping/>
  </p:clrMapOvr>
  <p:transition spd="slow">
    <p:wipe/>
  </p:transition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24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214247827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24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496870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24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3010846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40" name="Rectangle 39"/>
          <p:cNvSpPr/>
          <p:nvPr/>
        </p:nvSpPr>
        <p:spPr>
          <a:xfrm>
            <a:off x="6655672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6655672" y="859536"/>
            <a:ext cx="4838965" cy="5029200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anchor="ctr" anchorCtr="0"/>
          <a:lstStyle>
            <a:lvl1pPr algn="ctr">
              <a:buFontTx/>
              <a:buNone/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06191" y="729925"/>
            <a:ext cx="5798380" cy="1252227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2254632"/>
      </p:ext>
    </p:extLst>
  </p:cSld>
  <p:clrMapOvr>
    <a:masterClrMapping/>
  </p:clrMapOvr>
  <p:transition spd="slow">
    <p:wipe/>
  </p:transition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1629033"/>
      </p:ext>
    </p:extLst>
  </p:cSld>
  <p:clrMapOvr>
    <a:masterClrMapping/>
  </p:clrMapOvr>
  <p:transition spd="slow">
    <p:wipe/>
  </p:transition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685640940"/>
      </p:ext>
    </p:extLst>
  </p:cSld>
  <p:clrMapOvr>
    <a:masterClrMapping/>
  </p:clrMapOvr>
  <p:transition spd="slow">
    <p:wipe/>
  </p:transition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03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4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4899416"/>
      </p:ext>
    </p:extLst>
  </p:cSld>
  <p:clrMapOvr>
    <a:masterClrMapping/>
  </p:clrMapOvr>
  <p:transition spd="slow">
    <p:wipe/>
  </p:transition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302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2364888"/>
      </p:ext>
    </p:extLst>
  </p:cSld>
  <p:clrMapOvr>
    <a:masterClrMapping/>
  </p:clrMapOvr>
  <p:transition spd="slow">
    <p:wipe/>
  </p:transition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70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8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028882537"/>
      </p:ext>
    </p:extLst>
  </p:cSld>
  <p:clrMapOvr>
    <a:masterClrMapping/>
  </p:clrMapOvr>
  <p:transition spd="slow">
    <p:wipe/>
  </p:transition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115640025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580245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235676076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451502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32797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48" name="Rectangle 47"/>
          <p:cNvSpPr/>
          <p:nvPr/>
        </p:nvSpPr>
        <p:spPr>
          <a:xfrm>
            <a:off x="4890346" y="311149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14" y="311149"/>
            <a:ext cx="4356014" cy="2660652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49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57" y="311149"/>
            <a:ext cx="4401521" cy="2660652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594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594" y="311151"/>
            <a:ext cx="2451003" cy="1308101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04" y="3028951"/>
            <a:ext cx="3363339" cy="3458934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8951"/>
            <a:ext cx="3382346" cy="3458934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8951"/>
            <a:ext cx="5365768" cy="3458934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8951"/>
            <a:ext cx="5369956" cy="3458934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594" y="168461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594" y="1676400"/>
            <a:ext cx="2451003" cy="3449410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594" y="5183913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594" y="5183913"/>
            <a:ext cx="2451003" cy="1304925"/>
          </a:xfr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>
            <a:outerShdw blurRad="114300" dist="38100" dir="5400000" algn="ctr" rotWithShape="0">
              <a:srgbClr val="000000">
                <a:alpha val="80000"/>
              </a:srgbClr>
            </a:outerShdw>
          </a:effectLst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3284621363"/>
      </p:ext>
    </p:extLst>
  </p:cSld>
  <p:clrMapOvr>
    <a:masterClrMapping/>
  </p:clrMapOvr>
  <p:transition spd="slow">
    <p:wipe/>
  </p:transition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2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329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329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1" y="3029474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474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474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474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329" y="1684182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329" y="1676917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329" y="518348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329" y="5183480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38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471262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2153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38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337892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297" y="655597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38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3068083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407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407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494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7" y="6555979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8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38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0220521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773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5157718"/>
      </p:ext>
    </p:extLst>
  </p:cSld>
  <p:clrMapOvr>
    <a:masterClrMapping/>
  </p:clrMapOvr>
  <p:transition spd="slow">
    <p:wipe/>
  </p:transition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888" y="321357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1099779"/>
      </p:ext>
    </p:extLst>
  </p:cSld>
  <p:clrMapOvr>
    <a:masterClrMapping/>
  </p:clrMapOvr>
  <p:transition spd="slow">
    <p:wipe/>
  </p:transition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519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5452902"/>
      </p:ext>
    </p:extLst>
  </p:cSld>
  <p:clrMapOvr>
    <a:masterClrMapping/>
  </p:clrMapOvr>
  <p:transition spd="slow">
    <p:wipe/>
  </p:transition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38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629434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383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5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776845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36424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25"/>
            <a:ext cx="11543628" cy="4525433"/>
          </a:xfrm>
          <a:prstGeom prst="rect">
            <a:avLst/>
          </a:prstGeom>
        </p:spPr>
        <p:txBody>
          <a:bodyPr lIns="121829" tIns="60915" rIns="121829" bIns="60915">
            <a:noAutofit/>
          </a:bodyPr>
          <a:lstStyle>
            <a:lvl1pPr marL="380725" marR="0" indent="-380725" algn="l" defTabSz="609164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164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FFFFFF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FFFFFF"/>
              </a:solidFill>
              <a:latin typeface="CiscoSansTT Light"/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FFFFFF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041623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Large photo with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50986" y="310896"/>
            <a:ext cx="11299042" cy="607539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44961" y="311849"/>
            <a:ext cx="11296883" cy="6054185"/>
          </a:xfrm>
          <a:ln>
            <a:solidFill>
              <a:srgbClr val="08252E"/>
            </a:solidFill>
          </a:ln>
        </p:spPr>
        <p:txBody>
          <a:bodyPr vert="horz" lIns="91440" tIns="45720" rIns="91440" bIns="45720" rtlCol="0" anchor="ctr" anchorCtr="0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baseline="0" dirty="0">
                <a:solidFill>
                  <a:srgbClr val="546568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US" dirty="0"/>
              <a:t>Photo placeholder</a:t>
            </a:r>
          </a:p>
        </p:txBody>
      </p:sp>
      <p:pic>
        <p:nvPicPr>
          <p:cNvPr id="9" name="Picture 8" descr="segue texture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4387" y="6381456"/>
            <a:ext cx="11300057" cy="16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955370"/>
      </p:ext>
    </p:extLst>
  </p:cSld>
  <p:clrMapOvr>
    <a:masterClrMapping/>
  </p:clrMapOvr>
  <p:transition spd="slow">
    <p:wipe/>
  </p:transition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902823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927640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2259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9923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782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719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418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2" y="248504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77" y="276418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950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36903362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2259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02183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429" y="1254802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2259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33476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782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7196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4189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2" y="2485045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77" y="2764185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950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21505827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657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836353626"/>
      </p:ext>
    </p:extLst>
  </p:cSld>
  <p:clrMapOvr>
    <a:masterClrMapping/>
  </p:clrMapOvr>
  <p:transition spd="slow">
    <p:wipe/>
  </p:transition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3260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53786055"/>
      </p:ext>
    </p:extLst>
  </p:cSld>
  <p:clrMapOvr>
    <a:masterClrMapping/>
  </p:clrMapOvr>
  <p:transition spd="slow">
    <p:wipe/>
  </p:transition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303" y="2131409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147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147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147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9363613"/>
      </p:ext>
    </p:extLst>
  </p:cSld>
  <p:clrMapOvr>
    <a:masterClrMapping/>
  </p:clrMapOvr>
  <p:transition spd="slow">
    <p:push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574" y="0"/>
            <a:ext cx="12188825" cy="6858000"/>
          </a:xfrm>
        </p:spPr>
        <p:txBody>
          <a:bodyPr anchor="ctr" anchorCtr="1">
            <a:noAutofit/>
          </a:bodyPr>
          <a:lstStyle>
            <a:lvl1pPr algn="ctr">
              <a:buNone/>
              <a:defRPr>
                <a:latin typeface="+mj-lt"/>
              </a:defRPr>
            </a:lvl1pPr>
          </a:lstStyle>
          <a:p>
            <a:r>
              <a:rPr lang="en-US" dirty="0"/>
              <a:t>Full bleed 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412730682"/>
      </p:ext>
    </p:extLst>
  </p:cSld>
  <p:clrMapOvr>
    <a:masterClrMapping/>
  </p:clrMapOvr>
  <p:transition spd="slow">
    <p:wipe/>
  </p:transition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62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622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62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9557112"/>
      </p:ext>
    </p:extLst>
  </p:cSld>
  <p:clrMapOvr>
    <a:masterClrMapping/>
  </p:clrMapOvr>
  <p:transition spd="slow">
    <p:push/>
  </p:transition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269" y="2131340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8058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8058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8058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4675894"/>
      </p:ext>
    </p:extLst>
  </p:cSld>
  <p:clrMapOvr>
    <a:masterClrMapping/>
  </p:clrMapOvr>
  <p:transition spd="slow">
    <p:push/>
  </p:transition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53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534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534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3420930"/>
      </p:ext>
    </p:extLst>
  </p:cSld>
  <p:clrMapOvr>
    <a:masterClrMapping/>
  </p:clrMapOvr>
  <p:transition spd="slow">
    <p:push/>
  </p:transition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423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209341"/>
      </p:ext>
    </p:extLst>
  </p:cSld>
  <p:clrMapOvr>
    <a:masterClrMapping/>
  </p:clrMapOvr>
  <p:transition spd="slow">
    <p:push/>
  </p:transition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200" y="2131198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7916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507916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7916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3445420"/>
      </p:ext>
    </p:extLst>
  </p:cSld>
  <p:clrMapOvr>
    <a:masterClrMapping/>
  </p:clrMapOvr>
  <p:transition spd="slow">
    <p:push/>
  </p:transition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39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8" y="6498392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392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4001843"/>
      </p:ext>
    </p:extLst>
  </p:cSld>
  <p:clrMapOvr>
    <a:masterClrMapping/>
  </p:clrMapOvr>
  <p:transition spd="slow">
    <p:push/>
  </p:transition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4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80281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293581"/>
      </p:ext>
    </p:extLst>
  </p:cSld>
  <p:clrMapOvr>
    <a:masterClrMapping/>
  </p:clrMapOvr>
  <p:transition spd="slow">
    <p:push/>
  </p:transition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164" y="2130816"/>
            <a:ext cx="10360501" cy="1470025"/>
          </a:xfrm>
        </p:spPr>
        <p:txBody>
          <a:bodyPr/>
          <a:lstStyle>
            <a:lvl1pPr>
              <a:defRPr>
                <a:solidFill>
                  <a:srgbClr val="7E7E7E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324" y="3886200"/>
            <a:ext cx="8532178" cy="1752600"/>
          </a:xfrm>
        </p:spPr>
        <p:txBody>
          <a:bodyPr/>
          <a:lstStyle>
            <a:lvl1pPr marL="0" indent="0" algn="ctr">
              <a:buNone/>
              <a:defRPr>
                <a:solidFill>
                  <a:srgbClr val="205595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nl-BE" dirty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507534"/>
            <a:ext cx="2844059" cy="365125"/>
          </a:xfrm>
        </p:spPr>
        <p:txBody>
          <a:bodyPr/>
          <a:lstStyle>
            <a:lvl1pPr>
              <a:defRPr sz="100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fld id="{777A9ECB-1867-48DE-94ED-F7742A5089F6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7" y="6507534"/>
            <a:ext cx="3859795" cy="365125"/>
          </a:xfrm>
        </p:spPr>
        <p:txBody>
          <a:bodyPr/>
          <a:lstStyle>
            <a:lvl1pPr>
              <a:defRPr sz="1050">
                <a:solidFill>
                  <a:srgbClr val="205595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507534"/>
            <a:ext cx="2844059" cy="365125"/>
          </a:xfrm>
        </p:spPr>
        <p:txBody>
          <a:bodyPr/>
          <a:lstStyle>
            <a:lvl1pPr>
              <a:defRPr sz="1000">
                <a:solidFill>
                  <a:srgbClr val="E37823"/>
                </a:solidFill>
              </a:defRPr>
            </a:lvl1pPr>
          </a:lstStyle>
          <a:p>
            <a:pPr>
              <a:defRPr/>
            </a:pPr>
            <a:fld id="{DAA491E0-78B1-4DEA-B4C8-4D3B9E2FC83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5789050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998CC"/>
                </a:solidFill>
              </a:defRPr>
            </a:lvl1pPr>
          </a:lstStyle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buClr>
                <a:srgbClr val="002950"/>
              </a:buClr>
              <a:buFont typeface="Wingdings" charset="2"/>
              <a:buChar char="§"/>
              <a:defRPr>
                <a:solidFill>
                  <a:srgbClr val="1C5696"/>
                </a:solidFill>
              </a:defRPr>
            </a:lvl1pPr>
            <a:lvl2pPr>
              <a:buFont typeface="Wingdings" charset="2"/>
              <a:buChar char="§"/>
              <a:defRPr>
                <a:solidFill>
                  <a:srgbClr val="7E7E7E"/>
                </a:solidFill>
              </a:defRPr>
            </a:lvl2pPr>
            <a:lvl3pPr>
              <a:buFont typeface="Wingdings" charset="2"/>
              <a:buChar char="§"/>
              <a:defRPr>
                <a:solidFill>
                  <a:srgbClr val="7E7E7E"/>
                </a:solidFill>
              </a:defRPr>
            </a:lvl3pPr>
            <a:lvl4pPr>
              <a:defRPr>
                <a:solidFill>
                  <a:srgbClr val="E37823"/>
                </a:solidFill>
              </a:defRPr>
            </a:lvl4pPr>
            <a:lvl5pPr>
              <a:defRPr>
                <a:solidFill>
                  <a:srgbClr val="E37823"/>
                </a:solidFill>
              </a:defRPr>
            </a:lvl5pPr>
          </a:lstStyle>
          <a:p>
            <a:pPr lvl="0"/>
            <a:r>
              <a:rPr lang="nl-BE" dirty="0"/>
              <a:t>Click to edit Master text styles</a:t>
            </a:r>
          </a:p>
          <a:p>
            <a:pPr lvl="1"/>
            <a:r>
              <a:rPr lang="nl-BE" dirty="0"/>
              <a:t>Second level</a:t>
            </a:r>
          </a:p>
          <a:p>
            <a:pPr lvl="2"/>
            <a:r>
              <a:rPr lang="nl-BE" dirty="0"/>
              <a:t>Third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498010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4F477DF8-7874-4543-93FC-BCB388C8EBA1}" type="datetime1">
              <a:rPr lang="en-US"/>
              <a:pPr>
                <a:defRPr/>
              </a:pPr>
              <a:t>9/25/2016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7" y="6498010"/>
            <a:ext cx="3859795" cy="365125"/>
          </a:xfrm>
        </p:spPr>
        <p:txBody>
          <a:bodyPr/>
          <a:lstStyle>
            <a:lvl1pPr>
              <a:defRPr sz="105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498010"/>
            <a:ext cx="2844059" cy="365125"/>
          </a:xfrm>
        </p:spPr>
        <p:txBody>
          <a:bodyPr/>
          <a:lstStyle>
            <a:lvl1pPr>
              <a:defRPr sz="1000">
                <a:solidFill>
                  <a:srgbClr val="7E7E7E"/>
                </a:solidFill>
              </a:defRPr>
            </a:lvl1pPr>
          </a:lstStyle>
          <a:p>
            <a:pPr>
              <a:defRPr/>
            </a:pPr>
            <a:fld id="{3E88F064-2987-49A8-9380-457DA0453C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3299111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Bullet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BE" dirty="0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764704-45F2-48F9-BF59-E4B815134E00}" type="datetime3">
              <a:rPr lang="fr-BE" smtClean="0">
                <a:solidFill>
                  <a:prstClr val="black"/>
                </a:solidFill>
              </a:rPr>
              <a:pPr/>
              <a:t>25.09.16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09EE83-4F94-174A-8ABD-36CDA0EE7A00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07333" y="1520301"/>
            <a:ext cx="11310638" cy="4618037"/>
          </a:xfrm>
        </p:spPr>
        <p:txBody>
          <a:bodyPr/>
          <a:lstStyle/>
          <a:p>
            <a:pPr lvl="0"/>
            <a:r>
              <a:rPr lang="fr-FR" dirty="0"/>
              <a:t>Click to </a:t>
            </a:r>
            <a:r>
              <a:rPr lang="fr-FR" dirty="0" err="1"/>
              <a:t>edit</a:t>
            </a:r>
            <a:r>
              <a:rPr lang="fr-FR" dirty="0"/>
              <a:t> Master </a:t>
            </a:r>
            <a:r>
              <a:rPr lang="fr-FR" dirty="0" err="1"/>
              <a:t>text</a:t>
            </a:r>
            <a:r>
              <a:rPr lang="fr-FR" dirty="0"/>
              <a:t> styles</a:t>
            </a:r>
          </a:p>
          <a:p>
            <a:pPr lvl="1"/>
            <a:r>
              <a:rPr lang="fr-FR" dirty="0"/>
              <a:t>Second </a:t>
            </a:r>
            <a:r>
              <a:rPr lang="fr-FR" dirty="0" err="1"/>
              <a:t>level</a:t>
            </a:r>
            <a:endParaRPr lang="fr-FR" dirty="0"/>
          </a:p>
          <a:p>
            <a:pPr lvl="2"/>
            <a:r>
              <a:rPr lang="fr-FR" dirty="0" err="1"/>
              <a:t>Third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3"/>
            <a:r>
              <a:rPr lang="fr-FR" dirty="0" err="1"/>
              <a:t>Fourth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fr-FR" dirty="0"/>
          </a:p>
          <a:p>
            <a:pPr lvl="4"/>
            <a:r>
              <a:rPr lang="fr-FR" dirty="0" err="1"/>
              <a:t>Fifth</a:t>
            </a:r>
            <a:r>
              <a:rPr lang="fr-FR" dirty="0"/>
              <a:t> </a:t>
            </a:r>
            <a:r>
              <a:rPr lang="fr-FR" dirty="0" err="1"/>
              <a:t>level</a:t>
            </a:r>
            <a:endParaRPr lang="en-US" dirty="0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>
            <a:off x="5879980" y="6479899"/>
            <a:ext cx="3859795" cy="200055"/>
          </a:xfrm>
          <a:prstGeom prst="rect">
            <a:avLst/>
          </a:prstGeom>
        </p:spPr>
        <p:txBody>
          <a:bodyPr vert="horz" lIns="91440" tIns="45720" rIns="91440" bIns="45720" rtlCol="0" anchor="ctr">
            <a:spAutoFit/>
          </a:bodyPr>
          <a:lstStyle>
            <a:lvl1pPr marL="0" marR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700" kern="1200">
                <a:solidFill>
                  <a:schemeClr val="tx1"/>
                </a:solidFill>
                <a:latin typeface="Lucida Sans"/>
                <a:ea typeface="+mn-ea"/>
                <a:cs typeface="+mn-cs"/>
              </a:defRPr>
            </a:lvl1pPr>
          </a:lstStyle>
          <a:p>
            <a:r>
              <a:rPr>
                <a:solidFill>
                  <a:prstClr val="black"/>
                </a:solidFill>
              </a:rPr>
              <a:t>© sirris | www.sirris.be | info@sirris.be |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95318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pic>
        <p:nvPicPr>
          <p:cNvPr id="55" name="Picture 54" descr="texture.png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29" y="1786"/>
            <a:ext cx="12205754" cy="6856214"/>
          </a:xfrm>
          <a:prstGeom prst="rect">
            <a:avLst/>
          </a:prstGeom>
        </p:spPr>
      </p:pic>
      <p:sp>
        <p:nvSpPr>
          <p:cNvPr id="21" name="Media Placeholder 20"/>
          <p:cNvSpPr>
            <a:spLocks noGrp="1"/>
          </p:cNvSpPr>
          <p:nvPr>
            <p:ph type="media" sz="quarter" idx="10" hasCustomPrompt="1"/>
          </p:nvPr>
        </p:nvSpPr>
        <p:spPr>
          <a:xfrm>
            <a:off x="5853968" y="778669"/>
            <a:ext cx="5897880" cy="4425696"/>
          </a:xfrm>
          <a:solidFill>
            <a:schemeClr val="tx1">
              <a:lumMod val="50000"/>
            </a:schemeClr>
          </a:solidFill>
          <a:ln>
            <a:noFill/>
          </a:ln>
          <a:effectLst>
            <a:innerShdw blurRad="419100">
              <a:prstClr val="black">
                <a:alpha val="47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800" kern="1200">
                <a:solidFill>
                  <a:schemeClr val="lt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Click icon to add video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456189" y="6096000"/>
            <a:ext cx="841815" cy="447676"/>
            <a:chOff x="384" y="331"/>
            <a:chExt cx="912" cy="485"/>
          </a:xfrm>
        </p:grpSpPr>
        <p:sp>
          <p:nvSpPr>
            <p:cNvPr id="23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4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5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6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7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8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9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0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1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2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3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4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5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6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37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2487219"/>
      </p:ext>
    </p:extLst>
  </p:cSld>
  <p:clrMapOvr>
    <a:masterClrMapping/>
  </p:clrMapOvr>
  <p:transition spd="slow">
    <p:wipe/>
  </p:transition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310" y="482825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540" y="516514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846" y="593846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073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02788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310" y="482825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540" y="516514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846" y="593846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0735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517844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617" y="482825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846" y="516514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846" y="593846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073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413254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617" y="4828257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846" y="5165141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846" y="5938464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0735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485110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702" y="4279633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13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792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13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391" y="1917935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352110096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13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137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335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49433682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379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242243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028919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184576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639854131"/>
      </p:ext>
    </p:extLst>
  </p:cSld>
  <p:clrMapOvr>
    <a:masterClrMapping/>
  </p:clrMapOvr>
  <p:transition spd="slow">
    <p:wip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061214111"/>
      </p:ext>
    </p:extLst>
  </p:cSld>
  <p:clrMapOvr>
    <a:masterClrMapping/>
  </p:clrMapOvr>
  <p:transition spd="slow">
    <p:wipe/>
  </p:transition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2971952"/>
      </p:ext>
    </p:extLst>
  </p:cSld>
  <p:clrMapOvr>
    <a:masterClrMapping/>
  </p:clrMapOvr>
  <p:transition spd="slow">
    <p:wipe/>
  </p:transition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2137808171"/>
      </p:ext>
    </p:extLst>
  </p:cSld>
  <p:clrMapOvr>
    <a:masterClrMapping/>
  </p:clrMapOvr>
  <p:transition spd="slow">
    <p:wipe/>
  </p:transition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823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7924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372627589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412440825"/>
      </p:ext>
    </p:extLst>
  </p:cSld>
  <p:clrMapOvr>
    <a:masterClrMapping/>
  </p:clrMapOvr>
  <p:transition spd="slow">
    <p:wipe/>
  </p:transition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5965077"/>
      </p:ext>
    </p:extLst>
  </p:cSld>
  <p:clrMapOvr>
    <a:masterClrMapping/>
  </p:clrMapOvr>
  <p:transition spd="slow">
    <p:wipe/>
  </p:transition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7575382"/>
      </p:ext>
    </p:extLst>
  </p:cSld>
  <p:clrMapOvr>
    <a:masterClrMapping/>
  </p:clrMapOvr>
  <p:transition spd="slow">
    <p:wipe/>
  </p:transition>
  <p:hf hdr="0" ftr="0" dt="0"/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9882078"/>
      </p:ext>
    </p:extLst>
  </p:cSld>
  <p:clrMapOvr>
    <a:masterClrMapping/>
  </p:clrMapOvr>
  <p:transition spd="slow">
    <p:wipe/>
  </p:transition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52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400430221"/>
      </p:ext>
    </p:extLst>
  </p:cSld>
  <p:clrMapOvr>
    <a:masterClrMapping/>
  </p:clrMapOvr>
  <p:transition spd="slow">
    <p:wipe/>
  </p:transition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52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4290160838"/>
      </p:ext>
    </p:extLst>
  </p:cSld>
  <p:clrMapOvr>
    <a:masterClrMapping/>
  </p:clrMapOvr>
  <p:transition spd="slow">
    <p:wipe/>
  </p:transition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520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1703029712"/>
      </p:ext>
    </p:extLst>
  </p:cSld>
  <p:clrMapOvr>
    <a:masterClrMapping/>
  </p:clrMapOvr>
  <p:transition spd="slow">
    <p:wip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34" name="Rectangle 33"/>
          <p:cNvSpPr>
            <a:spLocks noChangeArrowheads="1"/>
          </p:cNvSpPr>
          <p:nvPr userDrawn="1"/>
        </p:nvSpPr>
        <p:spPr bwMode="black">
          <a:xfrm>
            <a:off x="5885069" y="5844550"/>
            <a:ext cx="41443" cy="157016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5" name="Freeform 34"/>
          <p:cNvSpPr>
            <a:spLocks/>
          </p:cNvSpPr>
          <p:nvPr userDrawn="1"/>
        </p:nvSpPr>
        <p:spPr bwMode="black">
          <a:xfrm>
            <a:off x="6126498" y="5840202"/>
            <a:ext cx="119991" cy="165712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6" name="Freeform 35"/>
          <p:cNvSpPr>
            <a:spLocks/>
          </p:cNvSpPr>
          <p:nvPr userDrawn="1"/>
        </p:nvSpPr>
        <p:spPr bwMode="black">
          <a:xfrm>
            <a:off x="5711590" y="5840202"/>
            <a:ext cx="119991" cy="165712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7" name="Freeform 36"/>
          <p:cNvSpPr>
            <a:spLocks noEditPoints="1"/>
          </p:cNvSpPr>
          <p:nvPr userDrawn="1"/>
        </p:nvSpPr>
        <p:spPr bwMode="black">
          <a:xfrm>
            <a:off x="6289285" y="5840202"/>
            <a:ext cx="164806" cy="165712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8" name="Freeform 37"/>
          <p:cNvSpPr>
            <a:spLocks/>
          </p:cNvSpPr>
          <p:nvPr userDrawn="1"/>
        </p:nvSpPr>
        <p:spPr bwMode="black">
          <a:xfrm>
            <a:off x="5979429" y="5840202"/>
            <a:ext cx="107461" cy="165712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9" name="Freeform 38"/>
          <p:cNvSpPr>
            <a:spLocks/>
          </p:cNvSpPr>
          <p:nvPr userDrawn="1"/>
        </p:nvSpPr>
        <p:spPr bwMode="black">
          <a:xfrm>
            <a:off x="5628613" y="5654198"/>
            <a:ext cx="39032" cy="8068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0" name="Freeform 39"/>
          <p:cNvSpPr>
            <a:spLocks/>
          </p:cNvSpPr>
          <p:nvPr userDrawn="1"/>
        </p:nvSpPr>
        <p:spPr bwMode="black">
          <a:xfrm>
            <a:off x="5738002" y="5600088"/>
            <a:ext cx="39032" cy="1347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5845465" y="5526639"/>
            <a:ext cx="39032" cy="24832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5954853" y="5600088"/>
            <a:ext cx="39032" cy="1347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6062406" y="5654198"/>
            <a:ext cx="41443" cy="80682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6171224" y="5600088"/>
            <a:ext cx="39514" cy="1347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6280613" y="5526639"/>
            <a:ext cx="39514" cy="24832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6388073" y="5600088"/>
            <a:ext cx="39514" cy="1347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6497462" y="5654198"/>
            <a:ext cx="39514" cy="8068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330775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1.91391E-6 L -5.55556E-7 0.02314 " pathEditMode="relative" rAng="0" ptsTypes="AA">
                                      <p:cBhvr>
                                        <p:cTn id="33" dur="7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1.93242E-6 L 4.72222E-6 0.02962 " pathEditMode="relative" rAng="0" ptsTypes="AA">
                                      <p:cBhvr>
                                        <p:cTn id="35" dur="70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91391E-6 L 0 0.02314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1.93242E-6 L -4.72222E-6 0.02962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91391E-6 L 4.16667E-6 0.02314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36056E-6 L 2.77778E-7 -0.02338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2.36056E-6 L -8.33333E-7 -0.02338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2.36056E-6 L 4.44444E-6 -0.02338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36056E-6 L 3.33333E-6 -0.02338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7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7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7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7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</p:bldLst>
  </p:timing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52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564349205"/>
      </p:ext>
    </p:extLst>
  </p:cSld>
  <p:clrMapOvr>
    <a:masterClrMapping/>
  </p:clrMapOvr>
  <p:transition spd="slow">
    <p:wipe/>
  </p:transition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52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1338907478"/>
      </p:ext>
    </p:extLst>
  </p:cSld>
  <p:clrMapOvr>
    <a:masterClrMapping/>
  </p:clrMapOvr>
  <p:transition spd="slow">
    <p:wipe/>
  </p:transition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520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6419310"/>
      </p:ext>
    </p:extLst>
  </p:cSld>
  <p:clrMapOvr>
    <a:masterClrMapping/>
  </p:clrMapOvr>
  <p:transition spd="slow">
    <p:wipe/>
  </p:transition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96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246724556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96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1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2" name="Straight Connector 11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532799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6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0967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  <p:sp>
        <p:nvSpPr>
          <p:cNvPr id="7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204875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orytell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38265" y="1918753"/>
            <a:ext cx="5488498" cy="3020519"/>
          </a:xfrm>
        </p:spPr>
        <p:txBody>
          <a:bodyPr vert="horz" lIns="82272" tIns="45709" rIns="82272" bIns="45709" rtlCol="0" anchor="ctr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Telling Shared Experiences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6561654" y="872691"/>
            <a:ext cx="5192439" cy="5120640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FontTx/>
              <a:buNone/>
              <a:defRPr sz="2100" baseline="0">
                <a:solidFill>
                  <a:schemeClr val="tx2"/>
                </a:solidFill>
                <a:latin typeface="+mn-lt"/>
              </a:defRPr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 dirty="0"/>
              <a:t>Tell your story here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10803133"/>
      </p:ext>
    </p:extLst>
  </p:cSld>
  <p:clrMapOvr>
    <a:masterClrMapping/>
  </p:clrMapOvr>
  <p:transition spd="slow">
    <p:wipe/>
  </p:transition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505442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88478544"/>
      </p:ext>
    </p:extLst>
  </p:cSld>
  <p:clrMapOvr>
    <a:masterClrMapping/>
  </p:clrMapOvr>
  <p:transition spd="slow">
    <p:wipe/>
  </p:transition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132" y="403229"/>
            <a:ext cx="11483965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Table Title Goes Here</a:t>
            </a:r>
          </a:p>
        </p:txBody>
      </p:sp>
      <p:sp>
        <p:nvSpPr>
          <p:cNvPr id="12" name="Table Placeholder 11"/>
          <p:cNvSpPr>
            <a:spLocks noGrp="1"/>
          </p:cNvSpPr>
          <p:nvPr>
            <p:ph type="tbl" sz="quarter" idx="12" hasCustomPrompt="1"/>
          </p:nvPr>
        </p:nvSpPr>
        <p:spPr>
          <a:xfrm>
            <a:off x="493065" y="1583270"/>
            <a:ext cx="11264081" cy="405765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 algn="ctr">
              <a:buNone/>
              <a:defRPr sz="2700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dirty="0"/>
              <a:t>Click icon to add Table</a:t>
            </a:r>
          </a:p>
        </p:txBody>
      </p:sp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lang="en-US" sz="2100" b="0" i="0" kern="1200" dirty="0" smtClean="0">
                <a:solidFill>
                  <a:srgbClr val="FFFFFF"/>
                </a:solidFill>
                <a:latin typeface="+mj-lt"/>
                <a:ea typeface="+mn-ea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933800"/>
      </p:ext>
    </p:extLst>
  </p:cSld>
  <p:clrMapOvr>
    <a:masterClrMapping/>
  </p:clrMapOvr>
  <p:transition spd="slow">
    <p:wipe/>
  </p:transition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46132" y="403229"/>
            <a:ext cx="11506407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5637577"/>
      </p:ext>
    </p:extLst>
  </p:cSld>
  <p:clrMapOvr>
    <a:masterClrMapping/>
  </p:clrMapOvr>
  <p:transition spd="slow">
    <p:wip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2" descr="C:\Documents and Settings\contractor\Desktop\Blue_Green_Gradient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929" y="0"/>
            <a:ext cx="12205754" cy="6858000"/>
          </a:xfrm>
          <a:prstGeom prst="rect">
            <a:avLst/>
          </a:prstGeom>
          <a:noFill/>
        </p:spPr>
      </p:pic>
      <p:sp>
        <p:nvSpPr>
          <p:cNvPr id="34" name="TextBox 33"/>
          <p:cNvSpPr txBox="1"/>
          <p:nvPr userDrawn="1"/>
        </p:nvSpPr>
        <p:spPr>
          <a:xfrm>
            <a:off x="859364" y="3061441"/>
            <a:ext cx="24673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FFFFFF"/>
                </a:solidFill>
                <a:latin typeface="Arial"/>
              </a:rPr>
              <a:t>Thank you.</a:t>
            </a:r>
          </a:p>
        </p:txBody>
      </p:sp>
      <p:sp>
        <p:nvSpPr>
          <p:cNvPr id="20" name="Rectangle 19"/>
          <p:cNvSpPr>
            <a:spLocks noChangeArrowheads="1"/>
          </p:cNvSpPr>
          <p:nvPr userDrawn="1"/>
        </p:nvSpPr>
        <p:spPr bwMode="black">
          <a:xfrm>
            <a:off x="8409358" y="3708611"/>
            <a:ext cx="116616" cy="44182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1" name="Freeform 20"/>
          <p:cNvSpPr>
            <a:spLocks/>
          </p:cNvSpPr>
          <p:nvPr userDrawn="1"/>
        </p:nvSpPr>
        <p:spPr bwMode="black">
          <a:xfrm>
            <a:off x="9088712" y="3697606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7921204" y="3697606"/>
            <a:ext cx="337641" cy="466297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3" name="Freeform 22"/>
          <p:cNvSpPr>
            <a:spLocks noEditPoints="1"/>
          </p:cNvSpPr>
          <p:nvPr userDrawn="1"/>
        </p:nvSpPr>
        <p:spPr bwMode="black">
          <a:xfrm>
            <a:off x="9548394" y="3697606"/>
            <a:ext cx="463750" cy="466297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4" name="Freeform 23"/>
          <p:cNvSpPr>
            <a:spLocks/>
          </p:cNvSpPr>
          <p:nvPr userDrawn="1"/>
        </p:nvSpPr>
        <p:spPr bwMode="black">
          <a:xfrm>
            <a:off x="8676487" y="3697606"/>
            <a:ext cx="302387" cy="466297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5" name="Freeform 24"/>
          <p:cNvSpPr>
            <a:spLocks/>
          </p:cNvSpPr>
          <p:nvPr userDrawn="1"/>
        </p:nvSpPr>
        <p:spPr bwMode="black">
          <a:xfrm>
            <a:off x="7689325" y="3082440"/>
            <a:ext cx="109835" cy="227032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6" name="Freeform 25"/>
          <p:cNvSpPr>
            <a:spLocks/>
          </p:cNvSpPr>
          <p:nvPr userDrawn="1"/>
        </p:nvSpPr>
        <p:spPr bwMode="black">
          <a:xfrm>
            <a:off x="7997133" y="2931132"/>
            <a:ext cx="109835" cy="37929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7" name="Freeform 26"/>
          <p:cNvSpPr>
            <a:spLocks/>
          </p:cNvSpPr>
          <p:nvPr userDrawn="1"/>
        </p:nvSpPr>
        <p:spPr bwMode="black">
          <a:xfrm>
            <a:off x="8299524" y="2721774"/>
            <a:ext cx="109835" cy="698767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8" name="Freeform 27"/>
          <p:cNvSpPr>
            <a:spLocks/>
          </p:cNvSpPr>
          <p:nvPr userDrawn="1"/>
        </p:nvSpPr>
        <p:spPr bwMode="black">
          <a:xfrm>
            <a:off x="8607333" y="2930181"/>
            <a:ext cx="109835" cy="379292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29" name="Freeform 28"/>
          <p:cNvSpPr>
            <a:spLocks/>
          </p:cNvSpPr>
          <p:nvPr userDrawn="1"/>
        </p:nvSpPr>
        <p:spPr bwMode="black">
          <a:xfrm>
            <a:off x="8908364" y="3083392"/>
            <a:ext cx="116616" cy="227031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0" name="Freeform 29"/>
          <p:cNvSpPr>
            <a:spLocks/>
          </p:cNvSpPr>
          <p:nvPr userDrawn="1"/>
        </p:nvSpPr>
        <p:spPr bwMode="black">
          <a:xfrm>
            <a:off x="9216750" y="2930181"/>
            <a:ext cx="111191" cy="37929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1" name="Freeform 30"/>
          <p:cNvSpPr>
            <a:spLocks/>
          </p:cNvSpPr>
          <p:nvPr userDrawn="1"/>
        </p:nvSpPr>
        <p:spPr bwMode="black">
          <a:xfrm>
            <a:off x="9524562" y="2720823"/>
            <a:ext cx="111191" cy="698766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2" name="Freeform 31"/>
          <p:cNvSpPr>
            <a:spLocks/>
          </p:cNvSpPr>
          <p:nvPr userDrawn="1"/>
        </p:nvSpPr>
        <p:spPr bwMode="black">
          <a:xfrm>
            <a:off x="9826946" y="2930181"/>
            <a:ext cx="111191" cy="37929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  <p:sp>
        <p:nvSpPr>
          <p:cNvPr id="33" name="Freeform 32"/>
          <p:cNvSpPr>
            <a:spLocks/>
          </p:cNvSpPr>
          <p:nvPr userDrawn="1"/>
        </p:nvSpPr>
        <p:spPr bwMode="black">
          <a:xfrm>
            <a:off x="10134759" y="3083392"/>
            <a:ext cx="111191" cy="227031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 dirty="0">
              <a:solidFill>
                <a:srgbClr val="0096D6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613318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625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22" grpId="0" animBg="1"/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</p:bldLst>
  </p:timing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493056" y="1583270"/>
            <a:ext cx="11264082" cy="4057651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rgbClr val="FFFFFF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345988" y="403229"/>
            <a:ext cx="114849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Chart Title Goes Here</a:t>
            </a:r>
          </a:p>
        </p:txBody>
      </p:sp>
      <p:sp>
        <p:nvSpPr>
          <p:cNvPr id="2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7553" y="5820425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rgbClr val="FFFFFF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21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902319785"/>
      </p:ext>
    </p:extLst>
  </p:cSld>
  <p:clrMapOvr>
    <a:masterClrMapping/>
  </p:clrMapOvr>
  <p:transition spd="slow">
    <p:wipe/>
  </p:transition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_and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5986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</p:spTree>
    <p:extLst>
      <p:ext uri="{BB962C8B-B14F-4D97-AF65-F5344CB8AC3E}">
        <p14:creationId xmlns:p14="http://schemas.microsoft.com/office/powerpoint/2010/main" val="353195680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_Chart and text_Gradient_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Chart Placeholder 2"/>
          <p:cNvSpPr>
            <a:spLocks noGrp="1"/>
          </p:cNvSpPr>
          <p:nvPr>
            <p:ph type="chart" sz="quarter" idx="12" hasCustomPrompt="1"/>
          </p:nvPr>
        </p:nvSpPr>
        <p:spPr>
          <a:xfrm>
            <a:off x="6379816" y="1559096"/>
            <a:ext cx="5353771" cy="4292600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Chart Here</a:t>
            </a:r>
          </a:p>
        </p:txBody>
      </p:sp>
      <p:sp>
        <p:nvSpPr>
          <p:cNvPr id="13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206700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13" grpId="0"/>
    </p:bldLst>
  </p:timing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344530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</p:spTree>
    <p:extLst>
      <p:ext uri="{BB962C8B-B14F-4D97-AF65-F5344CB8AC3E}">
        <p14:creationId xmlns:p14="http://schemas.microsoft.com/office/powerpoint/2010/main" val="3818388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81427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/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12" name="Title 1"/>
          <p:cNvSpPr>
            <a:spLocks noGrp="1"/>
          </p:cNvSpPr>
          <p:nvPr>
            <p:ph type="ctrTitle" hasCustomPrompt="1"/>
          </p:nvPr>
        </p:nvSpPr>
        <p:spPr>
          <a:xfrm>
            <a:off x="344815" y="403229"/>
            <a:ext cx="11543628" cy="971709"/>
          </a:xfrm>
          <a:prstGeom prst="rect">
            <a:avLst/>
          </a:prstGeom>
        </p:spPr>
        <p:txBody>
          <a:bodyPr anchor="t" anchorCtr="0"/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0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520512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</p:bldLst>
  </p:timing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ottom title_photo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7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0" hasCustomPrompt="1"/>
          </p:nvPr>
        </p:nvSpPr>
        <p:spPr>
          <a:xfrm>
            <a:off x="6369708" y="1559096"/>
            <a:ext cx="5352162" cy="4295015"/>
          </a:xfrm>
          <a:prstGeom prst="rect">
            <a:avLst/>
          </a:prstGeom>
        </p:spPr>
        <p:txBody>
          <a:bodyPr vert="horz" lIns="121872" tIns="60936" rIns="121872" bIns="60936">
            <a:noAutofit/>
          </a:bodyPr>
          <a:lstStyle>
            <a:lvl1pPr marL="0" indent="0" algn="ctr">
              <a:buNone/>
              <a:defRPr sz="2700" b="0" i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 dirty="0"/>
              <a:t>Insert Image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11" hasCustomPrompt="1"/>
          </p:nvPr>
        </p:nvSpPr>
        <p:spPr>
          <a:xfrm>
            <a:off x="340386" y="1559096"/>
            <a:ext cx="5686002" cy="4294544"/>
          </a:xfrm>
          <a:prstGeom prst="rect">
            <a:avLst/>
          </a:prstGeom>
        </p:spPr>
        <p:txBody>
          <a:bodyPr lIns="121872" tIns="60936" rIns="121872" bIns="60936" anchor="ctr" anchorCtr="0">
            <a:noAutofit/>
          </a:bodyPr>
          <a:lstStyle>
            <a:lvl1pPr marL="0" indent="0">
              <a:buNone/>
              <a:defRPr sz="3200" b="0" i="0" baseline="0">
                <a:solidFill>
                  <a:srgbClr val="FFFFFF"/>
                </a:solidFill>
                <a:latin typeface="+mn-lt"/>
                <a:cs typeface="CiscoSans ExtraLight"/>
              </a:defRPr>
            </a:lvl1pPr>
            <a:lvl2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2pPr>
            <a:lvl3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3pPr>
            <a:lvl4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4pPr>
            <a:lvl5pPr>
              <a:defRPr b="0" i="0">
                <a:solidFill>
                  <a:srgbClr val="FFFFFF"/>
                </a:solidFill>
                <a:latin typeface="CiscoSans ExtraLight"/>
                <a:cs typeface="CiscoSans ExtraLight"/>
              </a:defRPr>
            </a:lvl5pPr>
          </a:lstStyle>
          <a:p>
            <a:pPr lvl="0"/>
            <a:r>
              <a:rPr lang="en-GB" dirty="0"/>
              <a:t>Simple text goes here and can wrap to accommodate more lines of information</a:t>
            </a:r>
          </a:p>
        </p:txBody>
      </p:sp>
      <p:sp>
        <p:nvSpPr>
          <p:cNvPr id="22" name="Title 1"/>
          <p:cNvSpPr>
            <a:spLocks noGrp="1"/>
          </p:cNvSpPr>
          <p:nvPr>
            <p:ph type="ctrTitle" hasCustomPrompt="1"/>
          </p:nvPr>
        </p:nvSpPr>
        <p:spPr>
          <a:xfrm>
            <a:off x="349160" y="406407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Slide Title Goes Here</a:t>
            </a:r>
          </a:p>
        </p:txBody>
      </p:sp>
      <p:sp>
        <p:nvSpPr>
          <p:cNvPr id="12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6" name="Straight Connector 15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155764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</p:bldLst>
  </p:timing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ultipl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/>
          <p:cNvSpPr/>
          <p:nvPr/>
        </p:nvSpPr>
        <p:spPr>
          <a:xfrm>
            <a:off x="4890346" y="311151"/>
            <a:ext cx="4356380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49" name="Picture Placeholder 25"/>
          <p:cNvSpPr>
            <a:spLocks noGrp="1"/>
          </p:cNvSpPr>
          <p:nvPr>
            <p:ph type="pic" sz="quarter" idx="11" hasCustomPrompt="1"/>
          </p:nvPr>
        </p:nvSpPr>
        <p:spPr>
          <a:xfrm>
            <a:off x="4890723" y="311151"/>
            <a:ext cx="4356014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baseline="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46502" y="311151"/>
            <a:ext cx="4382506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 hasCustomPrompt="1"/>
          </p:nvPr>
        </p:nvSpPr>
        <p:spPr>
          <a:xfrm>
            <a:off x="427663" y="311151"/>
            <a:ext cx="4401521" cy="266065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304157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1" name="Picture Placeholder 25"/>
          <p:cNvSpPr>
            <a:spLocks noGrp="1"/>
          </p:cNvSpPr>
          <p:nvPr>
            <p:ph type="pic" sz="quarter" idx="12" hasCustomPrompt="1"/>
          </p:nvPr>
        </p:nvSpPr>
        <p:spPr>
          <a:xfrm>
            <a:off x="9304157" y="311151"/>
            <a:ext cx="2451003" cy="130810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2" name="Rectangle 51"/>
          <p:cNvSpPr/>
          <p:nvPr/>
        </p:nvSpPr>
        <p:spPr>
          <a:xfrm>
            <a:off x="446512" y="3029192"/>
            <a:ext cx="3363339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3" name="Picture Placeholder 25"/>
          <p:cNvSpPr>
            <a:spLocks noGrp="1"/>
          </p:cNvSpPr>
          <p:nvPr>
            <p:ph type="pic" sz="quarter" idx="13" hasCustomPrompt="1"/>
          </p:nvPr>
        </p:nvSpPr>
        <p:spPr>
          <a:xfrm>
            <a:off x="427654" y="3029192"/>
            <a:ext cx="338234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4" name="Rectangle 53"/>
          <p:cNvSpPr/>
          <p:nvPr/>
        </p:nvSpPr>
        <p:spPr>
          <a:xfrm>
            <a:off x="3880957" y="3029192"/>
            <a:ext cx="5365768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5" name="Picture Placeholder 25"/>
          <p:cNvSpPr>
            <a:spLocks noGrp="1"/>
          </p:cNvSpPr>
          <p:nvPr>
            <p:ph type="pic" sz="quarter" idx="14" hasCustomPrompt="1"/>
          </p:nvPr>
        </p:nvSpPr>
        <p:spPr>
          <a:xfrm>
            <a:off x="3876770" y="3029192"/>
            <a:ext cx="5369956" cy="345893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304157" y="1683900"/>
            <a:ext cx="2451003" cy="3442153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7" name="Picture Placeholder 25"/>
          <p:cNvSpPr>
            <a:spLocks noGrp="1"/>
          </p:cNvSpPr>
          <p:nvPr>
            <p:ph type="pic" sz="quarter" idx="15" hasCustomPrompt="1"/>
          </p:nvPr>
        </p:nvSpPr>
        <p:spPr>
          <a:xfrm>
            <a:off x="9304157" y="1676635"/>
            <a:ext cx="2451003" cy="3449411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304157" y="518319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"/>
              <a:cs typeface="CiscoSans"/>
            </a:endParaRPr>
          </a:p>
        </p:txBody>
      </p:sp>
      <p:sp>
        <p:nvSpPr>
          <p:cNvPr id="59" name="Picture Placeholder 25"/>
          <p:cNvSpPr>
            <a:spLocks noGrp="1"/>
          </p:cNvSpPr>
          <p:nvPr>
            <p:ph type="pic" sz="quarter" idx="16" hasCustomPrompt="1"/>
          </p:nvPr>
        </p:nvSpPr>
        <p:spPr>
          <a:xfrm>
            <a:off x="9304157" y="5183198"/>
            <a:ext cx="2451003" cy="1304925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2" tIns="45707" rIns="91412" bIns="45707" rtlCol="0" anchor="ctr" anchorCtr="0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b="0" i="0" kern="1200" dirty="0">
                <a:solidFill>
                  <a:schemeClr val="tx2"/>
                </a:solidFill>
                <a:latin typeface="+mn-lt"/>
                <a:ea typeface="+mn-ea"/>
                <a:cs typeface="Broadway" panose="04040905080B02020502" pitchFamily="82" charset="0"/>
              </a:defRPr>
            </a:lvl1pPr>
          </a:lstStyle>
          <a:p>
            <a:r>
              <a:rPr lang="en-US" dirty="0"/>
              <a:t>Insert photo here</a:t>
            </a:r>
          </a:p>
        </p:txBody>
      </p:sp>
      <p:sp>
        <p:nvSpPr>
          <p:cNvPr id="20" name="Rectangle 5"/>
          <p:cNvSpPr>
            <a:spLocks noChangeArrowheads="1"/>
          </p:cNvSpPr>
          <p:nvPr userDrawn="1"/>
        </p:nvSpPr>
        <p:spPr bwMode="ltGray">
          <a:xfrm>
            <a:off x="1043521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72142966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ingle phot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/>
          <p:cNvSpPr/>
          <p:nvPr/>
        </p:nvSpPr>
        <p:spPr>
          <a:xfrm>
            <a:off x="2521847" y="795528"/>
            <a:ext cx="7130463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2521982" y="4794355"/>
            <a:ext cx="7128213" cy="996372"/>
          </a:xfrm>
          <a:prstGeom prst="rect">
            <a:avLst/>
          </a:prstGeom>
          <a:noFill/>
          <a:ln>
            <a:noFill/>
          </a:ln>
          <a:effectLst>
            <a:outerShdw blurRad="1143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2532991" y="795528"/>
            <a:ext cx="7103800" cy="4005072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2753777" y="4873439"/>
            <a:ext cx="6763665" cy="838200"/>
          </a:xfrm>
        </p:spPr>
        <p:txBody>
          <a:bodyPr anchor="ctr"/>
          <a:lstStyle>
            <a:lvl1pPr>
              <a:defRPr sz="27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5" name="Rectangle 5"/>
          <p:cNvSpPr>
            <a:spLocks noChangeArrowheads="1"/>
          </p:cNvSpPr>
          <p:nvPr userDrawn="1"/>
        </p:nvSpPr>
        <p:spPr bwMode="ltGray">
          <a:xfrm>
            <a:off x="1043521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6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7233222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mall photo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/>
          <p:cNvSpPr/>
          <p:nvPr/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450992" y="310896"/>
            <a:ext cx="4363598" cy="2459736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vert="horz" lIns="91416" tIns="45709" rIns="91416" bIns="45709" rtlCol="0" anchor="ctr" anchorCtr="0">
            <a:normAutofit/>
          </a:bodyPr>
          <a:lstStyle>
            <a:lvl1pPr marL="0" indent="0" algn="ctr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00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317378" y="3429000"/>
            <a:ext cx="9343297" cy="1421928"/>
          </a:xfrm>
        </p:spPr>
        <p:txBody>
          <a:bodyPr anchor="t">
            <a:noAutofit/>
          </a:bodyPr>
          <a:lstStyle>
            <a:lvl1pPr marL="0" marR="0" indent="0" algn="l" defTabSz="914171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60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 dirty="0"/>
              <a:t>Large photo </a:t>
            </a:r>
            <a:br>
              <a:rPr lang="en-US" dirty="0"/>
            </a:br>
            <a:r>
              <a:rPr lang="en-US" dirty="0"/>
              <a:t>caption here.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55569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  <a:latin typeface="CiscoSansTT ExtraLight"/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4" name="Rectangle 5"/>
          <p:cNvSpPr>
            <a:spLocks noChangeArrowheads="1"/>
          </p:cNvSpPr>
          <p:nvPr userDrawn="1"/>
        </p:nvSpPr>
        <p:spPr bwMode="ltGray">
          <a:xfrm>
            <a:off x="1043521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5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1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706911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hoto_right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/>
          <p:cNvSpPr/>
          <p:nvPr/>
        </p:nvSpPr>
        <p:spPr>
          <a:xfrm>
            <a:off x="665523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9" rIns="91416" bIns="45709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0"/>
          </p:nvPr>
        </p:nvSpPr>
        <p:spPr>
          <a:xfrm>
            <a:off x="6655235" y="859536"/>
            <a:ext cx="4838965" cy="502920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solidFill>
              <a:schemeClr val="bg2"/>
            </a:solidFill>
          </a:ln>
          <a:effectLst/>
        </p:spPr>
        <p:txBody>
          <a:bodyPr lIns="121872" tIns="60936" rIns="121872" bIns="60936" anchor="ctr" anchorCtr="0"/>
          <a:lstStyle>
            <a:lvl1pPr algn="ctr">
              <a:buFontTx/>
              <a:buNone/>
              <a:defRPr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339737" y="729212"/>
            <a:ext cx="5798380" cy="1085313"/>
          </a:xfr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 sz="330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54138" y="6555697"/>
            <a:ext cx="4559499" cy="2060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00" tIns="41049" rIns="82100" bIns="41049" anchor="b" anchorCtr="0">
            <a:spAutoFit/>
          </a:bodyPr>
          <a:lstStyle/>
          <a:p>
            <a:pPr defTabSz="814183"/>
            <a:r>
              <a:rPr lang="en-US" sz="800" dirty="0">
                <a:solidFill>
                  <a:srgbClr val="272848"/>
                </a:solidFill>
              </a:rPr>
              <a:t>© 2013  Cisco and/or its affiliates. All rights reserved.</a:t>
            </a:r>
          </a:p>
        </p:txBody>
      </p:sp>
      <p:sp>
        <p:nvSpPr>
          <p:cNvPr id="10" name="Rectangle 7"/>
          <p:cNvSpPr>
            <a:spLocks noChangeArrowheads="1"/>
          </p:cNvSpPr>
          <p:nvPr userDrawn="1"/>
        </p:nvSpPr>
        <p:spPr bwMode="ltGray">
          <a:xfrm>
            <a:off x="11547909" y="6549666"/>
            <a:ext cx="290838" cy="2060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00" tIns="41049" rIns="82100" bIns="41049" anchor="b">
            <a:spAutoFit/>
          </a:bodyPr>
          <a:lstStyle/>
          <a:p>
            <a:pPr algn="r" defTabSz="814183"/>
            <a:fld id="{DFCF27A5-1A5B-48D3-A060-2758FFBB1ADD}" type="slidenum">
              <a:rPr lang="en-US" sz="800">
                <a:solidFill>
                  <a:srgbClr val="272848"/>
                </a:solidFill>
              </a:rPr>
              <a:pPr algn="r" defTabSz="814183"/>
              <a:t>‹#›</a:t>
            </a:fld>
            <a:endParaRPr lang="en-US" sz="800" dirty="0">
              <a:solidFill>
                <a:srgbClr val="272848"/>
              </a:solidFill>
            </a:endParaRPr>
          </a:p>
        </p:txBody>
      </p:sp>
      <p:sp>
        <p:nvSpPr>
          <p:cNvPr id="11" name="Rectangle 5"/>
          <p:cNvSpPr>
            <a:spLocks noChangeArrowheads="1"/>
          </p:cNvSpPr>
          <p:nvPr userDrawn="1"/>
        </p:nvSpPr>
        <p:spPr bwMode="ltGray">
          <a:xfrm>
            <a:off x="1043521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1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4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26484902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213" y="295568"/>
            <a:ext cx="11582400" cy="1181862"/>
          </a:xfrm>
        </p:spPr>
        <p:txBody>
          <a:bodyPr vert="horz" wrap="square" lIns="182880" tIns="182880" rIns="91440" bIns="91440" rtlCol="0" anchor="ctr" anchorCtr="0">
            <a:sp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  <a:br>
              <a:rPr lang="en-US" dirty="0"/>
            </a:br>
            <a:r>
              <a:rPr lang="en-US" dirty="0"/>
              <a:t>Test</a:t>
            </a:r>
          </a:p>
        </p:txBody>
      </p:sp>
    </p:spTree>
    <p:extLst>
      <p:ext uri="{BB962C8B-B14F-4D97-AF65-F5344CB8AC3E}">
        <p14:creationId xmlns:p14="http://schemas.microsoft.com/office/powerpoint/2010/main" val="565011973"/>
      </p:ext>
    </p:extLst>
  </p:cSld>
  <p:clrMapOvr>
    <a:masterClrMapping/>
  </p:clrMapOvr>
  <p:transition spd="slow">
    <p:wipe/>
  </p:transition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601" y="0"/>
            <a:ext cx="12188825" cy="6858000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155318"/>
      </p:ext>
    </p:extLst>
  </p:cSld>
  <p:clrMapOvr>
    <a:masterClrMapping/>
  </p:clrMapOvr>
  <p:transition spd="slow">
    <p:wipe/>
  </p:transition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718" y="321075"/>
            <a:ext cx="11259775" cy="587782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3447230"/>
      </p:ext>
    </p:extLst>
  </p:cSld>
  <p:clrMapOvr>
    <a:masterClrMapping/>
  </p:clrMapOvr>
  <p:transition spd="slow">
    <p:wipe/>
  </p:transition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-1" y="237"/>
            <a:ext cx="12188826" cy="6677887"/>
          </a:xfrm>
          <a:prstGeom prst="rect">
            <a:avLst/>
          </a:prstGeom>
        </p:spPr>
        <p:txBody>
          <a:bodyPr vert="horz" lIns="121872" tIns="60936" rIns="121872" bIns="60936"/>
          <a:lstStyle>
            <a:lvl1pPr marL="0" indent="0" algn="ctr">
              <a:buNone/>
              <a:defRPr sz="200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80406699"/>
      </p:ext>
    </p:extLst>
  </p:cSld>
  <p:clrMapOvr>
    <a:masterClrMapping/>
  </p:clrMapOvr>
  <p:transition spd="slow">
    <p:wipe/>
  </p:transition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ide screen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Media Placeholder 39"/>
          <p:cNvSpPr>
            <a:spLocks noGrp="1"/>
          </p:cNvSpPr>
          <p:nvPr>
            <p:ph type="media" sz="quarter" idx="11"/>
          </p:nvPr>
        </p:nvSpPr>
        <p:spPr>
          <a:xfrm>
            <a:off x="3888008" y="777240"/>
            <a:ext cx="786384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 baseline="0" smtClean="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37" name="Rectangle 5"/>
          <p:cNvSpPr>
            <a:spLocks noChangeArrowheads="1"/>
          </p:cNvSpPr>
          <p:nvPr userDrawn="1"/>
        </p:nvSpPr>
        <p:spPr bwMode="ltGray">
          <a:xfrm>
            <a:off x="1043521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38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39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7543664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ndard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Media Placeholder 20"/>
          <p:cNvSpPr>
            <a:spLocks noGrp="1"/>
          </p:cNvSpPr>
          <p:nvPr>
            <p:ph type="media" sz="quarter" idx="10"/>
          </p:nvPr>
        </p:nvSpPr>
        <p:spPr>
          <a:xfrm>
            <a:off x="5853968" y="778669"/>
            <a:ext cx="5897880" cy="4425696"/>
          </a:xfrm>
          <a:prstGeom prst="rect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91412" tIns="45707" rIns="91412" bIns="45707" rtlCol="0" anchor="ctr">
            <a:normAutofit/>
          </a:bodyPr>
          <a:lstStyle>
            <a:lvl1pPr marL="0" indent="0" algn="ctr" defTabSz="914133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1900" kern="1200">
                <a:solidFill>
                  <a:schemeClr val="lt1"/>
                </a:solidFill>
                <a:latin typeface="+mn-lt"/>
                <a:ea typeface="+mn-ea"/>
                <a:cs typeface="CiscoSans"/>
              </a:defRPr>
            </a:lvl1pPr>
          </a:lstStyle>
          <a:p>
            <a:r>
              <a:rPr lang="en-US"/>
              <a:t>Click icon to add media</a:t>
            </a:r>
            <a:endParaRPr lang="en-US" dirty="0"/>
          </a:p>
        </p:txBody>
      </p:sp>
      <p:sp>
        <p:nvSpPr>
          <p:cNvPr id="19" name="Rectangle 5"/>
          <p:cNvSpPr>
            <a:spLocks noChangeArrowheads="1"/>
          </p:cNvSpPr>
          <p:nvPr userDrawn="1"/>
        </p:nvSpPr>
        <p:spPr bwMode="ltGray">
          <a:xfrm>
            <a:off x="10435212" y="6576175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22" name="Rectangle 7"/>
          <p:cNvSpPr>
            <a:spLocks noChangeArrowheads="1"/>
          </p:cNvSpPr>
          <p:nvPr userDrawn="1"/>
        </p:nvSpPr>
        <p:spPr bwMode="ltGray">
          <a:xfrm>
            <a:off x="11547917" y="6572075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555465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3816420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9" name="Straight Connector 8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756781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9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247960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499968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5"/>
          <p:cNvGrpSpPr>
            <a:grpSpLocks/>
          </p:cNvGrpSpPr>
          <p:nvPr userDrawn="1"/>
        </p:nvGrpSpPr>
        <p:grpSpPr bwMode="auto">
          <a:xfrm>
            <a:off x="5262546" y="5451977"/>
            <a:ext cx="1654129" cy="879663"/>
            <a:chOff x="384" y="331"/>
            <a:chExt cx="912" cy="485"/>
          </a:xfrm>
        </p:grpSpPr>
        <p:sp>
          <p:nvSpPr>
            <p:cNvPr id="5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5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91380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green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extBox 63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65" name="Rectangle 64"/>
          <p:cNvSpPr>
            <a:spLocks noChangeArrowheads="1"/>
          </p:cNvSpPr>
          <p:nvPr userDrawn="1"/>
        </p:nvSpPr>
        <p:spPr bwMode="black">
          <a:xfrm>
            <a:off x="8379610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6" name="Freeform 65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7" name="Freeform 66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8" name="Freeform 67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69" name="Freeform 68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0" name="Freeform 69"/>
          <p:cNvSpPr>
            <a:spLocks/>
          </p:cNvSpPr>
          <p:nvPr userDrawn="1"/>
        </p:nvSpPr>
        <p:spPr bwMode="black">
          <a:xfrm>
            <a:off x="7419688" y="296691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1" name="Freeform 70"/>
          <p:cNvSpPr>
            <a:spLocks/>
          </p:cNvSpPr>
          <p:nvPr userDrawn="1"/>
        </p:nvSpPr>
        <p:spPr bwMode="black">
          <a:xfrm>
            <a:off x="7829993" y="276390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2" name="Freeform 71"/>
          <p:cNvSpPr>
            <a:spLocks/>
          </p:cNvSpPr>
          <p:nvPr userDrawn="1"/>
        </p:nvSpPr>
        <p:spPr bwMode="black">
          <a:xfrm>
            <a:off x="8233076" y="248476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3" name="Freeform 72"/>
          <p:cNvSpPr>
            <a:spLocks/>
          </p:cNvSpPr>
          <p:nvPr userDrawn="1"/>
        </p:nvSpPr>
        <p:spPr bwMode="black">
          <a:xfrm>
            <a:off x="8643381" y="276390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4" name="Freeform 73"/>
          <p:cNvSpPr>
            <a:spLocks/>
          </p:cNvSpPr>
          <p:nvPr userDrawn="1"/>
        </p:nvSpPr>
        <p:spPr bwMode="black">
          <a:xfrm>
            <a:off x="9044778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5" name="Freeform 74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6" name="Freeform 75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7" name="Freeform 76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78" name="Freeform 77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9240732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7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036267341"/>
      </p:ext>
    </p:extLst>
  </p:cSld>
  <p:clrMapOvr>
    <a:masterClrMapping/>
  </p:clrMapOvr>
  <p:transition spd="slow">
    <p:wipe/>
  </p:transition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5"/>
          <p:cNvGrpSpPr>
            <a:grpSpLocks/>
          </p:cNvGrpSpPr>
          <p:nvPr userDrawn="1"/>
        </p:nvGrpSpPr>
        <p:grpSpPr bwMode="auto">
          <a:xfrm>
            <a:off x="5262546" y="5451977"/>
            <a:ext cx="1654129" cy="879663"/>
            <a:chOff x="384" y="331"/>
            <a:chExt cx="912" cy="485"/>
          </a:xfrm>
        </p:grpSpPr>
        <p:sp>
          <p:nvSpPr>
            <p:cNvPr id="19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823308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_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259" y="1254520"/>
            <a:ext cx="11588991" cy="383823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ctr">
              <a:lnSpc>
                <a:spcPct val="90000"/>
              </a:lnSpc>
              <a:defRPr sz="16000" b="0" i="1" spc="0" baseline="0">
                <a:solidFill>
                  <a:srgbClr val="FFFFF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Thanks</a:t>
            </a:r>
          </a:p>
        </p:txBody>
      </p:sp>
      <p:grpSp>
        <p:nvGrpSpPr>
          <p:cNvPr id="20" name="Group 5"/>
          <p:cNvGrpSpPr>
            <a:grpSpLocks/>
          </p:cNvGrpSpPr>
          <p:nvPr userDrawn="1"/>
        </p:nvGrpSpPr>
        <p:grpSpPr bwMode="auto">
          <a:xfrm>
            <a:off x="5262546" y="5451977"/>
            <a:ext cx="1654129" cy="879663"/>
            <a:chOff x="384" y="331"/>
            <a:chExt cx="912" cy="485"/>
          </a:xfrm>
        </p:grpSpPr>
        <p:sp>
          <p:nvSpPr>
            <p:cNvPr id="21" name="AutoShape 6"/>
            <p:cNvSpPr>
              <a:spLocks noChangeAspect="1" noChangeArrowheads="1" noTextEdit="1"/>
            </p:cNvSpPr>
            <p:nvPr/>
          </p:nvSpPr>
          <p:spPr bwMode="invGray">
            <a:xfrm>
              <a:off x="384" y="331"/>
              <a:ext cx="912" cy="4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invGray">
            <a:xfrm>
              <a:off x="640" y="652"/>
              <a:ext cx="42" cy="15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invGray">
            <a:xfrm>
              <a:off x="882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invGray">
            <a:xfrm>
              <a:off x="467" y="648"/>
              <a:ext cx="120" cy="166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1" name="Freeform 10"/>
            <p:cNvSpPr>
              <a:spLocks noEditPoints="1"/>
            </p:cNvSpPr>
            <p:nvPr/>
          </p:nvSpPr>
          <p:spPr bwMode="invGray">
            <a:xfrm>
              <a:off x="1046" y="648"/>
              <a:ext cx="165" cy="166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invGray">
            <a:xfrm>
              <a:off x="735" y="648"/>
              <a:ext cx="108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invGray">
            <a:xfrm>
              <a:off x="384" y="462"/>
              <a:ext cx="39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invGray">
            <a:xfrm>
              <a:off x="494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invGray">
            <a:xfrm>
              <a:off x="601" y="333"/>
              <a:ext cx="39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invGray">
            <a:xfrm>
              <a:off x="711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invGray">
            <a:xfrm>
              <a:off x="818" y="462"/>
              <a:ext cx="42" cy="81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invGray">
            <a:xfrm>
              <a:off x="928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invGray">
            <a:xfrm>
              <a:off x="1037" y="333"/>
              <a:ext cx="40" cy="249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invGray">
            <a:xfrm>
              <a:off x="1145" y="407"/>
              <a:ext cx="39" cy="13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invGray">
            <a:xfrm>
              <a:off x="1254" y="462"/>
              <a:ext cx="40" cy="81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914133"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>
                <a:solidFill>
                  <a:srgbClr val="FFFFFF"/>
                </a:solidFill>
                <a:latin typeface="Arial" charset="0"/>
              </a:endParaRPr>
            </a:p>
          </p:txBody>
        </p:sp>
      </p:grpSp>
      <p:cxnSp>
        <p:nvCxnSpPr>
          <p:cNvPr id="24" name="Straight Connector 23"/>
          <p:cNvCxnSpPr/>
          <p:nvPr userDrawn="1"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bg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260530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-red 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 userDrawn="1"/>
        </p:nvSpPr>
        <p:spPr>
          <a:xfrm>
            <a:off x="834629" y="3066691"/>
            <a:ext cx="3296639" cy="861726"/>
          </a:xfrm>
          <a:prstGeom prst="rect">
            <a:avLst/>
          </a:prstGeom>
          <a:noFill/>
        </p:spPr>
        <p:txBody>
          <a:bodyPr wrap="none" lIns="121872" tIns="60936" rIns="121872" bIns="60936" rtlCol="0">
            <a:spAutoFit/>
          </a:bodyPr>
          <a:lstStyle/>
          <a:p>
            <a:pPr defTabSz="609367"/>
            <a:r>
              <a:rPr lang="en-US" sz="4800" dirty="0">
                <a:solidFill>
                  <a:srgbClr val="FFFFFF"/>
                </a:solidFill>
                <a:latin typeface="CiscoSansTT ExtraLight"/>
              </a:rPr>
              <a:t>Thank you.</a:t>
            </a:r>
          </a:p>
        </p:txBody>
      </p:sp>
      <p:sp>
        <p:nvSpPr>
          <p:cNvPr id="21" name="Rectangle 20"/>
          <p:cNvSpPr>
            <a:spLocks noChangeArrowheads="1"/>
          </p:cNvSpPr>
          <p:nvPr userDrawn="1"/>
        </p:nvSpPr>
        <p:spPr bwMode="black">
          <a:xfrm>
            <a:off x="8379610" y="3801574"/>
            <a:ext cx="155447" cy="589103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2" name="Freeform 21"/>
          <p:cNvSpPr>
            <a:spLocks/>
          </p:cNvSpPr>
          <p:nvPr userDrawn="1"/>
        </p:nvSpPr>
        <p:spPr bwMode="black">
          <a:xfrm>
            <a:off x="9285041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1" y="80"/>
              </a:cxn>
              <a:cxn ang="0">
                <a:pos x="0" y="40"/>
              </a:cxn>
              <a:cxn ang="0">
                <a:pos x="41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8" y="23"/>
                  <a:pt x="51" y="20"/>
                  <a:pt x="42" y="20"/>
                </a:cubicBezTo>
                <a:cubicBezTo>
                  <a:pt x="30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1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1" y="0"/>
                </a:cubicBezTo>
                <a:cubicBezTo>
                  <a:pt x="50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23" name="Freeform 22"/>
          <p:cNvSpPr>
            <a:spLocks/>
          </p:cNvSpPr>
          <p:nvPr userDrawn="1"/>
        </p:nvSpPr>
        <p:spPr bwMode="black">
          <a:xfrm>
            <a:off x="7728765" y="3786914"/>
            <a:ext cx="450072" cy="621729"/>
          </a:xfrm>
          <a:custGeom>
            <a:avLst/>
            <a:gdLst/>
            <a:ahLst/>
            <a:cxnLst>
              <a:cxn ang="0">
                <a:pos x="58" y="24"/>
              </a:cxn>
              <a:cxn ang="0">
                <a:pos x="42" y="20"/>
              </a:cxn>
              <a:cxn ang="0">
                <a:pos x="21" y="40"/>
              </a:cxn>
              <a:cxn ang="0">
                <a:pos x="42" y="60"/>
              </a:cxn>
              <a:cxn ang="0">
                <a:pos x="58" y="56"/>
              </a:cxn>
              <a:cxn ang="0">
                <a:pos x="58" y="77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58" y="3"/>
              </a:cxn>
              <a:cxn ang="0">
                <a:pos x="58" y="24"/>
              </a:cxn>
            </a:cxnLst>
            <a:rect l="0" t="0" r="r" b="b"/>
            <a:pathLst>
              <a:path w="58" h="80">
                <a:moveTo>
                  <a:pt x="58" y="24"/>
                </a:moveTo>
                <a:cubicBezTo>
                  <a:pt x="57" y="23"/>
                  <a:pt x="51" y="20"/>
                  <a:pt x="42" y="20"/>
                </a:cubicBezTo>
                <a:cubicBezTo>
                  <a:pt x="29" y="20"/>
                  <a:pt x="21" y="28"/>
                  <a:pt x="21" y="40"/>
                </a:cubicBezTo>
                <a:cubicBezTo>
                  <a:pt x="21" y="51"/>
                  <a:pt x="29" y="60"/>
                  <a:pt x="42" y="60"/>
                </a:cubicBezTo>
                <a:cubicBezTo>
                  <a:pt x="51" y="60"/>
                  <a:pt x="57" y="57"/>
                  <a:pt x="58" y="56"/>
                </a:cubicBezTo>
                <a:cubicBezTo>
                  <a:pt x="58" y="77"/>
                  <a:pt x="58" y="77"/>
                  <a:pt x="58" y="77"/>
                </a:cubicBezTo>
                <a:cubicBezTo>
                  <a:pt x="56" y="78"/>
                  <a:pt x="49" y="80"/>
                  <a:pt x="40" y="80"/>
                </a:cubicBezTo>
                <a:cubicBezTo>
                  <a:pt x="19" y="80"/>
                  <a:pt x="0" y="65"/>
                  <a:pt x="0" y="40"/>
                </a:cubicBezTo>
                <a:cubicBezTo>
                  <a:pt x="0" y="17"/>
                  <a:pt x="17" y="0"/>
                  <a:pt x="40" y="0"/>
                </a:cubicBezTo>
                <a:cubicBezTo>
                  <a:pt x="49" y="0"/>
                  <a:pt x="56" y="3"/>
                  <a:pt x="58" y="3"/>
                </a:cubicBezTo>
                <a:lnTo>
                  <a:pt x="58" y="24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0" name="Freeform 39"/>
          <p:cNvSpPr>
            <a:spLocks noEditPoints="1"/>
          </p:cNvSpPr>
          <p:nvPr userDrawn="1"/>
        </p:nvSpPr>
        <p:spPr bwMode="black">
          <a:xfrm>
            <a:off x="9897791" y="3786914"/>
            <a:ext cx="618172" cy="621729"/>
          </a:xfrm>
          <a:custGeom>
            <a:avLst/>
            <a:gdLst/>
            <a:ahLst/>
            <a:cxnLst>
              <a:cxn ang="0">
                <a:pos x="80" y="40"/>
              </a:cxn>
              <a:cxn ang="0">
                <a:pos x="40" y="80"/>
              </a:cxn>
              <a:cxn ang="0">
                <a:pos x="0" y="40"/>
              </a:cxn>
              <a:cxn ang="0">
                <a:pos x="40" y="0"/>
              </a:cxn>
              <a:cxn ang="0">
                <a:pos x="80" y="40"/>
              </a:cxn>
              <a:cxn ang="0">
                <a:pos x="40" y="20"/>
              </a:cxn>
              <a:cxn ang="0">
                <a:pos x="20" y="40"/>
              </a:cxn>
              <a:cxn ang="0">
                <a:pos x="40" y="60"/>
              </a:cxn>
              <a:cxn ang="0">
                <a:pos x="60" y="40"/>
              </a:cxn>
              <a:cxn ang="0">
                <a:pos x="40" y="20"/>
              </a:cxn>
            </a:cxnLst>
            <a:rect l="0" t="0" r="r" b="b"/>
            <a:pathLst>
              <a:path w="80" h="80">
                <a:moveTo>
                  <a:pt x="80" y="40"/>
                </a:moveTo>
                <a:cubicBezTo>
                  <a:pt x="80" y="62"/>
                  <a:pt x="64" y="80"/>
                  <a:pt x="40" y="80"/>
                </a:cubicBezTo>
                <a:cubicBezTo>
                  <a:pt x="16" y="80"/>
                  <a:pt x="0" y="62"/>
                  <a:pt x="0" y="40"/>
                </a:cubicBezTo>
                <a:cubicBezTo>
                  <a:pt x="0" y="18"/>
                  <a:pt x="16" y="0"/>
                  <a:pt x="40" y="0"/>
                </a:cubicBezTo>
                <a:cubicBezTo>
                  <a:pt x="64" y="0"/>
                  <a:pt x="80" y="18"/>
                  <a:pt x="80" y="40"/>
                </a:cubicBezTo>
                <a:moveTo>
                  <a:pt x="40" y="20"/>
                </a:moveTo>
                <a:cubicBezTo>
                  <a:pt x="29" y="20"/>
                  <a:pt x="20" y="29"/>
                  <a:pt x="20" y="40"/>
                </a:cubicBezTo>
                <a:cubicBezTo>
                  <a:pt x="20" y="51"/>
                  <a:pt x="29" y="60"/>
                  <a:pt x="40" y="60"/>
                </a:cubicBezTo>
                <a:cubicBezTo>
                  <a:pt x="51" y="60"/>
                  <a:pt x="60" y="51"/>
                  <a:pt x="60" y="40"/>
                </a:cubicBezTo>
                <a:cubicBezTo>
                  <a:pt x="60" y="29"/>
                  <a:pt x="51" y="20"/>
                  <a:pt x="40" y="20"/>
                </a:cubicBezTo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1" name="Freeform 40"/>
          <p:cNvSpPr>
            <a:spLocks/>
          </p:cNvSpPr>
          <p:nvPr userDrawn="1"/>
        </p:nvSpPr>
        <p:spPr bwMode="black">
          <a:xfrm>
            <a:off x="8735555" y="3786914"/>
            <a:ext cx="403078" cy="621729"/>
          </a:xfrm>
          <a:custGeom>
            <a:avLst/>
            <a:gdLst/>
            <a:ahLst/>
            <a:cxnLst>
              <a:cxn ang="0">
                <a:pos x="47" y="19"/>
              </a:cxn>
              <a:cxn ang="0">
                <a:pos x="32" y="17"/>
              </a:cxn>
              <a:cxn ang="0">
                <a:pos x="20" y="23"/>
              </a:cxn>
              <a:cxn ang="0">
                <a:pos x="29" y="30"/>
              </a:cxn>
              <a:cxn ang="0">
                <a:pos x="34" y="32"/>
              </a:cxn>
              <a:cxn ang="0">
                <a:pos x="52" y="54"/>
              </a:cxn>
              <a:cxn ang="0">
                <a:pos x="21" y="80"/>
              </a:cxn>
              <a:cxn ang="0">
                <a:pos x="0" y="77"/>
              </a:cxn>
              <a:cxn ang="0">
                <a:pos x="0" y="60"/>
              </a:cxn>
              <a:cxn ang="0">
                <a:pos x="18" y="63"/>
              </a:cxn>
              <a:cxn ang="0">
                <a:pos x="32" y="56"/>
              </a:cxn>
              <a:cxn ang="0">
                <a:pos x="23" y="48"/>
              </a:cxn>
              <a:cxn ang="0">
                <a:pos x="19" y="47"/>
              </a:cxn>
              <a:cxn ang="0">
                <a:pos x="0" y="24"/>
              </a:cxn>
              <a:cxn ang="0">
                <a:pos x="28" y="0"/>
              </a:cxn>
              <a:cxn ang="0">
                <a:pos x="47" y="3"/>
              </a:cxn>
              <a:cxn ang="0">
                <a:pos x="47" y="19"/>
              </a:cxn>
            </a:cxnLst>
            <a:rect l="0" t="0" r="r" b="b"/>
            <a:pathLst>
              <a:path w="52" h="80">
                <a:moveTo>
                  <a:pt x="47" y="19"/>
                </a:moveTo>
                <a:cubicBezTo>
                  <a:pt x="47" y="19"/>
                  <a:pt x="38" y="17"/>
                  <a:pt x="32" y="17"/>
                </a:cubicBezTo>
                <a:cubicBezTo>
                  <a:pt x="24" y="17"/>
                  <a:pt x="20" y="19"/>
                  <a:pt x="20" y="23"/>
                </a:cubicBezTo>
                <a:cubicBezTo>
                  <a:pt x="20" y="28"/>
                  <a:pt x="26" y="29"/>
                  <a:pt x="29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47" y="36"/>
                  <a:pt x="52" y="45"/>
                  <a:pt x="52" y="54"/>
                </a:cubicBezTo>
                <a:cubicBezTo>
                  <a:pt x="52" y="73"/>
                  <a:pt x="35" y="80"/>
                  <a:pt x="21" y="80"/>
                </a:cubicBezTo>
                <a:cubicBezTo>
                  <a:pt x="10" y="80"/>
                  <a:pt x="1" y="78"/>
                  <a:pt x="0" y="77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60"/>
                  <a:pt x="10" y="63"/>
                  <a:pt x="18" y="63"/>
                </a:cubicBezTo>
                <a:cubicBezTo>
                  <a:pt x="28" y="63"/>
                  <a:pt x="32" y="60"/>
                  <a:pt x="32" y="56"/>
                </a:cubicBezTo>
                <a:cubicBezTo>
                  <a:pt x="32" y="52"/>
                  <a:pt x="28" y="49"/>
                  <a:pt x="23" y="48"/>
                </a:cubicBezTo>
                <a:cubicBezTo>
                  <a:pt x="22" y="48"/>
                  <a:pt x="21" y="47"/>
                  <a:pt x="19" y="47"/>
                </a:cubicBezTo>
                <a:cubicBezTo>
                  <a:pt x="9" y="43"/>
                  <a:pt x="0" y="37"/>
                  <a:pt x="0" y="24"/>
                </a:cubicBezTo>
                <a:cubicBezTo>
                  <a:pt x="0" y="10"/>
                  <a:pt x="10" y="0"/>
                  <a:pt x="28" y="0"/>
                </a:cubicBezTo>
                <a:cubicBezTo>
                  <a:pt x="37" y="0"/>
                  <a:pt x="46" y="3"/>
                  <a:pt x="47" y="3"/>
                </a:cubicBezTo>
                <a:lnTo>
                  <a:pt x="47" y="1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2" name="Freeform 41"/>
          <p:cNvSpPr>
            <a:spLocks/>
          </p:cNvSpPr>
          <p:nvPr userDrawn="1"/>
        </p:nvSpPr>
        <p:spPr bwMode="black">
          <a:xfrm>
            <a:off x="7419688" y="2966914"/>
            <a:ext cx="146409" cy="302709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10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3" name="Freeform 42"/>
          <p:cNvSpPr>
            <a:spLocks/>
          </p:cNvSpPr>
          <p:nvPr userDrawn="1"/>
        </p:nvSpPr>
        <p:spPr bwMode="black">
          <a:xfrm>
            <a:off x="7829993" y="2763907"/>
            <a:ext cx="146409" cy="505721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4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4" name="Freeform 43"/>
          <p:cNvSpPr>
            <a:spLocks/>
          </p:cNvSpPr>
          <p:nvPr userDrawn="1"/>
        </p:nvSpPr>
        <p:spPr bwMode="black">
          <a:xfrm>
            <a:off x="8233076" y="2484763"/>
            <a:ext cx="146409" cy="931689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111"/>
              </a:cxn>
              <a:cxn ang="0">
                <a:pos x="10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5" y="120"/>
                  <a:pt x="10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5" name="Freeform 44"/>
          <p:cNvSpPr>
            <a:spLocks/>
          </p:cNvSpPr>
          <p:nvPr userDrawn="1"/>
        </p:nvSpPr>
        <p:spPr bwMode="black">
          <a:xfrm>
            <a:off x="8643381" y="2763903"/>
            <a:ext cx="146409" cy="505723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56"/>
              </a:cxn>
              <a:cxn ang="0">
                <a:pos x="9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9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6" name="Freeform 45"/>
          <p:cNvSpPr>
            <a:spLocks/>
          </p:cNvSpPr>
          <p:nvPr userDrawn="1"/>
        </p:nvSpPr>
        <p:spPr bwMode="black">
          <a:xfrm>
            <a:off x="9044778" y="2966683"/>
            <a:ext cx="155447" cy="302708"/>
          </a:xfrm>
          <a:custGeom>
            <a:avLst/>
            <a:gdLst/>
            <a:ahLst/>
            <a:cxnLst>
              <a:cxn ang="0">
                <a:pos x="20" y="10"/>
              </a:cxn>
              <a:cxn ang="0">
                <a:pos x="10" y="0"/>
              </a:cxn>
              <a:cxn ang="0">
                <a:pos x="0" y="10"/>
              </a:cxn>
              <a:cxn ang="0">
                <a:pos x="0" y="30"/>
              </a:cxn>
              <a:cxn ang="0">
                <a:pos x="10" y="39"/>
              </a:cxn>
              <a:cxn ang="0">
                <a:pos x="20" y="30"/>
              </a:cxn>
              <a:cxn ang="0">
                <a:pos x="20" y="10"/>
              </a:cxn>
            </a:cxnLst>
            <a:rect l="0" t="0" r="r" b="b"/>
            <a:pathLst>
              <a:path w="20" h="39">
                <a:moveTo>
                  <a:pt x="20" y="10"/>
                </a:moveTo>
                <a:cubicBezTo>
                  <a:pt x="20" y="4"/>
                  <a:pt x="15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5" y="39"/>
                  <a:pt x="10" y="39"/>
                </a:cubicBezTo>
                <a:cubicBezTo>
                  <a:pt x="15" y="39"/>
                  <a:pt x="20" y="35"/>
                  <a:pt x="20" y="30"/>
                </a:cubicBezTo>
                <a:lnTo>
                  <a:pt x="20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7" name="Freeform 46"/>
          <p:cNvSpPr>
            <a:spLocks/>
          </p:cNvSpPr>
          <p:nvPr userDrawn="1"/>
        </p:nvSpPr>
        <p:spPr bwMode="black">
          <a:xfrm>
            <a:off x="9454951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4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8" name="Freeform 47"/>
          <p:cNvSpPr>
            <a:spLocks/>
          </p:cNvSpPr>
          <p:nvPr userDrawn="1"/>
        </p:nvSpPr>
        <p:spPr bwMode="black">
          <a:xfrm>
            <a:off x="9865260" y="2484524"/>
            <a:ext cx="148216" cy="931688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9" y="0"/>
              </a:cxn>
              <a:cxn ang="0">
                <a:pos x="0" y="9"/>
              </a:cxn>
              <a:cxn ang="0">
                <a:pos x="0" y="111"/>
              </a:cxn>
              <a:cxn ang="0">
                <a:pos x="9" y="120"/>
              </a:cxn>
              <a:cxn ang="0">
                <a:pos x="19" y="111"/>
              </a:cxn>
              <a:cxn ang="0">
                <a:pos x="19" y="9"/>
              </a:cxn>
            </a:cxnLst>
            <a:rect l="0" t="0" r="r" b="b"/>
            <a:pathLst>
              <a:path w="19" h="120">
                <a:moveTo>
                  <a:pt x="19" y="9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6"/>
                  <a:pt x="4" y="120"/>
                  <a:pt x="9" y="120"/>
                </a:cubicBezTo>
                <a:cubicBezTo>
                  <a:pt x="15" y="120"/>
                  <a:pt x="19" y="116"/>
                  <a:pt x="19" y="111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49" name="Freeform 48"/>
          <p:cNvSpPr>
            <a:spLocks/>
          </p:cNvSpPr>
          <p:nvPr userDrawn="1"/>
        </p:nvSpPr>
        <p:spPr bwMode="black">
          <a:xfrm>
            <a:off x="10268335" y="2763668"/>
            <a:ext cx="148216" cy="505720"/>
          </a:xfrm>
          <a:custGeom>
            <a:avLst/>
            <a:gdLst/>
            <a:ahLst/>
            <a:cxnLst>
              <a:cxn ang="0">
                <a:pos x="19" y="9"/>
              </a:cxn>
              <a:cxn ang="0">
                <a:pos x="10" y="0"/>
              </a:cxn>
              <a:cxn ang="0">
                <a:pos x="0" y="9"/>
              </a:cxn>
              <a:cxn ang="0">
                <a:pos x="0" y="56"/>
              </a:cxn>
              <a:cxn ang="0">
                <a:pos x="10" y="65"/>
              </a:cxn>
              <a:cxn ang="0">
                <a:pos x="19" y="56"/>
              </a:cxn>
              <a:cxn ang="0">
                <a:pos x="19" y="9"/>
              </a:cxn>
            </a:cxnLst>
            <a:rect l="0" t="0" r="r" b="b"/>
            <a:pathLst>
              <a:path w="19" h="65">
                <a:moveTo>
                  <a:pt x="19" y="9"/>
                </a:moveTo>
                <a:cubicBezTo>
                  <a:pt x="19" y="4"/>
                  <a:pt x="15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1"/>
                  <a:pt x="5" y="65"/>
                  <a:pt x="10" y="65"/>
                </a:cubicBezTo>
                <a:cubicBezTo>
                  <a:pt x="15" y="65"/>
                  <a:pt x="19" y="61"/>
                  <a:pt x="19" y="56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  <p:sp>
        <p:nvSpPr>
          <p:cNvPr id="50" name="Freeform 49"/>
          <p:cNvSpPr>
            <a:spLocks/>
          </p:cNvSpPr>
          <p:nvPr userDrawn="1"/>
        </p:nvSpPr>
        <p:spPr bwMode="black">
          <a:xfrm>
            <a:off x="10678643" y="2966683"/>
            <a:ext cx="148216" cy="302708"/>
          </a:xfrm>
          <a:custGeom>
            <a:avLst/>
            <a:gdLst/>
            <a:ahLst/>
            <a:cxnLst>
              <a:cxn ang="0">
                <a:pos x="19" y="10"/>
              </a:cxn>
              <a:cxn ang="0">
                <a:pos x="9" y="0"/>
              </a:cxn>
              <a:cxn ang="0">
                <a:pos x="0" y="10"/>
              </a:cxn>
              <a:cxn ang="0">
                <a:pos x="0" y="30"/>
              </a:cxn>
              <a:cxn ang="0">
                <a:pos x="9" y="39"/>
              </a:cxn>
              <a:cxn ang="0">
                <a:pos x="19" y="30"/>
              </a:cxn>
              <a:cxn ang="0">
                <a:pos x="19" y="10"/>
              </a:cxn>
            </a:cxnLst>
            <a:rect l="0" t="0" r="r" b="b"/>
            <a:pathLst>
              <a:path w="19" h="39">
                <a:moveTo>
                  <a:pt x="19" y="10"/>
                </a:move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5" y="39"/>
                  <a:pt x="19" y="35"/>
                  <a:pt x="19" y="30"/>
                </a:cubicBezTo>
                <a:lnTo>
                  <a:pt x="19" y="10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lIns="121872" tIns="60936" rIns="121872" bIns="60936"/>
          <a:lstStyle/>
          <a:p>
            <a:pPr defTabSz="609367"/>
            <a:endParaRPr lang="en-US" sz="2400">
              <a:solidFill>
                <a:srgbClr val="0096D6"/>
              </a:solidFill>
              <a:latin typeface="CiscoSansTT ExtraLight"/>
            </a:endParaRPr>
          </a:p>
        </p:txBody>
      </p:sp>
    </p:spTree>
    <p:extLst>
      <p:ext uri="{BB962C8B-B14F-4D97-AF65-F5344CB8AC3E}">
        <p14:creationId xmlns:p14="http://schemas.microsoft.com/office/powerpoint/2010/main" val="4079808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3.7037E-7 L -4.72222E-6 0.09143 " pathEditMode="relative" rAng="0" ptsTypes="AA">
                                      <p:cBhvr>
                                        <p:cTn id="37" dur="700" spd="-100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3.7037E-6 L 5E-6 0.11157 " pathEditMode="relative" rAng="0" ptsTypes="AA">
                                      <p:cBhvr>
                                        <p:cTn id="39" dur="7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81481E-6 L 4.72222E-6 0.09143 " pathEditMode="relative" rAng="0" ptsTypes="AA">
                                      <p:cBhvr>
                                        <p:cTn id="41" dur="700" spd="-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3.7037E-6 L -2.77778E-6 0.11157 " pathEditMode="relative" rAng="0" ptsTypes="AA">
                                      <p:cBhvr>
                                        <p:cTn id="43" dur="700" spd="-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81481E-6 L 5.55556E-7 0.09143 " pathEditMode="relative" rAng="0" ptsTypes="AA">
                                      <p:cBhvr>
                                        <p:cTn id="45" dur="7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33333E-6 L 4.72222E-6 -0.10764 " pathEditMode="relative" rAng="0" ptsTypes="AA">
                                      <p:cBhvr>
                                        <p:cTn id="47" dur="7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33333E-6 L 4.44444E-6 -0.10764 " pathEditMode="relative" rAng="0" ptsTypes="AA">
                                      <p:cBhvr>
                                        <p:cTn id="49" dur="7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33333E-6 L -2.22222E-6 -0.10764 " pathEditMode="relative" rAng="0" ptsTypes="AA">
                                      <p:cBhvr>
                                        <p:cTn id="51" dur="7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3.33333E-6 L 1.11111E-6 -0.10764 " pathEditMode="relative" rAng="0" ptsTypes="AA">
                                      <p:cBhvr>
                                        <p:cTn id="53" dur="700" spd="-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2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7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7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7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3" grpId="0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</p:bldLst>
  </p:timing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6205" y="432215"/>
            <a:ext cx="11448831" cy="838200"/>
          </a:xfrm>
        </p:spPr>
        <p:txBody>
          <a:bodyPr/>
          <a:lstStyle>
            <a:lvl1pPr algn="l" defTabSz="91432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600" b="0" kern="1200" spc="0" baseline="0" dirty="0">
                <a:gradFill>
                  <a:gsLst>
                    <a:gs pos="0">
                      <a:schemeClr val="tx1"/>
                    </a:gs>
                    <a:gs pos="44000">
                      <a:srgbClr val="01BBBB"/>
                    </a:gs>
                    <a:gs pos="100000">
                      <a:schemeClr val="accent4"/>
                    </a:gs>
                  </a:gsLst>
                  <a:lin ang="48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9538" y="1344168"/>
            <a:ext cx="11435487" cy="4965192"/>
          </a:xfrm>
          <a:prstGeom prst="rect">
            <a:avLst/>
          </a:prstGeom>
        </p:spPr>
        <p:txBody>
          <a:bodyPr lIns="91432" tIns="45717" rIns="91432" bIns="45717"/>
          <a:lstStyle>
            <a:lvl1pPr>
              <a:lnSpc>
                <a:spcPct val="95000"/>
              </a:lnSpc>
              <a:spcBef>
                <a:spcPts val="1480"/>
              </a:spcBef>
              <a:defRPr sz="2300">
                <a:solidFill>
                  <a:srgbClr val="435153"/>
                </a:solidFill>
                <a:latin typeface="+mj-lt"/>
              </a:defRPr>
            </a:lvl1pPr>
            <a:lvl2pPr>
              <a:lnSpc>
                <a:spcPct val="95000"/>
              </a:lnSpc>
              <a:spcBef>
                <a:spcPts val="600"/>
              </a:spcBef>
              <a:defRPr>
                <a:solidFill>
                  <a:srgbClr val="435153"/>
                </a:solidFill>
                <a:latin typeface="+mj-lt"/>
              </a:defRPr>
            </a:lvl2pPr>
            <a:lvl3pPr>
              <a:defRPr>
                <a:solidFill>
                  <a:srgbClr val="435153"/>
                </a:solidFill>
                <a:latin typeface="+mj-lt"/>
              </a:defRPr>
            </a:lvl3pPr>
            <a:lvl4pPr>
              <a:defRPr>
                <a:solidFill>
                  <a:srgbClr val="435153"/>
                </a:solidFill>
                <a:latin typeface="+mj-lt"/>
              </a:defRPr>
            </a:lvl4pPr>
            <a:lvl5pPr>
              <a:defRPr>
                <a:solidFill>
                  <a:srgbClr val="435153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6062375"/>
            <a:ext cx="9945743" cy="276999"/>
          </a:xfrm>
          <a:prstGeom prst="rect">
            <a:avLst/>
          </a:prstGeom>
        </p:spPr>
        <p:txBody>
          <a:bodyPr wrap="square" lIns="91432" tIns="45717" rIns="91432" bIns="45717" anchor="b" anchorCtr="0">
            <a:noAutofit/>
          </a:bodyPr>
          <a:lstStyle>
            <a:lvl1pPr algn="l" defTabSz="804796">
              <a:lnSpc>
                <a:spcPct val="100000"/>
              </a:lnSpc>
              <a:spcBef>
                <a:spcPct val="50000"/>
              </a:spcBef>
              <a:buNone/>
              <a:defRPr sz="12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pPr lvl="0"/>
            <a:r>
              <a:rPr lang="en-US" dirty="0"/>
              <a:t>Source: Placeholder for Notes Is 12 Points</a:t>
            </a:r>
          </a:p>
        </p:txBody>
      </p:sp>
    </p:spTree>
    <p:extLst>
      <p:ext uri="{BB962C8B-B14F-4D97-AF65-F5344CB8AC3E}">
        <p14:creationId xmlns:p14="http://schemas.microsoft.com/office/powerpoint/2010/main" val="220806059"/>
      </p:ext>
    </p:extLst>
  </p:cSld>
  <p:clrMapOvr>
    <a:masterClrMapping/>
  </p:clrMapOvr>
  <p:transition spd="slow">
    <p:wipe/>
  </p:transition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172978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60454082"/>
      </p:ext>
    </p:extLst>
  </p:cSld>
  <p:clrMapOvr>
    <a:masterClrMapping/>
  </p:clrMapOvr>
  <p:transition spd="slow">
    <p:wipe/>
  </p:transition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617" y="4828265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846" y="5165151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846" y="5938472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0731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813369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-animate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01" y="482840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632" y="516529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938" y="593861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088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8532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tx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347401" y="482840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tx1"/>
                </a:solidFill>
                <a:latin typeface="+mn-lt"/>
                <a:cs typeface="CiscoSansTT ExtraLight" panose="020B0303020201020303" pitchFamily="34" charset="0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46632" y="516529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335938" y="593861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tx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tx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cxnSp>
        <p:nvCxnSpPr>
          <p:cNvPr id="27" name="Straight Connector 26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67"/>
          <p:cNvGrpSpPr/>
          <p:nvPr userDrawn="1"/>
        </p:nvGrpSpPr>
        <p:grpSpPr>
          <a:xfrm>
            <a:off x="380130" y="410887"/>
            <a:ext cx="1150019" cy="613107"/>
            <a:chOff x="609606" y="528528"/>
            <a:chExt cx="1444732" cy="763787"/>
          </a:xfrm>
          <a:solidFill>
            <a:srgbClr val="7F7F7F"/>
          </a:solidFill>
        </p:grpSpPr>
        <p:sp>
          <p:nvSpPr>
            <p:cNvPr id="74" name="Rectangle 73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1798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709" y="482840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938" y="516529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938" y="593861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088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5279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6709" y="4828409"/>
            <a:ext cx="10813351" cy="384175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70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3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1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26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3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4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5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5938" y="5165293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5938" y="5938616"/>
            <a:ext cx="10814049" cy="384175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72" tIns="60936" rIns="121872" bIns="60936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304" indent="0">
              <a:buNone/>
              <a:defRPr/>
            </a:lvl2pPr>
            <a:lvl3pPr marL="569768" indent="0">
              <a:buNone/>
              <a:defRPr/>
            </a:lvl3pPr>
            <a:lvl4pPr marL="688805" indent="0">
              <a:buNone/>
              <a:defRPr/>
            </a:lvl4pPr>
            <a:lvl5pPr marL="801488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0" y="410887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367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3223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-animated 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2811836"/>
            <a:ext cx="11066075" cy="859640"/>
          </a:xfrm>
          <a:prstGeom prst="rect">
            <a:avLst/>
          </a:prstGeom>
        </p:spPr>
        <p:txBody>
          <a:bodyPr anchor="b" anchorCtr="0"/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Presentation Title Goes Here</a:t>
            </a:r>
          </a:p>
        </p:txBody>
      </p:sp>
      <p:sp>
        <p:nvSpPr>
          <p:cNvPr id="2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37054" y="4828987"/>
            <a:ext cx="10813351" cy="384175"/>
          </a:xfrm>
          <a:prstGeom prst="rect">
            <a:avLst/>
          </a:prstGeom>
        </p:spPr>
        <p:txBody>
          <a:bodyPr lIns="121829" tIns="60915" rIns="121829" bIns="60915" anchor="b" anchorCtr="0">
            <a:noAutofit/>
          </a:bodyPr>
          <a:lstStyle>
            <a:lvl1pPr marL="0" indent="0" algn="l">
              <a:buNone/>
              <a:defRPr sz="1600" b="0" i="0">
                <a:solidFill>
                  <a:schemeClr val="bg1"/>
                </a:solidFill>
                <a:latin typeface="+mn-lt"/>
                <a:cs typeface="CiscoSans"/>
              </a:defRPr>
            </a:lvl1pPr>
            <a:lvl2pPr marL="456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6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5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Speaker Name</a:t>
            </a:r>
          </a:p>
        </p:txBody>
      </p:sp>
      <p:sp>
        <p:nvSpPr>
          <p:cNvPr id="25" name="Text Placeholder 38"/>
          <p:cNvSpPr>
            <a:spLocks noGrp="1"/>
          </p:cNvSpPr>
          <p:nvPr>
            <p:ph type="body" sz="quarter" idx="10" hasCustomPrompt="1"/>
          </p:nvPr>
        </p:nvSpPr>
        <p:spPr>
          <a:xfrm>
            <a:off x="336283" y="5165873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Speaker Title</a:t>
            </a:r>
          </a:p>
        </p:txBody>
      </p:sp>
      <p:sp>
        <p:nvSpPr>
          <p:cNvPr id="26" name="Text Placeholder 40"/>
          <p:cNvSpPr>
            <a:spLocks noGrp="1"/>
          </p:cNvSpPr>
          <p:nvPr>
            <p:ph type="body" sz="quarter" idx="11" hasCustomPrompt="1"/>
          </p:nvPr>
        </p:nvSpPr>
        <p:spPr>
          <a:xfrm>
            <a:off x="336283" y="5939194"/>
            <a:ext cx="10814049" cy="384175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 algn="l">
              <a:buFontTx/>
              <a:buNone/>
              <a:defRPr lang="en-US" sz="1600" b="0" i="0" kern="1200" dirty="0" smtClean="0">
                <a:solidFill>
                  <a:schemeClr val="bg1"/>
                </a:solidFill>
                <a:latin typeface="+mn-lt"/>
                <a:ea typeface="+mn-ea"/>
                <a:cs typeface="CiscoSans ExtraLight" pitchFamily="34" charset="0"/>
              </a:defRPr>
            </a:lvl1pPr>
            <a:lvl2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Date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36674" y="3496671"/>
            <a:ext cx="11067284" cy="398668"/>
          </a:xfrm>
          <a:prstGeom prst="rect">
            <a:avLst/>
          </a:prstGeom>
        </p:spPr>
        <p:txBody>
          <a:bodyPr lIns="121829" tIns="60915" rIns="121829" bIns="60915"/>
          <a:lstStyle>
            <a:lvl1pPr marL="0" indent="0">
              <a:buFont typeface="Arial" panose="020B0604020202020204" pitchFamily="34" charset="0"/>
              <a:buNone/>
              <a:defRPr sz="2400" baseline="0">
                <a:solidFill>
                  <a:schemeClr val="bg1"/>
                </a:solidFill>
                <a:latin typeface="+mj-lt"/>
              </a:defRPr>
            </a:lvl1pPr>
            <a:lvl2pPr marL="406176" indent="0">
              <a:buNone/>
              <a:defRPr/>
            </a:lvl2pPr>
            <a:lvl3pPr marL="569576" indent="0">
              <a:buNone/>
              <a:defRPr/>
            </a:lvl3pPr>
            <a:lvl4pPr marL="688581" indent="0">
              <a:buNone/>
              <a:defRPr/>
            </a:lvl4pPr>
            <a:lvl5pPr marL="801221" indent="0">
              <a:buNone/>
              <a:defRPr/>
            </a:lvl5pPr>
          </a:lstStyle>
          <a:p>
            <a:pPr lvl="0"/>
            <a:r>
              <a:rPr lang="en-GB" dirty="0"/>
              <a:t>Subhead goes here</a:t>
            </a:r>
          </a:p>
        </p:txBody>
      </p:sp>
      <p:grpSp>
        <p:nvGrpSpPr>
          <p:cNvPr id="28" name="Group 67"/>
          <p:cNvGrpSpPr/>
          <p:nvPr userDrawn="1"/>
        </p:nvGrpSpPr>
        <p:grpSpPr>
          <a:xfrm>
            <a:off x="380136" y="411453"/>
            <a:ext cx="1150019" cy="613107"/>
            <a:chOff x="609606" y="528528"/>
            <a:chExt cx="1444732" cy="763787"/>
          </a:xfrm>
          <a:solidFill>
            <a:schemeClr val="bg1"/>
          </a:solidFill>
        </p:grpSpPr>
        <p:sp>
          <p:nvSpPr>
            <p:cNvPr id="32" name="Rectangle 31"/>
            <p:cNvSpPr>
              <a:spLocks noChangeArrowheads="1"/>
            </p:cNvSpPr>
            <p:nvPr/>
          </p:nvSpPr>
          <p:spPr bwMode="black">
            <a:xfrm>
              <a:off x="1016583" y="1035671"/>
              <a:ext cx="65914" cy="24972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black">
            <a:xfrm>
              <a:off x="1400565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1" y="80"/>
                </a:cxn>
                <a:cxn ang="0">
                  <a:pos x="0" y="40"/>
                </a:cxn>
                <a:cxn ang="0">
                  <a:pos x="41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8" y="23"/>
                    <a:pt x="51" y="20"/>
                    <a:pt x="42" y="20"/>
                  </a:cubicBezTo>
                  <a:cubicBezTo>
                    <a:pt x="30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1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1" y="0"/>
                  </a:cubicBezTo>
                  <a:cubicBezTo>
                    <a:pt x="50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black">
            <a:xfrm>
              <a:off x="740666" y="1028755"/>
              <a:ext cx="190842" cy="263560"/>
            </a:xfrm>
            <a:custGeom>
              <a:avLst/>
              <a:gdLst/>
              <a:ahLst/>
              <a:cxnLst>
                <a:cxn ang="0">
                  <a:pos x="58" y="24"/>
                </a:cxn>
                <a:cxn ang="0">
                  <a:pos x="42" y="20"/>
                </a:cxn>
                <a:cxn ang="0">
                  <a:pos x="21" y="40"/>
                </a:cxn>
                <a:cxn ang="0">
                  <a:pos x="42" y="60"/>
                </a:cxn>
                <a:cxn ang="0">
                  <a:pos x="58" y="56"/>
                </a:cxn>
                <a:cxn ang="0">
                  <a:pos x="58" y="77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58" y="3"/>
                </a:cxn>
                <a:cxn ang="0">
                  <a:pos x="58" y="24"/>
                </a:cxn>
              </a:cxnLst>
              <a:rect l="0" t="0" r="r" b="b"/>
              <a:pathLst>
                <a:path w="58" h="80">
                  <a:moveTo>
                    <a:pt x="58" y="24"/>
                  </a:moveTo>
                  <a:cubicBezTo>
                    <a:pt x="57" y="23"/>
                    <a:pt x="51" y="20"/>
                    <a:pt x="42" y="20"/>
                  </a:cubicBezTo>
                  <a:cubicBezTo>
                    <a:pt x="29" y="20"/>
                    <a:pt x="21" y="28"/>
                    <a:pt x="21" y="40"/>
                  </a:cubicBezTo>
                  <a:cubicBezTo>
                    <a:pt x="21" y="51"/>
                    <a:pt x="29" y="60"/>
                    <a:pt x="42" y="60"/>
                  </a:cubicBezTo>
                  <a:cubicBezTo>
                    <a:pt x="51" y="60"/>
                    <a:pt x="57" y="57"/>
                    <a:pt x="58" y="56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8"/>
                    <a:pt x="49" y="80"/>
                    <a:pt x="40" y="80"/>
                  </a:cubicBezTo>
                  <a:cubicBezTo>
                    <a:pt x="19" y="80"/>
                    <a:pt x="0" y="65"/>
                    <a:pt x="0" y="40"/>
                  </a:cubicBezTo>
                  <a:cubicBezTo>
                    <a:pt x="0" y="17"/>
                    <a:pt x="17" y="0"/>
                    <a:pt x="40" y="0"/>
                  </a:cubicBezTo>
                  <a:cubicBezTo>
                    <a:pt x="49" y="0"/>
                    <a:pt x="56" y="3"/>
                    <a:pt x="58" y="3"/>
                  </a:cubicBezTo>
                  <a:lnTo>
                    <a:pt x="5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black">
            <a:xfrm>
              <a:off x="1660386" y="1028755"/>
              <a:ext cx="262121" cy="263560"/>
            </a:xfrm>
            <a:custGeom>
              <a:avLst/>
              <a:gdLst/>
              <a:ahLst/>
              <a:cxnLst>
                <a:cxn ang="0">
                  <a:pos x="80" y="40"/>
                </a:cxn>
                <a:cxn ang="0">
                  <a:pos x="40" y="80"/>
                </a:cxn>
                <a:cxn ang="0">
                  <a:pos x="0" y="40"/>
                </a:cxn>
                <a:cxn ang="0">
                  <a:pos x="40" y="0"/>
                </a:cxn>
                <a:cxn ang="0">
                  <a:pos x="80" y="40"/>
                </a:cxn>
                <a:cxn ang="0">
                  <a:pos x="40" y="20"/>
                </a:cxn>
                <a:cxn ang="0">
                  <a:pos x="20" y="40"/>
                </a:cxn>
                <a:cxn ang="0">
                  <a:pos x="40" y="60"/>
                </a:cxn>
                <a:cxn ang="0">
                  <a:pos x="60" y="40"/>
                </a:cxn>
                <a:cxn ang="0">
                  <a:pos x="40" y="20"/>
                </a:cxn>
              </a:cxnLst>
              <a:rect l="0" t="0" r="r" b="b"/>
              <a:pathLst>
                <a:path w="80" h="80">
                  <a:moveTo>
                    <a:pt x="80" y="40"/>
                  </a:moveTo>
                  <a:cubicBezTo>
                    <a:pt x="80" y="62"/>
                    <a:pt x="64" y="80"/>
                    <a:pt x="40" y="80"/>
                  </a:cubicBezTo>
                  <a:cubicBezTo>
                    <a:pt x="16" y="80"/>
                    <a:pt x="0" y="62"/>
                    <a:pt x="0" y="40"/>
                  </a:cubicBezTo>
                  <a:cubicBezTo>
                    <a:pt x="0" y="18"/>
                    <a:pt x="16" y="0"/>
                    <a:pt x="40" y="0"/>
                  </a:cubicBezTo>
                  <a:cubicBezTo>
                    <a:pt x="64" y="0"/>
                    <a:pt x="80" y="18"/>
                    <a:pt x="80" y="40"/>
                  </a:cubicBezTo>
                  <a:moveTo>
                    <a:pt x="40" y="20"/>
                  </a:moveTo>
                  <a:cubicBezTo>
                    <a:pt x="29" y="20"/>
                    <a:pt x="20" y="29"/>
                    <a:pt x="20" y="40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51" y="60"/>
                    <a:pt x="60" y="51"/>
                    <a:pt x="60" y="40"/>
                  </a:cubicBezTo>
                  <a:cubicBezTo>
                    <a:pt x="60" y="29"/>
                    <a:pt x="51" y="20"/>
                    <a:pt x="40" y="2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black">
            <a:xfrm>
              <a:off x="1167569" y="1028755"/>
              <a:ext cx="170915" cy="263560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32" y="17"/>
                </a:cxn>
                <a:cxn ang="0">
                  <a:pos x="20" y="23"/>
                </a:cxn>
                <a:cxn ang="0">
                  <a:pos x="29" y="30"/>
                </a:cxn>
                <a:cxn ang="0">
                  <a:pos x="34" y="32"/>
                </a:cxn>
                <a:cxn ang="0">
                  <a:pos x="52" y="54"/>
                </a:cxn>
                <a:cxn ang="0">
                  <a:pos x="21" y="80"/>
                </a:cxn>
                <a:cxn ang="0">
                  <a:pos x="0" y="77"/>
                </a:cxn>
                <a:cxn ang="0">
                  <a:pos x="0" y="60"/>
                </a:cxn>
                <a:cxn ang="0">
                  <a:pos x="18" y="63"/>
                </a:cxn>
                <a:cxn ang="0">
                  <a:pos x="32" y="56"/>
                </a:cxn>
                <a:cxn ang="0">
                  <a:pos x="23" y="48"/>
                </a:cxn>
                <a:cxn ang="0">
                  <a:pos x="19" y="47"/>
                </a:cxn>
                <a:cxn ang="0">
                  <a:pos x="0" y="24"/>
                </a:cxn>
                <a:cxn ang="0">
                  <a:pos x="28" y="0"/>
                </a:cxn>
                <a:cxn ang="0">
                  <a:pos x="47" y="3"/>
                </a:cxn>
                <a:cxn ang="0">
                  <a:pos x="47" y="19"/>
                </a:cxn>
              </a:cxnLst>
              <a:rect l="0" t="0" r="r" b="b"/>
              <a:pathLst>
                <a:path w="52" h="80">
                  <a:moveTo>
                    <a:pt x="47" y="19"/>
                  </a:moveTo>
                  <a:cubicBezTo>
                    <a:pt x="47" y="19"/>
                    <a:pt x="38" y="17"/>
                    <a:pt x="32" y="17"/>
                  </a:cubicBezTo>
                  <a:cubicBezTo>
                    <a:pt x="24" y="17"/>
                    <a:pt x="20" y="19"/>
                    <a:pt x="20" y="23"/>
                  </a:cubicBezTo>
                  <a:cubicBezTo>
                    <a:pt x="20" y="28"/>
                    <a:pt x="26" y="29"/>
                    <a:pt x="29" y="3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47" y="36"/>
                    <a:pt x="52" y="45"/>
                    <a:pt x="52" y="54"/>
                  </a:cubicBezTo>
                  <a:cubicBezTo>
                    <a:pt x="52" y="73"/>
                    <a:pt x="35" y="80"/>
                    <a:pt x="21" y="80"/>
                  </a:cubicBezTo>
                  <a:cubicBezTo>
                    <a:pt x="10" y="80"/>
                    <a:pt x="1" y="78"/>
                    <a:pt x="0" y="77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10" y="63"/>
                    <a:pt x="18" y="63"/>
                  </a:cubicBezTo>
                  <a:cubicBezTo>
                    <a:pt x="28" y="63"/>
                    <a:pt x="32" y="60"/>
                    <a:pt x="32" y="56"/>
                  </a:cubicBezTo>
                  <a:cubicBezTo>
                    <a:pt x="32" y="52"/>
                    <a:pt x="28" y="49"/>
                    <a:pt x="23" y="48"/>
                  </a:cubicBezTo>
                  <a:cubicBezTo>
                    <a:pt x="22" y="48"/>
                    <a:pt x="21" y="47"/>
                    <a:pt x="19" y="47"/>
                  </a:cubicBezTo>
                  <a:cubicBezTo>
                    <a:pt x="9" y="43"/>
                    <a:pt x="0" y="37"/>
                    <a:pt x="0" y="24"/>
                  </a:cubicBezTo>
                  <a:cubicBezTo>
                    <a:pt x="0" y="10"/>
                    <a:pt x="10" y="0"/>
                    <a:pt x="28" y="0"/>
                  </a:cubicBezTo>
                  <a:cubicBezTo>
                    <a:pt x="37" y="0"/>
                    <a:pt x="46" y="3"/>
                    <a:pt x="47" y="3"/>
                  </a:cubicBezTo>
                  <a:lnTo>
                    <a:pt x="47" y="1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black">
            <a:xfrm>
              <a:off x="609606" y="732922"/>
              <a:ext cx="62081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10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black">
            <a:xfrm>
              <a:off x="783587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4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4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black">
            <a:xfrm>
              <a:off x="954502" y="528528"/>
              <a:ext cx="62080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10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5" y="120"/>
                    <a:pt x="10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black">
            <a:xfrm>
              <a:off x="1128481" y="646860"/>
              <a:ext cx="62081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9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9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black">
            <a:xfrm>
              <a:off x="1298630" y="732922"/>
              <a:ext cx="65914" cy="128323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0" y="39"/>
                </a:cxn>
                <a:cxn ang="0">
                  <a:pos x="20" y="30"/>
                </a:cxn>
                <a:cxn ang="0">
                  <a:pos x="20" y="10"/>
                </a:cxn>
              </a:cxnLst>
              <a:rect l="0" t="0" r="r" b="b"/>
              <a:pathLst>
                <a:path w="20" h="39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5" y="39"/>
                    <a:pt x="10" y="39"/>
                  </a:cubicBezTo>
                  <a:cubicBezTo>
                    <a:pt x="15" y="39"/>
                    <a:pt x="20" y="35"/>
                    <a:pt x="20" y="30"/>
                  </a:cubicBez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black">
            <a:xfrm>
              <a:off x="1472609" y="646860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black">
            <a:xfrm>
              <a:off x="1646588" y="528528"/>
              <a:ext cx="62847" cy="394956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9" y="0"/>
                </a:cxn>
                <a:cxn ang="0">
                  <a:pos x="0" y="9"/>
                </a:cxn>
                <a:cxn ang="0">
                  <a:pos x="0" y="111"/>
                </a:cxn>
                <a:cxn ang="0">
                  <a:pos x="9" y="120"/>
                </a:cxn>
                <a:cxn ang="0">
                  <a:pos x="19" y="111"/>
                </a:cxn>
                <a:cxn ang="0">
                  <a:pos x="19" y="9"/>
                </a:cxn>
              </a:cxnLst>
              <a:rect l="0" t="0" r="r" b="b"/>
              <a:pathLst>
                <a:path w="19" h="120">
                  <a:moveTo>
                    <a:pt x="19" y="9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ubicBezTo>
                    <a:pt x="15" y="120"/>
                    <a:pt x="19" y="116"/>
                    <a:pt x="19" y="111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black">
            <a:xfrm>
              <a:off x="1817502" y="646864"/>
              <a:ext cx="62847" cy="214383"/>
            </a:xfrm>
            <a:custGeom>
              <a:avLst/>
              <a:gdLst/>
              <a:ahLst/>
              <a:cxnLst>
                <a:cxn ang="0">
                  <a:pos x="19" y="9"/>
                </a:cxn>
                <a:cxn ang="0">
                  <a:pos x="10" y="0"/>
                </a:cxn>
                <a:cxn ang="0">
                  <a:pos x="0" y="9"/>
                </a:cxn>
                <a:cxn ang="0">
                  <a:pos x="0" y="56"/>
                </a:cxn>
                <a:cxn ang="0">
                  <a:pos x="10" y="65"/>
                </a:cxn>
                <a:cxn ang="0">
                  <a:pos x="19" y="56"/>
                </a:cxn>
                <a:cxn ang="0">
                  <a:pos x="19" y="9"/>
                </a:cxn>
              </a:cxnLst>
              <a:rect l="0" t="0" r="r" b="b"/>
              <a:pathLst>
                <a:path w="19" h="65">
                  <a:moveTo>
                    <a:pt x="19" y="9"/>
                  </a:moveTo>
                  <a:cubicBezTo>
                    <a:pt x="19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5" y="65"/>
                    <a:pt x="10" y="65"/>
                  </a:cubicBezTo>
                  <a:cubicBezTo>
                    <a:pt x="15" y="65"/>
                    <a:pt x="19" y="61"/>
                    <a:pt x="19" y="56"/>
                  </a:cubicBezTo>
                  <a:lnTo>
                    <a:pt x="1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black">
            <a:xfrm>
              <a:off x="1991491" y="732927"/>
              <a:ext cx="62847" cy="128323"/>
            </a:xfrm>
            <a:custGeom>
              <a:avLst/>
              <a:gdLst/>
              <a:ahLst/>
              <a:cxnLst>
                <a:cxn ang="0">
                  <a:pos x="19" y="10"/>
                </a:cxn>
                <a:cxn ang="0">
                  <a:pos x="9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9" y="39"/>
                </a:cxn>
                <a:cxn ang="0">
                  <a:pos x="19" y="30"/>
                </a:cxn>
                <a:cxn ang="0">
                  <a:pos x="19" y="10"/>
                </a:cxn>
              </a:cxnLst>
              <a:rect l="0" t="0" r="r" b="b"/>
              <a:pathLst>
                <a:path w="19" h="39">
                  <a:moveTo>
                    <a:pt x="19" y="10"/>
                  </a:move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4" y="39"/>
                    <a:pt x="9" y="39"/>
                  </a:cubicBezTo>
                  <a:cubicBezTo>
                    <a:pt x="15" y="39"/>
                    <a:pt x="19" y="35"/>
                    <a:pt x="19" y="30"/>
                  </a:cubicBezTo>
                  <a:lnTo>
                    <a:pt x="19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609164"/>
              <a:endParaRPr lang="en-US" sz="2400">
                <a:solidFill>
                  <a:srgbClr val="FFFFFF"/>
                </a:solidFill>
                <a:latin typeface="CiscoSansTT Extra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663130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em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68794" y="4279785"/>
            <a:ext cx="6244863" cy="384175"/>
          </a:xfrm>
          <a:prstGeom prst="rect">
            <a:avLst/>
          </a:prstGeom>
        </p:spPr>
        <p:txBody>
          <a:bodyPr vert="horz" lIns="91416" tIns="45709" rIns="91416" bIns="45709" rtlCol="0">
            <a:noAutofit/>
          </a:bodyPr>
          <a:lstStyle>
            <a:lvl1pPr mar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  <a:defRPr lang="en-US" sz="2400" kern="1200" dirty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4570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1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3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4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6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indent="0" algn="l" defTabSz="914171" rtl="0" eaLnBrk="1" latinLnBrk="0" hangingPunct="1">
              <a:lnSpc>
                <a:spcPct val="95000"/>
              </a:lnSpc>
              <a:spcBef>
                <a:spcPts val="1440"/>
              </a:spcBef>
              <a:buClr>
                <a:srgbClr val="92D050"/>
              </a:buClr>
              <a:buSzPct val="90000"/>
              <a:buFont typeface="Arial" pitchFamily="34" charset="0"/>
              <a:buNone/>
              <a:tabLst/>
            </a:pPr>
            <a:r>
              <a:rPr lang="en-US" dirty="0"/>
              <a:t>Presenter Name and Title Go Here</a:t>
            </a:r>
          </a:p>
        </p:txBody>
      </p:sp>
      <p:sp>
        <p:nvSpPr>
          <p:cNvPr id="27" name="Rectangle 3"/>
          <p:cNvSpPr>
            <a:spLocks noChangeArrowheads="1"/>
          </p:cNvSpPr>
          <p:nvPr/>
        </p:nvSpPr>
        <p:spPr bwMode="white">
          <a:xfrm>
            <a:off x="22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1884" y="3282704"/>
            <a:ext cx="6281773" cy="1022351"/>
          </a:xfrm>
        </p:spPr>
        <p:txBody>
          <a:bodyPr vert="horz" lIns="82272" tIns="45709" rIns="82272" bIns="45709" rtlCol="0" anchor="b" anchorCtr="0">
            <a:noAutofit/>
          </a:bodyPr>
          <a:lstStyle>
            <a:lvl1pPr marL="0" indent="0" algn="l" defTabSz="914171" rtl="0" eaLnBrk="1" latinLnBrk="0" hangingPunct="1">
              <a:lnSpc>
                <a:spcPct val="80000"/>
              </a:lnSpc>
              <a:spcBef>
                <a:spcPct val="0"/>
              </a:spcBef>
              <a:buClr>
                <a:schemeClr val="tx1"/>
              </a:buClr>
              <a:buFont typeface="Ciscolight" pitchFamily="2" charset="0"/>
              <a:buNone/>
              <a:defRPr lang="en-US" sz="6000" b="0" kern="1200" spc="0" baseline="0" dirty="0">
                <a:gradFill>
                  <a:gsLst>
                    <a:gs pos="0">
                      <a:schemeClr val="accent1"/>
                    </a:gs>
                    <a:gs pos="77000">
                      <a:srgbClr val="01BBBB"/>
                    </a:gs>
                    <a:gs pos="100000">
                      <a:schemeClr val="accent6"/>
                    </a:gs>
                  </a:gsLst>
                  <a:lin ang="1200000" scaled="0"/>
                </a:gra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Demo Title</a:t>
            </a:r>
          </a:p>
        </p:txBody>
      </p:sp>
      <p:sp>
        <p:nvSpPr>
          <p:cNvPr id="49" name="Rectangle 3"/>
          <p:cNvSpPr>
            <a:spLocks noChangeArrowheads="1"/>
          </p:cNvSpPr>
          <p:nvPr/>
        </p:nvSpPr>
        <p:spPr bwMode="hidden">
          <a:xfrm>
            <a:off x="22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6" tIns="45709" rIns="91416" bIns="45709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0" hasCustomPrompt="1"/>
          </p:nvPr>
        </p:nvSpPr>
        <p:spPr>
          <a:xfrm>
            <a:off x="7385483" y="1918087"/>
            <a:ext cx="3567771" cy="2889251"/>
          </a:xfrm>
          <a:prstGeom prst="rect">
            <a:avLst/>
          </a:prstGeom>
        </p:spPr>
        <p:txBody>
          <a:bodyPr lIns="121872" tIns="60936" rIns="121872" bIns="60936" anchor="ctr" anchorCtr="1"/>
          <a:lstStyle>
            <a:lvl1pPr marL="0" indent="0" algn="ctr">
              <a:buNone/>
              <a:defRPr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dirty="0"/>
              <a:t>Insert photo here</a:t>
            </a:r>
          </a:p>
        </p:txBody>
      </p:sp>
    </p:spTree>
    <p:extLst>
      <p:ext uri="{BB962C8B-B14F-4D97-AF65-F5344CB8AC3E}">
        <p14:creationId xmlns:p14="http://schemas.microsoft.com/office/powerpoint/2010/main" val="1337976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  <p:bldP spid="31" grpId="0"/>
    </p:bldLst>
  </p:timing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3"/>
          <p:cNvSpPr>
            <a:spLocks noChangeArrowheads="1"/>
          </p:cNvSpPr>
          <p:nvPr userDrawn="1"/>
        </p:nvSpPr>
        <p:spPr bwMode="white">
          <a:xfrm>
            <a:off x="22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47" name="Rectangle 3"/>
          <p:cNvSpPr>
            <a:spLocks noChangeArrowheads="1"/>
          </p:cNvSpPr>
          <p:nvPr userDrawn="1"/>
        </p:nvSpPr>
        <p:spPr bwMode="hidden">
          <a:xfrm>
            <a:off x="229" y="0"/>
            <a:ext cx="12188825" cy="177800"/>
          </a:xfrm>
          <a:prstGeom prst="rect">
            <a:avLst/>
          </a:prstGeom>
          <a:solidFill>
            <a:schemeClr val="bg2"/>
          </a:solidFill>
          <a:ln w="25400" algn="ctr">
            <a:noFill/>
            <a:miter lim="800000"/>
            <a:headEnd/>
            <a:tailEnd/>
          </a:ln>
          <a:effectLst/>
        </p:spPr>
        <p:txBody>
          <a:bodyPr wrap="none" lIns="91412" tIns="45707" rIns="91412" bIns="45707" anchor="ctr"/>
          <a:lstStyle/>
          <a:p>
            <a:pPr defTabSz="609367"/>
            <a:endParaRPr lang="en-US" sz="2400">
              <a:solidFill>
                <a:srgbClr val="000000"/>
              </a:solidFill>
              <a:latin typeface="CiscoSansTT ExtraLight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62487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gradFill>
                  <a:gsLst>
                    <a:gs pos="0">
                      <a:schemeClr val="accent1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122106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g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750531"/>
            <a:ext cx="11066075" cy="3426595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marL="0" indent="0" algn="l">
              <a:lnSpc>
                <a:spcPct val="90000"/>
              </a:lnSpc>
              <a:buFont typeface="Arial" panose="020B0604020202020204" pitchFamily="34" charset="0"/>
              <a:buNone/>
              <a:defRPr sz="60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Section Title Goes Here</a:t>
            </a:r>
          </a:p>
        </p:txBody>
      </p:sp>
      <p:sp>
        <p:nvSpPr>
          <p:cNvPr id="6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7240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ctr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4625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ulti_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5399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 hasCustomPrompt="1"/>
          </p:nvPr>
        </p:nvSpPr>
        <p:spPr>
          <a:xfrm>
            <a:off x="348573" y="1600215"/>
            <a:ext cx="11543628" cy="4525433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80853" marR="0" indent="-380853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700" b="0" i="0" baseline="0">
                <a:solidFill>
                  <a:schemeClr val="bg1"/>
                </a:solidFill>
                <a:latin typeface="+mn-lt"/>
                <a:cs typeface="CiscoSans ExtraLight"/>
              </a:defRPr>
            </a:lvl1pPr>
          </a:lstStyle>
          <a:p>
            <a:pPr marL="0" marR="0" lvl="0" indent="0" algn="l" defTabSz="60936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GB" dirty="0"/>
              <a:t>This slide will allow you to add one of the following:</a:t>
            </a:r>
            <a:br>
              <a:rPr lang="en-GB" dirty="0"/>
            </a:br>
            <a:r>
              <a:rPr lang="en-GB" dirty="0"/>
              <a:t>Table, Charts, Smart Art, Pictures, Clip Art and Media</a:t>
            </a:r>
            <a:br>
              <a:rPr lang="en-GB" dirty="0"/>
            </a:br>
            <a:r>
              <a:rPr lang="en-GB" dirty="0"/>
              <a:t>Click icon to add content</a:t>
            </a:r>
            <a:endParaRPr lang="en-US" dirty="0"/>
          </a:p>
          <a:p>
            <a:pPr lvl="0"/>
            <a:endParaRPr lang="en-US" dirty="0"/>
          </a:p>
        </p:txBody>
      </p:sp>
      <p:sp>
        <p:nvSpPr>
          <p:cNvPr id="8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10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0283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11440688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74505" indent="-298337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77075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99657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214501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44301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526274264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0468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7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9367" indent="-28775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4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83788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1066392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9490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0590335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11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  <a:p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6186380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>
              <a:lnSpc>
                <a:spcPct val="95000"/>
              </a:lnSpc>
              <a:spcBef>
                <a:spcPts val="600"/>
              </a:spcBef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75779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 b="0" i="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 slide that uses more content than the standard bullet slide will allow</a:t>
            </a:r>
          </a:p>
          <a:p>
            <a:pPr lvl="2"/>
            <a:r>
              <a:rPr lang="en-US" dirty="0"/>
              <a:t>This is where all the second level information is</a:t>
            </a:r>
            <a:br>
              <a:rPr lang="en-US" dirty="0"/>
            </a:br>
            <a:r>
              <a:rPr lang="en-US" dirty="0"/>
              <a:t>placed if you choose to have an outline</a:t>
            </a:r>
          </a:p>
          <a:p>
            <a:pPr lvl="2"/>
            <a:r>
              <a:rPr lang="en-US" dirty="0"/>
              <a:t>Here is another bullet point</a:t>
            </a:r>
          </a:p>
          <a:p>
            <a:r>
              <a:rPr lang="en-US" dirty="0"/>
              <a:t>First level bullets are 14 point and</a:t>
            </a:r>
            <a:br>
              <a:rPr lang="en-US" dirty="0"/>
            </a:br>
            <a:r>
              <a:rPr lang="en-US" dirty="0"/>
              <a:t>use an actual bullet point</a:t>
            </a:r>
          </a:p>
          <a:p>
            <a:pPr lvl="2"/>
            <a:r>
              <a:rPr lang="en-US" dirty="0"/>
              <a:t>Second level bullets are 12 points in size</a:t>
            </a:r>
          </a:p>
          <a:p>
            <a:pPr lvl="2"/>
            <a:r>
              <a:rPr lang="en-US" dirty="0"/>
              <a:t>It’s important to keep consistency </a:t>
            </a:r>
          </a:p>
          <a:p>
            <a:r>
              <a:rPr lang="en-US" dirty="0"/>
              <a:t>If you are using this type of slide in your presentation, you are probably creating</a:t>
            </a:r>
            <a:br>
              <a:rPr lang="en-US" dirty="0"/>
            </a:br>
            <a:r>
              <a:rPr lang="en-US" dirty="0"/>
              <a:t>a document that should be printed and</a:t>
            </a:r>
            <a:br>
              <a:rPr lang="en-US" dirty="0"/>
            </a:br>
            <a:r>
              <a:rPr lang="en-US" dirty="0"/>
              <a:t>passed out to your audience</a:t>
            </a:r>
          </a:p>
        </p:txBody>
      </p:sp>
    </p:spTree>
    <p:extLst>
      <p:ext uri="{BB962C8B-B14F-4D97-AF65-F5344CB8AC3E}">
        <p14:creationId xmlns:p14="http://schemas.microsoft.com/office/powerpoint/2010/main" val="302620565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 with pul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 userDrawn="1"/>
        </p:nvSpPr>
        <p:spPr>
          <a:xfrm>
            <a:off x="6855915" y="1639743"/>
            <a:ext cx="4829691" cy="4408475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bg2">
                  <a:lumMod val="92000"/>
                </a:schemeClr>
              </a:gs>
              <a:gs pos="47000">
                <a:schemeClr val="bg1"/>
              </a:gs>
              <a:gs pos="100000">
                <a:schemeClr val="bg2">
                  <a:lumMod val="92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72" tIns="60936" rIns="121872" bIns="60936" rtlCol="0" anchor="ctr"/>
          <a:lstStyle/>
          <a:p>
            <a:pPr algn="ctr" defTabSz="609367"/>
            <a:endParaRPr lang="en-US" sz="2400">
              <a:solidFill>
                <a:srgbClr val="FFFFFF"/>
              </a:solidFill>
              <a:latin typeface="CiscoSansTT ExtraLight"/>
            </a:endParaRP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1" hasCustomPrompt="1"/>
          </p:nvPr>
        </p:nvSpPr>
        <p:spPr>
          <a:xfrm>
            <a:off x="6959822" y="1748076"/>
            <a:ext cx="4314844" cy="244000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114271" indent="-114271" algn="l" defTabSz="914133" rtl="0" eaLnBrk="1" latinLnBrk="0" hangingPunct="1">
              <a:lnSpc>
                <a:spcPct val="90000"/>
              </a:lnSpc>
              <a:spcBef>
                <a:spcPts val="0"/>
              </a:spcBef>
              <a:buNone/>
              <a:defRPr lang="en-US" sz="2000" kern="1200" dirty="0" smtClean="0">
                <a:gradFill>
                  <a:gsLst>
                    <a:gs pos="0">
                      <a:srgbClr val="272749"/>
                    </a:gs>
                    <a:gs pos="27000">
                      <a:srgbClr val="272749"/>
                    </a:gs>
                    <a:gs pos="100000">
                      <a:srgbClr val="B8E1D0"/>
                    </a:gs>
                    <a:gs pos="83000">
                      <a:srgbClr val="39BBB9"/>
                    </a:gs>
                  </a:gsLst>
                  <a:lin ang="3600000" scaled="0"/>
                </a:gradFill>
                <a:latin typeface="+mn-lt"/>
                <a:ea typeface="+mn-ea"/>
                <a:cs typeface="CiscoSans ExtraLight"/>
              </a:defRPr>
            </a:lvl1pPr>
            <a:lvl2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2pPr>
            <a:lvl3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3pPr>
            <a:lvl4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4pPr>
            <a:lvl5pPr marL="114271" indent="-114271" algn="l" defTabSz="914133" rtl="0" eaLnBrk="1" latinLnBrk="0" hangingPunct="1">
              <a:defRPr lang="en-US" sz="2000" kern="1200" dirty="0" smtClean="0">
                <a:solidFill>
                  <a:schemeClr val="accent2"/>
                </a:solidFill>
                <a:latin typeface="Ciscolight" pitchFamily="2" charset="0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“This is the sample pull quote.”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4" hasCustomPrompt="1"/>
          </p:nvPr>
        </p:nvSpPr>
        <p:spPr>
          <a:xfrm>
            <a:off x="7064558" y="4736592"/>
            <a:ext cx="4433606" cy="33832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FontTx/>
              <a:buNone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dirty="0"/>
              <a:t>Source Name</a:t>
            </a:r>
          </a:p>
        </p:txBody>
      </p:sp>
      <p:sp>
        <p:nvSpPr>
          <p:cNvPr id="14" name="Title 1"/>
          <p:cNvSpPr>
            <a:spLocks noGrp="1"/>
          </p:cNvSpPr>
          <p:nvPr>
            <p:ph type="ctrTitle" hasCustomPrompt="1"/>
          </p:nvPr>
        </p:nvSpPr>
        <p:spPr>
          <a:xfrm>
            <a:off x="346230" y="403229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Pull Quote Style</a:t>
            </a:r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27192" y="1666619"/>
            <a:ext cx="5558062" cy="4354712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311034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07251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>
              <a:buClrTx/>
              <a:defRPr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r>
              <a:rPr lang="en-US" dirty="0"/>
              <a:t>This is an example of a bullet</a:t>
            </a:r>
            <a:br>
              <a:rPr lang="en-US" dirty="0"/>
            </a:br>
            <a:r>
              <a:rPr lang="en-US" dirty="0"/>
              <a:t>slide with a pull quote</a:t>
            </a:r>
          </a:p>
          <a:p>
            <a:pPr lvl="1"/>
            <a:r>
              <a:rPr lang="en-US" dirty="0"/>
              <a:t>This is where all the second level </a:t>
            </a:r>
            <a:br>
              <a:rPr lang="en-US" dirty="0"/>
            </a:br>
            <a:r>
              <a:rPr lang="en-US" dirty="0"/>
              <a:t>information goes</a:t>
            </a:r>
          </a:p>
          <a:p>
            <a:pPr lvl="1"/>
            <a:r>
              <a:rPr lang="en-US" dirty="0"/>
              <a:t>This is another bullet point</a:t>
            </a:r>
          </a:p>
          <a:p>
            <a:r>
              <a:rPr lang="en-US" dirty="0"/>
              <a:t>First level bullets are 16 points</a:t>
            </a:r>
            <a:br>
              <a:rPr lang="en-US" dirty="0"/>
            </a:br>
            <a:r>
              <a:rPr lang="en-US" dirty="0"/>
              <a:t>and use a bullet point</a:t>
            </a:r>
          </a:p>
          <a:p>
            <a:pPr lvl="1"/>
            <a:r>
              <a:rPr lang="en-US" dirty="0"/>
              <a:t>Second level bullets are 14 points in size</a:t>
            </a:r>
          </a:p>
          <a:p>
            <a:pPr lvl="1"/>
            <a:r>
              <a:rPr lang="en-US" dirty="0"/>
              <a:t>It’s important to keep consistency </a:t>
            </a:r>
          </a:p>
        </p:txBody>
      </p:sp>
    </p:spTree>
    <p:extLst>
      <p:ext uri="{BB962C8B-B14F-4D97-AF65-F5344CB8AC3E}">
        <p14:creationId xmlns:p14="http://schemas.microsoft.com/office/powerpoint/2010/main" val="3067843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rgbClr val="00A2BF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58108863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3_Blank_gradi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67614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/>
  </p:transition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 hasCustomPrompt="1"/>
          </p:nvPr>
        </p:nvSpPr>
        <p:spPr>
          <a:xfrm>
            <a:off x="346232" y="404085"/>
            <a:ext cx="11543628" cy="971709"/>
          </a:xfrm>
          <a:prstGeom prst="rect">
            <a:avLst/>
          </a:prstGeom>
        </p:spPr>
        <p:txBody>
          <a:bodyPr anchor="t" anchorCtr="0">
            <a:noAutofit/>
          </a:bodyPr>
          <a:lstStyle>
            <a:lvl1pPr algn="l">
              <a:lnSpc>
                <a:spcPct val="90000"/>
              </a:lnSpc>
              <a:defRPr sz="3300" b="0" i="0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Bullet Title Goes Here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0131076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2-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64" y="403341"/>
            <a:ext cx="5338704" cy="838200"/>
          </a:xfrm>
          <a:prstGeom prst="rect">
            <a:avLst/>
          </a:prstGeom>
        </p:spPr>
        <p:txBody>
          <a:bodyPr vert="horz" lIns="82268" tIns="45707" rIns="82268" bIns="45707" rtlCol="0" anchor="t" anchorCtr="0">
            <a:noAutofit/>
          </a:bodyPr>
          <a:lstStyle>
            <a:lvl1pPr algn="l" defTabSz="914133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lang="en-US" sz="3300" b="0" i="0" kern="1200" spc="-100" baseline="0" dirty="0" smtClean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Left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 hasCustomPrompt="1"/>
          </p:nvPr>
        </p:nvSpPr>
        <p:spPr>
          <a:xfrm>
            <a:off x="335302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tabLst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 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</a:t>
            </a:r>
          </a:p>
          <a:p>
            <a:pPr lvl="0"/>
            <a:r>
              <a:rPr lang="en-US" dirty="0"/>
              <a:t>Use Cisco highlight color, bold, or both when emphasizing words, </a:t>
            </a:r>
            <a:br>
              <a:rPr lang="en-US" dirty="0"/>
            </a:br>
            <a:r>
              <a:rPr lang="en-US" dirty="0"/>
              <a:t>do not italicize; use yellow on the </a:t>
            </a:r>
            <a:br>
              <a:rPr lang="en-US" dirty="0"/>
            </a:br>
            <a:r>
              <a:rPr lang="en-US" dirty="0"/>
              <a:t>black template and red for the white template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2" hasCustomPrompt="1"/>
          </p:nvPr>
        </p:nvSpPr>
        <p:spPr>
          <a:xfrm>
            <a:off x="6423517" y="1600200"/>
            <a:ext cx="5338704" cy="4526280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indent="0">
              <a:buClr>
                <a:schemeClr val="tx2"/>
              </a:buClr>
              <a:buSzPct val="80000"/>
              <a:buFont typeface="Wingdings" panose="05000000000000000000" pitchFamily="2" charset="2"/>
              <a:buNone/>
              <a:defRPr sz="2100" b="0" i="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634814" indent="-22853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b="0" i="0">
                <a:solidFill>
                  <a:schemeClr val="tx2"/>
                </a:solidFill>
                <a:latin typeface="+mn-lt"/>
                <a:cs typeface="CiscoSans ExtraLight"/>
              </a:defRPr>
            </a:lvl2pPr>
          </a:lstStyle>
          <a:p>
            <a:pPr lvl="0"/>
            <a:r>
              <a:rPr lang="en-US" dirty="0"/>
              <a:t>Body copy uses sentence capital letters only, size 16, left aligned</a:t>
            </a:r>
          </a:p>
          <a:p>
            <a:pPr lvl="1"/>
            <a:r>
              <a:rPr lang="en-US" dirty="0"/>
              <a:t>Sub-bullets are size 14</a:t>
            </a:r>
            <a:br>
              <a:rPr lang="en-US" dirty="0"/>
            </a:br>
            <a:r>
              <a:rPr lang="en-US" dirty="0"/>
              <a:t>and indented</a:t>
            </a:r>
          </a:p>
          <a:p>
            <a:pPr lvl="1"/>
            <a:r>
              <a:rPr lang="en-US" dirty="0"/>
              <a:t>Hyperlink: www.cisco.com  </a:t>
            </a:r>
          </a:p>
          <a:p>
            <a:pPr lvl="0"/>
            <a:r>
              <a:rPr lang="en-US" dirty="0"/>
              <a:t>Use Cisco highlight color, bold, or both when emphasizing words, do not italicize; use yellow on the black template and red for the white template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3" hasCustomPrompt="1"/>
          </p:nvPr>
        </p:nvSpPr>
        <p:spPr>
          <a:xfrm>
            <a:off x="6428234" y="403341"/>
            <a:ext cx="5338704" cy="841248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en-US" sz="3300" b="0" i="0" kern="1200" spc="-100" baseline="0" dirty="0">
                <a:solidFill>
                  <a:srgbClr val="00A2BF"/>
                </a:solidFill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Two Column</a:t>
            </a:r>
            <a:br>
              <a:rPr lang="en-US" dirty="0"/>
            </a:br>
            <a:r>
              <a:rPr lang="en-US" dirty="0"/>
              <a:t>Title Right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132503" y="812811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76221117"/>
      </p:ext>
    </p:extLst>
  </p:cSld>
  <p:clrMapOvr>
    <a:masterClrMapping/>
  </p:clrMapOvr>
  <p:hf hdr="0" ftr="0" dt="0"/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ullet_3-Column Layout 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292613" y="100584"/>
            <a:ext cx="3557015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19"/>
          </p:nvPr>
        </p:nvSpPr>
        <p:spPr>
          <a:xfrm>
            <a:off x="4343401" y="100584"/>
            <a:ext cx="346557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20"/>
          </p:nvPr>
        </p:nvSpPr>
        <p:spPr>
          <a:xfrm>
            <a:off x="8360758" y="100584"/>
            <a:ext cx="3511296" cy="1152144"/>
          </a:xfrm>
          <a:prstGeom prst="rect">
            <a:avLst/>
          </a:prstGeom>
        </p:spPr>
        <p:txBody>
          <a:bodyPr lIns="121872" tIns="60936" rIns="121872" bIns="60936" anchor="b" anchorCtr="0">
            <a:noAutofit/>
          </a:bodyPr>
          <a:lstStyle>
            <a:lvl1pPr marL="0" marR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lang="en-US" sz="3300" b="0" i="0" u="none" strike="noStrike" kern="1200" cap="none" spc="-100" normalizeH="0" baseline="0" noProof="0" dirty="0" smtClean="0">
                <a:ln>
                  <a:noFill/>
                </a:ln>
                <a:solidFill>
                  <a:srgbClr val="00A2BF"/>
                </a:solidFill>
                <a:effectLst/>
                <a:uLnTx/>
                <a:uFillTx/>
                <a:latin typeface="+mj-lt"/>
                <a:ea typeface="+mj-ea"/>
                <a:cs typeface="CiscoSans Thin"/>
              </a:defRPr>
            </a:lvl1pPr>
          </a:lstStyle>
          <a:p>
            <a:pPr marL="0" marR="0" lvl="0" indent="0" algn="l" defTabSz="91413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92613" y="1602098"/>
            <a:ext cx="3557015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98337" indent="-228513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537427" indent="-253902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59591" indent="-222165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360758" y="1578601"/>
            <a:ext cx="351129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79816" indent="-28789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763824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94453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2229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22"/>
          </p:nvPr>
        </p:nvSpPr>
        <p:spPr>
          <a:xfrm>
            <a:off x="4343401" y="1602098"/>
            <a:ext cx="3465576" cy="4448011"/>
          </a:xfrm>
          <a:prstGeom prst="rect">
            <a:avLst/>
          </a:prstGeom>
        </p:spPr>
        <p:txBody>
          <a:bodyPr lIns="121872" tIns="60936" rIns="121872" bIns="60936">
            <a:noAutofit/>
          </a:bodyPr>
          <a:lstStyle>
            <a:lvl1pPr marL="228544" indent="-228544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2100">
                <a:solidFill>
                  <a:schemeClr val="tx2"/>
                </a:solidFill>
                <a:latin typeface="+mn-lt"/>
                <a:cs typeface="CiscoSans ExtraLight"/>
              </a:defRPr>
            </a:lvl1pPr>
            <a:lvl2pPr marL="459138" indent="-234860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900">
                <a:solidFill>
                  <a:schemeClr val="tx2"/>
                </a:solidFill>
                <a:latin typeface="+mn-lt"/>
                <a:cs typeface="CiscoSans ExtraLight"/>
              </a:defRPr>
            </a:lvl2pPr>
            <a:lvl3pPr marL="685540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600">
                <a:solidFill>
                  <a:schemeClr val="tx2"/>
                </a:solidFill>
                <a:latin typeface="+mn-lt"/>
                <a:cs typeface="CiscoSans ExtraLight"/>
              </a:defRPr>
            </a:lvl3pPr>
            <a:lvl4pPr marL="916166" indent="-228513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300">
                <a:solidFill>
                  <a:schemeClr val="tx2"/>
                </a:solidFill>
                <a:latin typeface="+mn-lt"/>
                <a:cs typeface="CiscoSans ExtraLight"/>
              </a:defRPr>
            </a:lvl4pPr>
            <a:lvl5pPr marL="1140444" indent="-224281">
              <a:buClr>
                <a:schemeClr val="tx2"/>
              </a:buClr>
              <a:buSzPct val="80000"/>
              <a:buFont typeface="Wingdings" panose="05000000000000000000" pitchFamily="2" charset="2"/>
              <a:buChar char="§"/>
              <a:defRPr sz="1200">
                <a:solidFill>
                  <a:schemeClr val="tx2"/>
                </a:solidFill>
                <a:latin typeface="+mn-lt"/>
                <a:cs typeface="CiscoSans ExtraLight"/>
              </a:defRPr>
            </a:lvl5pPr>
            <a:lvl6pPr marL="923014" indent="0">
              <a:buNone/>
              <a:defRPr/>
            </a:lvl6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4101031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 userDrawn="1"/>
        </p:nvCxnSpPr>
        <p:spPr>
          <a:xfrm>
            <a:off x="8087794" y="812810"/>
            <a:ext cx="0" cy="5313679"/>
          </a:xfrm>
          <a:prstGeom prst="line">
            <a:avLst/>
          </a:prstGeom>
          <a:ln w="38100" cap="flat" cmpd="sng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80869756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67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3197" indent="-533197" algn="l">
              <a:lnSpc>
                <a:spcPct val="90000"/>
              </a:lnSpc>
              <a:defRPr sz="8000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2165505036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67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gradFill flip="none" rotWithShape="1">
                  <a:gsLst>
                    <a:gs pos="0">
                      <a:srgbClr val="272749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5100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668978303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964133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8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10" name="Straight Connector 9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472997" y="1254672"/>
            <a:ext cx="10888190" cy="3838231"/>
          </a:xfrm>
          <a:prstGeom prst="rect">
            <a:avLst/>
          </a:prstGeom>
        </p:spPr>
        <p:txBody>
          <a:bodyPr>
            <a:noAutofit/>
          </a:bodyPr>
          <a:lstStyle>
            <a:lvl1pPr marL="537427" indent="-537427" algn="l">
              <a:lnSpc>
                <a:spcPct val="90000"/>
              </a:lnSpc>
              <a:defRPr sz="80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“Quote goes here.”</a:t>
            </a:r>
          </a:p>
        </p:txBody>
      </p:sp>
    </p:spTree>
    <p:extLst>
      <p:ext uri="{BB962C8B-B14F-4D97-AF65-F5344CB8AC3E}">
        <p14:creationId xmlns:p14="http://schemas.microsoft.com/office/powerpoint/2010/main" val="572429046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Solid_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67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rgbClr val="272749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949589308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67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gradFill flip="none" rotWithShape="1">
                  <a:gsLst>
                    <a:gs pos="0">
                      <a:schemeClr val="tx2"/>
                    </a:gs>
                    <a:gs pos="100000">
                      <a:srgbClr val="39BBB9"/>
                    </a:gs>
                    <a:gs pos="84000">
                      <a:srgbClr val="39BBB9"/>
                    </a:gs>
                    <a:gs pos="29000">
                      <a:srgbClr val="272749"/>
                    </a:gs>
                  </a:gsLst>
                  <a:lin ang="0" scaled="1"/>
                  <a:tileRect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tx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</p:spTree>
    <p:extLst>
      <p:ext uri="{BB962C8B-B14F-4D97-AF65-F5344CB8AC3E}">
        <p14:creationId xmlns:p14="http://schemas.microsoft.com/office/powerpoint/2010/main" val="658024651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Statement_Gradi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295117" y="1254672"/>
            <a:ext cx="11066075" cy="3838231"/>
          </a:xfrm>
          <a:prstGeom prst="rect">
            <a:avLst/>
          </a:prstGeom>
        </p:spPr>
        <p:txBody>
          <a:bodyPr anchor="t" anchorCtr="1">
            <a:noAutofit/>
          </a:bodyPr>
          <a:lstStyle>
            <a:lvl1pPr algn="ctr">
              <a:lnSpc>
                <a:spcPct val="90000"/>
              </a:lnSpc>
              <a:defRPr sz="30700" b="0" i="1" spc="0" baseline="0">
                <a:solidFill>
                  <a:schemeClr val="bg1"/>
                </a:solidFill>
                <a:latin typeface="+mj-lt"/>
                <a:cs typeface="CiscoSans Thin"/>
              </a:defRPr>
            </a:lvl1pPr>
          </a:lstStyle>
          <a:p>
            <a:r>
              <a:rPr lang="en-US" dirty="0"/>
              <a:t>70%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32537" y="5820577"/>
            <a:ext cx="9945743" cy="276999"/>
          </a:xfrm>
          <a:prstGeom prst="rect">
            <a:avLst/>
          </a:prstGeom>
        </p:spPr>
        <p:txBody>
          <a:bodyPr wrap="square" lIns="121872" tIns="60936" rIns="121872" bIns="60936" anchor="b" anchorCtr="0">
            <a:noAutofit/>
          </a:bodyPr>
          <a:lstStyle>
            <a:lvl1pPr marL="0" indent="0" algn="l" defTabSz="804626">
              <a:lnSpc>
                <a:spcPct val="100000"/>
              </a:lnSpc>
              <a:spcBef>
                <a:spcPct val="50000"/>
              </a:spcBef>
              <a:buNone/>
              <a:defRPr sz="2100" b="0" i="0">
                <a:solidFill>
                  <a:schemeClr val="bg1"/>
                </a:solidFill>
                <a:latin typeface="+mj-lt"/>
                <a:cs typeface="CiscoSans ExtraLight"/>
              </a:defRPr>
            </a:lvl1pPr>
            <a:lvl2pPr>
              <a:buFont typeface="Arial" pitchFamily="34" charset="0"/>
              <a:buNone/>
              <a:defRPr sz="1500"/>
            </a:lvl2pPr>
            <a:lvl3pPr>
              <a:buFont typeface="Arial" pitchFamily="34" charset="0"/>
              <a:buNone/>
              <a:defRPr sz="1500"/>
            </a:lvl3pPr>
            <a:lvl4pPr>
              <a:buFont typeface="Arial" pitchFamily="34" charset="0"/>
              <a:buNone/>
              <a:defRPr sz="1500"/>
            </a:lvl4pPr>
            <a:lvl5pPr>
              <a:buFont typeface="Arial" pitchFamily="34" charset="0"/>
              <a:buNone/>
              <a:defRPr sz="1500"/>
            </a:lvl5pPr>
          </a:lstStyle>
          <a:p>
            <a:r>
              <a:rPr lang="en-US" dirty="0"/>
              <a:t>Source information is set at 16 points.</a:t>
            </a:r>
          </a:p>
        </p:txBody>
      </p:sp>
      <p:sp>
        <p:nvSpPr>
          <p:cNvPr id="4" name="Rectangle 5"/>
          <p:cNvSpPr>
            <a:spLocks noChangeArrowheads="1"/>
          </p:cNvSpPr>
          <p:nvPr userDrawn="1"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FFFFFF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FFFFFF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FFFFFF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2360821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ctrTitle" hasCustomPrompt="1"/>
          </p:nvPr>
        </p:nvSpPr>
        <p:spPr>
          <a:xfrm>
            <a:off x="327189" y="941119"/>
            <a:ext cx="11066075" cy="3248691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 algn="l">
              <a:lnSpc>
                <a:spcPct val="90000"/>
              </a:lnSpc>
              <a:defRPr sz="6000" b="0" i="0" spc="0" baseline="0">
                <a:gradFill>
                  <a:gsLst>
                    <a:gs pos="29000">
                      <a:srgbClr val="233754"/>
                    </a:gs>
                    <a:gs pos="0">
                      <a:schemeClr val="tx2"/>
                    </a:gs>
                    <a:gs pos="100000">
                      <a:srgbClr val="01BBBB"/>
                    </a:gs>
                  </a:gsLst>
                  <a:lin ang="1200000" scaled="0"/>
                </a:gradFill>
                <a:latin typeface="+mj-lt"/>
                <a:cs typeface="CiscoSans Thin"/>
              </a:defRPr>
            </a:lvl1pPr>
          </a:lstStyle>
          <a:p>
            <a:r>
              <a:rPr lang="en-US" dirty="0"/>
              <a:t>Statement Goes Here</a:t>
            </a:r>
          </a:p>
        </p:txBody>
      </p:sp>
    </p:spTree>
    <p:extLst>
      <p:ext uri="{BB962C8B-B14F-4D97-AF65-F5344CB8AC3E}">
        <p14:creationId xmlns:p14="http://schemas.microsoft.com/office/powerpoint/2010/main" val="1529445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vmlDrawing" Target="../drawings/vmlDrawing1.vml"/><Relationship Id="rId5" Type="http://schemas.openxmlformats.org/officeDocument/2006/relationships/slideLayout" Target="../slideLayouts/slideLayout5.xml"/><Relationship Id="rId61" Type="http://schemas.openxmlformats.org/officeDocument/2006/relationships/image" Target="../media/image1.emf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tags" Target="../tags/tag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oleObject" Target="../embeddings/oleObject1.bin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2.xml"/><Relationship Id="rId3" Type="http://schemas.openxmlformats.org/officeDocument/2006/relationships/slideLayout" Target="../slideLayouts/slideLayout287.xml"/><Relationship Id="rId7" Type="http://schemas.openxmlformats.org/officeDocument/2006/relationships/slideLayout" Target="../slideLayouts/slideLayout291.xml"/><Relationship Id="rId2" Type="http://schemas.openxmlformats.org/officeDocument/2006/relationships/slideLayout" Target="../slideLayouts/slideLayout286.xml"/><Relationship Id="rId1" Type="http://schemas.openxmlformats.org/officeDocument/2006/relationships/slideLayout" Target="../slideLayouts/slideLayout285.xml"/><Relationship Id="rId6" Type="http://schemas.openxmlformats.org/officeDocument/2006/relationships/slideLayout" Target="../slideLayouts/slideLayout290.xml"/><Relationship Id="rId11" Type="http://schemas.openxmlformats.org/officeDocument/2006/relationships/theme" Target="../theme/theme10.xml"/><Relationship Id="rId5" Type="http://schemas.openxmlformats.org/officeDocument/2006/relationships/slideLayout" Target="../slideLayouts/slideLayout289.xml"/><Relationship Id="rId10" Type="http://schemas.openxmlformats.org/officeDocument/2006/relationships/slideLayout" Target="../slideLayouts/slideLayout294.xml"/><Relationship Id="rId4" Type="http://schemas.openxmlformats.org/officeDocument/2006/relationships/slideLayout" Target="../slideLayouts/slideLayout288.xml"/><Relationship Id="rId9" Type="http://schemas.openxmlformats.org/officeDocument/2006/relationships/slideLayout" Target="../slideLayouts/slideLayout293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7.xml"/><Relationship Id="rId2" Type="http://schemas.openxmlformats.org/officeDocument/2006/relationships/slideLayout" Target="../slideLayouts/slideLayout296.xml"/><Relationship Id="rId1" Type="http://schemas.openxmlformats.org/officeDocument/2006/relationships/slideLayout" Target="../slideLayouts/slideLayout295.xml"/><Relationship Id="rId5" Type="http://schemas.openxmlformats.org/officeDocument/2006/relationships/image" Target="../media/image31.jpeg"/><Relationship Id="rId4" Type="http://schemas.openxmlformats.org/officeDocument/2006/relationships/theme" Target="../theme/theme11.xml"/></Relationships>
</file>

<file path=ppt/slideMasters/_rels/slideMaster1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10.xml"/><Relationship Id="rId18" Type="http://schemas.openxmlformats.org/officeDocument/2006/relationships/slideLayout" Target="../slideLayouts/slideLayout315.xml"/><Relationship Id="rId26" Type="http://schemas.openxmlformats.org/officeDocument/2006/relationships/slideLayout" Target="../slideLayouts/slideLayout323.xml"/><Relationship Id="rId39" Type="http://schemas.openxmlformats.org/officeDocument/2006/relationships/slideLayout" Target="../slideLayouts/slideLayout336.xml"/><Relationship Id="rId21" Type="http://schemas.openxmlformats.org/officeDocument/2006/relationships/slideLayout" Target="../slideLayouts/slideLayout318.xml"/><Relationship Id="rId34" Type="http://schemas.openxmlformats.org/officeDocument/2006/relationships/slideLayout" Target="../slideLayouts/slideLayout331.xml"/><Relationship Id="rId42" Type="http://schemas.openxmlformats.org/officeDocument/2006/relationships/slideLayout" Target="../slideLayouts/slideLayout339.xml"/><Relationship Id="rId47" Type="http://schemas.openxmlformats.org/officeDocument/2006/relationships/slideLayout" Target="../slideLayouts/slideLayout344.xml"/><Relationship Id="rId50" Type="http://schemas.openxmlformats.org/officeDocument/2006/relationships/slideLayout" Target="../slideLayouts/slideLayout347.xml"/><Relationship Id="rId55" Type="http://schemas.openxmlformats.org/officeDocument/2006/relationships/slideLayout" Target="../slideLayouts/slideLayout352.xml"/><Relationship Id="rId7" Type="http://schemas.openxmlformats.org/officeDocument/2006/relationships/slideLayout" Target="../slideLayouts/slideLayout304.xml"/><Relationship Id="rId2" Type="http://schemas.openxmlformats.org/officeDocument/2006/relationships/slideLayout" Target="../slideLayouts/slideLayout299.xml"/><Relationship Id="rId16" Type="http://schemas.openxmlformats.org/officeDocument/2006/relationships/slideLayout" Target="../slideLayouts/slideLayout313.xml"/><Relationship Id="rId29" Type="http://schemas.openxmlformats.org/officeDocument/2006/relationships/slideLayout" Target="../slideLayouts/slideLayout326.xml"/><Relationship Id="rId11" Type="http://schemas.openxmlformats.org/officeDocument/2006/relationships/slideLayout" Target="../slideLayouts/slideLayout308.xml"/><Relationship Id="rId24" Type="http://schemas.openxmlformats.org/officeDocument/2006/relationships/slideLayout" Target="../slideLayouts/slideLayout321.xml"/><Relationship Id="rId32" Type="http://schemas.openxmlformats.org/officeDocument/2006/relationships/slideLayout" Target="../slideLayouts/slideLayout329.xml"/><Relationship Id="rId37" Type="http://schemas.openxmlformats.org/officeDocument/2006/relationships/slideLayout" Target="../slideLayouts/slideLayout334.xml"/><Relationship Id="rId40" Type="http://schemas.openxmlformats.org/officeDocument/2006/relationships/slideLayout" Target="../slideLayouts/slideLayout337.xml"/><Relationship Id="rId45" Type="http://schemas.openxmlformats.org/officeDocument/2006/relationships/slideLayout" Target="../slideLayouts/slideLayout342.xml"/><Relationship Id="rId53" Type="http://schemas.openxmlformats.org/officeDocument/2006/relationships/slideLayout" Target="../slideLayouts/slideLayout350.xml"/><Relationship Id="rId5" Type="http://schemas.openxmlformats.org/officeDocument/2006/relationships/slideLayout" Target="../slideLayouts/slideLayout302.xml"/><Relationship Id="rId19" Type="http://schemas.openxmlformats.org/officeDocument/2006/relationships/slideLayout" Target="../slideLayouts/slideLayout316.xml"/><Relationship Id="rId4" Type="http://schemas.openxmlformats.org/officeDocument/2006/relationships/slideLayout" Target="../slideLayouts/slideLayout301.xml"/><Relationship Id="rId9" Type="http://schemas.openxmlformats.org/officeDocument/2006/relationships/slideLayout" Target="../slideLayouts/slideLayout306.xml"/><Relationship Id="rId14" Type="http://schemas.openxmlformats.org/officeDocument/2006/relationships/slideLayout" Target="../slideLayouts/slideLayout311.xml"/><Relationship Id="rId22" Type="http://schemas.openxmlformats.org/officeDocument/2006/relationships/slideLayout" Target="../slideLayouts/slideLayout319.xml"/><Relationship Id="rId27" Type="http://schemas.openxmlformats.org/officeDocument/2006/relationships/slideLayout" Target="../slideLayouts/slideLayout324.xml"/><Relationship Id="rId30" Type="http://schemas.openxmlformats.org/officeDocument/2006/relationships/slideLayout" Target="../slideLayouts/slideLayout327.xml"/><Relationship Id="rId35" Type="http://schemas.openxmlformats.org/officeDocument/2006/relationships/slideLayout" Target="../slideLayouts/slideLayout332.xml"/><Relationship Id="rId43" Type="http://schemas.openxmlformats.org/officeDocument/2006/relationships/slideLayout" Target="../slideLayouts/slideLayout340.xml"/><Relationship Id="rId48" Type="http://schemas.openxmlformats.org/officeDocument/2006/relationships/slideLayout" Target="../slideLayouts/slideLayout345.xml"/><Relationship Id="rId56" Type="http://schemas.openxmlformats.org/officeDocument/2006/relationships/slideLayout" Target="../slideLayouts/slideLayout353.xml"/><Relationship Id="rId8" Type="http://schemas.openxmlformats.org/officeDocument/2006/relationships/slideLayout" Target="../slideLayouts/slideLayout305.xml"/><Relationship Id="rId51" Type="http://schemas.openxmlformats.org/officeDocument/2006/relationships/slideLayout" Target="../slideLayouts/slideLayout348.xml"/><Relationship Id="rId3" Type="http://schemas.openxmlformats.org/officeDocument/2006/relationships/slideLayout" Target="../slideLayouts/slideLayout300.xml"/><Relationship Id="rId12" Type="http://schemas.openxmlformats.org/officeDocument/2006/relationships/slideLayout" Target="../slideLayouts/slideLayout309.xml"/><Relationship Id="rId17" Type="http://schemas.openxmlformats.org/officeDocument/2006/relationships/slideLayout" Target="../slideLayouts/slideLayout314.xml"/><Relationship Id="rId25" Type="http://schemas.openxmlformats.org/officeDocument/2006/relationships/slideLayout" Target="../slideLayouts/slideLayout322.xml"/><Relationship Id="rId33" Type="http://schemas.openxmlformats.org/officeDocument/2006/relationships/slideLayout" Target="../slideLayouts/slideLayout330.xml"/><Relationship Id="rId38" Type="http://schemas.openxmlformats.org/officeDocument/2006/relationships/slideLayout" Target="../slideLayouts/slideLayout335.xml"/><Relationship Id="rId46" Type="http://schemas.openxmlformats.org/officeDocument/2006/relationships/slideLayout" Target="../slideLayouts/slideLayout343.xml"/><Relationship Id="rId20" Type="http://schemas.openxmlformats.org/officeDocument/2006/relationships/slideLayout" Target="../slideLayouts/slideLayout317.xml"/><Relationship Id="rId41" Type="http://schemas.openxmlformats.org/officeDocument/2006/relationships/slideLayout" Target="../slideLayouts/slideLayout338.xml"/><Relationship Id="rId54" Type="http://schemas.openxmlformats.org/officeDocument/2006/relationships/slideLayout" Target="../slideLayouts/slideLayout351.xml"/><Relationship Id="rId1" Type="http://schemas.openxmlformats.org/officeDocument/2006/relationships/slideLayout" Target="../slideLayouts/slideLayout298.xml"/><Relationship Id="rId6" Type="http://schemas.openxmlformats.org/officeDocument/2006/relationships/slideLayout" Target="../slideLayouts/slideLayout303.xml"/><Relationship Id="rId15" Type="http://schemas.openxmlformats.org/officeDocument/2006/relationships/slideLayout" Target="../slideLayouts/slideLayout312.xml"/><Relationship Id="rId23" Type="http://schemas.openxmlformats.org/officeDocument/2006/relationships/slideLayout" Target="../slideLayouts/slideLayout320.xml"/><Relationship Id="rId28" Type="http://schemas.openxmlformats.org/officeDocument/2006/relationships/slideLayout" Target="../slideLayouts/slideLayout325.xml"/><Relationship Id="rId36" Type="http://schemas.openxmlformats.org/officeDocument/2006/relationships/slideLayout" Target="../slideLayouts/slideLayout333.xml"/><Relationship Id="rId49" Type="http://schemas.openxmlformats.org/officeDocument/2006/relationships/slideLayout" Target="../slideLayouts/slideLayout346.xml"/><Relationship Id="rId57" Type="http://schemas.openxmlformats.org/officeDocument/2006/relationships/theme" Target="../theme/theme12.xml"/><Relationship Id="rId10" Type="http://schemas.openxmlformats.org/officeDocument/2006/relationships/slideLayout" Target="../slideLayouts/slideLayout307.xml"/><Relationship Id="rId31" Type="http://schemas.openxmlformats.org/officeDocument/2006/relationships/slideLayout" Target="../slideLayouts/slideLayout328.xml"/><Relationship Id="rId44" Type="http://schemas.openxmlformats.org/officeDocument/2006/relationships/slideLayout" Target="../slideLayouts/slideLayout341.xml"/><Relationship Id="rId52" Type="http://schemas.openxmlformats.org/officeDocument/2006/relationships/slideLayout" Target="../slideLayouts/slideLayout349.xml"/></Relationships>
</file>

<file path=ppt/slideMasters/_rels/slideMaster1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66.xml"/><Relationship Id="rId18" Type="http://schemas.openxmlformats.org/officeDocument/2006/relationships/slideLayout" Target="../slideLayouts/slideLayout371.xml"/><Relationship Id="rId26" Type="http://schemas.openxmlformats.org/officeDocument/2006/relationships/slideLayout" Target="../slideLayouts/slideLayout379.xml"/><Relationship Id="rId39" Type="http://schemas.openxmlformats.org/officeDocument/2006/relationships/slideLayout" Target="../slideLayouts/slideLayout392.xml"/><Relationship Id="rId21" Type="http://schemas.openxmlformats.org/officeDocument/2006/relationships/slideLayout" Target="../slideLayouts/slideLayout374.xml"/><Relationship Id="rId34" Type="http://schemas.openxmlformats.org/officeDocument/2006/relationships/slideLayout" Target="../slideLayouts/slideLayout387.xml"/><Relationship Id="rId42" Type="http://schemas.openxmlformats.org/officeDocument/2006/relationships/slideLayout" Target="../slideLayouts/slideLayout395.xml"/><Relationship Id="rId47" Type="http://schemas.openxmlformats.org/officeDocument/2006/relationships/slideLayout" Target="../slideLayouts/slideLayout400.xml"/><Relationship Id="rId50" Type="http://schemas.openxmlformats.org/officeDocument/2006/relationships/slideLayout" Target="../slideLayouts/slideLayout403.xml"/><Relationship Id="rId55" Type="http://schemas.openxmlformats.org/officeDocument/2006/relationships/slideLayout" Target="../slideLayouts/slideLayout408.xml"/><Relationship Id="rId7" Type="http://schemas.openxmlformats.org/officeDocument/2006/relationships/slideLayout" Target="../slideLayouts/slideLayout360.xml"/><Relationship Id="rId2" Type="http://schemas.openxmlformats.org/officeDocument/2006/relationships/slideLayout" Target="../slideLayouts/slideLayout355.xml"/><Relationship Id="rId16" Type="http://schemas.openxmlformats.org/officeDocument/2006/relationships/slideLayout" Target="../slideLayouts/slideLayout369.xml"/><Relationship Id="rId29" Type="http://schemas.openxmlformats.org/officeDocument/2006/relationships/slideLayout" Target="../slideLayouts/slideLayout382.xml"/><Relationship Id="rId11" Type="http://schemas.openxmlformats.org/officeDocument/2006/relationships/slideLayout" Target="../slideLayouts/slideLayout364.xml"/><Relationship Id="rId24" Type="http://schemas.openxmlformats.org/officeDocument/2006/relationships/slideLayout" Target="../slideLayouts/slideLayout377.xml"/><Relationship Id="rId32" Type="http://schemas.openxmlformats.org/officeDocument/2006/relationships/slideLayout" Target="../slideLayouts/slideLayout385.xml"/><Relationship Id="rId37" Type="http://schemas.openxmlformats.org/officeDocument/2006/relationships/slideLayout" Target="../slideLayouts/slideLayout390.xml"/><Relationship Id="rId40" Type="http://schemas.openxmlformats.org/officeDocument/2006/relationships/slideLayout" Target="../slideLayouts/slideLayout393.xml"/><Relationship Id="rId45" Type="http://schemas.openxmlformats.org/officeDocument/2006/relationships/slideLayout" Target="../slideLayouts/slideLayout398.xml"/><Relationship Id="rId53" Type="http://schemas.openxmlformats.org/officeDocument/2006/relationships/slideLayout" Target="../slideLayouts/slideLayout406.xml"/><Relationship Id="rId5" Type="http://schemas.openxmlformats.org/officeDocument/2006/relationships/slideLayout" Target="../slideLayouts/slideLayout358.xml"/><Relationship Id="rId10" Type="http://schemas.openxmlformats.org/officeDocument/2006/relationships/slideLayout" Target="../slideLayouts/slideLayout363.xml"/><Relationship Id="rId19" Type="http://schemas.openxmlformats.org/officeDocument/2006/relationships/slideLayout" Target="../slideLayouts/slideLayout372.xml"/><Relationship Id="rId31" Type="http://schemas.openxmlformats.org/officeDocument/2006/relationships/slideLayout" Target="../slideLayouts/slideLayout384.xml"/><Relationship Id="rId44" Type="http://schemas.openxmlformats.org/officeDocument/2006/relationships/slideLayout" Target="../slideLayouts/slideLayout397.xml"/><Relationship Id="rId52" Type="http://schemas.openxmlformats.org/officeDocument/2006/relationships/slideLayout" Target="../slideLayouts/slideLayout405.xml"/><Relationship Id="rId4" Type="http://schemas.openxmlformats.org/officeDocument/2006/relationships/slideLayout" Target="../slideLayouts/slideLayout357.xml"/><Relationship Id="rId9" Type="http://schemas.openxmlformats.org/officeDocument/2006/relationships/slideLayout" Target="../slideLayouts/slideLayout362.xml"/><Relationship Id="rId14" Type="http://schemas.openxmlformats.org/officeDocument/2006/relationships/slideLayout" Target="../slideLayouts/slideLayout367.xml"/><Relationship Id="rId22" Type="http://schemas.openxmlformats.org/officeDocument/2006/relationships/slideLayout" Target="../slideLayouts/slideLayout375.xml"/><Relationship Id="rId27" Type="http://schemas.openxmlformats.org/officeDocument/2006/relationships/slideLayout" Target="../slideLayouts/slideLayout380.xml"/><Relationship Id="rId30" Type="http://schemas.openxmlformats.org/officeDocument/2006/relationships/slideLayout" Target="../slideLayouts/slideLayout383.xml"/><Relationship Id="rId35" Type="http://schemas.openxmlformats.org/officeDocument/2006/relationships/slideLayout" Target="../slideLayouts/slideLayout388.xml"/><Relationship Id="rId43" Type="http://schemas.openxmlformats.org/officeDocument/2006/relationships/slideLayout" Target="../slideLayouts/slideLayout396.xml"/><Relationship Id="rId48" Type="http://schemas.openxmlformats.org/officeDocument/2006/relationships/slideLayout" Target="../slideLayouts/slideLayout401.xml"/><Relationship Id="rId56" Type="http://schemas.openxmlformats.org/officeDocument/2006/relationships/theme" Target="../theme/theme13.xml"/><Relationship Id="rId8" Type="http://schemas.openxmlformats.org/officeDocument/2006/relationships/slideLayout" Target="../slideLayouts/slideLayout361.xml"/><Relationship Id="rId51" Type="http://schemas.openxmlformats.org/officeDocument/2006/relationships/slideLayout" Target="../slideLayouts/slideLayout404.xml"/><Relationship Id="rId3" Type="http://schemas.openxmlformats.org/officeDocument/2006/relationships/slideLayout" Target="../slideLayouts/slideLayout356.xml"/><Relationship Id="rId12" Type="http://schemas.openxmlformats.org/officeDocument/2006/relationships/slideLayout" Target="../slideLayouts/slideLayout365.xml"/><Relationship Id="rId17" Type="http://schemas.openxmlformats.org/officeDocument/2006/relationships/slideLayout" Target="../slideLayouts/slideLayout370.xml"/><Relationship Id="rId25" Type="http://schemas.openxmlformats.org/officeDocument/2006/relationships/slideLayout" Target="../slideLayouts/slideLayout378.xml"/><Relationship Id="rId33" Type="http://schemas.openxmlformats.org/officeDocument/2006/relationships/slideLayout" Target="../slideLayouts/slideLayout386.xml"/><Relationship Id="rId38" Type="http://schemas.openxmlformats.org/officeDocument/2006/relationships/slideLayout" Target="../slideLayouts/slideLayout391.xml"/><Relationship Id="rId46" Type="http://schemas.openxmlformats.org/officeDocument/2006/relationships/slideLayout" Target="../slideLayouts/slideLayout399.xml"/><Relationship Id="rId20" Type="http://schemas.openxmlformats.org/officeDocument/2006/relationships/slideLayout" Target="../slideLayouts/slideLayout373.xml"/><Relationship Id="rId41" Type="http://schemas.openxmlformats.org/officeDocument/2006/relationships/slideLayout" Target="../slideLayouts/slideLayout394.xml"/><Relationship Id="rId54" Type="http://schemas.openxmlformats.org/officeDocument/2006/relationships/slideLayout" Target="../slideLayouts/slideLayout407.xml"/><Relationship Id="rId1" Type="http://schemas.openxmlformats.org/officeDocument/2006/relationships/slideLayout" Target="../slideLayouts/slideLayout354.xml"/><Relationship Id="rId6" Type="http://schemas.openxmlformats.org/officeDocument/2006/relationships/slideLayout" Target="../slideLayouts/slideLayout359.xml"/><Relationship Id="rId15" Type="http://schemas.openxmlformats.org/officeDocument/2006/relationships/slideLayout" Target="../slideLayouts/slideLayout368.xml"/><Relationship Id="rId23" Type="http://schemas.openxmlformats.org/officeDocument/2006/relationships/slideLayout" Target="../slideLayouts/slideLayout376.xml"/><Relationship Id="rId28" Type="http://schemas.openxmlformats.org/officeDocument/2006/relationships/slideLayout" Target="../slideLayouts/slideLayout381.xml"/><Relationship Id="rId36" Type="http://schemas.openxmlformats.org/officeDocument/2006/relationships/slideLayout" Target="../slideLayouts/slideLayout389.xml"/><Relationship Id="rId49" Type="http://schemas.openxmlformats.org/officeDocument/2006/relationships/slideLayout" Target="../slideLayouts/slideLayout402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theme" Target="../theme/theme14.xml"/><Relationship Id="rId2" Type="http://schemas.openxmlformats.org/officeDocument/2006/relationships/slideLayout" Target="../slideLayouts/slideLayout410.xml"/><Relationship Id="rId1" Type="http://schemas.openxmlformats.org/officeDocument/2006/relationships/slideLayout" Target="../slideLayouts/slideLayout409.xml"/><Relationship Id="rId4" Type="http://schemas.openxmlformats.org/officeDocument/2006/relationships/image" Target="../media/image31.jpeg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theme" Target="../theme/theme15.xml"/><Relationship Id="rId2" Type="http://schemas.openxmlformats.org/officeDocument/2006/relationships/slideLayout" Target="../slideLayouts/slideLayout412.xml"/><Relationship Id="rId1" Type="http://schemas.openxmlformats.org/officeDocument/2006/relationships/slideLayout" Target="../slideLayouts/slideLayout411.xml"/><Relationship Id="rId4" Type="http://schemas.openxmlformats.org/officeDocument/2006/relationships/image" Target="../media/image31.jpeg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5.xml"/><Relationship Id="rId2" Type="http://schemas.openxmlformats.org/officeDocument/2006/relationships/slideLayout" Target="../slideLayouts/slideLayout414.xml"/><Relationship Id="rId1" Type="http://schemas.openxmlformats.org/officeDocument/2006/relationships/slideLayout" Target="../slideLayouts/slideLayout413.xml"/><Relationship Id="rId5" Type="http://schemas.openxmlformats.org/officeDocument/2006/relationships/image" Target="../media/image31.jpeg"/><Relationship Id="rId4" Type="http://schemas.openxmlformats.org/officeDocument/2006/relationships/theme" Target="../theme/theme16.xml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8.xml"/><Relationship Id="rId2" Type="http://schemas.openxmlformats.org/officeDocument/2006/relationships/slideLayout" Target="../slideLayouts/slideLayout417.xml"/><Relationship Id="rId1" Type="http://schemas.openxmlformats.org/officeDocument/2006/relationships/slideLayout" Target="../slideLayouts/slideLayout416.xml"/><Relationship Id="rId5" Type="http://schemas.openxmlformats.org/officeDocument/2006/relationships/image" Target="../media/image31.jpeg"/><Relationship Id="rId4" Type="http://schemas.openxmlformats.org/officeDocument/2006/relationships/theme" Target="../theme/theme17.xml"/></Relationships>
</file>

<file path=ppt/slideMasters/_rels/slideMaster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21.xml"/><Relationship Id="rId2" Type="http://schemas.openxmlformats.org/officeDocument/2006/relationships/slideLayout" Target="../slideLayouts/slideLayout420.xml"/><Relationship Id="rId1" Type="http://schemas.openxmlformats.org/officeDocument/2006/relationships/slideLayout" Target="../slideLayouts/slideLayout419.xml"/><Relationship Id="rId5" Type="http://schemas.openxmlformats.org/officeDocument/2006/relationships/image" Target="../media/image31.jpeg"/><Relationship Id="rId4" Type="http://schemas.openxmlformats.org/officeDocument/2006/relationships/theme" Target="../theme/theme18.xml"/></Relationships>
</file>

<file path=ppt/slideMasters/_rels/slideMaster1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34.xml"/><Relationship Id="rId18" Type="http://schemas.openxmlformats.org/officeDocument/2006/relationships/slideLayout" Target="../slideLayouts/slideLayout439.xml"/><Relationship Id="rId26" Type="http://schemas.openxmlformats.org/officeDocument/2006/relationships/slideLayout" Target="../slideLayouts/slideLayout447.xml"/><Relationship Id="rId39" Type="http://schemas.openxmlformats.org/officeDocument/2006/relationships/slideLayout" Target="../slideLayouts/slideLayout460.xml"/><Relationship Id="rId21" Type="http://schemas.openxmlformats.org/officeDocument/2006/relationships/slideLayout" Target="../slideLayouts/slideLayout442.xml"/><Relationship Id="rId34" Type="http://schemas.openxmlformats.org/officeDocument/2006/relationships/slideLayout" Target="../slideLayouts/slideLayout455.xml"/><Relationship Id="rId42" Type="http://schemas.openxmlformats.org/officeDocument/2006/relationships/slideLayout" Target="../slideLayouts/slideLayout463.xml"/><Relationship Id="rId47" Type="http://schemas.openxmlformats.org/officeDocument/2006/relationships/slideLayout" Target="../slideLayouts/slideLayout468.xml"/><Relationship Id="rId50" Type="http://schemas.openxmlformats.org/officeDocument/2006/relationships/slideLayout" Target="../slideLayouts/slideLayout471.xml"/><Relationship Id="rId55" Type="http://schemas.openxmlformats.org/officeDocument/2006/relationships/slideLayout" Target="../slideLayouts/slideLayout476.xml"/><Relationship Id="rId7" Type="http://schemas.openxmlformats.org/officeDocument/2006/relationships/slideLayout" Target="../slideLayouts/slideLayout428.xml"/><Relationship Id="rId2" Type="http://schemas.openxmlformats.org/officeDocument/2006/relationships/slideLayout" Target="../slideLayouts/slideLayout423.xml"/><Relationship Id="rId16" Type="http://schemas.openxmlformats.org/officeDocument/2006/relationships/slideLayout" Target="../slideLayouts/slideLayout437.xml"/><Relationship Id="rId29" Type="http://schemas.openxmlformats.org/officeDocument/2006/relationships/slideLayout" Target="../slideLayouts/slideLayout450.xml"/><Relationship Id="rId11" Type="http://schemas.openxmlformats.org/officeDocument/2006/relationships/slideLayout" Target="../slideLayouts/slideLayout432.xml"/><Relationship Id="rId24" Type="http://schemas.openxmlformats.org/officeDocument/2006/relationships/slideLayout" Target="../slideLayouts/slideLayout445.xml"/><Relationship Id="rId32" Type="http://schemas.openxmlformats.org/officeDocument/2006/relationships/slideLayout" Target="../slideLayouts/slideLayout453.xml"/><Relationship Id="rId37" Type="http://schemas.openxmlformats.org/officeDocument/2006/relationships/slideLayout" Target="../slideLayouts/slideLayout458.xml"/><Relationship Id="rId40" Type="http://schemas.openxmlformats.org/officeDocument/2006/relationships/slideLayout" Target="../slideLayouts/slideLayout461.xml"/><Relationship Id="rId45" Type="http://schemas.openxmlformats.org/officeDocument/2006/relationships/slideLayout" Target="../slideLayouts/slideLayout466.xml"/><Relationship Id="rId53" Type="http://schemas.openxmlformats.org/officeDocument/2006/relationships/slideLayout" Target="../slideLayouts/slideLayout474.xml"/><Relationship Id="rId5" Type="http://schemas.openxmlformats.org/officeDocument/2006/relationships/slideLayout" Target="../slideLayouts/slideLayout426.xml"/><Relationship Id="rId19" Type="http://schemas.openxmlformats.org/officeDocument/2006/relationships/slideLayout" Target="../slideLayouts/slideLayout440.xml"/><Relationship Id="rId4" Type="http://schemas.openxmlformats.org/officeDocument/2006/relationships/slideLayout" Target="../slideLayouts/slideLayout425.xml"/><Relationship Id="rId9" Type="http://schemas.openxmlformats.org/officeDocument/2006/relationships/slideLayout" Target="../slideLayouts/slideLayout430.xml"/><Relationship Id="rId14" Type="http://schemas.openxmlformats.org/officeDocument/2006/relationships/slideLayout" Target="../slideLayouts/slideLayout435.xml"/><Relationship Id="rId22" Type="http://schemas.openxmlformats.org/officeDocument/2006/relationships/slideLayout" Target="../slideLayouts/slideLayout443.xml"/><Relationship Id="rId27" Type="http://schemas.openxmlformats.org/officeDocument/2006/relationships/slideLayout" Target="../slideLayouts/slideLayout448.xml"/><Relationship Id="rId30" Type="http://schemas.openxmlformats.org/officeDocument/2006/relationships/slideLayout" Target="../slideLayouts/slideLayout451.xml"/><Relationship Id="rId35" Type="http://schemas.openxmlformats.org/officeDocument/2006/relationships/slideLayout" Target="../slideLayouts/slideLayout456.xml"/><Relationship Id="rId43" Type="http://schemas.openxmlformats.org/officeDocument/2006/relationships/slideLayout" Target="../slideLayouts/slideLayout464.xml"/><Relationship Id="rId48" Type="http://schemas.openxmlformats.org/officeDocument/2006/relationships/slideLayout" Target="../slideLayouts/slideLayout469.xml"/><Relationship Id="rId56" Type="http://schemas.openxmlformats.org/officeDocument/2006/relationships/slideLayout" Target="../slideLayouts/slideLayout477.xml"/><Relationship Id="rId8" Type="http://schemas.openxmlformats.org/officeDocument/2006/relationships/slideLayout" Target="../slideLayouts/slideLayout429.xml"/><Relationship Id="rId51" Type="http://schemas.openxmlformats.org/officeDocument/2006/relationships/slideLayout" Target="../slideLayouts/slideLayout472.xml"/><Relationship Id="rId3" Type="http://schemas.openxmlformats.org/officeDocument/2006/relationships/slideLayout" Target="../slideLayouts/slideLayout424.xml"/><Relationship Id="rId12" Type="http://schemas.openxmlformats.org/officeDocument/2006/relationships/slideLayout" Target="../slideLayouts/slideLayout433.xml"/><Relationship Id="rId17" Type="http://schemas.openxmlformats.org/officeDocument/2006/relationships/slideLayout" Target="../slideLayouts/slideLayout438.xml"/><Relationship Id="rId25" Type="http://schemas.openxmlformats.org/officeDocument/2006/relationships/slideLayout" Target="../slideLayouts/slideLayout446.xml"/><Relationship Id="rId33" Type="http://schemas.openxmlformats.org/officeDocument/2006/relationships/slideLayout" Target="../slideLayouts/slideLayout454.xml"/><Relationship Id="rId38" Type="http://schemas.openxmlformats.org/officeDocument/2006/relationships/slideLayout" Target="../slideLayouts/slideLayout459.xml"/><Relationship Id="rId46" Type="http://schemas.openxmlformats.org/officeDocument/2006/relationships/slideLayout" Target="../slideLayouts/slideLayout467.xml"/><Relationship Id="rId20" Type="http://schemas.openxmlformats.org/officeDocument/2006/relationships/slideLayout" Target="../slideLayouts/slideLayout441.xml"/><Relationship Id="rId41" Type="http://schemas.openxmlformats.org/officeDocument/2006/relationships/slideLayout" Target="../slideLayouts/slideLayout462.xml"/><Relationship Id="rId54" Type="http://schemas.openxmlformats.org/officeDocument/2006/relationships/slideLayout" Target="../slideLayouts/slideLayout475.xml"/><Relationship Id="rId1" Type="http://schemas.openxmlformats.org/officeDocument/2006/relationships/slideLayout" Target="../slideLayouts/slideLayout422.xml"/><Relationship Id="rId6" Type="http://schemas.openxmlformats.org/officeDocument/2006/relationships/slideLayout" Target="../slideLayouts/slideLayout427.xml"/><Relationship Id="rId15" Type="http://schemas.openxmlformats.org/officeDocument/2006/relationships/slideLayout" Target="../slideLayouts/slideLayout436.xml"/><Relationship Id="rId23" Type="http://schemas.openxmlformats.org/officeDocument/2006/relationships/slideLayout" Target="../slideLayouts/slideLayout444.xml"/><Relationship Id="rId28" Type="http://schemas.openxmlformats.org/officeDocument/2006/relationships/slideLayout" Target="../slideLayouts/slideLayout449.xml"/><Relationship Id="rId36" Type="http://schemas.openxmlformats.org/officeDocument/2006/relationships/slideLayout" Target="../slideLayouts/slideLayout457.xml"/><Relationship Id="rId49" Type="http://schemas.openxmlformats.org/officeDocument/2006/relationships/slideLayout" Target="../slideLayouts/slideLayout470.xml"/><Relationship Id="rId57" Type="http://schemas.openxmlformats.org/officeDocument/2006/relationships/theme" Target="../theme/theme19.xml"/><Relationship Id="rId10" Type="http://schemas.openxmlformats.org/officeDocument/2006/relationships/slideLayout" Target="../slideLayouts/slideLayout431.xml"/><Relationship Id="rId31" Type="http://schemas.openxmlformats.org/officeDocument/2006/relationships/slideLayout" Target="../slideLayouts/slideLayout452.xml"/><Relationship Id="rId44" Type="http://schemas.openxmlformats.org/officeDocument/2006/relationships/slideLayout" Target="../slideLayouts/slideLayout465.xml"/><Relationship Id="rId52" Type="http://schemas.openxmlformats.org/officeDocument/2006/relationships/slideLayout" Target="../slideLayouts/slideLayout47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20.xml.rels><?xml version="1.0" encoding="UTF-8" standalone="yes"?>
<Relationships xmlns="http://schemas.openxmlformats.org/package/2006/relationships"><Relationship Id="rId3" Type="http://schemas.openxmlformats.org/officeDocument/2006/relationships/theme" Target="../theme/theme20.xml"/><Relationship Id="rId2" Type="http://schemas.openxmlformats.org/officeDocument/2006/relationships/slideLayout" Target="../slideLayouts/slideLayout479.xml"/><Relationship Id="rId1" Type="http://schemas.openxmlformats.org/officeDocument/2006/relationships/slideLayout" Target="../slideLayouts/slideLayout478.xml"/><Relationship Id="rId4" Type="http://schemas.openxmlformats.org/officeDocument/2006/relationships/image" Target="../media/image31.jpeg"/></Relationships>
</file>

<file path=ppt/slideMasters/_rels/slideMaster21.xml.rels><?xml version="1.0" encoding="UTF-8" standalone="yes"?>
<Relationships xmlns="http://schemas.openxmlformats.org/package/2006/relationships"><Relationship Id="rId3" Type="http://schemas.openxmlformats.org/officeDocument/2006/relationships/theme" Target="../theme/theme21.xml"/><Relationship Id="rId2" Type="http://schemas.openxmlformats.org/officeDocument/2006/relationships/slideLayout" Target="../slideLayouts/slideLayout481.xml"/><Relationship Id="rId1" Type="http://schemas.openxmlformats.org/officeDocument/2006/relationships/slideLayout" Target="../slideLayouts/slideLayout480.xml"/><Relationship Id="rId4" Type="http://schemas.openxmlformats.org/officeDocument/2006/relationships/image" Target="../media/image31.jpeg"/></Relationships>
</file>

<file path=ppt/slideMasters/_rels/slideMaster2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2.xml"/><Relationship Id="rId2" Type="http://schemas.openxmlformats.org/officeDocument/2006/relationships/slideLayout" Target="../slideLayouts/slideLayout483.xml"/><Relationship Id="rId1" Type="http://schemas.openxmlformats.org/officeDocument/2006/relationships/slideLayout" Target="../slideLayouts/slideLayout482.xml"/><Relationship Id="rId4" Type="http://schemas.openxmlformats.org/officeDocument/2006/relationships/image" Target="../media/image31.jpeg"/></Relationships>
</file>

<file path=ppt/slideMasters/_rels/slideMaster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86.xml"/><Relationship Id="rId2" Type="http://schemas.openxmlformats.org/officeDocument/2006/relationships/slideLayout" Target="../slideLayouts/slideLayout485.xml"/><Relationship Id="rId1" Type="http://schemas.openxmlformats.org/officeDocument/2006/relationships/slideLayout" Target="../slideLayouts/slideLayout484.xml"/><Relationship Id="rId5" Type="http://schemas.openxmlformats.org/officeDocument/2006/relationships/image" Target="../media/image31.jpeg"/><Relationship Id="rId4" Type="http://schemas.openxmlformats.org/officeDocument/2006/relationships/theme" Target="../theme/theme23.xml"/></Relationships>
</file>

<file path=ppt/slideMasters/_rels/slideMaster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89.xml"/><Relationship Id="rId2" Type="http://schemas.openxmlformats.org/officeDocument/2006/relationships/slideLayout" Target="../slideLayouts/slideLayout488.xml"/><Relationship Id="rId1" Type="http://schemas.openxmlformats.org/officeDocument/2006/relationships/slideLayout" Target="../slideLayouts/slideLayout487.xml"/><Relationship Id="rId5" Type="http://schemas.openxmlformats.org/officeDocument/2006/relationships/image" Target="../media/image31.jpeg"/><Relationship Id="rId4" Type="http://schemas.openxmlformats.org/officeDocument/2006/relationships/theme" Target="../theme/theme24.xml"/></Relationships>
</file>

<file path=ppt/slideMasters/_rels/slideMaster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92.xml"/><Relationship Id="rId2" Type="http://schemas.openxmlformats.org/officeDocument/2006/relationships/slideLayout" Target="../slideLayouts/slideLayout491.xml"/><Relationship Id="rId1" Type="http://schemas.openxmlformats.org/officeDocument/2006/relationships/slideLayout" Target="../slideLayouts/slideLayout490.xml"/><Relationship Id="rId5" Type="http://schemas.openxmlformats.org/officeDocument/2006/relationships/image" Target="../media/image31.jpeg"/><Relationship Id="rId4" Type="http://schemas.openxmlformats.org/officeDocument/2006/relationships/theme" Target="../theme/theme25.xml"/></Relationships>
</file>

<file path=ppt/slideMasters/_rels/slideMaster2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05.xml"/><Relationship Id="rId18" Type="http://schemas.openxmlformats.org/officeDocument/2006/relationships/slideLayout" Target="../slideLayouts/slideLayout510.xml"/><Relationship Id="rId26" Type="http://schemas.openxmlformats.org/officeDocument/2006/relationships/slideLayout" Target="../slideLayouts/slideLayout518.xml"/><Relationship Id="rId39" Type="http://schemas.openxmlformats.org/officeDocument/2006/relationships/slideLayout" Target="../slideLayouts/slideLayout531.xml"/><Relationship Id="rId21" Type="http://schemas.openxmlformats.org/officeDocument/2006/relationships/slideLayout" Target="../slideLayouts/slideLayout513.xml"/><Relationship Id="rId34" Type="http://schemas.openxmlformats.org/officeDocument/2006/relationships/slideLayout" Target="../slideLayouts/slideLayout526.xml"/><Relationship Id="rId42" Type="http://schemas.openxmlformats.org/officeDocument/2006/relationships/slideLayout" Target="../slideLayouts/slideLayout534.xml"/><Relationship Id="rId47" Type="http://schemas.openxmlformats.org/officeDocument/2006/relationships/slideLayout" Target="../slideLayouts/slideLayout539.xml"/><Relationship Id="rId50" Type="http://schemas.openxmlformats.org/officeDocument/2006/relationships/slideLayout" Target="../slideLayouts/slideLayout542.xml"/><Relationship Id="rId55" Type="http://schemas.openxmlformats.org/officeDocument/2006/relationships/slideLayout" Target="../slideLayouts/slideLayout547.xml"/><Relationship Id="rId7" Type="http://schemas.openxmlformats.org/officeDocument/2006/relationships/slideLayout" Target="../slideLayouts/slideLayout499.xml"/><Relationship Id="rId2" Type="http://schemas.openxmlformats.org/officeDocument/2006/relationships/slideLayout" Target="../slideLayouts/slideLayout494.xml"/><Relationship Id="rId16" Type="http://schemas.openxmlformats.org/officeDocument/2006/relationships/slideLayout" Target="../slideLayouts/slideLayout508.xml"/><Relationship Id="rId29" Type="http://schemas.openxmlformats.org/officeDocument/2006/relationships/slideLayout" Target="../slideLayouts/slideLayout521.xml"/><Relationship Id="rId11" Type="http://schemas.openxmlformats.org/officeDocument/2006/relationships/slideLayout" Target="../slideLayouts/slideLayout503.xml"/><Relationship Id="rId24" Type="http://schemas.openxmlformats.org/officeDocument/2006/relationships/slideLayout" Target="../slideLayouts/slideLayout516.xml"/><Relationship Id="rId32" Type="http://schemas.openxmlformats.org/officeDocument/2006/relationships/slideLayout" Target="../slideLayouts/slideLayout524.xml"/><Relationship Id="rId37" Type="http://schemas.openxmlformats.org/officeDocument/2006/relationships/slideLayout" Target="../slideLayouts/slideLayout529.xml"/><Relationship Id="rId40" Type="http://schemas.openxmlformats.org/officeDocument/2006/relationships/slideLayout" Target="../slideLayouts/slideLayout532.xml"/><Relationship Id="rId45" Type="http://schemas.openxmlformats.org/officeDocument/2006/relationships/slideLayout" Target="../slideLayouts/slideLayout537.xml"/><Relationship Id="rId53" Type="http://schemas.openxmlformats.org/officeDocument/2006/relationships/slideLayout" Target="../slideLayouts/slideLayout545.xml"/><Relationship Id="rId5" Type="http://schemas.openxmlformats.org/officeDocument/2006/relationships/slideLayout" Target="../slideLayouts/slideLayout497.xml"/><Relationship Id="rId10" Type="http://schemas.openxmlformats.org/officeDocument/2006/relationships/slideLayout" Target="../slideLayouts/slideLayout502.xml"/><Relationship Id="rId19" Type="http://schemas.openxmlformats.org/officeDocument/2006/relationships/slideLayout" Target="../slideLayouts/slideLayout511.xml"/><Relationship Id="rId31" Type="http://schemas.openxmlformats.org/officeDocument/2006/relationships/slideLayout" Target="../slideLayouts/slideLayout523.xml"/><Relationship Id="rId44" Type="http://schemas.openxmlformats.org/officeDocument/2006/relationships/slideLayout" Target="../slideLayouts/slideLayout536.xml"/><Relationship Id="rId52" Type="http://schemas.openxmlformats.org/officeDocument/2006/relationships/slideLayout" Target="../slideLayouts/slideLayout544.xml"/><Relationship Id="rId4" Type="http://schemas.openxmlformats.org/officeDocument/2006/relationships/slideLayout" Target="../slideLayouts/slideLayout496.xml"/><Relationship Id="rId9" Type="http://schemas.openxmlformats.org/officeDocument/2006/relationships/slideLayout" Target="../slideLayouts/slideLayout501.xml"/><Relationship Id="rId14" Type="http://schemas.openxmlformats.org/officeDocument/2006/relationships/slideLayout" Target="../slideLayouts/slideLayout506.xml"/><Relationship Id="rId22" Type="http://schemas.openxmlformats.org/officeDocument/2006/relationships/slideLayout" Target="../slideLayouts/slideLayout514.xml"/><Relationship Id="rId27" Type="http://schemas.openxmlformats.org/officeDocument/2006/relationships/slideLayout" Target="../slideLayouts/slideLayout519.xml"/><Relationship Id="rId30" Type="http://schemas.openxmlformats.org/officeDocument/2006/relationships/slideLayout" Target="../slideLayouts/slideLayout522.xml"/><Relationship Id="rId35" Type="http://schemas.openxmlformats.org/officeDocument/2006/relationships/slideLayout" Target="../slideLayouts/slideLayout527.xml"/><Relationship Id="rId43" Type="http://schemas.openxmlformats.org/officeDocument/2006/relationships/slideLayout" Target="../slideLayouts/slideLayout535.xml"/><Relationship Id="rId48" Type="http://schemas.openxmlformats.org/officeDocument/2006/relationships/slideLayout" Target="../slideLayouts/slideLayout540.xml"/><Relationship Id="rId56" Type="http://schemas.openxmlformats.org/officeDocument/2006/relationships/theme" Target="../theme/theme26.xml"/><Relationship Id="rId8" Type="http://schemas.openxmlformats.org/officeDocument/2006/relationships/slideLayout" Target="../slideLayouts/slideLayout500.xml"/><Relationship Id="rId51" Type="http://schemas.openxmlformats.org/officeDocument/2006/relationships/slideLayout" Target="../slideLayouts/slideLayout543.xml"/><Relationship Id="rId3" Type="http://schemas.openxmlformats.org/officeDocument/2006/relationships/slideLayout" Target="../slideLayouts/slideLayout495.xml"/><Relationship Id="rId12" Type="http://schemas.openxmlformats.org/officeDocument/2006/relationships/slideLayout" Target="../slideLayouts/slideLayout504.xml"/><Relationship Id="rId17" Type="http://schemas.openxmlformats.org/officeDocument/2006/relationships/slideLayout" Target="../slideLayouts/slideLayout509.xml"/><Relationship Id="rId25" Type="http://schemas.openxmlformats.org/officeDocument/2006/relationships/slideLayout" Target="../slideLayouts/slideLayout517.xml"/><Relationship Id="rId33" Type="http://schemas.openxmlformats.org/officeDocument/2006/relationships/slideLayout" Target="../slideLayouts/slideLayout525.xml"/><Relationship Id="rId38" Type="http://schemas.openxmlformats.org/officeDocument/2006/relationships/slideLayout" Target="../slideLayouts/slideLayout530.xml"/><Relationship Id="rId46" Type="http://schemas.openxmlformats.org/officeDocument/2006/relationships/slideLayout" Target="../slideLayouts/slideLayout538.xml"/><Relationship Id="rId20" Type="http://schemas.openxmlformats.org/officeDocument/2006/relationships/slideLayout" Target="../slideLayouts/slideLayout512.xml"/><Relationship Id="rId41" Type="http://schemas.openxmlformats.org/officeDocument/2006/relationships/slideLayout" Target="../slideLayouts/slideLayout533.xml"/><Relationship Id="rId54" Type="http://schemas.openxmlformats.org/officeDocument/2006/relationships/slideLayout" Target="../slideLayouts/slideLayout546.xml"/><Relationship Id="rId1" Type="http://schemas.openxmlformats.org/officeDocument/2006/relationships/slideLayout" Target="../slideLayouts/slideLayout493.xml"/><Relationship Id="rId6" Type="http://schemas.openxmlformats.org/officeDocument/2006/relationships/slideLayout" Target="../slideLayouts/slideLayout498.xml"/><Relationship Id="rId15" Type="http://schemas.openxmlformats.org/officeDocument/2006/relationships/slideLayout" Target="../slideLayouts/slideLayout507.xml"/><Relationship Id="rId23" Type="http://schemas.openxmlformats.org/officeDocument/2006/relationships/slideLayout" Target="../slideLayouts/slideLayout515.xml"/><Relationship Id="rId28" Type="http://schemas.openxmlformats.org/officeDocument/2006/relationships/slideLayout" Target="../slideLayouts/slideLayout520.xml"/><Relationship Id="rId36" Type="http://schemas.openxmlformats.org/officeDocument/2006/relationships/slideLayout" Target="../slideLayouts/slideLayout528.xml"/><Relationship Id="rId49" Type="http://schemas.openxmlformats.org/officeDocument/2006/relationships/slideLayout" Target="../slideLayouts/slideLayout541.xml"/></Relationships>
</file>

<file path=ppt/slideMasters/_rels/slideMaster27.xml.rels><?xml version="1.0" encoding="UTF-8" standalone="yes"?>
<Relationships xmlns="http://schemas.openxmlformats.org/package/2006/relationships"><Relationship Id="rId3" Type="http://schemas.openxmlformats.org/officeDocument/2006/relationships/theme" Target="../theme/theme27.xml"/><Relationship Id="rId2" Type="http://schemas.openxmlformats.org/officeDocument/2006/relationships/slideLayout" Target="../slideLayouts/slideLayout549.xml"/><Relationship Id="rId1" Type="http://schemas.openxmlformats.org/officeDocument/2006/relationships/slideLayout" Target="../slideLayouts/slideLayout548.xml"/><Relationship Id="rId4" Type="http://schemas.openxmlformats.org/officeDocument/2006/relationships/image" Target="../media/image32.jpeg"/></Relationships>
</file>

<file path=ppt/slideMasters/_rels/slideMaster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52.xml"/><Relationship Id="rId2" Type="http://schemas.openxmlformats.org/officeDocument/2006/relationships/slideLayout" Target="../slideLayouts/slideLayout551.xml"/><Relationship Id="rId1" Type="http://schemas.openxmlformats.org/officeDocument/2006/relationships/slideLayout" Target="../slideLayouts/slideLayout550.xml"/><Relationship Id="rId6" Type="http://schemas.openxmlformats.org/officeDocument/2006/relationships/image" Target="../media/image31.jpeg"/><Relationship Id="rId5" Type="http://schemas.openxmlformats.org/officeDocument/2006/relationships/theme" Target="../theme/theme28.xml"/><Relationship Id="rId4" Type="http://schemas.openxmlformats.org/officeDocument/2006/relationships/slideLayout" Target="../slideLayouts/slideLayout553.xml"/></Relationships>
</file>

<file path=ppt/slideMasters/_rels/slideMaster2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6.xml"/><Relationship Id="rId18" Type="http://schemas.openxmlformats.org/officeDocument/2006/relationships/slideLayout" Target="../slideLayouts/slideLayout571.xml"/><Relationship Id="rId26" Type="http://schemas.openxmlformats.org/officeDocument/2006/relationships/slideLayout" Target="../slideLayouts/slideLayout579.xml"/><Relationship Id="rId39" Type="http://schemas.openxmlformats.org/officeDocument/2006/relationships/slideLayout" Target="../slideLayouts/slideLayout592.xml"/><Relationship Id="rId21" Type="http://schemas.openxmlformats.org/officeDocument/2006/relationships/slideLayout" Target="../slideLayouts/slideLayout574.xml"/><Relationship Id="rId34" Type="http://schemas.openxmlformats.org/officeDocument/2006/relationships/slideLayout" Target="../slideLayouts/slideLayout587.xml"/><Relationship Id="rId42" Type="http://schemas.openxmlformats.org/officeDocument/2006/relationships/slideLayout" Target="../slideLayouts/slideLayout595.xml"/><Relationship Id="rId47" Type="http://schemas.openxmlformats.org/officeDocument/2006/relationships/slideLayout" Target="../slideLayouts/slideLayout600.xml"/><Relationship Id="rId50" Type="http://schemas.openxmlformats.org/officeDocument/2006/relationships/slideLayout" Target="../slideLayouts/slideLayout603.xml"/><Relationship Id="rId55" Type="http://schemas.openxmlformats.org/officeDocument/2006/relationships/slideLayout" Target="../slideLayouts/slideLayout608.xml"/><Relationship Id="rId7" Type="http://schemas.openxmlformats.org/officeDocument/2006/relationships/slideLayout" Target="../slideLayouts/slideLayout560.xml"/><Relationship Id="rId2" Type="http://schemas.openxmlformats.org/officeDocument/2006/relationships/slideLayout" Target="../slideLayouts/slideLayout555.xml"/><Relationship Id="rId16" Type="http://schemas.openxmlformats.org/officeDocument/2006/relationships/slideLayout" Target="../slideLayouts/slideLayout569.xml"/><Relationship Id="rId29" Type="http://schemas.openxmlformats.org/officeDocument/2006/relationships/slideLayout" Target="../slideLayouts/slideLayout582.xml"/><Relationship Id="rId11" Type="http://schemas.openxmlformats.org/officeDocument/2006/relationships/slideLayout" Target="../slideLayouts/slideLayout564.xml"/><Relationship Id="rId24" Type="http://schemas.openxmlformats.org/officeDocument/2006/relationships/slideLayout" Target="../slideLayouts/slideLayout577.xml"/><Relationship Id="rId32" Type="http://schemas.openxmlformats.org/officeDocument/2006/relationships/slideLayout" Target="../slideLayouts/slideLayout585.xml"/><Relationship Id="rId37" Type="http://schemas.openxmlformats.org/officeDocument/2006/relationships/slideLayout" Target="../slideLayouts/slideLayout590.xml"/><Relationship Id="rId40" Type="http://schemas.openxmlformats.org/officeDocument/2006/relationships/slideLayout" Target="../slideLayouts/slideLayout593.xml"/><Relationship Id="rId45" Type="http://schemas.openxmlformats.org/officeDocument/2006/relationships/slideLayout" Target="../slideLayouts/slideLayout598.xml"/><Relationship Id="rId53" Type="http://schemas.openxmlformats.org/officeDocument/2006/relationships/slideLayout" Target="../slideLayouts/slideLayout606.xml"/><Relationship Id="rId5" Type="http://schemas.openxmlformats.org/officeDocument/2006/relationships/slideLayout" Target="../slideLayouts/slideLayout558.xml"/><Relationship Id="rId19" Type="http://schemas.openxmlformats.org/officeDocument/2006/relationships/slideLayout" Target="../slideLayouts/slideLayout572.xml"/><Relationship Id="rId4" Type="http://schemas.openxmlformats.org/officeDocument/2006/relationships/slideLayout" Target="../slideLayouts/slideLayout557.xml"/><Relationship Id="rId9" Type="http://schemas.openxmlformats.org/officeDocument/2006/relationships/slideLayout" Target="../slideLayouts/slideLayout562.xml"/><Relationship Id="rId14" Type="http://schemas.openxmlformats.org/officeDocument/2006/relationships/slideLayout" Target="../slideLayouts/slideLayout567.xml"/><Relationship Id="rId22" Type="http://schemas.openxmlformats.org/officeDocument/2006/relationships/slideLayout" Target="../slideLayouts/slideLayout575.xml"/><Relationship Id="rId27" Type="http://schemas.openxmlformats.org/officeDocument/2006/relationships/slideLayout" Target="../slideLayouts/slideLayout580.xml"/><Relationship Id="rId30" Type="http://schemas.openxmlformats.org/officeDocument/2006/relationships/slideLayout" Target="../slideLayouts/slideLayout583.xml"/><Relationship Id="rId35" Type="http://schemas.openxmlformats.org/officeDocument/2006/relationships/slideLayout" Target="../slideLayouts/slideLayout588.xml"/><Relationship Id="rId43" Type="http://schemas.openxmlformats.org/officeDocument/2006/relationships/slideLayout" Target="../slideLayouts/slideLayout596.xml"/><Relationship Id="rId48" Type="http://schemas.openxmlformats.org/officeDocument/2006/relationships/slideLayout" Target="../slideLayouts/slideLayout601.xml"/><Relationship Id="rId56" Type="http://schemas.openxmlformats.org/officeDocument/2006/relationships/slideLayout" Target="../slideLayouts/slideLayout609.xml"/><Relationship Id="rId8" Type="http://schemas.openxmlformats.org/officeDocument/2006/relationships/slideLayout" Target="../slideLayouts/slideLayout561.xml"/><Relationship Id="rId51" Type="http://schemas.openxmlformats.org/officeDocument/2006/relationships/slideLayout" Target="../slideLayouts/slideLayout604.xml"/><Relationship Id="rId3" Type="http://schemas.openxmlformats.org/officeDocument/2006/relationships/slideLayout" Target="../slideLayouts/slideLayout556.xml"/><Relationship Id="rId12" Type="http://schemas.openxmlformats.org/officeDocument/2006/relationships/slideLayout" Target="../slideLayouts/slideLayout565.xml"/><Relationship Id="rId17" Type="http://schemas.openxmlformats.org/officeDocument/2006/relationships/slideLayout" Target="../slideLayouts/slideLayout570.xml"/><Relationship Id="rId25" Type="http://schemas.openxmlformats.org/officeDocument/2006/relationships/slideLayout" Target="../slideLayouts/slideLayout578.xml"/><Relationship Id="rId33" Type="http://schemas.openxmlformats.org/officeDocument/2006/relationships/slideLayout" Target="../slideLayouts/slideLayout586.xml"/><Relationship Id="rId38" Type="http://schemas.openxmlformats.org/officeDocument/2006/relationships/slideLayout" Target="../slideLayouts/slideLayout591.xml"/><Relationship Id="rId46" Type="http://schemas.openxmlformats.org/officeDocument/2006/relationships/slideLayout" Target="../slideLayouts/slideLayout599.xml"/><Relationship Id="rId20" Type="http://schemas.openxmlformats.org/officeDocument/2006/relationships/slideLayout" Target="../slideLayouts/slideLayout573.xml"/><Relationship Id="rId41" Type="http://schemas.openxmlformats.org/officeDocument/2006/relationships/slideLayout" Target="../slideLayouts/slideLayout594.xml"/><Relationship Id="rId54" Type="http://schemas.openxmlformats.org/officeDocument/2006/relationships/slideLayout" Target="../slideLayouts/slideLayout607.xml"/><Relationship Id="rId1" Type="http://schemas.openxmlformats.org/officeDocument/2006/relationships/slideLayout" Target="../slideLayouts/slideLayout554.xml"/><Relationship Id="rId6" Type="http://schemas.openxmlformats.org/officeDocument/2006/relationships/slideLayout" Target="../slideLayouts/slideLayout559.xml"/><Relationship Id="rId15" Type="http://schemas.openxmlformats.org/officeDocument/2006/relationships/slideLayout" Target="../slideLayouts/slideLayout568.xml"/><Relationship Id="rId23" Type="http://schemas.openxmlformats.org/officeDocument/2006/relationships/slideLayout" Target="../slideLayouts/slideLayout576.xml"/><Relationship Id="rId28" Type="http://schemas.openxmlformats.org/officeDocument/2006/relationships/slideLayout" Target="../slideLayouts/slideLayout581.xml"/><Relationship Id="rId36" Type="http://schemas.openxmlformats.org/officeDocument/2006/relationships/slideLayout" Target="../slideLayouts/slideLayout589.xml"/><Relationship Id="rId49" Type="http://schemas.openxmlformats.org/officeDocument/2006/relationships/slideLayout" Target="../slideLayouts/slideLayout602.xml"/><Relationship Id="rId57" Type="http://schemas.openxmlformats.org/officeDocument/2006/relationships/theme" Target="../theme/theme29.xml"/><Relationship Id="rId10" Type="http://schemas.openxmlformats.org/officeDocument/2006/relationships/slideLayout" Target="../slideLayouts/slideLayout563.xml"/><Relationship Id="rId31" Type="http://schemas.openxmlformats.org/officeDocument/2006/relationships/slideLayout" Target="../slideLayouts/slideLayout584.xml"/><Relationship Id="rId44" Type="http://schemas.openxmlformats.org/officeDocument/2006/relationships/slideLayout" Target="../slideLayouts/slideLayout597.xml"/><Relationship Id="rId52" Type="http://schemas.openxmlformats.org/officeDocument/2006/relationships/slideLayout" Target="../slideLayouts/slideLayout605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9.xml"/><Relationship Id="rId18" Type="http://schemas.openxmlformats.org/officeDocument/2006/relationships/slideLayout" Target="../slideLayouts/slideLayout84.xml"/><Relationship Id="rId26" Type="http://schemas.openxmlformats.org/officeDocument/2006/relationships/slideLayout" Target="../slideLayouts/slideLayout92.xml"/><Relationship Id="rId3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87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73.xml"/><Relationship Id="rId12" Type="http://schemas.openxmlformats.org/officeDocument/2006/relationships/slideLayout" Target="../slideLayouts/slideLayout78.xml"/><Relationship Id="rId17" Type="http://schemas.openxmlformats.org/officeDocument/2006/relationships/slideLayout" Target="../slideLayouts/slideLayout83.xml"/><Relationship Id="rId25" Type="http://schemas.openxmlformats.org/officeDocument/2006/relationships/slideLayout" Target="../slideLayouts/slideLayout91.xml"/><Relationship Id="rId33" Type="http://schemas.openxmlformats.org/officeDocument/2006/relationships/slideLayout" Target="../slideLayouts/slideLayout99.xml"/><Relationship Id="rId2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82.xml"/><Relationship Id="rId20" Type="http://schemas.openxmlformats.org/officeDocument/2006/relationships/slideLayout" Target="../slideLayouts/slideLayout86.xml"/><Relationship Id="rId29" Type="http://schemas.openxmlformats.org/officeDocument/2006/relationships/slideLayout" Target="../slideLayouts/slideLayout95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24" Type="http://schemas.openxmlformats.org/officeDocument/2006/relationships/slideLayout" Target="../slideLayouts/slideLayout90.xml"/><Relationship Id="rId32" Type="http://schemas.openxmlformats.org/officeDocument/2006/relationships/slideLayout" Target="../slideLayouts/slideLayout98.xml"/><Relationship Id="rId5" Type="http://schemas.openxmlformats.org/officeDocument/2006/relationships/slideLayout" Target="../slideLayouts/slideLayout71.xml"/><Relationship Id="rId15" Type="http://schemas.openxmlformats.org/officeDocument/2006/relationships/slideLayout" Target="../slideLayouts/slideLayout81.xml"/><Relationship Id="rId23" Type="http://schemas.openxmlformats.org/officeDocument/2006/relationships/slideLayout" Target="../slideLayouts/slideLayout89.xml"/><Relationship Id="rId28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76.xml"/><Relationship Id="rId19" Type="http://schemas.openxmlformats.org/officeDocument/2006/relationships/slideLayout" Target="../slideLayouts/slideLayout85.xml"/><Relationship Id="rId31" Type="http://schemas.openxmlformats.org/officeDocument/2006/relationships/slideLayout" Target="../slideLayouts/slideLayout97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Relationship Id="rId14" Type="http://schemas.openxmlformats.org/officeDocument/2006/relationships/slideLayout" Target="../slideLayouts/slideLayout80.xml"/><Relationship Id="rId22" Type="http://schemas.openxmlformats.org/officeDocument/2006/relationships/slideLayout" Target="../slideLayouts/slideLayout88.xml"/><Relationship Id="rId27" Type="http://schemas.openxmlformats.org/officeDocument/2006/relationships/slideLayout" Target="../slideLayouts/slideLayout93.xml"/><Relationship Id="rId30" Type="http://schemas.openxmlformats.org/officeDocument/2006/relationships/slideLayout" Target="../slideLayouts/slideLayout96.xml"/><Relationship Id="rId35" Type="http://schemas.openxmlformats.org/officeDocument/2006/relationships/image" Target="../media/image3.jpeg"/><Relationship Id="rId8" Type="http://schemas.openxmlformats.org/officeDocument/2006/relationships/slideLayout" Target="../slideLayouts/slideLayout74.xml"/></Relationships>
</file>

<file path=ppt/slideMasters/_rels/slideMaster30.xml.rels><?xml version="1.0" encoding="UTF-8" standalone="yes"?>
<Relationships xmlns="http://schemas.openxmlformats.org/package/2006/relationships"><Relationship Id="rId3" Type="http://schemas.openxmlformats.org/officeDocument/2006/relationships/theme" Target="../theme/theme30.xml"/><Relationship Id="rId2" Type="http://schemas.openxmlformats.org/officeDocument/2006/relationships/slideLayout" Target="../slideLayouts/slideLayout611.xml"/><Relationship Id="rId1" Type="http://schemas.openxmlformats.org/officeDocument/2006/relationships/slideLayout" Target="../slideLayouts/slideLayout610.xml"/><Relationship Id="rId4" Type="http://schemas.openxmlformats.org/officeDocument/2006/relationships/image" Target="../media/image32.jpeg"/></Relationships>
</file>

<file path=ppt/slideMasters/_rels/slideMaster31.xml.rels><?xml version="1.0" encoding="UTF-8" standalone="yes"?>
<Relationships xmlns="http://schemas.openxmlformats.org/package/2006/relationships"><Relationship Id="rId3" Type="http://schemas.openxmlformats.org/officeDocument/2006/relationships/theme" Target="../theme/theme31.xml"/><Relationship Id="rId2" Type="http://schemas.openxmlformats.org/officeDocument/2006/relationships/slideLayout" Target="../slideLayouts/slideLayout613.xml"/><Relationship Id="rId1" Type="http://schemas.openxmlformats.org/officeDocument/2006/relationships/slideLayout" Target="../slideLayouts/slideLayout612.xml"/><Relationship Id="rId4" Type="http://schemas.openxmlformats.org/officeDocument/2006/relationships/image" Target="../media/image31.jpeg"/></Relationships>
</file>

<file path=ppt/slideMasters/_rels/slideMaster3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26.xml"/><Relationship Id="rId18" Type="http://schemas.openxmlformats.org/officeDocument/2006/relationships/slideLayout" Target="../slideLayouts/slideLayout631.xml"/><Relationship Id="rId26" Type="http://schemas.openxmlformats.org/officeDocument/2006/relationships/slideLayout" Target="../slideLayouts/slideLayout639.xml"/><Relationship Id="rId39" Type="http://schemas.openxmlformats.org/officeDocument/2006/relationships/slideLayout" Target="../slideLayouts/slideLayout652.xml"/><Relationship Id="rId21" Type="http://schemas.openxmlformats.org/officeDocument/2006/relationships/slideLayout" Target="../slideLayouts/slideLayout634.xml"/><Relationship Id="rId34" Type="http://schemas.openxmlformats.org/officeDocument/2006/relationships/slideLayout" Target="../slideLayouts/slideLayout647.xml"/><Relationship Id="rId42" Type="http://schemas.openxmlformats.org/officeDocument/2006/relationships/slideLayout" Target="../slideLayouts/slideLayout655.xml"/><Relationship Id="rId47" Type="http://schemas.openxmlformats.org/officeDocument/2006/relationships/slideLayout" Target="../slideLayouts/slideLayout660.xml"/><Relationship Id="rId50" Type="http://schemas.openxmlformats.org/officeDocument/2006/relationships/slideLayout" Target="../slideLayouts/slideLayout663.xml"/><Relationship Id="rId55" Type="http://schemas.openxmlformats.org/officeDocument/2006/relationships/slideLayout" Target="../slideLayouts/slideLayout668.xml"/><Relationship Id="rId7" Type="http://schemas.openxmlformats.org/officeDocument/2006/relationships/slideLayout" Target="../slideLayouts/slideLayout620.xml"/><Relationship Id="rId2" Type="http://schemas.openxmlformats.org/officeDocument/2006/relationships/slideLayout" Target="../slideLayouts/slideLayout615.xml"/><Relationship Id="rId16" Type="http://schemas.openxmlformats.org/officeDocument/2006/relationships/slideLayout" Target="../slideLayouts/slideLayout629.xml"/><Relationship Id="rId29" Type="http://schemas.openxmlformats.org/officeDocument/2006/relationships/slideLayout" Target="../slideLayouts/slideLayout642.xml"/><Relationship Id="rId11" Type="http://schemas.openxmlformats.org/officeDocument/2006/relationships/slideLayout" Target="../slideLayouts/slideLayout624.xml"/><Relationship Id="rId24" Type="http://schemas.openxmlformats.org/officeDocument/2006/relationships/slideLayout" Target="../slideLayouts/slideLayout637.xml"/><Relationship Id="rId32" Type="http://schemas.openxmlformats.org/officeDocument/2006/relationships/slideLayout" Target="../slideLayouts/slideLayout645.xml"/><Relationship Id="rId37" Type="http://schemas.openxmlformats.org/officeDocument/2006/relationships/slideLayout" Target="../slideLayouts/slideLayout650.xml"/><Relationship Id="rId40" Type="http://schemas.openxmlformats.org/officeDocument/2006/relationships/slideLayout" Target="../slideLayouts/slideLayout653.xml"/><Relationship Id="rId45" Type="http://schemas.openxmlformats.org/officeDocument/2006/relationships/slideLayout" Target="../slideLayouts/slideLayout658.xml"/><Relationship Id="rId53" Type="http://schemas.openxmlformats.org/officeDocument/2006/relationships/slideLayout" Target="../slideLayouts/slideLayout666.xml"/><Relationship Id="rId5" Type="http://schemas.openxmlformats.org/officeDocument/2006/relationships/slideLayout" Target="../slideLayouts/slideLayout618.xml"/><Relationship Id="rId10" Type="http://schemas.openxmlformats.org/officeDocument/2006/relationships/slideLayout" Target="../slideLayouts/slideLayout623.xml"/><Relationship Id="rId19" Type="http://schemas.openxmlformats.org/officeDocument/2006/relationships/slideLayout" Target="../slideLayouts/slideLayout632.xml"/><Relationship Id="rId31" Type="http://schemas.openxmlformats.org/officeDocument/2006/relationships/slideLayout" Target="../slideLayouts/slideLayout644.xml"/><Relationship Id="rId44" Type="http://schemas.openxmlformats.org/officeDocument/2006/relationships/slideLayout" Target="../slideLayouts/slideLayout657.xml"/><Relationship Id="rId52" Type="http://schemas.openxmlformats.org/officeDocument/2006/relationships/slideLayout" Target="../slideLayouts/slideLayout665.xml"/><Relationship Id="rId4" Type="http://schemas.openxmlformats.org/officeDocument/2006/relationships/slideLayout" Target="../slideLayouts/slideLayout617.xml"/><Relationship Id="rId9" Type="http://schemas.openxmlformats.org/officeDocument/2006/relationships/slideLayout" Target="../slideLayouts/slideLayout622.xml"/><Relationship Id="rId14" Type="http://schemas.openxmlformats.org/officeDocument/2006/relationships/slideLayout" Target="../slideLayouts/slideLayout627.xml"/><Relationship Id="rId22" Type="http://schemas.openxmlformats.org/officeDocument/2006/relationships/slideLayout" Target="../slideLayouts/slideLayout635.xml"/><Relationship Id="rId27" Type="http://schemas.openxmlformats.org/officeDocument/2006/relationships/slideLayout" Target="../slideLayouts/slideLayout640.xml"/><Relationship Id="rId30" Type="http://schemas.openxmlformats.org/officeDocument/2006/relationships/slideLayout" Target="../slideLayouts/slideLayout643.xml"/><Relationship Id="rId35" Type="http://schemas.openxmlformats.org/officeDocument/2006/relationships/slideLayout" Target="../slideLayouts/slideLayout648.xml"/><Relationship Id="rId43" Type="http://schemas.openxmlformats.org/officeDocument/2006/relationships/slideLayout" Target="../slideLayouts/slideLayout656.xml"/><Relationship Id="rId48" Type="http://schemas.openxmlformats.org/officeDocument/2006/relationships/slideLayout" Target="../slideLayouts/slideLayout661.xml"/><Relationship Id="rId56" Type="http://schemas.openxmlformats.org/officeDocument/2006/relationships/theme" Target="../theme/theme32.xml"/><Relationship Id="rId8" Type="http://schemas.openxmlformats.org/officeDocument/2006/relationships/slideLayout" Target="../slideLayouts/slideLayout621.xml"/><Relationship Id="rId51" Type="http://schemas.openxmlformats.org/officeDocument/2006/relationships/slideLayout" Target="../slideLayouts/slideLayout664.xml"/><Relationship Id="rId3" Type="http://schemas.openxmlformats.org/officeDocument/2006/relationships/slideLayout" Target="../slideLayouts/slideLayout616.xml"/><Relationship Id="rId12" Type="http://schemas.openxmlformats.org/officeDocument/2006/relationships/slideLayout" Target="../slideLayouts/slideLayout625.xml"/><Relationship Id="rId17" Type="http://schemas.openxmlformats.org/officeDocument/2006/relationships/slideLayout" Target="../slideLayouts/slideLayout630.xml"/><Relationship Id="rId25" Type="http://schemas.openxmlformats.org/officeDocument/2006/relationships/slideLayout" Target="../slideLayouts/slideLayout638.xml"/><Relationship Id="rId33" Type="http://schemas.openxmlformats.org/officeDocument/2006/relationships/slideLayout" Target="../slideLayouts/slideLayout646.xml"/><Relationship Id="rId38" Type="http://schemas.openxmlformats.org/officeDocument/2006/relationships/slideLayout" Target="../slideLayouts/slideLayout651.xml"/><Relationship Id="rId46" Type="http://schemas.openxmlformats.org/officeDocument/2006/relationships/slideLayout" Target="../slideLayouts/slideLayout659.xml"/><Relationship Id="rId20" Type="http://schemas.openxmlformats.org/officeDocument/2006/relationships/slideLayout" Target="../slideLayouts/slideLayout633.xml"/><Relationship Id="rId41" Type="http://schemas.openxmlformats.org/officeDocument/2006/relationships/slideLayout" Target="../slideLayouts/slideLayout654.xml"/><Relationship Id="rId54" Type="http://schemas.openxmlformats.org/officeDocument/2006/relationships/slideLayout" Target="../slideLayouts/slideLayout667.xml"/><Relationship Id="rId1" Type="http://schemas.openxmlformats.org/officeDocument/2006/relationships/slideLayout" Target="../slideLayouts/slideLayout614.xml"/><Relationship Id="rId6" Type="http://schemas.openxmlformats.org/officeDocument/2006/relationships/slideLayout" Target="../slideLayouts/slideLayout619.xml"/><Relationship Id="rId15" Type="http://schemas.openxmlformats.org/officeDocument/2006/relationships/slideLayout" Target="../slideLayouts/slideLayout628.xml"/><Relationship Id="rId23" Type="http://schemas.openxmlformats.org/officeDocument/2006/relationships/slideLayout" Target="../slideLayouts/slideLayout636.xml"/><Relationship Id="rId28" Type="http://schemas.openxmlformats.org/officeDocument/2006/relationships/slideLayout" Target="../slideLayouts/slideLayout641.xml"/><Relationship Id="rId36" Type="http://schemas.openxmlformats.org/officeDocument/2006/relationships/slideLayout" Target="../slideLayouts/slideLayout649.xml"/><Relationship Id="rId49" Type="http://schemas.openxmlformats.org/officeDocument/2006/relationships/slideLayout" Target="../slideLayouts/slideLayout662.xml"/></Relationships>
</file>

<file path=ppt/slideMasters/_rels/slideMaster3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3.xml"/><Relationship Id="rId2" Type="http://schemas.openxmlformats.org/officeDocument/2006/relationships/slideLayout" Target="../slideLayouts/slideLayout670.xml"/><Relationship Id="rId1" Type="http://schemas.openxmlformats.org/officeDocument/2006/relationships/slideLayout" Target="../slideLayouts/slideLayout669.xml"/><Relationship Id="rId4" Type="http://schemas.openxmlformats.org/officeDocument/2006/relationships/image" Target="../media/image31.jpeg"/></Relationships>
</file>

<file path=ppt/slideMasters/_rels/slideMaster3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83.xml"/><Relationship Id="rId18" Type="http://schemas.openxmlformats.org/officeDocument/2006/relationships/slideLayout" Target="../slideLayouts/slideLayout688.xml"/><Relationship Id="rId26" Type="http://schemas.openxmlformats.org/officeDocument/2006/relationships/slideLayout" Target="../slideLayouts/slideLayout696.xml"/><Relationship Id="rId39" Type="http://schemas.openxmlformats.org/officeDocument/2006/relationships/slideLayout" Target="../slideLayouts/slideLayout709.xml"/><Relationship Id="rId21" Type="http://schemas.openxmlformats.org/officeDocument/2006/relationships/slideLayout" Target="../slideLayouts/slideLayout691.xml"/><Relationship Id="rId34" Type="http://schemas.openxmlformats.org/officeDocument/2006/relationships/slideLayout" Target="../slideLayouts/slideLayout704.xml"/><Relationship Id="rId42" Type="http://schemas.openxmlformats.org/officeDocument/2006/relationships/slideLayout" Target="../slideLayouts/slideLayout712.xml"/><Relationship Id="rId47" Type="http://schemas.openxmlformats.org/officeDocument/2006/relationships/slideLayout" Target="../slideLayouts/slideLayout717.xml"/><Relationship Id="rId50" Type="http://schemas.openxmlformats.org/officeDocument/2006/relationships/slideLayout" Target="../slideLayouts/slideLayout720.xml"/><Relationship Id="rId55" Type="http://schemas.openxmlformats.org/officeDocument/2006/relationships/slideLayout" Target="../slideLayouts/slideLayout725.xml"/><Relationship Id="rId7" Type="http://schemas.openxmlformats.org/officeDocument/2006/relationships/slideLayout" Target="../slideLayouts/slideLayout677.xml"/><Relationship Id="rId2" Type="http://schemas.openxmlformats.org/officeDocument/2006/relationships/slideLayout" Target="../slideLayouts/slideLayout672.xml"/><Relationship Id="rId16" Type="http://schemas.openxmlformats.org/officeDocument/2006/relationships/slideLayout" Target="../slideLayouts/slideLayout686.xml"/><Relationship Id="rId29" Type="http://schemas.openxmlformats.org/officeDocument/2006/relationships/slideLayout" Target="../slideLayouts/slideLayout699.xml"/><Relationship Id="rId11" Type="http://schemas.openxmlformats.org/officeDocument/2006/relationships/slideLayout" Target="../slideLayouts/slideLayout681.xml"/><Relationship Id="rId24" Type="http://schemas.openxmlformats.org/officeDocument/2006/relationships/slideLayout" Target="../slideLayouts/slideLayout694.xml"/><Relationship Id="rId32" Type="http://schemas.openxmlformats.org/officeDocument/2006/relationships/slideLayout" Target="../slideLayouts/slideLayout702.xml"/><Relationship Id="rId37" Type="http://schemas.openxmlformats.org/officeDocument/2006/relationships/slideLayout" Target="../slideLayouts/slideLayout707.xml"/><Relationship Id="rId40" Type="http://schemas.openxmlformats.org/officeDocument/2006/relationships/slideLayout" Target="../slideLayouts/slideLayout710.xml"/><Relationship Id="rId45" Type="http://schemas.openxmlformats.org/officeDocument/2006/relationships/slideLayout" Target="../slideLayouts/slideLayout715.xml"/><Relationship Id="rId53" Type="http://schemas.openxmlformats.org/officeDocument/2006/relationships/slideLayout" Target="../slideLayouts/slideLayout723.xml"/><Relationship Id="rId5" Type="http://schemas.openxmlformats.org/officeDocument/2006/relationships/slideLayout" Target="../slideLayouts/slideLayout675.xml"/><Relationship Id="rId10" Type="http://schemas.openxmlformats.org/officeDocument/2006/relationships/slideLayout" Target="../slideLayouts/slideLayout680.xml"/><Relationship Id="rId19" Type="http://schemas.openxmlformats.org/officeDocument/2006/relationships/slideLayout" Target="../slideLayouts/slideLayout689.xml"/><Relationship Id="rId31" Type="http://schemas.openxmlformats.org/officeDocument/2006/relationships/slideLayout" Target="../slideLayouts/slideLayout701.xml"/><Relationship Id="rId44" Type="http://schemas.openxmlformats.org/officeDocument/2006/relationships/slideLayout" Target="../slideLayouts/slideLayout714.xml"/><Relationship Id="rId52" Type="http://schemas.openxmlformats.org/officeDocument/2006/relationships/slideLayout" Target="../slideLayouts/slideLayout722.xml"/><Relationship Id="rId4" Type="http://schemas.openxmlformats.org/officeDocument/2006/relationships/slideLayout" Target="../slideLayouts/slideLayout674.xml"/><Relationship Id="rId9" Type="http://schemas.openxmlformats.org/officeDocument/2006/relationships/slideLayout" Target="../slideLayouts/slideLayout679.xml"/><Relationship Id="rId14" Type="http://schemas.openxmlformats.org/officeDocument/2006/relationships/slideLayout" Target="../slideLayouts/slideLayout684.xml"/><Relationship Id="rId22" Type="http://schemas.openxmlformats.org/officeDocument/2006/relationships/slideLayout" Target="../slideLayouts/slideLayout692.xml"/><Relationship Id="rId27" Type="http://schemas.openxmlformats.org/officeDocument/2006/relationships/slideLayout" Target="../slideLayouts/slideLayout697.xml"/><Relationship Id="rId30" Type="http://schemas.openxmlformats.org/officeDocument/2006/relationships/slideLayout" Target="../slideLayouts/slideLayout700.xml"/><Relationship Id="rId35" Type="http://schemas.openxmlformats.org/officeDocument/2006/relationships/slideLayout" Target="../slideLayouts/slideLayout705.xml"/><Relationship Id="rId43" Type="http://schemas.openxmlformats.org/officeDocument/2006/relationships/slideLayout" Target="../slideLayouts/slideLayout713.xml"/><Relationship Id="rId48" Type="http://schemas.openxmlformats.org/officeDocument/2006/relationships/slideLayout" Target="../slideLayouts/slideLayout718.xml"/><Relationship Id="rId56" Type="http://schemas.openxmlformats.org/officeDocument/2006/relationships/theme" Target="../theme/theme34.xml"/><Relationship Id="rId8" Type="http://schemas.openxmlformats.org/officeDocument/2006/relationships/slideLayout" Target="../slideLayouts/slideLayout678.xml"/><Relationship Id="rId51" Type="http://schemas.openxmlformats.org/officeDocument/2006/relationships/slideLayout" Target="../slideLayouts/slideLayout721.xml"/><Relationship Id="rId3" Type="http://schemas.openxmlformats.org/officeDocument/2006/relationships/slideLayout" Target="../slideLayouts/slideLayout673.xml"/><Relationship Id="rId12" Type="http://schemas.openxmlformats.org/officeDocument/2006/relationships/slideLayout" Target="../slideLayouts/slideLayout682.xml"/><Relationship Id="rId17" Type="http://schemas.openxmlformats.org/officeDocument/2006/relationships/slideLayout" Target="../slideLayouts/slideLayout687.xml"/><Relationship Id="rId25" Type="http://schemas.openxmlformats.org/officeDocument/2006/relationships/slideLayout" Target="../slideLayouts/slideLayout695.xml"/><Relationship Id="rId33" Type="http://schemas.openxmlformats.org/officeDocument/2006/relationships/slideLayout" Target="../slideLayouts/slideLayout703.xml"/><Relationship Id="rId38" Type="http://schemas.openxmlformats.org/officeDocument/2006/relationships/slideLayout" Target="../slideLayouts/slideLayout708.xml"/><Relationship Id="rId46" Type="http://schemas.openxmlformats.org/officeDocument/2006/relationships/slideLayout" Target="../slideLayouts/slideLayout716.xml"/><Relationship Id="rId20" Type="http://schemas.openxmlformats.org/officeDocument/2006/relationships/slideLayout" Target="../slideLayouts/slideLayout690.xml"/><Relationship Id="rId41" Type="http://schemas.openxmlformats.org/officeDocument/2006/relationships/slideLayout" Target="../slideLayouts/slideLayout711.xml"/><Relationship Id="rId54" Type="http://schemas.openxmlformats.org/officeDocument/2006/relationships/slideLayout" Target="../slideLayouts/slideLayout724.xml"/><Relationship Id="rId1" Type="http://schemas.openxmlformats.org/officeDocument/2006/relationships/slideLayout" Target="../slideLayouts/slideLayout671.xml"/><Relationship Id="rId6" Type="http://schemas.openxmlformats.org/officeDocument/2006/relationships/slideLayout" Target="../slideLayouts/slideLayout676.xml"/><Relationship Id="rId15" Type="http://schemas.openxmlformats.org/officeDocument/2006/relationships/slideLayout" Target="../slideLayouts/slideLayout685.xml"/><Relationship Id="rId23" Type="http://schemas.openxmlformats.org/officeDocument/2006/relationships/slideLayout" Target="../slideLayouts/slideLayout693.xml"/><Relationship Id="rId28" Type="http://schemas.openxmlformats.org/officeDocument/2006/relationships/slideLayout" Target="../slideLayouts/slideLayout698.xml"/><Relationship Id="rId36" Type="http://schemas.openxmlformats.org/officeDocument/2006/relationships/slideLayout" Target="../slideLayouts/slideLayout706.xml"/><Relationship Id="rId49" Type="http://schemas.openxmlformats.org/officeDocument/2006/relationships/slideLayout" Target="../slideLayouts/slideLayout719.xml"/></Relationships>
</file>

<file path=ppt/slideMasters/_rels/slideMaster3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38.xml"/><Relationship Id="rId18" Type="http://schemas.openxmlformats.org/officeDocument/2006/relationships/slideLayout" Target="../slideLayouts/slideLayout743.xml"/><Relationship Id="rId26" Type="http://schemas.openxmlformats.org/officeDocument/2006/relationships/slideLayout" Target="../slideLayouts/slideLayout751.xml"/><Relationship Id="rId39" Type="http://schemas.openxmlformats.org/officeDocument/2006/relationships/slideLayout" Target="../slideLayouts/slideLayout764.xml"/><Relationship Id="rId21" Type="http://schemas.openxmlformats.org/officeDocument/2006/relationships/slideLayout" Target="../slideLayouts/slideLayout746.xml"/><Relationship Id="rId34" Type="http://schemas.openxmlformats.org/officeDocument/2006/relationships/slideLayout" Target="../slideLayouts/slideLayout759.xml"/><Relationship Id="rId42" Type="http://schemas.openxmlformats.org/officeDocument/2006/relationships/slideLayout" Target="../slideLayouts/slideLayout767.xml"/><Relationship Id="rId47" Type="http://schemas.openxmlformats.org/officeDocument/2006/relationships/slideLayout" Target="../slideLayouts/slideLayout772.xml"/><Relationship Id="rId50" Type="http://schemas.openxmlformats.org/officeDocument/2006/relationships/slideLayout" Target="../slideLayouts/slideLayout775.xml"/><Relationship Id="rId55" Type="http://schemas.openxmlformats.org/officeDocument/2006/relationships/slideLayout" Target="../slideLayouts/slideLayout780.xml"/><Relationship Id="rId7" Type="http://schemas.openxmlformats.org/officeDocument/2006/relationships/slideLayout" Target="../slideLayouts/slideLayout732.xml"/><Relationship Id="rId2" Type="http://schemas.openxmlformats.org/officeDocument/2006/relationships/slideLayout" Target="../slideLayouts/slideLayout727.xml"/><Relationship Id="rId16" Type="http://schemas.openxmlformats.org/officeDocument/2006/relationships/slideLayout" Target="../slideLayouts/slideLayout741.xml"/><Relationship Id="rId29" Type="http://schemas.openxmlformats.org/officeDocument/2006/relationships/slideLayout" Target="../slideLayouts/slideLayout754.xml"/><Relationship Id="rId11" Type="http://schemas.openxmlformats.org/officeDocument/2006/relationships/slideLayout" Target="../slideLayouts/slideLayout736.xml"/><Relationship Id="rId24" Type="http://schemas.openxmlformats.org/officeDocument/2006/relationships/slideLayout" Target="../slideLayouts/slideLayout749.xml"/><Relationship Id="rId32" Type="http://schemas.openxmlformats.org/officeDocument/2006/relationships/slideLayout" Target="../slideLayouts/slideLayout757.xml"/><Relationship Id="rId37" Type="http://schemas.openxmlformats.org/officeDocument/2006/relationships/slideLayout" Target="../slideLayouts/slideLayout762.xml"/><Relationship Id="rId40" Type="http://schemas.openxmlformats.org/officeDocument/2006/relationships/slideLayout" Target="../slideLayouts/slideLayout765.xml"/><Relationship Id="rId45" Type="http://schemas.openxmlformats.org/officeDocument/2006/relationships/slideLayout" Target="../slideLayouts/slideLayout770.xml"/><Relationship Id="rId53" Type="http://schemas.openxmlformats.org/officeDocument/2006/relationships/slideLayout" Target="../slideLayouts/slideLayout778.xml"/><Relationship Id="rId5" Type="http://schemas.openxmlformats.org/officeDocument/2006/relationships/slideLayout" Target="../slideLayouts/slideLayout730.xml"/><Relationship Id="rId19" Type="http://schemas.openxmlformats.org/officeDocument/2006/relationships/slideLayout" Target="../slideLayouts/slideLayout744.xml"/><Relationship Id="rId4" Type="http://schemas.openxmlformats.org/officeDocument/2006/relationships/slideLayout" Target="../slideLayouts/slideLayout729.xml"/><Relationship Id="rId9" Type="http://schemas.openxmlformats.org/officeDocument/2006/relationships/slideLayout" Target="../slideLayouts/slideLayout734.xml"/><Relationship Id="rId14" Type="http://schemas.openxmlformats.org/officeDocument/2006/relationships/slideLayout" Target="../slideLayouts/slideLayout739.xml"/><Relationship Id="rId22" Type="http://schemas.openxmlformats.org/officeDocument/2006/relationships/slideLayout" Target="../slideLayouts/slideLayout747.xml"/><Relationship Id="rId27" Type="http://schemas.openxmlformats.org/officeDocument/2006/relationships/slideLayout" Target="../slideLayouts/slideLayout752.xml"/><Relationship Id="rId30" Type="http://schemas.openxmlformats.org/officeDocument/2006/relationships/slideLayout" Target="../slideLayouts/slideLayout755.xml"/><Relationship Id="rId35" Type="http://schemas.openxmlformats.org/officeDocument/2006/relationships/slideLayout" Target="../slideLayouts/slideLayout760.xml"/><Relationship Id="rId43" Type="http://schemas.openxmlformats.org/officeDocument/2006/relationships/slideLayout" Target="../slideLayouts/slideLayout768.xml"/><Relationship Id="rId48" Type="http://schemas.openxmlformats.org/officeDocument/2006/relationships/slideLayout" Target="../slideLayouts/slideLayout773.xml"/><Relationship Id="rId56" Type="http://schemas.openxmlformats.org/officeDocument/2006/relationships/slideLayout" Target="../slideLayouts/slideLayout781.xml"/><Relationship Id="rId8" Type="http://schemas.openxmlformats.org/officeDocument/2006/relationships/slideLayout" Target="../slideLayouts/slideLayout733.xml"/><Relationship Id="rId51" Type="http://schemas.openxmlformats.org/officeDocument/2006/relationships/slideLayout" Target="../slideLayouts/slideLayout776.xml"/><Relationship Id="rId3" Type="http://schemas.openxmlformats.org/officeDocument/2006/relationships/slideLayout" Target="../slideLayouts/slideLayout728.xml"/><Relationship Id="rId12" Type="http://schemas.openxmlformats.org/officeDocument/2006/relationships/slideLayout" Target="../slideLayouts/slideLayout737.xml"/><Relationship Id="rId17" Type="http://schemas.openxmlformats.org/officeDocument/2006/relationships/slideLayout" Target="../slideLayouts/slideLayout742.xml"/><Relationship Id="rId25" Type="http://schemas.openxmlformats.org/officeDocument/2006/relationships/slideLayout" Target="../slideLayouts/slideLayout750.xml"/><Relationship Id="rId33" Type="http://schemas.openxmlformats.org/officeDocument/2006/relationships/slideLayout" Target="../slideLayouts/slideLayout758.xml"/><Relationship Id="rId38" Type="http://schemas.openxmlformats.org/officeDocument/2006/relationships/slideLayout" Target="../slideLayouts/slideLayout763.xml"/><Relationship Id="rId46" Type="http://schemas.openxmlformats.org/officeDocument/2006/relationships/slideLayout" Target="../slideLayouts/slideLayout771.xml"/><Relationship Id="rId20" Type="http://schemas.openxmlformats.org/officeDocument/2006/relationships/slideLayout" Target="../slideLayouts/slideLayout745.xml"/><Relationship Id="rId41" Type="http://schemas.openxmlformats.org/officeDocument/2006/relationships/slideLayout" Target="../slideLayouts/slideLayout766.xml"/><Relationship Id="rId54" Type="http://schemas.openxmlformats.org/officeDocument/2006/relationships/slideLayout" Target="../slideLayouts/slideLayout779.xml"/><Relationship Id="rId1" Type="http://schemas.openxmlformats.org/officeDocument/2006/relationships/slideLayout" Target="../slideLayouts/slideLayout726.xml"/><Relationship Id="rId6" Type="http://schemas.openxmlformats.org/officeDocument/2006/relationships/slideLayout" Target="../slideLayouts/slideLayout731.xml"/><Relationship Id="rId15" Type="http://schemas.openxmlformats.org/officeDocument/2006/relationships/slideLayout" Target="../slideLayouts/slideLayout740.xml"/><Relationship Id="rId23" Type="http://schemas.openxmlformats.org/officeDocument/2006/relationships/slideLayout" Target="../slideLayouts/slideLayout748.xml"/><Relationship Id="rId28" Type="http://schemas.openxmlformats.org/officeDocument/2006/relationships/slideLayout" Target="../slideLayouts/slideLayout753.xml"/><Relationship Id="rId36" Type="http://schemas.openxmlformats.org/officeDocument/2006/relationships/slideLayout" Target="../slideLayouts/slideLayout761.xml"/><Relationship Id="rId49" Type="http://schemas.openxmlformats.org/officeDocument/2006/relationships/slideLayout" Target="../slideLayouts/slideLayout774.xml"/><Relationship Id="rId57" Type="http://schemas.openxmlformats.org/officeDocument/2006/relationships/theme" Target="../theme/theme35.xml"/><Relationship Id="rId10" Type="http://schemas.openxmlformats.org/officeDocument/2006/relationships/slideLayout" Target="../slideLayouts/slideLayout735.xml"/><Relationship Id="rId31" Type="http://schemas.openxmlformats.org/officeDocument/2006/relationships/slideLayout" Target="../slideLayouts/slideLayout756.xml"/><Relationship Id="rId44" Type="http://schemas.openxmlformats.org/officeDocument/2006/relationships/slideLayout" Target="../slideLayouts/slideLayout769.xml"/><Relationship Id="rId52" Type="http://schemas.openxmlformats.org/officeDocument/2006/relationships/slideLayout" Target="../slideLayouts/slideLayout777.xml"/></Relationships>
</file>

<file path=ppt/slideMasters/_rels/slideMaster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84.xml"/><Relationship Id="rId2" Type="http://schemas.openxmlformats.org/officeDocument/2006/relationships/slideLayout" Target="../slideLayouts/slideLayout783.xml"/><Relationship Id="rId1" Type="http://schemas.openxmlformats.org/officeDocument/2006/relationships/slideLayout" Target="../slideLayouts/slideLayout782.xml"/><Relationship Id="rId5" Type="http://schemas.openxmlformats.org/officeDocument/2006/relationships/image" Target="../media/image31.jpeg"/><Relationship Id="rId4" Type="http://schemas.openxmlformats.org/officeDocument/2006/relationships/theme" Target="../theme/theme36.xml"/></Relationships>
</file>

<file path=ppt/slideMasters/_rels/slideMaster37.xml.rels><?xml version="1.0" encoding="UTF-8" standalone="yes"?>
<Relationships xmlns="http://schemas.openxmlformats.org/package/2006/relationships"><Relationship Id="rId3" Type="http://schemas.openxmlformats.org/officeDocument/2006/relationships/theme" Target="../theme/theme37.xml"/><Relationship Id="rId2" Type="http://schemas.openxmlformats.org/officeDocument/2006/relationships/slideLayout" Target="../slideLayouts/slideLayout786.xml"/><Relationship Id="rId1" Type="http://schemas.openxmlformats.org/officeDocument/2006/relationships/slideLayout" Target="../slideLayouts/slideLayout785.xml"/><Relationship Id="rId4" Type="http://schemas.openxmlformats.org/officeDocument/2006/relationships/image" Target="../media/image31.jpeg"/></Relationships>
</file>

<file path=ppt/slideMasters/_rels/slideMaster38.xml.rels><?xml version="1.0" encoding="UTF-8" standalone="yes"?>
<Relationships xmlns="http://schemas.openxmlformats.org/package/2006/relationships"><Relationship Id="rId3" Type="http://schemas.openxmlformats.org/officeDocument/2006/relationships/theme" Target="../theme/theme38.xml"/><Relationship Id="rId2" Type="http://schemas.openxmlformats.org/officeDocument/2006/relationships/slideLayout" Target="../slideLayouts/slideLayout788.xml"/><Relationship Id="rId1" Type="http://schemas.openxmlformats.org/officeDocument/2006/relationships/slideLayout" Target="../slideLayouts/slideLayout787.xml"/><Relationship Id="rId4" Type="http://schemas.openxmlformats.org/officeDocument/2006/relationships/image" Target="../media/image31.jpeg"/></Relationships>
</file>

<file path=ppt/slideMasters/_rels/slideMaster39.xml.rels><?xml version="1.0" encoding="UTF-8" standalone="yes"?>
<Relationships xmlns="http://schemas.openxmlformats.org/package/2006/relationships"><Relationship Id="rId3" Type="http://schemas.openxmlformats.org/officeDocument/2006/relationships/theme" Target="../theme/theme39.xml"/><Relationship Id="rId2" Type="http://schemas.openxmlformats.org/officeDocument/2006/relationships/slideLayout" Target="../slideLayouts/slideLayout790.xml"/><Relationship Id="rId1" Type="http://schemas.openxmlformats.org/officeDocument/2006/relationships/slideLayout" Target="../slideLayouts/slideLayout789.xml"/><Relationship Id="rId4" Type="http://schemas.openxmlformats.org/officeDocument/2006/relationships/image" Target="../media/image31.jpeg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2.xml"/><Relationship Id="rId18" Type="http://schemas.openxmlformats.org/officeDocument/2006/relationships/slideLayout" Target="../slideLayouts/slideLayout117.xml"/><Relationship Id="rId26" Type="http://schemas.openxmlformats.org/officeDocument/2006/relationships/slideLayout" Target="../slideLayouts/slideLayout125.xml"/><Relationship Id="rId3" Type="http://schemas.openxmlformats.org/officeDocument/2006/relationships/slideLayout" Target="../slideLayouts/slideLayout102.xml"/><Relationship Id="rId21" Type="http://schemas.openxmlformats.org/officeDocument/2006/relationships/slideLayout" Target="../slideLayouts/slideLayout120.xml"/><Relationship Id="rId34" Type="http://schemas.openxmlformats.org/officeDocument/2006/relationships/image" Target="../media/image3.jpeg"/><Relationship Id="rId7" Type="http://schemas.openxmlformats.org/officeDocument/2006/relationships/slideLayout" Target="../slideLayouts/slideLayout106.xml"/><Relationship Id="rId12" Type="http://schemas.openxmlformats.org/officeDocument/2006/relationships/slideLayout" Target="../slideLayouts/slideLayout111.xml"/><Relationship Id="rId17" Type="http://schemas.openxmlformats.org/officeDocument/2006/relationships/slideLayout" Target="../slideLayouts/slideLayout116.xml"/><Relationship Id="rId25" Type="http://schemas.openxmlformats.org/officeDocument/2006/relationships/slideLayout" Target="../slideLayouts/slideLayout124.xml"/><Relationship Id="rId33" Type="http://schemas.openxmlformats.org/officeDocument/2006/relationships/theme" Target="../theme/theme4.xml"/><Relationship Id="rId2" Type="http://schemas.openxmlformats.org/officeDocument/2006/relationships/slideLayout" Target="../slideLayouts/slideLayout101.xml"/><Relationship Id="rId16" Type="http://schemas.openxmlformats.org/officeDocument/2006/relationships/slideLayout" Target="../slideLayouts/slideLayout115.xml"/><Relationship Id="rId20" Type="http://schemas.openxmlformats.org/officeDocument/2006/relationships/slideLayout" Target="../slideLayouts/slideLayout119.xml"/><Relationship Id="rId29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24" Type="http://schemas.openxmlformats.org/officeDocument/2006/relationships/slideLayout" Target="../slideLayouts/slideLayout123.xml"/><Relationship Id="rId32" Type="http://schemas.openxmlformats.org/officeDocument/2006/relationships/slideLayout" Target="../slideLayouts/slideLayout131.xml"/><Relationship Id="rId5" Type="http://schemas.openxmlformats.org/officeDocument/2006/relationships/slideLayout" Target="../slideLayouts/slideLayout104.xml"/><Relationship Id="rId15" Type="http://schemas.openxmlformats.org/officeDocument/2006/relationships/slideLayout" Target="../slideLayouts/slideLayout114.xml"/><Relationship Id="rId23" Type="http://schemas.openxmlformats.org/officeDocument/2006/relationships/slideLayout" Target="../slideLayouts/slideLayout122.xml"/><Relationship Id="rId28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9.xml"/><Relationship Id="rId19" Type="http://schemas.openxmlformats.org/officeDocument/2006/relationships/slideLayout" Target="../slideLayouts/slideLayout118.xml"/><Relationship Id="rId31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Relationship Id="rId14" Type="http://schemas.openxmlformats.org/officeDocument/2006/relationships/slideLayout" Target="../slideLayouts/slideLayout113.xml"/><Relationship Id="rId22" Type="http://schemas.openxmlformats.org/officeDocument/2006/relationships/slideLayout" Target="../slideLayouts/slideLayout121.xml"/><Relationship Id="rId27" Type="http://schemas.openxmlformats.org/officeDocument/2006/relationships/slideLayout" Target="../slideLayouts/slideLayout126.xml"/><Relationship Id="rId30" Type="http://schemas.openxmlformats.org/officeDocument/2006/relationships/slideLayout" Target="../slideLayouts/slideLayout129.xml"/><Relationship Id="rId8" Type="http://schemas.openxmlformats.org/officeDocument/2006/relationships/slideLayout" Target="../slideLayouts/slideLayout107.xml"/></Relationships>
</file>

<file path=ppt/slideMasters/_rels/slideMaster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93.xml"/><Relationship Id="rId2" Type="http://schemas.openxmlformats.org/officeDocument/2006/relationships/slideLayout" Target="../slideLayouts/slideLayout792.xml"/><Relationship Id="rId1" Type="http://schemas.openxmlformats.org/officeDocument/2006/relationships/slideLayout" Target="../slideLayouts/slideLayout791.xml"/><Relationship Id="rId5" Type="http://schemas.openxmlformats.org/officeDocument/2006/relationships/image" Target="../media/image31.jpeg"/><Relationship Id="rId4" Type="http://schemas.openxmlformats.org/officeDocument/2006/relationships/theme" Target="../theme/theme40.xml"/></Relationships>
</file>

<file path=ppt/slideMasters/_rels/slideMaster41.xml.rels><?xml version="1.0" encoding="UTF-8" standalone="yes"?>
<Relationships xmlns="http://schemas.openxmlformats.org/package/2006/relationships"><Relationship Id="rId3" Type="http://schemas.openxmlformats.org/officeDocument/2006/relationships/theme" Target="../theme/theme41.xml"/><Relationship Id="rId2" Type="http://schemas.openxmlformats.org/officeDocument/2006/relationships/slideLayout" Target="../slideLayouts/slideLayout795.xml"/><Relationship Id="rId1" Type="http://schemas.openxmlformats.org/officeDocument/2006/relationships/slideLayout" Target="../slideLayouts/slideLayout794.xml"/><Relationship Id="rId4" Type="http://schemas.openxmlformats.org/officeDocument/2006/relationships/image" Target="../media/image32.jpeg"/></Relationships>
</file>

<file path=ppt/slideMasters/_rels/slideMaster4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98.xml"/><Relationship Id="rId2" Type="http://schemas.openxmlformats.org/officeDocument/2006/relationships/slideLayout" Target="../slideLayouts/slideLayout797.xml"/><Relationship Id="rId1" Type="http://schemas.openxmlformats.org/officeDocument/2006/relationships/slideLayout" Target="../slideLayouts/slideLayout796.xml"/><Relationship Id="rId5" Type="http://schemas.openxmlformats.org/officeDocument/2006/relationships/image" Target="../media/image31.jpeg"/><Relationship Id="rId4" Type="http://schemas.openxmlformats.org/officeDocument/2006/relationships/theme" Target="../theme/theme42.xml"/></Relationships>
</file>

<file path=ppt/slideMasters/_rels/slideMaster4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11.xml"/><Relationship Id="rId18" Type="http://schemas.openxmlformats.org/officeDocument/2006/relationships/slideLayout" Target="../slideLayouts/slideLayout816.xml"/><Relationship Id="rId26" Type="http://schemas.openxmlformats.org/officeDocument/2006/relationships/slideLayout" Target="../slideLayouts/slideLayout824.xml"/><Relationship Id="rId39" Type="http://schemas.openxmlformats.org/officeDocument/2006/relationships/slideLayout" Target="../slideLayouts/slideLayout837.xml"/><Relationship Id="rId21" Type="http://schemas.openxmlformats.org/officeDocument/2006/relationships/slideLayout" Target="../slideLayouts/slideLayout819.xml"/><Relationship Id="rId34" Type="http://schemas.openxmlformats.org/officeDocument/2006/relationships/slideLayout" Target="../slideLayouts/slideLayout832.xml"/><Relationship Id="rId42" Type="http://schemas.openxmlformats.org/officeDocument/2006/relationships/slideLayout" Target="../slideLayouts/slideLayout840.xml"/><Relationship Id="rId47" Type="http://schemas.openxmlformats.org/officeDocument/2006/relationships/slideLayout" Target="../slideLayouts/slideLayout845.xml"/><Relationship Id="rId50" Type="http://schemas.openxmlformats.org/officeDocument/2006/relationships/slideLayout" Target="../slideLayouts/slideLayout848.xml"/><Relationship Id="rId55" Type="http://schemas.openxmlformats.org/officeDocument/2006/relationships/slideLayout" Target="../slideLayouts/slideLayout853.xml"/><Relationship Id="rId7" Type="http://schemas.openxmlformats.org/officeDocument/2006/relationships/slideLayout" Target="../slideLayouts/slideLayout805.xml"/><Relationship Id="rId2" Type="http://schemas.openxmlformats.org/officeDocument/2006/relationships/slideLayout" Target="../slideLayouts/slideLayout800.xml"/><Relationship Id="rId16" Type="http://schemas.openxmlformats.org/officeDocument/2006/relationships/slideLayout" Target="../slideLayouts/slideLayout814.xml"/><Relationship Id="rId29" Type="http://schemas.openxmlformats.org/officeDocument/2006/relationships/slideLayout" Target="../slideLayouts/slideLayout827.xml"/><Relationship Id="rId11" Type="http://schemas.openxmlformats.org/officeDocument/2006/relationships/slideLayout" Target="../slideLayouts/slideLayout809.xml"/><Relationship Id="rId24" Type="http://schemas.openxmlformats.org/officeDocument/2006/relationships/slideLayout" Target="../slideLayouts/slideLayout822.xml"/><Relationship Id="rId32" Type="http://schemas.openxmlformats.org/officeDocument/2006/relationships/slideLayout" Target="../slideLayouts/slideLayout830.xml"/><Relationship Id="rId37" Type="http://schemas.openxmlformats.org/officeDocument/2006/relationships/slideLayout" Target="../slideLayouts/slideLayout835.xml"/><Relationship Id="rId40" Type="http://schemas.openxmlformats.org/officeDocument/2006/relationships/slideLayout" Target="../slideLayouts/slideLayout838.xml"/><Relationship Id="rId45" Type="http://schemas.openxmlformats.org/officeDocument/2006/relationships/slideLayout" Target="../slideLayouts/slideLayout843.xml"/><Relationship Id="rId53" Type="http://schemas.openxmlformats.org/officeDocument/2006/relationships/slideLayout" Target="../slideLayouts/slideLayout851.xml"/><Relationship Id="rId5" Type="http://schemas.openxmlformats.org/officeDocument/2006/relationships/slideLayout" Target="../slideLayouts/slideLayout803.xml"/><Relationship Id="rId10" Type="http://schemas.openxmlformats.org/officeDocument/2006/relationships/slideLayout" Target="../slideLayouts/slideLayout808.xml"/><Relationship Id="rId19" Type="http://schemas.openxmlformats.org/officeDocument/2006/relationships/slideLayout" Target="../slideLayouts/slideLayout817.xml"/><Relationship Id="rId31" Type="http://schemas.openxmlformats.org/officeDocument/2006/relationships/slideLayout" Target="../slideLayouts/slideLayout829.xml"/><Relationship Id="rId44" Type="http://schemas.openxmlformats.org/officeDocument/2006/relationships/slideLayout" Target="../slideLayouts/slideLayout842.xml"/><Relationship Id="rId52" Type="http://schemas.openxmlformats.org/officeDocument/2006/relationships/slideLayout" Target="../slideLayouts/slideLayout850.xml"/><Relationship Id="rId4" Type="http://schemas.openxmlformats.org/officeDocument/2006/relationships/slideLayout" Target="../slideLayouts/slideLayout802.xml"/><Relationship Id="rId9" Type="http://schemas.openxmlformats.org/officeDocument/2006/relationships/slideLayout" Target="../slideLayouts/slideLayout807.xml"/><Relationship Id="rId14" Type="http://schemas.openxmlformats.org/officeDocument/2006/relationships/slideLayout" Target="../slideLayouts/slideLayout812.xml"/><Relationship Id="rId22" Type="http://schemas.openxmlformats.org/officeDocument/2006/relationships/slideLayout" Target="../slideLayouts/slideLayout820.xml"/><Relationship Id="rId27" Type="http://schemas.openxmlformats.org/officeDocument/2006/relationships/slideLayout" Target="../slideLayouts/slideLayout825.xml"/><Relationship Id="rId30" Type="http://schemas.openxmlformats.org/officeDocument/2006/relationships/slideLayout" Target="../slideLayouts/slideLayout828.xml"/><Relationship Id="rId35" Type="http://schemas.openxmlformats.org/officeDocument/2006/relationships/slideLayout" Target="../slideLayouts/slideLayout833.xml"/><Relationship Id="rId43" Type="http://schemas.openxmlformats.org/officeDocument/2006/relationships/slideLayout" Target="../slideLayouts/slideLayout841.xml"/><Relationship Id="rId48" Type="http://schemas.openxmlformats.org/officeDocument/2006/relationships/slideLayout" Target="../slideLayouts/slideLayout846.xml"/><Relationship Id="rId56" Type="http://schemas.openxmlformats.org/officeDocument/2006/relationships/theme" Target="../theme/theme43.xml"/><Relationship Id="rId8" Type="http://schemas.openxmlformats.org/officeDocument/2006/relationships/slideLayout" Target="../slideLayouts/slideLayout806.xml"/><Relationship Id="rId51" Type="http://schemas.openxmlformats.org/officeDocument/2006/relationships/slideLayout" Target="../slideLayouts/slideLayout849.xml"/><Relationship Id="rId3" Type="http://schemas.openxmlformats.org/officeDocument/2006/relationships/slideLayout" Target="../slideLayouts/slideLayout801.xml"/><Relationship Id="rId12" Type="http://schemas.openxmlformats.org/officeDocument/2006/relationships/slideLayout" Target="../slideLayouts/slideLayout810.xml"/><Relationship Id="rId17" Type="http://schemas.openxmlformats.org/officeDocument/2006/relationships/slideLayout" Target="../slideLayouts/slideLayout815.xml"/><Relationship Id="rId25" Type="http://schemas.openxmlformats.org/officeDocument/2006/relationships/slideLayout" Target="../slideLayouts/slideLayout823.xml"/><Relationship Id="rId33" Type="http://schemas.openxmlformats.org/officeDocument/2006/relationships/slideLayout" Target="../slideLayouts/slideLayout831.xml"/><Relationship Id="rId38" Type="http://schemas.openxmlformats.org/officeDocument/2006/relationships/slideLayout" Target="../slideLayouts/slideLayout836.xml"/><Relationship Id="rId46" Type="http://schemas.openxmlformats.org/officeDocument/2006/relationships/slideLayout" Target="../slideLayouts/slideLayout844.xml"/><Relationship Id="rId20" Type="http://schemas.openxmlformats.org/officeDocument/2006/relationships/slideLayout" Target="../slideLayouts/slideLayout818.xml"/><Relationship Id="rId41" Type="http://schemas.openxmlformats.org/officeDocument/2006/relationships/slideLayout" Target="../slideLayouts/slideLayout839.xml"/><Relationship Id="rId54" Type="http://schemas.openxmlformats.org/officeDocument/2006/relationships/slideLayout" Target="../slideLayouts/slideLayout852.xml"/><Relationship Id="rId1" Type="http://schemas.openxmlformats.org/officeDocument/2006/relationships/slideLayout" Target="../slideLayouts/slideLayout799.xml"/><Relationship Id="rId6" Type="http://schemas.openxmlformats.org/officeDocument/2006/relationships/slideLayout" Target="../slideLayouts/slideLayout804.xml"/><Relationship Id="rId15" Type="http://schemas.openxmlformats.org/officeDocument/2006/relationships/slideLayout" Target="../slideLayouts/slideLayout813.xml"/><Relationship Id="rId23" Type="http://schemas.openxmlformats.org/officeDocument/2006/relationships/slideLayout" Target="../slideLayouts/slideLayout821.xml"/><Relationship Id="rId28" Type="http://schemas.openxmlformats.org/officeDocument/2006/relationships/slideLayout" Target="../slideLayouts/slideLayout826.xml"/><Relationship Id="rId36" Type="http://schemas.openxmlformats.org/officeDocument/2006/relationships/slideLayout" Target="../slideLayouts/slideLayout834.xml"/><Relationship Id="rId49" Type="http://schemas.openxmlformats.org/officeDocument/2006/relationships/slideLayout" Target="../slideLayouts/slideLayout847.xml"/></Relationships>
</file>

<file path=ppt/slideMasters/_rels/slideMaster4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66.xml"/><Relationship Id="rId18" Type="http://schemas.openxmlformats.org/officeDocument/2006/relationships/slideLayout" Target="../slideLayouts/slideLayout871.xml"/><Relationship Id="rId26" Type="http://schemas.openxmlformats.org/officeDocument/2006/relationships/slideLayout" Target="../slideLayouts/slideLayout879.xml"/><Relationship Id="rId39" Type="http://schemas.openxmlformats.org/officeDocument/2006/relationships/slideLayout" Target="../slideLayouts/slideLayout892.xml"/><Relationship Id="rId21" Type="http://schemas.openxmlformats.org/officeDocument/2006/relationships/slideLayout" Target="../slideLayouts/slideLayout874.xml"/><Relationship Id="rId34" Type="http://schemas.openxmlformats.org/officeDocument/2006/relationships/slideLayout" Target="../slideLayouts/slideLayout887.xml"/><Relationship Id="rId42" Type="http://schemas.openxmlformats.org/officeDocument/2006/relationships/slideLayout" Target="../slideLayouts/slideLayout895.xml"/><Relationship Id="rId47" Type="http://schemas.openxmlformats.org/officeDocument/2006/relationships/slideLayout" Target="../slideLayouts/slideLayout900.xml"/><Relationship Id="rId50" Type="http://schemas.openxmlformats.org/officeDocument/2006/relationships/slideLayout" Target="../slideLayouts/slideLayout903.xml"/><Relationship Id="rId55" Type="http://schemas.openxmlformats.org/officeDocument/2006/relationships/slideLayout" Target="../slideLayouts/slideLayout908.xml"/><Relationship Id="rId7" Type="http://schemas.openxmlformats.org/officeDocument/2006/relationships/slideLayout" Target="../slideLayouts/slideLayout860.xml"/><Relationship Id="rId2" Type="http://schemas.openxmlformats.org/officeDocument/2006/relationships/slideLayout" Target="../slideLayouts/slideLayout855.xml"/><Relationship Id="rId16" Type="http://schemas.openxmlformats.org/officeDocument/2006/relationships/slideLayout" Target="../slideLayouts/slideLayout869.xml"/><Relationship Id="rId29" Type="http://schemas.openxmlformats.org/officeDocument/2006/relationships/slideLayout" Target="../slideLayouts/slideLayout882.xml"/><Relationship Id="rId11" Type="http://schemas.openxmlformats.org/officeDocument/2006/relationships/slideLayout" Target="../slideLayouts/slideLayout864.xml"/><Relationship Id="rId24" Type="http://schemas.openxmlformats.org/officeDocument/2006/relationships/slideLayout" Target="../slideLayouts/slideLayout877.xml"/><Relationship Id="rId32" Type="http://schemas.openxmlformats.org/officeDocument/2006/relationships/slideLayout" Target="../slideLayouts/slideLayout885.xml"/><Relationship Id="rId37" Type="http://schemas.openxmlformats.org/officeDocument/2006/relationships/slideLayout" Target="../slideLayouts/slideLayout890.xml"/><Relationship Id="rId40" Type="http://schemas.openxmlformats.org/officeDocument/2006/relationships/slideLayout" Target="../slideLayouts/slideLayout893.xml"/><Relationship Id="rId45" Type="http://schemas.openxmlformats.org/officeDocument/2006/relationships/slideLayout" Target="../slideLayouts/slideLayout898.xml"/><Relationship Id="rId53" Type="http://schemas.openxmlformats.org/officeDocument/2006/relationships/slideLayout" Target="../slideLayouts/slideLayout906.xml"/><Relationship Id="rId5" Type="http://schemas.openxmlformats.org/officeDocument/2006/relationships/slideLayout" Target="../slideLayouts/slideLayout858.xml"/><Relationship Id="rId10" Type="http://schemas.openxmlformats.org/officeDocument/2006/relationships/slideLayout" Target="../slideLayouts/slideLayout863.xml"/><Relationship Id="rId19" Type="http://schemas.openxmlformats.org/officeDocument/2006/relationships/slideLayout" Target="../slideLayouts/slideLayout872.xml"/><Relationship Id="rId31" Type="http://schemas.openxmlformats.org/officeDocument/2006/relationships/slideLayout" Target="../slideLayouts/slideLayout884.xml"/><Relationship Id="rId44" Type="http://schemas.openxmlformats.org/officeDocument/2006/relationships/slideLayout" Target="../slideLayouts/slideLayout897.xml"/><Relationship Id="rId52" Type="http://schemas.openxmlformats.org/officeDocument/2006/relationships/slideLayout" Target="../slideLayouts/slideLayout905.xml"/><Relationship Id="rId4" Type="http://schemas.openxmlformats.org/officeDocument/2006/relationships/slideLayout" Target="../slideLayouts/slideLayout857.xml"/><Relationship Id="rId9" Type="http://schemas.openxmlformats.org/officeDocument/2006/relationships/slideLayout" Target="../slideLayouts/slideLayout862.xml"/><Relationship Id="rId14" Type="http://schemas.openxmlformats.org/officeDocument/2006/relationships/slideLayout" Target="../slideLayouts/slideLayout867.xml"/><Relationship Id="rId22" Type="http://schemas.openxmlformats.org/officeDocument/2006/relationships/slideLayout" Target="../slideLayouts/slideLayout875.xml"/><Relationship Id="rId27" Type="http://schemas.openxmlformats.org/officeDocument/2006/relationships/slideLayout" Target="../slideLayouts/slideLayout880.xml"/><Relationship Id="rId30" Type="http://schemas.openxmlformats.org/officeDocument/2006/relationships/slideLayout" Target="../slideLayouts/slideLayout883.xml"/><Relationship Id="rId35" Type="http://schemas.openxmlformats.org/officeDocument/2006/relationships/slideLayout" Target="../slideLayouts/slideLayout888.xml"/><Relationship Id="rId43" Type="http://schemas.openxmlformats.org/officeDocument/2006/relationships/slideLayout" Target="../slideLayouts/slideLayout896.xml"/><Relationship Id="rId48" Type="http://schemas.openxmlformats.org/officeDocument/2006/relationships/slideLayout" Target="../slideLayouts/slideLayout901.xml"/><Relationship Id="rId56" Type="http://schemas.openxmlformats.org/officeDocument/2006/relationships/theme" Target="../theme/theme44.xml"/><Relationship Id="rId8" Type="http://schemas.openxmlformats.org/officeDocument/2006/relationships/slideLayout" Target="../slideLayouts/slideLayout861.xml"/><Relationship Id="rId51" Type="http://schemas.openxmlformats.org/officeDocument/2006/relationships/slideLayout" Target="../slideLayouts/slideLayout904.xml"/><Relationship Id="rId3" Type="http://schemas.openxmlformats.org/officeDocument/2006/relationships/slideLayout" Target="../slideLayouts/slideLayout856.xml"/><Relationship Id="rId12" Type="http://schemas.openxmlformats.org/officeDocument/2006/relationships/slideLayout" Target="../slideLayouts/slideLayout865.xml"/><Relationship Id="rId17" Type="http://schemas.openxmlformats.org/officeDocument/2006/relationships/slideLayout" Target="../slideLayouts/slideLayout870.xml"/><Relationship Id="rId25" Type="http://schemas.openxmlformats.org/officeDocument/2006/relationships/slideLayout" Target="../slideLayouts/slideLayout878.xml"/><Relationship Id="rId33" Type="http://schemas.openxmlformats.org/officeDocument/2006/relationships/slideLayout" Target="../slideLayouts/slideLayout886.xml"/><Relationship Id="rId38" Type="http://schemas.openxmlformats.org/officeDocument/2006/relationships/slideLayout" Target="../slideLayouts/slideLayout891.xml"/><Relationship Id="rId46" Type="http://schemas.openxmlformats.org/officeDocument/2006/relationships/slideLayout" Target="../slideLayouts/slideLayout899.xml"/><Relationship Id="rId20" Type="http://schemas.openxmlformats.org/officeDocument/2006/relationships/slideLayout" Target="../slideLayouts/slideLayout873.xml"/><Relationship Id="rId41" Type="http://schemas.openxmlformats.org/officeDocument/2006/relationships/slideLayout" Target="../slideLayouts/slideLayout894.xml"/><Relationship Id="rId54" Type="http://schemas.openxmlformats.org/officeDocument/2006/relationships/slideLayout" Target="../slideLayouts/slideLayout907.xml"/><Relationship Id="rId1" Type="http://schemas.openxmlformats.org/officeDocument/2006/relationships/slideLayout" Target="../slideLayouts/slideLayout854.xml"/><Relationship Id="rId6" Type="http://schemas.openxmlformats.org/officeDocument/2006/relationships/slideLayout" Target="../slideLayouts/slideLayout859.xml"/><Relationship Id="rId15" Type="http://schemas.openxmlformats.org/officeDocument/2006/relationships/slideLayout" Target="../slideLayouts/slideLayout868.xml"/><Relationship Id="rId23" Type="http://schemas.openxmlformats.org/officeDocument/2006/relationships/slideLayout" Target="../slideLayouts/slideLayout876.xml"/><Relationship Id="rId28" Type="http://schemas.openxmlformats.org/officeDocument/2006/relationships/slideLayout" Target="../slideLayouts/slideLayout881.xml"/><Relationship Id="rId36" Type="http://schemas.openxmlformats.org/officeDocument/2006/relationships/slideLayout" Target="../slideLayouts/slideLayout889.xml"/><Relationship Id="rId49" Type="http://schemas.openxmlformats.org/officeDocument/2006/relationships/slideLayout" Target="../slideLayouts/slideLayout902.xml"/></Relationships>
</file>

<file path=ppt/slideMasters/_rels/slideMaster45.xml.rels><?xml version="1.0" encoding="UTF-8" standalone="yes"?>
<Relationships xmlns="http://schemas.openxmlformats.org/package/2006/relationships"><Relationship Id="rId3" Type="http://schemas.openxmlformats.org/officeDocument/2006/relationships/theme" Target="../theme/theme45.xml"/><Relationship Id="rId2" Type="http://schemas.openxmlformats.org/officeDocument/2006/relationships/slideLayout" Target="../slideLayouts/slideLayout910.xml"/><Relationship Id="rId1" Type="http://schemas.openxmlformats.org/officeDocument/2006/relationships/slideLayout" Target="../slideLayouts/slideLayout909.xml"/><Relationship Id="rId4" Type="http://schemas.openxmlformats.org/officeDocument/2006/relationships/image" Target="../media/image31.jpeg"/></Relationships>
</file>

<file path=ppt/slideMasters/_rels/slideMaster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13.xml"/><Relationship Id="rId2" Type="http://schemas.openxmlformats.org/officeDocument/2006/relationships/slideLayout" Target="../slideLayouts/slideLayout912.xml"/><Relationship Id="rId1" Type="http://schemas.openxmlformats.org/officeDocument/2006/relationships/slideLayout" Target="../slideLayouts/slideLayout911.xml"/><Relationship Id="rId5" Type="http://schemas.openxmlformats.org/officeDocument/2006/relationships/image" Target="../media/image31.jpeg"/><Relationship Id="rId4" Type="http://schemas.openxmlformats.org/officeDocument/2006/relationships/theme" Target="../theme/theme46.xml"/></Relationships>
</file>

<file path=ppt/slideMasters/_rels/slideMaster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16.xml"/><Relationship Id="rId2" Type="http://schemas.openxmlformats.org/officeDocument/2006/relationships/slideLayout" Target="../slideLayouts/slideLayout915.xml"/><Relationship Id="rId1" Type="http://schemas.openxmlformats.org/officeDocument/2006/relationships/slideLayout" Target="../slideLayouts/slideLayout914.xml"/><Relationship Id="rId5" Type="http://schemas.openxmlformats.org/officeDocument/2006/relationships/image" Target="../media/image31.jpeg"/><Relationship Id="rId4" Type="http://schemas.openxmlformats.org/officeDocument/2006/relationships/theme" Target="../theme/theme47.xml"/></Relationships>
</file>

<file path=ppt/slideMasters/_rels/slideMaster4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19.xml"/><Relationship Id="rId2" Type="http://schemas.openxmlformats.org/officeDocument/2006/relationships/slideLayout" Target="../slideLayouts/slideLayout918.xml"/><Relationship Id="rId1" Type="http://schemas.openxmlformats.org/officeDocument/2006/relationships/slideLayout" Target="../slideLayouts/slideLayout917.xml"/><Relationship Id="rId5" Type="http://schemas.openxmlformats.org/officeDocument/2006/relationships/image" Target="../media/image31.jpeg"/><Relationship Id="rId4" Type="http://schemas.openxmlformats.org/officeDocument/2006/relationships/theme" Target="../theme/theme48.xml"/></Relationships>
</file>

<file path=ppt/slideMasters/_rels/slideMaster4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32.xml"/><Relationship Id="rId18" Type="http://schemas.openxmlformats.org/officeDocument/2006/relationships/slideLayout" Target="../slideLayouts/slideLayout937.xml"/><Relationship Id="rId26" Type="http://schemas.openxmlformats.org/officeDocument/2006/relationships/slideLayout" Target="../slideLayouts/slideLayout945.xml"/><Relationship Id="rId39" Type="http://schemas.openxmlformats.org/officeDocument/2006/relationships/slideLayout" Target="../slideLayouts/slideLayout958.xml"/><Relationship Id="rId21" Type="http://schemas.openxmlformats.org/officeDocument/2006/relationships/slideLayout" Target="../slideLayouts/slideLayout940.xml"/><Relationship Id="rId34" Type="http://schemas.openxmlformats.org/officeDocument/2006/relationships/slideLayout" Target="../slideLayouts/slideLayout953.xml"/><Relationship Id="rId42" Type="http://schemas.openxmlformats.org/officeDocument/2006/relationships/slideLayout" Target="../slideLayouts/slideLayout961.xml"/><Relationship Id="rId47" Type="http://schemas.openxmlformats.org/officeDocument/2006/relationships/slideLayout" Target="../slideLayouts/slideLayout966.xml"/><Relationship Id="rId50" Type="http://schemas.openxmlformats.org/officeDocument/2006/relationships/slideLayout" Target="../slideLayouts/slideLayout969.xml"/><Relationship Id="rId55" Type="http://schemas.openxmlformats.org/officeDocument/2006/relationships/slideLayout" Target="../slideLayouts/slideLayout974.xml"/><Relationship Id="rId7" Type="http://schemas.openxmlformats.org/officeDocument/2006/relationships/slideLayout" Target="../slideLayouts/slideLayout926.xml"/><Relationship Id="rId2" Type="http://schemas.openxmlformats.org/officeDocument/2006/relationships/slideLayout" Target="../slideLayouts/slideLayout921.xml"/><Relationship Id="rId16" Type="http://schemas.openxmlformats.org/officeDocument/2006/relationships/slideLayout" Target="../slideLayouts/slideLayout935.xml"/><Relationship Id="rId29" Type="http://schemas.openxmlformats.org/officeDocument/2006/relationships/slideLayout" Target="../slideLayouts/slideLayout948.xml"/><Relationship Id="rId11" Type="http://schemas.openxmlformats.org/officeDocument/2006/relationships/slideLayout" Target="../slideLayouts/slideLayout930.xml"/><Relationship Id="rId24" Type="http://schemas.openxmlformats.org/officeDocument/2006/relationships/slideLayout" Target="../slideLayouts/slideLayout943.xml"/><Relationship Id="rId32" Type="http://schemas.openxmlformats.org/officeDocument/2006/relationships/slideLayout" Target="../slideLayouts/slideLayout951.xml"/><Relationship Id="rId37" Type="http://schemas.openxmlformats.org/officeDocument/2006/relationships/slideLayout" Target="../slideLayouts/slideLayout956.xml"/><Relationship Id="rId40" Type="http://schemas.openxmlformats.org/officeDocument/2006/relationships/slideLayout" Target="../slideLayouts/slideLayout959.xml"/><Relationship Id="rId45" Type="http://schemas.openxmlformats.org/officeDocument/2006/relationships/slideLayout" Target="../slideLayouts/slideLayout964.xml"/><Relationship Id="rId53" Type="http://schemas.openxmlformats.org/officeDocument/2006/relationships/slideLayout" Target="../slideLayouts/slideLayout972.xml"/><Relationship Id="rId5" Type="http://schemas.openxmlformats.org/officeDocument/2006/relationships/slideLayout" Target="../slideLayouts/slideLayout924.xml"/><Relationship Id="rId19" Type="http://schemas.openxmlformats.org/officeDocument/2006/relationships/slideLayout" Target="../slideLayouts/slideLayout938.xml"/><Relationship Id="rId4" Type="http://schemas.openxmlformats.org/officeDocument/2006/relationships/slideLayout" Target="../slideLayouts/slideLayout923.xml"/><Relationship Id="rId9" Type="http://schemas.openxmlformats.org/officeDocument/2006/relationships/slideLayout" Target="../slideLayouts/slideLayout928.xml"/><Relationship Id="rId14" Type="http://schemas.openxmlformats.org/officeDocument/2006/relationships/slideLayout" Target="../slideLayouts/slideLayout933.xml"/><Relationship Id="rId22" Type="http://schemas.openxmlformats.org/officeDocument/2006/relationships/slideLayout" Target="../slideLayouts/slideLayout941.xml"/><Relationship Id="rId27" Type="http://schemas.openxmlformats.org/officeDocument/2006/relationships/slideLayout" Target="../slideLayouts/slideLayout946.xml"/><Relationship Id="rId30" Type="http://schemas.openxmlformats.org/officeDocument/2006/relationships/slideLayout" Target="../slideLayouts/slideLayout949.xml"/><Relationship Id="rId35" Type="http://schemas.openxmlformats.org/officeDocument/2006/relationships/slideLayout" Target="../slideLayouts/slideLayout954.xml"/><Relationship Id="rId43" Type="http://schemas.openxmlformats.org/officeDocument/2006/relationships/slideLayout" Target="../slideLayouts/slideLayout962.xml"/><Relationship Id="rId48" Type="http://schemas.openxmlformats.org/officeDocument/2006/relationships/slideLayout" Target="../slideLayouts/slideLayout967.xml"/><Relationship Id="rId56" Type="http://schemas.openxmlformats.org/officeDocument/2006/relationships/slideLayout" Target="../slideLayouts/slideLayout975.xml"/><Relationship Id="rId8" Type="http://schemas.openxmlformats.org/officeDocument/2006/relationships/slideLayout" Target="../slideLayouts/slideLayout927.xml"/><Relationship Id="rId51" Type="http://schemas.openxmlformats.org/officeDocument/2006/relationships/slideLayout" Target="../slideLayouts/slideLayout970.xml"/><Relationship Id="rId3" Type="http://schemas.openxmlformats.org/officeDocument/2006/relationships/slideLayout" Target="../slideLayouts/slideLayout922.xml"/><Relationship Id="rId12" Type="http://schemas.openxmlformats.org/officeDocument/2006/relationships/slideLayout" Target="../slideLayouts/slideLayout931.xml"/><Relationship Id="rId17" Type="http://schemas.openxmlformats.org/officeDocument/2006/relationships/slideLayout" Target="../slideLayouts/slideLayout936.xml"/><Relationship Id="rId25" Type="http://schemas.openxmlformats.org/officeDocument/2006/relationships/slideLayout" Target="../slideLayouts/slideLayout944.xml"/><Relationship Id="rId33" Type="http://schemas.openxmlformats.org/officeDocument/2006/relationships/slideLayout" Target="../slideLayouts/slideLayout952.xml"/><Relationship Id="rId38" Type="http://schemas.openxmlformats.org/officeDocument/2006/relationships/slideLayout" Target="../slideLayouts/slideLayout957.xml"/><Relationship Id="rId46" Type="http://schemas.openxmlformats.org/officeDocument/2006/relationships/slideLayout" Target="../slideLayouts/slideLayout965.xml"/><Relationship Id="rId20" Type="http://schemas.openxmlformats.org/officeDocument/2006/relationships/slideLayout" Target="../slideLayouts/slideLayout939.xml"/><Relationship Id="rId41" Type="http://schemas.openxmlformats.org/officeDocument/2006/relationships/slideLayout" Target="../slideLayouts/slideLayout960.xml"/><Relationship Id="rId54" Type="http://schemas.openxmlformats.org/officeDocument/2006/relationships/slideLayout" Target="../slideLayouts/slideLayout973.xml"/><Relationship Id="rId1" Type="http://schemas.openxmlformats.org/officeDocument/2006/relationships/slideLayout" Target="../slideLayouts/slideLayout920.xml"/><Relationship Id="rId6" Type="http://schemas.openxmlformats.org/officeDocument/2006/relationships/slideLayout" Target="../slideLayouts/slideLayout925.xml"/><Relationship Id="rId15" Type="http://schemas.openxmlformats.org/officeDocument/2006/relationships/slideLayout" Target="../slideLayouts/slideLayout934.xml"/><Relationship Id="rId23" Type="http://schemas.openxmlformats.org/officeDocument/2006/relationships/slideLayout" Target="../slideLayouts/slideLayout942.xml"/><Relationship Id="rId28" Type="http://schemas.openxmlformats.org/officeDocument/2006/relationships/slideLayout" Target="../slideLayouts/slideLayout947.xml"/><Relationship Id="rId36" Type="http://schemas.openxmlformats.org/officeDocument/2006/relationships/slideLayout" Target="../slideLayouts/slideLayout955.xml"/><Relationship Id="rId49" Type="http://schemas.openxmlformats.org/officeDocument/2006/relationships/slideLayout" Target="../slideLayouts/slideLayout968.xml"/><Relationship Id="rId57" Type="http://schemas.openxmlformats.org/officeDocument/2006/relationships/theme" Target="../theme/theme49.xml"/><Relationship Id="rId10" Type="http://schemas.openxmlformats.org/officeDocument/2006/relationships/slideLayout" Target="../slideLayouts/slideLayout929.xml"/><Relationship Id="rId31" Type="http://schemas.openxmlformats.org/officeDocument/2006/relationships/slideLayout" Target="../slideLayouts/slideLayout950.xml"/><Relationship Id="rId44" Type="http://schemas.openxmlformats.org/officeDocument/2006/relationships/slideLayout" Target="../slideLayouts/slideLayout963.xml"/><Relationship Id="rId52" Type="http://schemas.openxmlformats.org/officeDocument/2006/relationships/slideLayout" Target="../slideLayouts/slideLayout97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.xml"/><Relationship Id="rId3" Type="http://schemas.openxmlformats.org/officeDocument/2006/relationships/slideLayout" Target="../slideLayouts/slideLayout134.xml"/><Relationship Id="rId7" Type="http://schemas.openxmlformats.org/officeDocument/2006/relationships/slideLayout" Target="../slideLayouts/slideLayout138.xml"/><Relationship Id="rId2" Type="http://schemas.openxmlformats.org/officeDocument/2006/relationships/slideLayout" Target="../slideLayouts/slideLayout133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5" Type="http://schemas.openxmlformats.org/officeDocument/2006/relationships/slideLayout" Target="../slideLayouts/slideLayout136.xml"/><Relationship Id="rId10" Type="http://schemas.openxmlformats.org/officeDocument/2006/relationships/theme" Target="../theme/theme5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/Relationships>
</file>

<file path=ppt/slideMasters/_rels/slideMaster5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88.xml"/><Relationship Id="rId18" Type="http://schemas.openxmlformats.org/officeDocument/2006/relationships/slideLayout" Target="../slideLayouts/slideLayout993.xml"/><Relationship Id="rId26" Type="http://schemas.openxmlformats.org/officeDocument/2006/relationships/slideLayout" Target="../slideLayouts/slideLayout1001.xml"/><Relationship Id="rId39" Type="http://schemas.openxmlformats.org/officeDocument/2006/relationships/slideLayout" Target="../slideLayouts/slideLayout1014.xml"/><Relationship Id="rId21" Type="http://schemas.openxmlformats.org/officeDocument/2006/relationships/slideLayout" Target="../slideLayouts/slideLayout996.xml"/><Relationship Id="rId34" Type="http://schemas.openxmlformats.org/officeDocument/2006/relationships/slideLayout" Target="../slideLayouts/slideLayout1009.xml"/><Relationship Id="rId42" Type="http://schemas.openxmlformats.org/officeDocument/2006/relationships/slideLayout" Target="../slideLayouts/slideLayout1017.xml"/><Relationship Id="rId47" Type="http://schemas.openxmlformats.org/officeDocument/2006/relationships/slideLayout" Target="../slideLayouts/slideLayout1022.xml"/><Relationship Id="rId50" Type="http://schemas.openxmlformats.org/officeDocument/2006/relationships/slideLayout" Target="../slideLayouts/slideLayout1025.xml"/><Relationship Id="rId55" Type="http://schemas.openxmlformats.org/officeDocument/2006/relationships/slideLayout" Target="../slideLayouts/slideLayout1030.xml"/><Relationship Id="rId7" Type="http://schemas.openxmlformats.org/officeDocument/2006/relationships/slideLayout" Target="../slideLayouts/slideLayout982.xml"/><Relationship Id="rId2" Type="http://schemas.openxmlformats.org/officeDocument/2006/relationships/slideLayout" Target="../slideLayouts/slideLayout977.xml"/><Relationship Id="rId16" Type="http://schemas.openxmlformats.org/officeDocument/2006/relationships/slideLayout" Target="../slideLayouts/slideLayout991.xml"/><Relationship Id="rId29" Type="http://schemas.openxmlformats.org/officeDocument/2006/relationships/slideLayout" Target="../slideLayouts/slideLayout1004.xml"/><Relationship Id="rId11" Type="http://schemas.openxmlformats.org/officeDocument/2006/relationships/slideLayout" Target="../slideLayouts/slideLayout986.xml"/><Relationship Id="rId24" Type="http://schemas.openxmlformats.org/officeDocument/2006/relationships/slideLayout" Target="../slideLayouts/slideLayout999.xml"/><Relationship Id="rId32" Type="http://schemas.openxmlformats.org/officeDocument/2006/relationships/slideLayout" Target="../slideLayouts/slideLayout1007.xml"/><Relationship Id="rId37" Type="http://schemas.openxmlformats.org/officeDocument/2006/relationships/slideLayout" Target="../slideLayouts/slideLayout1012.xml"/><Relationship Id="rId40" Type="http://schemas.openxmlformats.org/officeDocument/2006/relationships/slideLayout" Target="../slideLayouts/slideLayout1015.xml"/><Relationship Id="rId45" Type="http://schemas.openxmlformats.org/officeDocument/2006/relationships/slideLayout" Target="../slideLayouts/slideLayout1020.xml"/><Relationship Id="rId53" Type="http://schemas.openxmlformats.org/officeDocument/2006/relationships/slideLayout" Target="../slideLayouts/slideLayout1028.xml"/><Relationship Id="rId5" Type="http://schemas.openxmlformats.org/officeDocument/2006/relationships/slideLayout" Target="../slideLayouts/slideLayout980.xml"/><Relationship Id="rId19" Type="http://schemas.openxmlformats.org/officeDocument/2006/relationships/slideLayout" Target="../slideLayouts/slideLayout994.xml"/><Relationship Id="rId4" Type="http://schemas.openxmlformats.org/officeDocument/2006/relationships/slideLayout" Target="../slideLayouts/slideLayout979.xml"/><Relationship Id="rId9" Type="http://schemas.openxmlformats.org/officeDocument/2006/relationships/slideLayout" Target="../slideLayouts/slideLayout984.xml"/><Relationship Id="rId14" Type="http://schemas.openxmlformats.org/officeDocument/2006/relationships/slideLayout" Target="../slideLayouts/slideLayout989.xml"/><Relationship Id="rId22" Type="http://schemas.openxmlformats.org/officeDocument/2006/relationships/slideLayout" Target="../slideLayouts/slideLayout997.xml"/><Relationship Id="rId27" Type="http://schemas.openxmlformats.org/officeDocument/2006/relationships/slideLayout" Target="../slideLayouts/slideLayout1002.xml"/><Relationship Id="rId30" Type="http://schemas.openxmlformats.org/officeDocument/2006/relationships/slideLayout" Target="../slideLayouts/slideLayout1005.xml"/><Relationship Id="rId35" Type="http://schemas.openxmlformats.org/officeDocument/2006/relationships/slideLayout" Target="../slideLayouts/slideLayout1010.xml"/><Relationship Id="rId43" Type="http://schemas.openxmlformats.org/officeDocument/2006/relationships/slideLayout" Target="../slideLayouts/slideLayout1018.xml"/><Relationship Id="rId48" Type="http://schemas.openxmlformats.org/officeDocument/2006/relationships/slideLayout" Target="../slideLayouts/slideLayout1023.xml"/><Relationship Id="rId56" Type="http://schemas.openxmlformats.org/officeDocument/2006/relationships/slideLayout" Target="../slideLayouts/slideLayout1031.xml"/><Relationship Id="rId8" Type="http://schemas.openxmlformats.org/officeDocument/2006/relationships/slideLayout" Target="../slideLayouts/slideLayout983.xml"/><Relationship Id="rId51" Type="http://schemas.openxmlformats.org/officeDocument/2006/relationships/slideLayout" Target="../slideLayouts/slideLayout1026.xml"/><Relationship Id="rId3" Type="http://schemas.openxmlformats.org/officeDocument/2006/relationships/slideLayout" Target="../slideLayouts/slideLayout978.xml"/><Relationship Id="rId12" Type="http://schemas.openxmlformats.org/officeDocument/2006/relationships/slideLayout" Target="../slideLayouts/slideLayout987.xml"/><Relationship Id="rId17" Type="http://schemas.openxmlformats.org/officeDocument/2006/relationships/slideLayout" Target="../slideLayouts/slideLayout992.xml"/><Relationship Id="rId25" Type="http://schemas.openxmlformats.org/officeDocument/2006/relationships/slideLayout" Target="../slideLayouts/slideLayout1000.xml"/><Relationship Id="rId33" Type="http://schemas.openxmlformats.org/officeDocument/2006/relationships/slideLayout" Target="../slideLayouts/slideLayout1008.xml"/><Relationship Id="rId38" Type="http://schemas.openxmlformats.org/officeDocument/2006/relationships/slideLayout" Target="../slideLayouts/slideLayout1013.xml"/><Relationship Id="rId46" Type="http://schemas.openxmlformats.org/officeDocument/2006/relationships/slideLayout" Target="../slideLayouts/slideLayout1021.xml"/><Relationship Id="rId20" Type="http://schemas.openxmlformats.org/officeDocument/2006/relationships/slideLayout" Target="../slideLayouts/slideLayout995.xml"/><Relationship Id="rId41" Type="http://schemas.openxmlformats.org/officeDocument/2006/relationships/slideLayout" Target="../slideLayouts/slideLayout1016.xml"/><Relationship Id="rId54" Type="http://schemas.openxmlformats.org/officeDocument/2006/relationships/slideLayout" Target="../slideLayouts/slideLayout1029.xml"/><Relationship Id="rId1" Type="http://schemas.openxmlformats.org/officeDocument/2006/relationships/slideLayout" Target="../slideLayouts/slideLayout976.xml"/><Relationship Id="rId6" Type="http://schemas.openxmlformats.org/officeDocument/2006/relationships/slideLayout" Target="../slideLayouts/slideLayout981.xml"/><Relationship Id="rId15" Type="http://schemas.openxmlformats.org/officeDocument/2006/relationships/slideLayout" Target="../slideLayouts/slideLayout990.xml"/><Relationship Id="rId23" Type="http://schemas.openxmlformats.org/officeDocument/2006/relationships/slideLayout" Target="../slideLayouts/slideLayout998.xml"/><Relationship Id="rId28" Type="http://schemas.openxmlformats.org/officeDocument/2006/relationships/slideLayout" Target="../slideLayouts/slideLayout1003.xml"/><Relationship Id="rId36" Type="http://schemas.openxmlformats.org/officeDocument/2006/relationships/slideLayout" Target="../slideLayouts/slideLayout1011.xml"/><Relationship Id="rId49" Type="http://schemas.openxmlformats.org/officeDocument/2006/relationships/slideLayout" Target="../slideLayouts/slideLayout1024.xml"/><Relationship Id="rId57" Type="http://schemas.openxmlformats.org/officeDocument/2006/relationships/theme" Target="../theme/theme50.xml"/><Relationship Id="rId10" Type="http://schemas.openxmlformats.org/officeDocument/2006/relationships/slideLayout" Target="../slideLayouts/slideLayout985.xml"/><Relationship Id="rId31" Type="http://schemas.openxmlformats.org/officeDocument/2006/relationships/slideLayout" Target="../slideLayouts/slideLayout1006.xml"/><Relationship Id="rId44" Type="http://schemas.openxmlformats.org/officeDocument/2006/relationships/slideLayout" Target="../slideLayouts/slideLayout1019.xml"/><Relationship Id="rId52" Type="http://schemas.openxmlformats.org/officeDocument/2006/relationships/slideLayout" Target="../slideLayouts/slideLayout1027.xml"/></Relationships>
</file>

<file path=ppt/slideMasters/_rels/slideMaster5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44.xml"/><Relationship Id="rId18" Type="http://schemas.openxmlformats.org/officeDocument/2006/relationships/slideLayout" Target="../slideLayouts/slideLayout1049.xml"/><Relationship Id="rId26" Type="http://schemas.openxmlformats.org/officeDocument/2006/relationships/slideLayout" Target="../slideLayouts/slideLayout1057.xml"/><Relationship Id="rId39" Type="http://schemas.openxmlformats.org/officeDocument/2006/relationships/slideLayout" Target="../slideLayouts/slideLayout1070.xml"/><Relationship Id="rId21" Type="http://schemas.openxmlformats.org/officeDocument/2006/relationships/slideLayout" Target="../slideLayouts/slideLayout1052.xml"/><Relationship Id="rId34" Type="http://schemas.openxmlformats.org/officeDocument/2006/relationships/slideLayout" Target="../slideLayouts/slideLayout1065.xml"/><Relationship Id="rId42" Type="http://schemas.openxmlformats.org/officeDocument/2006/relationships/slideLayout" Target="../slideLayouts/slideLayout1073.xml"/><Relationship Id="rId47" Type="http://schemas.openxmlformats.org/officeDocument/2006/relationships/slideLayout" Target="../slideLayouts/slideLayout1078.xml"/><Relationship Id="rId50" Type="http://schemas.openxmlformats.org/officeDocument/2006/relationships/slideLayout" Target="../slideLayouts/slideLayout1081.xml"/><Relationship Id="rId55" Type="http://schemas.openxmlformats.org/officeDocument/2006/relationships/slideLayout" Target="../slideLayouts/slideLayout1086.xml"/><Relationship Id="rId7" Type="http://schemas.openxmlformats.org/officeDocument/2006/relationships/slideLayout" Target="../slideLayouts/slideLayout1038.xml"/><Relationship Id="rId2" Type="http://schemas.openxmlformats.org/officeDocument/2006/relationships/slideLayout" Target="../slideLayouts/slideLayout1033.xml"/><Relationship Id="rId16" Type="http://schemas.openxmlformats.org/officeDocument/2006/relationships/slideLayout" Target="../slideLayouts/slideLayout1047.xml"/><Relationship Id="rId29" Type="http://schemas.openxmlformats.org/officeDocument/2006/relationships/slideLayout" Target="../slideLayouts/slideLayout1060.xml"/><Relationship Id="rId11" Type="http://schemas.openxmlformats.org/officeDocument/2006/relationships/slideLayout" Target="../slideLayouts/slideLayout1042.xml"/><Relationship Id="rId24" Type="http://schemas.openxmlformats.org/officeDocument/2006/relationships/slideLayout" Target="../slideLayouts/slideLayout1055.xml"/><Relationship Id="rId32" Type="http://schemas.openxmlformats.org/officeDocument/2006/relationships/slideLayout" Target="../slideLayouts/slideLayout1063.xml"/><Relationship Id="rId37" Type="http://schemas.openxmlformats.org/officeDocument/2006/relationships/slideLayout" Target="../slideLayouts/slideLayout1068.xml"/><Relationship Id="rId40" Type="http://schemas.openxmlformats.org/officeDocument/2006/relationships/slideLayout" Target="../slideLayouts/slideLayout1071.xml"/><Relationship Id="rId45" Type="http://schemas.openxmlformats.org/officeDocument/2006/relationships/slideLayout" Target="../slideLayouts/slideLayout1076.xml"/><Relationship Id="rId53" Type="http://schemas.openxmlformats.org/officeDocument/2006/relationships/slideLayout" Target="../slideLayouts/slideLayout1084.xml"/><Relationship Id="rId5" Type="http://schemas.openxmlformats.org/officeDocument/2006/relationships/slideLayout" Target="../slideLayouts/slideLayout1036.xml"/><Relationship Id="rId10" Type="http://schemas.openxmlformats.org/officeDocument/2006/relationships/slideLayout" Target="../slideLayouts/slideLayout1041.xml"/><Relationship Id="rId19" Type="http://schemas.openxmlformats.org/officeDocument/2006/relationships/slideLayout" Target="../slideLayouts/slideLayout1050.xml"/><Relationship Id="rId31" Type="http://schemas.openxmlformats.org/officeDocument/2006/relationships/slideLayout" Target="../slideLayouts/slideLayout1062.xml"/><Relationship Id="rId44" Type="http://schemas.openxmlformats.org/officeDocument/2006/relationships/slideLayout" Target="../slideLayouts/slideLayout1075.xml"/><Relationship Id="rId52" Type="http://schemas.openxmlformats.org/officeDocument/2006/relationships/slideLayout" Target="../slideLayouts/slideLayout1083.xml"/><Relationship Id="rId4" Type="http://schemas.openxmlformats.org/officeDocument/2006/relationships/slideLayout" Target="../slideLayouts/slideLayout1035.xml"/><Relationship Id="rId9" Type="http://schemas.openxmlformats.org/officeDocument/2006/relationships/slideLayout" Target="../slideLayouts/slideLayout1040.xml"/><Relationship Id="rId14" Type="http://schemas.openxmlformats.org/officeDocument/2006/relationships/slideLayout" Target="../slideLayouts/slideLayout1045.xml"/><Relationship Id="rId22" Type="http://schemas.openxmlformats.org/officeDocument/2006/relationships/slideLayout" Target="../slideLayouts/slideLayout1053.xml"/><Relationship Id="rId27" Type="http://schemas.openxmlformats.org/officeDocument/2006/relationships/slideLayout" Target="../slideLayouts/slideLayout1058.xml"/><Relationship Id="rId30" Type="http://schemas.openxmlformats.org/officeDocument/2006/relationships/slideLayout" Target="../slideLayouts/slideLayout1061.xml"/><Relationship Id="rId35" Type="http://schemas.openxmlformats.org/officeDocument/2006/relationships/slideLayout" Target="../slideLayouts/slideLayout1066.xml"/><Relationship Id="rId43" Type="http://schemas.openxmlformats.org/officeDocument/2006/relationships/slideLayout" Target="../slideLayouts/slideLayout1074.xml"/><Relationship Id="rId48" Type="http://schemas.openxmlformats.org/officeDocument/2006/relationships/slideLayout" Target="../slideLayouts/slideLayout1079.xml"/><Relationship Id="rId56" Type="http://schemas.openxmlformats.org/officeDocument/2006/relationships/theme" Target="../theme/theme51.xml"/><Relationship Id="rId8" Type="http://schemas.openxmlformats.org/officeDocument/2006/relationships/slideLayout" Target="../slideLayouts/slideLayout1039.xml"/><Relationship Id="rId51" Type="http://schemas.openxmlformats.org/officeDocument/2006/relationships/slideLayout" Target="../slideLayouts/slideLayout1082.xml"/><Relationship Id="rId3" Type="http://schemas.openxmlformats.org/officeDocument/2006/relationships/slideLayout" Target="../slideLayouts/slideLayout1034.xml"/><Relationship Id="rId12" Type="http://schemas.openxmlformats.org/officeDocument/2006/relationships/slideLayout" Target="../slideLayouts/slideLayout1043.xml"/><Relationship Id="rId17" Type="http://schemas.openxmlformats.org/officeDocument/2006/relationships/slideLayout" Target="../slideLayouts/slideLayout1048.xml"/><Relationship Id="rId25" Type="http://schemas.openxmlformats.org/officeDocument/2006/relationships/slideLayout" Target="../slideLayouts/slideLayout1056.xml"/><Relationship Id="rId33" Type="http://schemas.openxmlformats.org/officeDocument/2006/relationships/slideLayout" Target="../slideLayouts/slideLayout1064.xml"/><Relationship Id="rId38" Type="http://schemas.openxmlformats.org/officeDocument/2006/relationships/slideLayout" Target="../slideLayouts/slideLayout1069.xml"/><Relationship Id="rId46" Type="http://schemas.openxmlformats.org/officeDocument/2006/relationships/slideLayout" Target="../slideLayouts/slideLayout1077.xml"/><Relationship Id="rId20" Type="http://schemas.openxmlformats.org/officeDocument/2006/relationships/slideLayout" Target="../slideLayouts/slideLayout1051.xml"/><Relationship Id="rId41" Type="http://schemas.openxmlformats.org/officeDocument/2006/relationships/slideLayout" Target="../slideLayouts/slideLayout1072.xml"/><Relationship Id="rId54" Type="http://schemas.openxmlformats.org/officeDocument/2006/relationships/slideLayout" Target="../slideLayouts/slideLayout1085.xml"/><Relationship Id="rId1" Type="http://schemas.openxmlformats.org/officeDocument/2006/relationships/slideLayout" Target="../slideLayouts/slideLayout1032.xml"/><Relationship Id="rId6" Type="http://schemas.openxmlformats.org/officeDocument/2006/relationships/slideLayout" Target="../slideLayouts/slideLayout1037.xml"/><Relationship Id="rId15" Type="http://schemas.openxmlformats.org/officeDocument/2006/relationships/slideLayout" Target="../slideLayouts/slideLayout1046.xml"/><Relationship Id="rId23" Type="http://schemas.openxmlformats.org/officeDocument/2006/relationships/slideLayout" Target="../slideLayouts/slideLayout1054.xml"/><Relationship Id="rId28" Type="http://schemas.openxmlformats.org/officeDocument/2006/relationships/slideLayout" Target="../slideLayouts/slideLayout1059.xml"/><Relationship Id="rId36" Type="http://schemas.openxmlformats.org/officeDocument/2006/relationships/slideLayout" Target="../slideLayouts/slideLayout1067.xml"/><Relationship Id="rId49" Type="http://schemas.openxmlformats.org/officeDocument/2006/relationships/slideLayout" Target="../slideLayouts/slideLayout1080.xml"/></Relationships>
</file>

<file path=ppt/slideMasters/_rels/slideMaster5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99.xml"/><Relationship Id="rId18" Type="http://schemas.openxmlformats.org/officeDocument/2006/relationships/slideLayout" Target="../slideLayouts/slideLayout1104.xml"/><Relationship Id="rId26" Type="http://schemas.openxmlformats.org/officeDocument/2006/relationships/slideLayout" Target="../slideLayouts/slideLayout1112.xml"/><Relationship Id="rId39" Type="http://schemas.openxmlformats.org/officeDocument/2006/relationships/slideLayout" Target="../slideLayouts/slideLayout1125.xml"/><Relationship Id="rId21" Type="http://schemas.openxmlformats.org/officeDocument/2006/relationships/slideLayout" Target="../slideLayouts/slideLayout1107.xml"/><Relationship Id="rId34" Type="http://schemas.openxmlformats.org/officeDocument/2006/relationships/slideLayout" Target="../slideLayouts/slideLayout1120.xml"/><Relationship Id="rId42" Type="http://schemas.openxmlformats.org/officeDocument/2006/relationships/slideLayout" Target="../slideLayouts/slideLayout1128.xml"/><Relationship Id="rId47" Type="http://schemas.openxmlformats.org/officeDocument/2006/relationships/slideLayout" Target="../slideLayouts/slideLayout1133.xml"/><Relationship Id="rId50" Type="http://schemas.openxmlformats.org/officeDocument/2006/relationships/slideLayout" Target="../slideLayouts/slideLayout1136.xml"/><Relationship Id="rId55" Type="http://schemas.openxmlformats.org/officeDocument/2006/relationships/slideLayout" Target="../slideLayouts/slideLayout1141.xml"/><Relationship Id="rId7" Type="http://schemas.openxmlformats.org/officeDocument/2006/relationships/slideLayout" Target="../slideLayouts/slideLayout1093.xml"/><Relationship Id="rId2" Type="http://schemas.openxmlformats.org/officeDocument/2006/relationships/slideLayout" Target="../slideLayouts/slideLayout1088.xml"/><Relationship Id="rId16" Type="http://schemas.openxmlformats.org/officeDocument/2006/relationships/slideLayout" Target="../slideLayouts/slideLayout1102.xml"/><Relationship Id="rId29" Type="http://schemas.openxmlformats.org/officeDocument/2006/relationships/slideLayout" Target="../slideLayouts/slideLayout1115.xml"/><Relationship Id="rId11" Type="http://schemas.openxmlformats.org/officeDocument/2006/relationships/slideLayout" Target="../slideLayouts/slideLayout1097.xml"/><Relationship Id="rId24" Type="http://schemas.openxmlformats.org/officeDocument/2006/relationships/slideLayout" Target="../slideLayouts/slideLayout1110.xml"/><Relationship Id="rId32" Type="http://schemas.openxmlformats.org/officeDocument/2006/relationships/slideLayout" Target="../slideLayouts/slideLayout1118.xml"/><Relationship Id="rId37" Type="http://schemas.openxmlformats.org/officeDocument/2006/relationships/slideLayout" Target="../slideLayouts/slideLayout1123.xml"/><Relationship Id="rId40" Type="http://schemas.openxmlformats.org/officeDocument/2006/relationships/slideLayout" Target="../slideLayouts/slideLayout1126.xml"/><Relationship Id="rId45" Type="http://schemas.openxmlformats.org/officeDocument/2006/relationships/slideLayout" Target="../slideLayouts/slideLayout1131.xml"/><Relationship Id="rId53" Type="http://schemas.openxmlformats.org/officeDocument/2006/relationships/slideLayout" Target="../slideLayouts/slideLayout1139.xml"/><Relationship Id="rId5" Type="http://schemas.openxmlformats.org/officeDocument/2006/relationships/slideLayout" Target="../slideLayouts/slideLayout1091.xml"/><Relationship Id="rId10" Type="http://schemas.openxmlformats.org/officeDocument/2006/relationships/slideLayout" Target="../slideLayouts/slideLayout1096.xml"/><Relationship Id="rId19" Type="http://schemas.openxmlformats.org/officeDocument/2006/relationships/slideLayout" Target="../slideLayouts/slideLayout1105.xml"/><Relationship Id="rId31" Type="http://schemas.openxmlformats.org/officeDocument/2006/relationships/slideLayout" Target="../slideLayouts/slideLayout1117.xml"/><Relationship Id="rId44" Type="http://schemas.openxmlformats.org/officeDocument/2006/relationships/slideLayout" Target="../slideLayouts/slideLayout1130.xml"/><Relationship Id="rId52" Type="http://schemas.openxmlformats.org/officeDocument/2006/relationships/slideLayout" Target="../slideLayouts/slideLayout1138.xml"/><Relationship Id="rId4" Type="http://schemas.openxmlformats.org/officeDocument/2006/relationships/slideLayout" Target="../slideLayouts/slideLayout1090.xml"/><Relationship Id="rId9" Type="http://schemas.openxmlformats.org/officeDocument/2006/relationships/slideLayout" Target="../slideLayouts/slideLayout1095.xml"/><Relationship Id="rId14" Type="http://schemas.openxmlformats.org/officeDocument/2006/relationships/slideLayout" Target="../slideLayouts/slideLayout1100.xml"/><Relationship Id="rId22" Type="http://schemas.openxmlformats.org/officeDocument/2006/relationships/slideLayout" Target="../slideLayouts/slideLayout1108.xml"/><Relationship Id="rId27" Type="http://schemas.openxmlformats.org/officeDocument/2006/relationships/slideLayout" Target="../slideLayouts/slideLayout1113.xml"/><Relationship Id="rId30" Type="http://schemas.openxmlformats.org/officeDocument/2006/relationships/slideLayout" Target="../slideLayouts/slideLayout1116.xml"/><Relationship Id="rId35" Type="http://schemas.openxmlformats.org/officeDocument/2006/relationships/slideLayout" Target="../slideLayouts/slideLayout1121.xml"/><Relationship Id="rId43" Type="http://schemas.openxmlformats.org/officeDocument/2006/relationships/slideLayout" Target="../slideLayouts/slideLayout1129.xml"/><Relationship Id="rId48" Type="http://schemas.openxmlformats.org/officeDocument/2006/relationships/slideLayout" Target="../slideLayouts/slideLayout1134.xml"/><Relationship Id="rId56" Type="http://schemas.openxmlformats.org/officeDocument/2006/relationships/theme" Target="../theme/theme52.xml"/><Relationship Id="rId8" Type="http://schemas.openxmlformats.org/officeDocument/2006/relationships/slideLayout" Target="../slideLayouts/slideLayout1094.xml"/><Relationship Id="rId51" Type="http://schemas.openxmlformats.org/officeDocument/2006/relationships/slideLayout" Target="../slideLayouts/slideLayout1137.xml"/><Relationship Id="rId3" Type="http://schemas.openxmlformats.org/officeDocument/2006/relationships/slideLayout" Target="../slideLayouts/slideLayout1089.xml"/><Relationship Id="rId12" Type="http://schemas.openxmlformats.org/officeDocument/2006/relationships/slideLayout" Target="../slideLayouts/slideLayout1098.xml"/><Relationship Id="rId17" Type="http://schemas.openxmlformats.org/officeDocument/2006/relationships/slideLayout" Target="../slideLayouts/slideLayout1103.xml"/><Relationship Id="rId25" Type="http://schemas.openxmlformats.org/officeDocument/2006/relationships/slideLayout" Target="../slideLayouts/slideLayout1111.xml"/><Relationship Id="rId33" Type="http://schemas.openxmlformats.org/officeDocument/2006/relationships/slideLayout" Target="../slideLayouts/slideLayout1119.xml"/><Relationship Id="rId38" Type="http://schemas.openxmlformats.org/officeDocument/2006/relationships/slideLayout" Target="../slideLayouts/slideLayout1124.xml"/><Relationship Id="rId46" Type="http://schemas.openxmlformats.org/officeDocument/2006/relationships/slideLayout" Target="../slideLayouts/slideLayout1132.xml"/><Relationship Id="rId20" Type="http://schemas.openxmlformats.org/officeDocument/2006/relationships/slideLayout" Target="../slideLayouts/slideLayout1106.xml"/><Relationship Id="rId41" Type="http://schemas.openxmlformats.org/officeDocument/2006/relationships/slideLayout" Target="../slideLayouts/slideLayout1127.xml"/><Relationship Id="rId54" Type="http://schemas.openxmlformats.org/officeDocument/2006/relationships/slideLayout" Target="../slideLayouts/slideLayout1140.xml"/><Relationship Id="rId1" Type="http://schemas.openxmlformats.org/officeDocument/2006/relationships/slideLayout" Target="../slideLayouts/slideLayout1087.xml"/><Relationship Id="rId6" Type="http://schemas.openxmlformats.org/officeDocument/2006/relationships/slideLayout" Target="../slideLayouts/slideLayout1092.xml"/><Relationship Id="rId15" Type="http://schemas.openxmlformats.org/officeDocument/2006/relationships/slideLayout" Target="../slideLayouts/slideLayout1101.xml"/><Relationship Id="rId23" Type="http://schemas.openxmlformats.org/officeDocument/2006/relationships/slideLayout" Target="../slideLayouts/slideLayout1109.xml"/><Relationship Id="rId28" Type="http://schemas.openxmlformats.org/officeDocument/2006/relationships/slideLayout" Target="../slideLayouts/slideLayout1114.xml"/><Relationship Id="rId36" Type="http://schemas.openxmlformats.org/officeDocument/2006/relationships/slideLayout" Target="../slideLayouts/slideLayout1122.xml"/><Relationship Id="rId49" Type="http://schemas.openxmlformats.org/officeDocument/2006/relationships/slideLayout" Target="../slideLayouts/slideLayout1135.xml"/></Relationships>
</file>

<file path=ppt/slideMasters/_rels/slideMaster5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54.xml"/><Relationship Id="rId18" Type="http://schemas.openxmlformats.org/officeDocument/2006/relationships/slideLayout" Target="../slideLayouts/slideLayout1159.xml"/><Relationship Id="rId26" Type="http://schemas.openxmlformats.org/officeDocument/2006/relationships/slideLayout" Target="../slideLayouts/slideLayout1167.xml"/><Relationship Id="rId39" Type="http://schemas.openxmlformats.org/officeDocument/2006/relationships/slideLayout" Target="../slideLayouts/slideLayout1180.xml"/><Relationship Id="rId21" Type="http://schemas.openxmlformats.org/officeDocument/2006/relationships/slideLayout" Target="../slideLayouts/slideLayout1162.xml"/><Relationship Id="rId34" Type="http://schemas.openxmlformats.org/officeDocument/2006/relationships/slideLayout" Target="../slideLayouts/slideLayout1175.xml"/><Relationship Id="rId42" Type="http://schemas.openxmlformats.org/officeDocument/2006/relationships/slideLayout" Target="../slideLayouts/slideLayout1183.xml"/><Relationship Id="rId47" Type="http://schemas.openxmlformats.org/officeDocument/2006/relationships/slideLayout" Target="../slideLayouts/slideLayout1188.xml"/><Relationship Id="rId50" Type="http://schemas.openxmlformats.org/officeDocument/2006/relationships/slideLayout" Target="../slideLayouts/slideLayout1191.xml"/><Relationship Id="rId55" Type="http://schemas.openxmlformats.org/officeDocument/2006/relationships/slideLayout" Target="../slideLayouts/slideLayout1196.xml"/><Relationship Id="rId7" Type="http://schemas.openxmlformats.org/officeDocument/2006/relationships/slideLayout" Target="../slideLayouts/slideLayout1148.xml"/><Relationship Id="rId2" Type="http://schemas.openxmlformats.org/officeDocument/2006/relationships/slideLayout" Target="../slideLayouts/slideLayout1143.xml"/><Relationship Id="rId16" Type="http://schemas.openxmlformats.org/officeDocument/2006/relationships/slideLayout" Target="../slideLayouts/slideLayout1157.xml"/><Relationship Id="rId29" Type="http://schemas.openxmlformats.org/officeDocument/2006/relationships/slideLayout" Target="../slideLayouts/slideLayout1170.xml"/><Relationship Id="rId11" Type="http://schemas.openxmlformats.org/officeDocument/2006/relationships/slideLayout" Target="../slideLayouts/slideLayout1152.xml"/><Relationship Id="rId24" Type="http://schemas.openxmlformats.org/officeDocument/2006/relationships/slideLayout" Target="../slideLayouts/slideLayout1165.xml"/><Relationship Id="rId32" Type="http://schemas.openxmlformats.org/officeDocument/2006/relationships/slideLayout" Target="../slideLayouts/slideLayout1173.xml"/><Relationship Id="rId37" Type="http://schemas.openxmlformats.org/officeDocument/2006/relationships/slideLayout" Target="../slideLayouts/slideLayout1178.xml"/><Relationship Id="rId40" Type="http://schemas.openxmlformats.org/officeDocument/2006/relationships/slideLayout" Target="../slideLayouts/slideLayout1181.xml"/><Relationship Id="rId45" Type="http://schemas.openxmlformats.org/officeDocument/2006/relationships/slideLayout" Target="../slideLayouts/slideLayout1186.xml"/><Relationship Id="rId53" Type="http://schemas.openxmlformats.org/officeDocument/2006/relationships/slideLayout" Target="../slideLayouts/slideLayout1194.xml"/><Relationship Id="rId5" Type="http://schemas.openxmlformats.org/officeDocument/2006/relationships/slideLayout" Target="../slideLayouts/slideLayout1146.xml"/><Relationship Id="rId10" Type="http://schemas.openxmlformats.org/officeDocument/2006/relationships/slideLayout" Target="../slideLayouts/slideLayout1151.xml"/><Relationship Id="rId19" Type="http://schemas.openxmlformats.org/officeDocument/2006/relationships/slideLayout" Target="../slideLayouts/slideLayout1160.xml"/><Relationship Id="rId31" Type="http://schemas.openxmlformats.org/officeDocument/2006/relationships/slideLayout" Target="../slideLayouts/slideLayout1172.xml"/><Relationship Id="rId44" Type="http://schemas.openxmlformats.org/officeDocument/2006/relationships/slideLayout" Target="../slideLayouts/slideLayout1185.xml"/><Relationship Id="rId52" Type="http://schemas.openxmlformats.org/officeDocument/2006/relationships/slideLayout" Target="../slideLayouts/slideLayout1193.xml"/><Relationship Id="rId4" Type="http://schemas.openxmlformats.org/officeDocument/2006/relationships/slideLayout" Target="../slideLayouts/slideLayout1145.xml"/><Relationship Id="rId9" Type="http://schemas.openxmlformats.org/officeDocument/2006/relationships/slideLayout" Target="../slideLayouts/slideLayout1150.xml"/><Relationship Id="rId14" Type="http://schemas.openxmlformats.org/officeDocument/2006/relationships/slideLayout" Target="../slideLayouts/slideLayout1155.xml"/><Relationship Id="rId22" Type="http://schemas.openxmlformats.org/officeDocument/2006/relationships/slideLayout" Target="../slideLayouts/slideLayout1163.xml"/><Relationship Id="rId27" Type="http://schemas.openxmlformats.org/officeDocument/2006/relationships/slideLayout" Target="../slideLayouts/slideLayout1168.xml"/><Relationship Id="rId30" Type="http://schemas.openxmlformats.org/officeDocument/2006/relationships/slideLayout" Target="../slideLayouts/slideLayout1171.xml"/><Relationship Id="rId35" Type="http://schemas.openxmlformats.org/officeDocument/2006/relationships/slideLayout" Target="../slideLayouts/slideLayout1176.xml"/><Relationship Id="rId43" Type="http://schemas.openxmlformats.org/officeDocument/2006/relationships/slideLayout" Target="../slideLayouts/slideLayout1184.xml"/><Relationship Id="rId48" Type="http://schemas.openxmlformats.org/officeDocument/2006/relationships/slideLayout" Target="../slideLayouts/slideLayout1189.xml"/><Relationship Id="rId56" Type="http://schemas.openxmlformats.org/officeDocument/2006/relationships/theme" Target="../theme/theme53.xml"/><Relationship Id="rId8" Type="http://schemas.openxmlformats.org/officeDocument/2006/relationships/slideLayout" Target="../slideLayouts/slideLayout1149.xml"/><Relationship Id="rId51" Type="http://schemas.openxmlformats.org/officeDocument/2006/relationships/slideLayout" Target="../slideLayouts/slideLayout1192.xml"/><Relationship Id="rId3" Type="http://schemas.openxmlformats.org/officeDocument/2006/relationships/slideLayout" Target="../slideLayouts/slideLayout1144.xml"/><Relationship Id="rId12" Type="http://schemas.openxmlformats.org/officeDocument/2006/relationships/slideLayout" Target="../slideLayouts/slideLayout1153.xml"/><Relationship Id="rId17" Type="http://schemas.openxmlformats.org/officeDocument/2006/relationships/slideLayout" Target="../slideLayouts/slideLayout1158.xml"/><Relationship Id="rId25" Type="http://schemas.openxmlformats.org/officeDocument/2006/relationships/slideLayout" Target="../slideLayouts/slideLayout1166.xml"/><Relationship Id="rId33" Type="http://schemas.openxmlformats.org/officeDocument/2006/relationships/slideLayout" Target="../slideLayouts/slideLayout1174.xml"/><Relationship Id="rId38" Type="http://schemas.openxmlformats.org/officeDocument/2006/relationships/slideLayout" Target="../slideLayouts/slideLayout1179.xml"/><Relationship Id="rId46" Type="http://schemas.openxmlformats.org/officeDocument/2006/relationships/slideLayout" Target="../slideLayouts/slideLayout1187.xml"/><Relationship Id="rId20" Type="http://schemas.openxmlformats.org/officeDocument/2006/relationships/slideLayout" Target="../slideLayouts/slideLayout1161.xml"/><Relationship Id="rId41" Type="http://schemas.openxmlformats.org/officeDocument/2006/relationships/slideLayout" Target="../slideLayouts/slideLayout1182.xml"/><Relationship Id="rId54" Type="http://schemas.openxmlformats.org/officeDocument/2006/relationships/slideLayout" Target="../slideLayouts/slideLayout1195.xml"/><Relationship Id="rId1" Type="http://schemas.openxmlformats.org/officeDocument/2006/relationships/slideLayout" Target="../slideLayouts/slideLayout1142.xml"/><Relationship Id="rId6" Type="http://schemas.openxmlformats.org/officeDocument/2006/relationships/slideLayout" Target="../slideLayouts/slideLayout1147.xml"/><Relationship Id="rId15" Type="http://schemas.openxmlformats.org/officeDocument/2006/relationships/slideLayout" Target="../slideLayouts/slideLayout1156.xml"/><Relationship Id="rId23" Type="http://schemas.openxmlformats.org/officeDocument/2006/relationships/slideLayout" Target="../slideLayouts/slideLayout1164.xml"/><Relationship Id="rId28" Type="http://schemas.openxmlformats.org/officeDocument/2006/relationships/slideLayout" Target="../slideLayouts/slideLayout1169.xml"/><Relationship Id="rId36" Type="http://schemas.openxmlformats.org/officeDocument/2006/relationships/slideLayout" Target="../slideLayouts/slideLayout1177.xml"/><Relationship Id="rId49" Type="http://schemas.openxmlformats.org/officeDocument/2006/relationships/slideLayout" Target="../slideLayouts/slideLayout1190.xml"/></Relationships>
</file>

<file path=ppt/slideMasters/_rels/slideMaster5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09.xml"/><Relationship Id="rId18" Type="http://schemas.openxmlformats.org/officeDocument/2006/relationships/slideLayout" Target="../slideLayouts/slideLayout1214.xml"/><Relationship Id="rId26" Type="http://schemas.openxmlformats.org/officeDocument/2006/relationships/slideLayout" Target="../slideLayouts/slideLayout1222.xml"/><Relationship Id="rId39" Type="http://schemas.openxmlformats.org/officeDocument/2006/relationships/slideLayout" Target="../slideLayouts/slideLayout1235.xml"/><Relationship Id="rId21" Type="http://schemas.openxmlformats.org/officeDocument/2006/relationships/slideLayout" Target="../slideLayouts/slideLayout1217.xml"/><Relationship Id="rId34" Type="http://schemas.openxmlformats.org/officeDocument/2006/relationships/slideLayout" Target="../slideLayouts/slideLayout1230.xml"/><Relationship Id="rId42" Type="http://schemas.openxmlformats.org/officeDocument/2006/relationships/slideLayout" Target="../slideLayouts/slideLayout1238.xml"/><Relationship Id="rId47" Type="http://schemas.openxmlformats.org/officeDocument/2006/relationships/slideLayout" Target="../slideLayouts/slideLayout1243.xml"/><Relationship Id="rId50" Type="http://schemas.openxmlformats.org/officeDocument/2006/relationships/slideLayout" Target="../slideLayouts/slideLayout1246.xml"/><Relationship Id="rId55" Type="http://schemas.openxmlformats.org/officeDocument/2006/relationships/slideLayout" Target="../slideLayouts/slideLayout1251.xml"/><Relationship Id="rId7" Type="http://schemas.openxmlformats.org/officeDocument/2006/relationships/slideLayout" Target="../slideLayouts/slideLayout1203.xml"/><Relationship Id="rId2" Type="http://schemas.openxmlformats.org/officeDocument/2006/relationships/slideLayout" Target="../slideLayouts/slideLayout1198.xml"/><Relationship Id="rId16" Type="http://schemas.openxmlformats.org/officeDocument/2006/relationships/slideLayout" Target="../slideLayouts/slideLayout1212.xml"/><Relationship Id="rId29" Type="http://schemas.openxmlformats.org/officeDocument/2006/relationships/slideLayout" Target="../slideLayouts/slideLayout1225.xml"/><Relationship Id="rId11" Type="http://schemas.openxmlformats.org/officeDocument/2006/relationships/slideLayout" Target="../slideLayouts/slideLayout1207.xml"/><Relationship Id="rId24" Type="http://schemas.openxmlformats.org/officeDocument/2006/relationships/slideLayout" Target="../slideLayouts/slideLayout1220.xml"/><Relationship Id="rId32" Type="http://schemas.openxmlformats.org/officeDocument/2006/relationships/slideLayout" Target="../slideLayouts/slideLayout1228.xml"/><Relationship Id="rId37" Type="http://schemas.openxmlformats.org/officeDocument/2006/relationships/slideLayout" Target="../slideLayouts/slideLayout1233.xml"/><Relationship Id="rId40" Type="http://schemas.openxmlformats.org/officeDocument/2006/relationships/slideLayout" Target="../slideLayouts/slideLayout1236.xml"/><Relationship Id="rId45" Type="http://schemas.openxmlformats.org/officeDocument/2006/relationships/slideLayout" Target="../slideLayouts/slideLayout1241.xml"/><Relationship Id="rId53" Type="http://schemas.openxmlformats.org/officeDocument/2006/relationships/slideLayout" Target="../slideLayouts/slideLayout1249.xml"/><Relationship Id="rId5" Type="http://schemas.openxmlformats.org/officeDocument/2006/relationships/slideLayout" Target="../slideLayouts/slideLayout1201.xml"/><Relationship Id="rId19" Type="http://schemas.openxmlformats.org/officeDocument/2006/relationships/slideLayout" Target="../slideLayouts/slideLayout1215.xml"/><Relationship Id="rId4" Type="http://schemas.openxmlformats.org/officeDocument/2006/relationships/slideLayout" Target="../slideLayouts/slideLayout1200.xml"/><Relationship Id="rId9" Type="http://schemas.openxmlformats.org/officeDocument/2006/relationships/slideLayout" Target="../slideLayouts/slideLayout1205.xml"/><Relationship Id="rId14" Type="http://schemas.openxmlformats.org/officeDocument/2006/relationships/slideLayout" Target="../slideLayouts/slideLayout1210.xml"/><Relationship Id="rId22" Type="http://schemas.openxmlformats.org/officeDocument/2006/relationships/slideLayout" Target="../slideLayouts/slideLayout1218.xml"/><Relationship Id="rId27" Type="http://schemas.openxmlformats.org/officeDocument/2006/relationships/slideLayout" Target="../slideLayouts/slideLayout1223.xml"/><Relationship Id="rId30" Type="http://schemas.openxmlformats.org/officeDocument/2006/relationships/slideLayout" Target="../slideLayouts/slideLayout1226.xml"/><Relationship Id="rId35" Type="http://schemas.openxmlformats.org/officeDocument/2006/relationships/slideLayout" Target="../slideLayouts/slideLayout1231.xml"/><Relationship Id="rId43" Type="http://schemas.openxmlformats.org/officeDocument/2006/relationships/slideLayout" Target="../slideLayouts/slideLayout1239.xml"/><Relationship Id="rId48" Type="http://schemas.openxmlformats.org/officeDocument/2006/relationships/slideLayout" Target="../slideLayouts/slideLayout1244.xml"/><Relationship Id="rId56" Type="http://schemas.openxmlformats.org/officeDocument/2006/relationships/slideLayout" Target="../slideLayouts/slideLayout1252.xml"/><Relationship Id="rId8" Type="http://schemas.openxmlformats.org/officeDocument/2006/relationships/slideLayout" Target="../slideLayouts/slideLayout1204.xml"/><Relationship Id="rId51" Type="http://schemas.openxmlformats.org/officeDocument/2006/relationships/slideLayout" Target="../slideLayouts/slideLayout1247.xml"/><Relationship Id="rId3" Type="http://schemas.openxmlformats.org/officeDocument/2006/relationships/slideLayout" Target="../slideLayouts/slideLayout1199.xml"/><Relationship Id="rId12" Type="http://schemas.openxmlformats.org/officeDocument/2006/relationships/slideLayout" Target="../slideLayouts/slideLayout1208.xml"/><Relationship Id="rId17" Type="http://schemas.openxmlformats.org/officeDocument/2006/relationships/slideLayout" Target="../slideLayouts/slideLayout1213.xml"/><Relationship Id="rId25" Type="http://schemas.openxmlformats.org/officeDocument/2006/relationships/slideLayout" Target="../slideLayouts/slideLayout1221.xml"/><Relationship Id="rId33" Type="http://schemas.openxmlformats.org/officeDocument/2006/relationships/slideLayout" Target="../slideLayouts/slideLayout1229.xml"/><Relationship Id="rId38" Type="http://schemas.openxmlformats.org/officeDocument/2006/relationships/slideLayout" Target="../slideLayouts/slideLayout1234.xml"/><Relationship Id="rId46" Type="http://schemas.openxmlformats.org/officeDocument/2006/relationships/slideLayout" Target="../slideLayouts/slideLayout1242.xml"/><Relationship Id="rId20" Type="http://schemas.openxmlformats.org/officeDocument/2006/relationships/slideLayout" Target="../slideLayouts/slideLayout1216.xml"/><Relationship Id="rId41" Type="http://schemas.openxmlformats.org/officeDocument/2006/relationships/slideLayout" Target="../slideLayouts/slideLayout1237.xml"/><Relationship Id="rId54" Type="http://schemas.openxmlformats.org/officeDocument/2006/relationships/slideLayout" Target="../slideLayouts/slideLayout1250.xml"/><Relationship Id="rId1" Type="http://schemas.openxmlformats.org/officeDocument/2006/relationships/slideLayout" Target="../slideLayouts/slideLayout1197.xml"/><Relationship Id="rId6" Type="http://schemas.openxmlformats.org/officeDocument/2006/relationships/slideLayout" Target="../slideLayouts/slideLayout1202.xml"/><Relationship Id="rId15" Type="http://schemas.openxmlformats.org/officeDocument/2006/relationships/slideLayout" Target="../slideLayouts/slideLayout1211.xml"/><Relationship Id="rId23" Type="http://schemas.openxmlformats.org/officeDocument/2006/relationships/slideLayout" Target="../slideLayouts/slideLayout1219.xml"/><Relationship Id="rId28" Type="http://schemas.openxmlformats.org/officeDocument/2006/relationships/slideLayout" Target="../slideLayouts/slideLayout1224.xml"/><Relationship Id="rId36" Type="http://schemas.openxmlformats.org/officeDocument/2006/relationships/slideLayout" Target="../slideLayouts/slideLayout1232.xml"/><Relationship Id="rId49" Type="http://schemas.openxmlformats.org/officeDocument/2006/relationships/slideLayout" Target="../slideLayouts/slideLayout1245.xml"/><Relationship Id="rId57" Type="http://schemas.openxmlformats.org/officeDocument/2006/relationships/theme" Target="../theme/theme54.xml"/><Relationship Id="rId10" Type="http://schemas.openxmlformats.org/officeDocument/2006/relationships/slideLayout" Target="../slideLayouts/slideLayout1206.xml"/><Relationship Id="rId31" Type="http://schemas.openxmlformats.org/officeDocument/2006/relationships/slideLayout" Target="../slideLayouts/slideLayout1227.xml"/><Relationship Id="rId44" Type="http://schemas.openxmlformats.org/officeDocument/2006/relationships/slideLayout" Target="../slideLayouts/slideLayout1240.xml"/><Relationship Id="rId52" Type="http://schemas.openxmlformats.org/officeDocument/2006/relationships/slideLayout" Target="../slideLayouts/slideLayout1248.xml"/></Relationships>
</file>

<file path=ppt/slideMasters/_rels/slideMaster5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5.xml"/><Relationship Id="rId2" Type="http://schemas.openxmlformats.org/officeDocument/2006/relationships/slideLayout" Target="../slideLayouts/slideLayout1254.xml"/><Relationship Id="rId1" Type="http://schemas.openxmlformats.org/officeDocument/2006/relationships/slideLayout" Target="../slideLayouts/slideLayout1253.xml"/><Relationship Id="rId4" Type="http://schemas.openxmlformats.org/officeDocument/2006/relationships/image" Target="../media/image31.jpeg"/></Relationships>
</file>

<file path=ppt/slideMasters/_rels/slideMaster5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67.xml"/><Relationship Id="rId18" Type="http://schemas.openxmlformats.org/officeDocument/2006/relationships/slideLayout" Target="../slideLayouts/slideLayout1272.xml"/><Relationship Id="rId26" Type="http://schemas.openxmlformats.org/officeDocument/2006/relationships/slideLayout" Target="../slideLayouts/slideLayout1280.xml"/><Relationship Id="rId39" Type="http://schemas.openxmlformats.org/officeDocument/2006/relationships/slideLayout" Target="../slideLayouts/slideLayout1293.xml"/><Relationship Id="rId21" Type="http://schemas.openxmlformats.org/officeDocument/2006/relationships/slideLayout" Target="../slideLayouts/slideLayout1275.xml"/><Relationship Id="rId34" Type="http://schemas.openxmlformats.org/officeDocument/2006/relationships/slideLayout" Target="../slideLayouts/slideLayout1288.xml"/><Relationship Id="rId42" Type="http://schemas.openxmlformats.org/officeDocument/2006/relationships/slideLayout" Target="../slideLayouts/slideLayout1296.xml"/><Relationship Id="rId47" Type="http://schemas.openxmlformats.org/officeDocument/2006/relationships/slideLayout" Target="../slideLayouts/slideLayout1301.xml"/><Relationship Id="rId50" Type="http://schemas.openxmlformats.org/officeDocument/2006/relationships/slideLayout" Target="../slideLayouts/slideLayout1304.xml"/><Relationship Id="rId55" Type="http://schemas.openxmlformats.org/officeDocument/2006/relationships/slideLayout" Target="../slideLayouts/slideLayout1309.xml"/><Relationship Id="rId7" Type="http://schemas.openxmlformats.org/officeDocument/2006/relationships/slideLayout" Target="../slideLayouts/slideLayout1261.xml"/><Relationship Id="rId2" Type="http://schemas.openxmlformats.org/officeDocument/2006/relationships/slideLayout" Target="../slideLayouts/slideLayout1256.xml"/><Relationship Id="rId16" Type="http://schemas.openxmlformats.org/officeDocument/2006/relationships/slideLayout" Target="../slideLayouts/slideLayout1270.xml"/><Relationship Id="rId29" Type="http://schemas.openxmlformats.org/officeDocument/2006/relationships/slideLayout" Target="../slideLayouts/slideLayout1283.xml"/><Relationship Id="rId11" Type="http://schemas.openxmlformats.org/officeDocument/2006/relationships/slideLayout" Target="../slideLayouts/slideLayout1265.xml"/><Relationship Id="rId24" Type="http://schemas.openxmlformats.org/officeDocument/2006/relationships/slideLayout" Target="../slideLayouts/slideLayout1278.xml"/><Relationship Id="rId32" Type="http://schemas.openxmlformats.org/officeDocument/2006/relationships/slideLayout" Target="../slideLayouts/slideLayout1286.xml"/><Relationship Id="rId37" Type="http://schemas.openxmlformats.org/officeDocument/2006/relationships/slideLayout" Target="../slideLayouts/slideLayout1291.xml"/><Relationship Id="rId40" Type="http://schemas.openxmlformats.org/officeDocument/2006/relationships/slideLayout" Target="../slideLayouts/slideLayout1294.xml"/><Relationship Id="rId45" Type="http://schemas.openxmlformats.org/officeDocument/2006/relationships/slideLayout" Target="../slideLayouts/slideLayout1299.xml"/><Relationship Id="rId53" Type="http://schemas.openxmlformats.org/officeDocument/2006/relationships/slideLayout" Target="../slideLayouts/slideLayout1307.xml"/><Relationship Id="rId5" Type="http://schemas.openxmlformats.org/officeDocument/2006/relationships/slideLayout" Target="../slideLayouts/slideLayout1259.xml"/><Relationship Id="rId10" Type="http://schemas.openxmlformats.org/officeDocument/2006/relationships/slideLayout" Target="../slideLayouts/slideLayout1264.xml"/><Relationship Id="rId19" Type="http://schemas.openxmlformats.org/officeDocument/2006/relationships/slideLayout" Target="../slideLayouts/slideLayout1273.xml"/><Relationship Id="rId31" Type="http://schemas.openxmlformats.org/officeDocument/2006/relationships/slideLayout" Target="../slideLayouts/slideLayout1285.xml"/><Relationship Id="rId44" Type="http://schemas.openxmlformats.org/officeDocument/2006/relationships/slideLayout" Target="../slideLayouts/slideLayout1298.xml"/><Relationship Id="rId52" Type="http://schemas.openxmlformats.org/officeDocument/2006/relationships/slideLayout" Target="../slideLayouts/slideLayout1306.xml"/><Relationship Id="rId4" Type="http://schemas.openxmlformats.org/officeDocument/2006/relationships/slideLayout" Target="../slideLayouts/slideLayout1258.xml"/><Relationship Id="rId9" Type="http://schemas.openxmlformats.org/officeDocument/2006/relationships/slideLayout" Target="../slideLayouts/slideLayout1263.xml"/><Relationship Id="rId14" Type="http://schemas.openxmlformats.org/officeDocument/2006/relationships/slideLayout" Target="../slideLayouts/slideLayout1268.xml"/><Relationship Id="rId22" Type="http://schemas.openxmlformats.org/officeDocument/2006/relationships/slideLayout" Target="../slideLayouts/slideLayout1276.xml"/><Relationship Id="rId27" Type="http://schemas.openxmlformats.org/officeDocument/2006/relationships/slideLayout" Target="../slideLayouts/slideLayout1281.xml"/><Relationship Id="rId30" Type="http://schemas.openxmlformats.org/officeDocument/2006/relationships/slideLayout" Target="../slideLayouts/slideLayout1284.xml"/><Relationship Id="rId35" Type="http://schemas.openxmlformats.org/officeDocument/2006/relationships/slideLayout" Target="../slideLayouts/slideLayout1289.xml"/><Relationship Id="rId43" Type="http://schemas.openxmlformats.org/officeDocument/2006/relationships/slideLayout" Target="../slideLayouts/slideLayout1297.xml"/><Relationship Id="rId48" Type="http://schemas.openxmlformats.org/officeDocument/2006/relationships/slideLayout" Target="../slideLayouts/slideLayout1302.xml"/><Relationship Id="rId56" Type="http://schemas.openxmlformats.org/officeDocument/2006/relationships/theme" Target="../theme/theme56.xml"/><Relationship Id="rId8" Type="http://schemas.openxmlformats.org/officeDocument/2006/relationships/slideLayout" Target="../slideLayouts/slideLayout1262.xml"/><Relationship Id="rId51" Type="http://schemas.openxmlformats.org/officeDocument/2006/relationships/slideLayout" Target="../slideLayouts/slideLayout1305.xml"/><Relationship Id="rId3" Type="http://schemas.openxmlformats.org/officeDocument/2006/relationships/slideLayout" Target="../slideLayouts/slideLayout1257.xml"/><Relationship Id="rId12" Type="http://schemas.openxmlformats.org/officeDocument/2006/relationships/slideLayout" Target="../slideLayouts/slideLayout1266.xml"/><Relationship Id="rId17" Type="http://schemas.openxmlformats.org/officeDocument/2006/relationships/slideLayout" Target="../slideLayouts/slideLayout1271.xml"/><Relationship Id="rId25" Type="http://schemas.openxmlformats.org/officeDocument/2006/relationships/slideLayout" Target="../slideLayouts/slideLayout1279.xml"/><Relationship Id="rId33" Type="http://schemas.openxmlformats.org/officeDocument/2006/relationships/slideLayout" Target="../slideLayouts/slideLayout1287.xml"/><Relationship Id="rId38" Type="http://schemas.openxmlformats.org/officeDocument/2006/relationships/slideLayout" Target="../slideLayouts/slideLayout1292.xml"/><Relationship Id="rId46" Type="http://schemas.openxmlformats.org/officeDocument/2006/relationships/slideLayout" Target="../slideLayouts/slideLayout1300.xml"/><Relationship Id="rId20" Type="http://schemas.openxmlformats.org/officeDocument/2006/relationships/slideLayout" Target="../slideLayouts/slideLayout1274.xml"/><Relationship Id="rId41" Type="http://schemas.openxmlformats.org/officeDocument/2006/relationships/slideLayout" Target="../slideLayouts/slideLayout1295.xml"/><Relationship Id="rId54" Type="http://schemas.openxmlformats.org/officeDocument/2006/relationships/slideLayout" Target="../slideLayouts/slideLayout1308.xml"/><Relationship Id="rId1" Type="http://schemas.openxmlformats.org/officeDocument/2006/relationships/slideLayout" Target="../slideLayouts/slideLayout1255.xml"/><Relationship Id="rId6" Type="http://schemas.openxmlformats.org/officeDocument/2006/relationships/slideLayout" Target="../slideLayouts/slideLayout1260.xml"/><Relationship Id="rId15" Type="http://schemas.openxmlformats.org/officeDocument/2006/relationships/slideLayout" Target="../slideLayouts/slideLayout1269.xml"/><Relationship Id="rId23" Type="http://schemas.openxmlformats.org/officeDocument/2006/relationships/slideLayout" Target="../slideLayouts/slideLayout1277.xml"/><Relationship Id="rId28" Type="http://schemas.openxmlformats.org/officeDocument/2006/relationships/slideLayout" Target="../slideLayouts/slideLayout1282.xml"/><Relationship Id="rId36" Type="http://schemas.openxmlformats.org/officeDocument/2006/relationships/slideLayout" Target="../slideLayouts/slideLayout1290.xml"/><Relationship Id="rId49" Type="http://schemas.openxmlformats.org/officeDocument/2006/relationships/slideLayout" Target="../slideLayouts/slideLayout1303.xml"/></Relationships>
</file>

<file path=ppt/slideMasters/_rels/slideMaster5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22.xml"/><Relationship Id="rId18" Type="http://schemas.openxmlformats.org/officeDocument/2006/relationships/slideLayout" Target="../slideLayouts/slideLayout1327.xml"/><Relationship Id="rId26" Type="http://schemas.openxmlformats.org/officeDocument/2006/relationships/slideLayout" Target="../slideLayouts/slideLayout1335.xml"/><Relationship Id="rId39" Type="http://schemas.openxmlformats.org/officeDocument/2006/relationships/slideLayout" Target="../slideLayouts/slideLayout1348.xml"/><Relationship Id="rId21" Type="http://schemas.openxmlformats.org/officeDocument/2006/relationships/slideLayout" Target="../slideLayouts/slideLayout1330.xml"/><Relationship Id="rId34" Type="http://schemas.openxmlformats.org/officeDocument/2006/relationships/slideLayout" Target="../slideLayouts/slideLayout1343.xml"/><Relationship Id="rId42" Type="http://schemas.openxmlformats.org/officeDocument/2006/relationships/slideLayout" Target="../slideLayouts/slideLayout1351.xml"/><Relationship Id="rId47" Type="http://schemas.openxmlformats.org/officeDocument/2006/relationships/slideLayout" Target="../slideLayouts/slideLayout1356.xml"/><Relationship Id="rId50" Type="http://schemas.openxmlformats.org/officeDocument/2006/relationships/slideLayout" Target="../slideLayouts/slideLayout1359.xml"/><Relationship Id="rId55" Type="http://schemas.openxmlformats.org/officeDocument/2006/relationships/slideLayout" Target="../slideLayouts/slideLayout1364.xml"/><Relationship Id="rId7" Type="http://schemas.openxmlformats.org/officeDocument/2006/relationships/slideLayout" Target="../slideLayouts/slideLayout1316.xml"/><Relationship Id="rId2" Type="http://schemas.openxmlformats.org/officeDocument/2006/relationships/slideLayout" Target="../slideLayouts/slideLayout1311.xml"/><Relationship Id="rId16" Type="http://schemas.openxmlformats.org/officeDocument/2006/relationships/slideLayout" Target="../slideLayouts/slideLayout1325.xml"/><Relationship Id="rId29" Type="http://schemas.openxmlformats.org/officeDocument/2006/relationships/slideLayout" Target="../slideLayouts/slideLayout1338.xml"/><Relationship Id="rId11" Type="http://schemas.openxmlformats.org/officeDocument/2006/relationships/slideLayout" Target="../slideLayouts/slideLayout1320.xml"/><Relationship Id="rId24" Type="http://schemas.openxmlformats.org/officeDocument/2006/relationships/slideLayout" Target="../slideLayouts/slideLayout1333.xml"/><Relationship Id="rId32" Type="http://schemas.openxmlformats.org/officeDocument/2006/relationships/slideLayout" Target="../slideLayouts/slideLayout1341.xml"/><Relationship Id="rId37" Type="http://schemas.openxmlformats.org/officeDocument/2006/relationships/slideLayout" Target="../slideLayouts/slideLayout1346.xml"/><Relationship Id="rId40" Type="http://schemas.openxmlformats.org/officeDocument/2006/relationships/slideLayout" Target="../slideLayouts/slideLayout1349.xml"/><Relationship Id="rId45" Type="http://schemas.openxmlformats.org/officeDocument/2006/relationships/slideLayout" Target="../slideLayouts/slideLayout1354.xml"/><Relationship Id="rId53" Type="http://schemas.openxmlformats.org/officeDocument/2006/relationships/slideLayout" Target="../slideLayouts/slideLayout1362.xml"/><Relationship Id="rId5" Type="http://schemas.openxmlformats.org/officeDocument/2006/relationships/slideLayout" Target="../slideLayouts/slideLayout1314.xml"/><Relationship Id="rId19" Type="http://schemas.openxmlformats.org/officeDocument/2006/relationships/slideLayout" Target="../slideLayouts/slideLayout1328.xml"/><Relationship Id="rId4" Type="http://schemas.openxmlformats.org/officeDocument/2006/relationships/slideLayout" Target="../slideLayouts/slideLayout1313.xml"/><Relationship Id="rId9" Type="http://schemas.openxmlformats.org/officeDocument/2006/relationships/slideLayout" Target="../slideLayouts/slideLayout1318.xml"/><Relationship Id="rId14" Type="http://schemas.openxmlformats.org/officeDocument/2006/relationships/slideLayout" Target="../slideLayouts/slideLayout1323.xml"/><Relationship Id="rId22" Type="http://schemas.openxmlformats.org/officeDocument/2006/relationships/slideLayout" Target="../slideLayouts/slideLayout1331.xml"/><Relationship Id="rId27" Type="http://schemas.openxmlformats.org/officeDocument/2006/relationships/slideLayout" Target="../slideLayouts/slideLayout1336.xml"/><Relationship Id="rId30" Type="http://schemas.openxmlformats.org/officeDocument/2006/relationships/slideLayout" Target="../slideLayouts/slideLayout1339.xml"/><Relationship Id="rId35" Type="http://schemas.openxmlformats.org/officeDocument/2006/relationships/slideLayout" Target="../slideLayouts/slideLayout1344.xml"/><Relationship Id="rId43" Type="http://schemas.openxmlformats.org/officeDocument/2006/relationships/slideLayout" Target="../slideLayouts/slideLayout1352.xml"/><Relationship Id="rId48" Type="http://schemas.openxmlformats.org/officeDocument/2006/relationships/slideLayout" Target="../slideLayouts/slideLayout1357.xml"/><Relationship Id="rId56" Type="http://schemas.openxmlformats.org/officeDocument/2006/relationships/slideLayout" Target="../slideLayouts/slideLayout1365.xml"/><Relationship Id="rId8" Type="http://schemas.openxmlformats.org/officeDocument/2006/relationships/slideLayout" Target="../slideLayouts/slideLayout1317.xml"/><Relationship Id="rId51" Type="http://schemas.openxmlformats.org/officeDocument/2006/relationships/slideLayout" Target="../slideLayouts/slideLayout1360.xml"/><Relationship Id="rId3" Type="http://schemas.openxmlformats.org/officeDocument/2006/relationships/slideLayout" Target="../slideLayouts/slideLayout1312.xml"/><Relationship Id="rId12" Type="http://schemas.openxmlformats.org/officeDocument/2006/relationships/slideLayout" Target="../slideLayouts/slideLayout1321.xml"/><Relationship Id="rId17" Type="http://schemas.openxmlformats.org/officeDocument/2006/relationships/slideLayout" Target="../slideLayouts/slideLayout1326.xml"/><Relationship Id="rId25" Type="http://schemas.openxmlformats.org/officeDocument/2006/relationships/slideLayout" Target="../slideLayouts/slideLayout1334.xml"/><Relationship Id="rId33" Type="http://schemas.openxmlformats.org/officeDocument/2006/relationships/slideLayout" Target="../slideLayouts/slideLayout1342.xml"/><Relationship Id="rId38" Type="http://schemas.openxmlformats.org/officeDocument/2006/relationships/slideLayout" Target="../slideLayouts/slideLayout1347.xml"/><Relationship Id="rId46" Type="http://schemas.openxmlformats.org/officeDocument/2006/relationships/slideLayout" Target="../slideLayouts/slideLayout1355.xml"/><Relationship Id="rId20" Type="http://schemas.openxmlformats.org/officeDocument/2006/relationships/slideLayout" Target="../slideLayouts/slideLayout1329.xml"/><Relationship Id="rId41" Type="http://schemas.openxmlformats.org/officeDocument/2006/relationships/slideLayout" Target="../slideLayouts/slideLayout1350.xml"/><Relationship Id="rId54" Type="http://schemas.openxmlformats.org/officeDocument/2006/relationships/slideLayout" Target="../slideLayouts/slideLayout1363.xml"/><Relationship Id="rId1" Type="http://schemas.openxmlformats.org/officeDocument/2006/relationships/slideLayout" Target="../slideLayouts/slideLayout1310.xml"/><Relationship Id="rId6" Type="http://schemas.openxmlformats.org/officeDocument/2006/relationships/slideLayout" Target="../slideLayouts/slideLayout1315.xml"/><Relationship Id="rId15" Type="http://schemas.openxmlformats.org/officeDocument/2006/relationships/slideLayout" Target="../slideLayouts/slideLayout1324.xml"/><Relationship Id="rId23" Type="http://schemas.openxmlformats.org/officeDocument/2006/relationships/slideLayout" Target="../slideLayouts/slideLayout1332.xml"/><Relationship Id="rId28" Type="http://schemas.openxmlformats.org/officeDocument/2006/relationships/slideLayout" Target="../slideLayouts/slideLayout1337.xml"/><Relationship Id="rId36" Type="http://schemas.openxmlformats.org/officeDocument/2006/relationships/slideLayout" Target="../slideLayouts/slideLayout1345.xml"/><Relationship Id="rId49" Type="http://schemas.openxmlformats.org/officeDocument/2006/relationships/slideLayout" Target="../slideLayouts/slideLayout1358.xml"/><Relationship Id="rId57" Type="http://schemas.openxmlformats.org/officeDocument/2006/relationships/theme" Target="../theme/theme57.xml"/><Relationship Id="rId10" Type="http://schemas.openxmlformats.org/officeDocument/2006/relationships/slideLayout" Target="../slideLayouts/slideLayout1319.xml"/><Relationship Id="rId31" Type="http://schemas.openxmlformats.org/officeDocument/2006/relationships/slideLayout" Target="../slideLayouts/slideLayout1340.xml"/><Relationship Id="rId44" Type="http://schemas.openxmlformats.org/officeDocument/2006/relationships/slideLayout" Target="../slideLayouts/slideLayout1353.xml"/><Relationship Id="rId52" Type="http://schemas.openxmlformats.org/officeDocument/2006/relationships/slideLayout" Target="../slideLayouts/slideLayout1361.xml"/></Relationships>
</file>

<file path=ppt/slideMasters/_rels/slideMaster58.xml.rels><?xml version="1.0" encoding="UTF-8" standalone="yes"?>
<Relationships xmlns="http://schemas.openxmlformats.org/package/2006/relationships"><Relationship Id="rId3" Type="http://schemas.openxmlformats.org/officeDocument/2006/relationships/theme" Target="../theme/theme58.xml"/><Relationship Id="rId2" Type="http://schemas.openxmlformats.org/officeDocument/2006/relationships/slideLayout" Target="../slideLayouts/slideLayout1367.xml"/><Relationship Id="rId1" Type="http://schemas.openxmlformats.org/officeDocument/2006/relationships/slideLayout" Target="../slideLayouts/slideLayout1366.xml"/><Relationship Id="rId4" Type="http://schemas.openxmlformats.org/officeDocument/2006/relationships/image" Target="../media/image32.jpeg"/></Relationships>
</file>

<file path=ppt/slideMasters/_rels/slideMaster59.xml.rels><?xml version="1.0" encoding="UTF-8" standalone="yes"?>
<Relationships xmlns="http://schemas.openxmlformats.org/package/2006/relationships"><Relationship Id="rId3" Type="http://schemas.openxmlformats.org/officeDocument/2006/relationships/theme" Target="../theme/theme59.xml"/><Relationship Id="rId2" Type="http://schemas.openxmlformats.org/officeDocument/2006/relationships/slideLayout" Target="../slideLayouts/slideLayout1369.xml"/><Relationship Id="rId1" Type="http://schemas.openxmlformats.org/officeDocument/2006/relationships/slideLayout" Target="../slideLayouts/slideLayout1368.xml"/><Relationship Id="rId4" Type="http://schemas.openxmlformats.org/officeDocument/2006/relationships/image" Target="../media/image31.jpeg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3.xml"/><Relationship Id="rId18" Type="http://schemas.openxmlformats.org/officeDocument/2006/relationships/slideLayout" Target="../slideLayouts/slideLayout158.xml"/><Relationship Id="rId26" Type="http://schemas.openxmlformats.org/officeDocument/2006/relationships/slideLayout" Target="../slideLayouts/slideLayout166.xml"/><Relationship Id="rId39" Type="http://schemas.openxmlformats.org/officeDocument/2006/relationships/slideLayout" Target="../slideLayouts/slideLayout179.xml"/><Relationship Id="rId21" Type="http://schemas.openxmlformats.org/officeDocument/2006/relationships/slideLayout" Target="../slideLayouts/slideLayout161.xml"/><Relationship Id="rId34" Type="http://schemas.openxmlformats.org/officeDocument/2006/relationships/slideLayout" Target="../slideLayouts/slideLayout174.xml"/><Relationship Id="rId42" Type="http://schemas.openxmlformats.org/officeDocument/2006/relationships/slideLayout" Target="../slideLayouts/slideLayout182.xml"/><Relationship Id="rId47" Type="http://schemas.openxmlformats.org/officeDocument/2006/relationships/slideLayout" Target="../slideLayouts/slideLayout187.xml"/><Relationship Id="rId50" Type="http://schemas.openxmlformats.org/officeDocument/2006/relationships/slideLayout" Target="../slideLayouts/slideLayout190.xml"/><Relationship Id="rId55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47.xml"/><Relationship Id="rId2" Type="http://schemas.openxmlformats.org/officeDocument/2006/relationships/slideLayout" Target="../slideLayouts/slideLayout142.xml"/><Relationship Id="rId16" Type="http://schemas.openxmlformats.org/officeDocument/2006/relationships/slideLayout" Target="../slideLayouts/slideLayout156.xml"/><Relationship Id="rId29" Type="http://schemas.openxmlformats.org/officeDocument/2006/relationships/slideLayout" Target="../slideLayouts/slideLayout169.xml"/><Relationship Id="rId11" Type="http://schemas.openxmlformats.org/officeDocument/2006/relationships/slideLayout" Target="../slideLayouts/slideLayout151.xml"/><Relationship Id="rId24" Type="http://schemas.openxmlformats.org/officeDocument/2006/relationships/slideLayout" Target="../slideLayouts/slideLayout164.xml"/><Relationship Id="rId32" Type="http://schemas.openxmlformats.org/officeDocument/2006/relationships/slideLayout" Target="../slideLayouts/slideLayout172.xml"/><Relationship Id="rId37" Type="http://schemas.openxmlformats.org/officeDocument/2006/relationships/slideLayout" Target="../slideLayouts/slideLayout177.xml"/><Relationship Id="rId40" Type="http://schemas.openxmlformats.org/officeDocument/2006/relationships/slideLayout" Target="../slideLayouts/slideLayout180.xml"/><Relationship Id="rId45" Type="http://schemas.openxmlformats.org/officeDocument/2006/relationships/slideLayout" Target="../slideLayouts/slideLayout185.xml"/><Relationship Id="rId53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45.xml"/><Relationship Id="rId19" Type="http://schemas.openxmlformats.org/officeDocument/2006/relationships/slideLayout" Target="../slideLayouts/slideLayout159.xml"/><Relationship Id="rId4" Type="http://schemas.openxmlformats.org/officeDocument/2006/relationships/slideLayout" Target="../slideLayouts/slideLayout144.xml"/><Relationship Id="rId9" Type="http://schemas.openxmlformats.org/officeDocument/2006/relationships/slideLayout" Target="../slideLayouts/slideLayout149.xml"/><Relationship Id="rId14" Type="http://schemas.openxmlformats.org/officeDocument/2006/relationships/slideLayout" Target="../slideLayouts/slideLayout154.xml"/><Relationship Id="rId22" Type="http://schemas.openxmlformats.org/officeDocument/2006/relationships/slideLayout" Target="../slideLayouts/slideLayout162.xml"/><Relationship Id="rId27" Type="http://schemas.openxmlformats.org/officeDocument/2006/relationships/slideLayout" Target="../slideLayouts/slideLayout167.xml"/><Relationship Id="rId30" Type="http://schemas.openxmlformats.org/officeDocument/2006/relationships/slideLayout" Target="../slideLayouts/slideLayout170.xml"/><Relationship Id="rId35" Type="http://schemas.openxmlformats.org/officeDocument/2006/relationships/slideLayout" Target="../slideLayouts/slideLayout175.xml"/><Relationship Id="rId43" Type="http://schemas.openxmlformats.org/officeDocument/2006/relationships/slideLayout" Target="../slideLayouts/slideLayout183.xml"/><Relationship Id="rId48" Type="http://schemas.openxmlformats.org/officeDocument/2006/relationships/slideLayout" Target="../slideLayouts/slideLayout188.xml"/><Relationship Id="rId56" Type="http://schemas.openxmlformats.org/officeDocument/2006/relationships/slideLayout" Target="../slideLayouts/slideLayout196.xml"/><Relationship Id="rId8" Type="http://schemas.openxmlformats.org/officeDocument/2006/relationships/slideLayout" Target="../slideLayouts/slideLayout148.xml"/><Relationship Id="rId51" Type="http://schemas.openxmlformats.org/officeDocument/2006/relationships/slideLayout" Target="../slideLayouts/slideLayout191.xml"/><Relationship Id="rId3" Type="http://schemas.openxmlformats.org/officeDocument/2006/relationships/slideLayout" Target="../slideLayouts/slideLayout143.xml"/><Relationship Id="rId12" Type="http://schemas.openxmlformats.org/officeDocument/2006/relationships/slideLayout" Target="../slideLayouts/slideLayout152.xml"/><Relationship Id="rId17" Type="http://schemas.openxmlformats.org/officeDocument/2006/relationships/slideLayout" Target="../slideLayouts/slideLayout157.xml"/><Relationship Id="rId25" Type="http://schemas.openxmlformats.org/officeDocument/2006/relationships/slideLayout" Target="../slideLayouts/slideLayout165.xml"/><Relationship Id="rId33" Type="http://schemas.openxmlformats.org/officeDocument/2006/relationships/slideLayout" Target="../slideLayouts/slideLayout173.xml"/><Relationship Id="rId38" Type="http://schemas.openxmlformats.org/officeDocument/2006/relationships/slideLayout" Target="../slideLayouts/slideLayout178.xml"/><Relationship Id="rId46" Type="http://schemas.openxmlformats.org/officeDocument/2006/relationships/slideLayout" Target="../slideLayouts/slideLayout186.xml"/><Relationship Id="rId20" Type="http://schemas.openxmlformats.org/officeDocument/2006/relationships/slideLayout" Target="../slideLayouts/slideLayout160.xml"/><Relationship Id="rId41" Type="http://schemas.openxmlformats.org/officeDocument/2006/relationships/slideLayout" Target="../slideLayouts/slideLayout181.xml"/><Relationship Id="rId54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41.xml"/><Relationship Id="rId6" Type="http://schemas.openxmlformats.org/officeDocument/2006/relationships/slideLayout" Target="../slideLayouts/slideLayout146.xml"/><Relationship Id="rId15" Type="http://schemas.openxmlformats.org/officeDocument/2006/relationships/slideLayout" Target="../slideLayouts/slideLayout155.xml"/><Relationship Id="rId23" Type="http://schemas.openxmlformats.org/officeDocument/2006/relationships/slideLayout" Target="../slideLayouts/slideLayout163.xml"/><Relationship Id="rId28" Type="http://schemas.openxmlformats.org/officeDocument/2006/relationships/slideLayout" Target="../slideLayouts/slideLayout168.xml"/><Relationship Id="rId36" Type="http://schemas.openxmlformats.org/officeDocument/2006/relationships/slideLayout" Target="../slideLayouts/slideLayout176.xml"/><Relationship Id="rId49" Type="http://schemas.openxmlformats.org/officeDocument/2006/relationships/slideLayout" Target="../slideLayouts/slideLayout189.xml"/><Relationship Id="rId57" Type="http://schemas.openxmlformats.org/officeDocument/2006/relationships/theme" Target="../theme/theme6.xml"/><Relationship Id="rId10" Type="http://schemas.openxmlformats.org/officeDocument/2006/relationships/slideLayout" Target="../slideLayouts/slideLayout150.xml"/><Relationship Id="rId31" Type="http://schemas.openxmlformats.org/officeDocument/2006/relationships/slideLayout" Target="../slideLayouts/slideLayout171.xml"/><Relationship Id="rId44" Type="http://schemas.openxmlformats.org/officeDocument/2006/relationships/slideLayout" Target="../slideLayouts/slideLayout184.xml"/><Relationship Id="rId52" Type="http://schemas.openxmlformats.org/officeDocument/2006/relationships/slideLayout" Target="../slideLayouts/slideLayout192.xml"/></Relationships>
</file>

<file path=ppt/slideMasters/_rels/slideMaster6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82.xml"/><Relationship Id="rId18" Type="http://schemas.openxmlformats.org/officeDocument/2006/relationships/slideLayout" Target="../slideLayouts/slideLayout1387.xml"/><Relationship Id="rId26" Type="http://schemas.openxmlformats.org/officeDocument/2006/relationships/slideLayout" Target="../slideLayouts/slideLayout1395.xml"/><Relationship Id="rId39" Type="http://schemas.openxmlformats.org/officeDocument/2006/relationships/slideLayout" Target="../slideLayouts/slideLayout1408.xml"/><Relationship Id="rId21" Type="http://schemas.openxmlformats.org/officeDocument/2006/relationships/slideLayout" Target="../slideLayouts/slideLayout1390.xml"/><Relationship Id="rId34" Type="http://schemas.openxmlformats.org/officeDocument/2006/relationships/slideLayout" Target="../slideLayouts/slideLayout1403.xml"/><Relationship Id="rId42" Type="http://schemas.openxmlformats.org/officeDocument/2006/relationships/slideLayout" Target="../slideLayouts/slideLayout1411.xml"/><Relationship Id="rId47" Type="http://schemas.openxmlformats.org/officeDocument/2006/relationships/slideLayout" Target="../slideLayouts/slideLayout1416.xml"/><Relationship Id="rId50" Type="http://schemas.openxmlformats.org/officeDocument/2006/relationships/slideLayout" Target="../slideLayouts/slideLayout1419.xml"/><Relationship Id="rId55" Type="http://schemas.openxmlformats.org/officeDocument/2006/relationships/slideLayout" Target="../slideLayouts/slideLayout1424.xml"/><Relationship Id="rId7" Type="http://schemas.openxmlformats.org/officeDocument/2006/relationships/slideLayout" Target="../slideLayouts/slideLayout1376.xml"/><Relationship Id="rId2" Type="http://schemas.openxmlformats.org/officeDocument/2006/relationships/slideLayout" Target="../slideLayouts/slideLayout1371.xml"/><Relationship Id="rId16" Type="http://schemas.openxmlformats.org/officeDocument/2006/relationships/slideLayout" Target="../slideLayouts/slideLayout1385.xml"/><Relationship Id="rId29" Type="http://schemas.openxmlformats.org/officeDocument/2006/relationships/slideLayout" Target="../slideLayouts/slideLayout1398.xml"/><Relationship Id="rId11" Type="http://schemas.openxmlformats.org/officeDocument/2006/relationships/slideLayout" Target="../slideLayouts/slideLayout1380.xml"/><Relationship Id="rId24" Type="http://schemas.openxmlformats.org/officeDocument/2006/relationships/slideLayout" Target="../slideLayouts/slideLayout1393.xml"/><Relationship Id="rId32" Type="http://schemas.openxmlformats.org/officeDocument/2006/relationships/slideLayout" Target="../slideLayouts/slideLayout1401.xml"/><Relationship Id="rId37" Type="http://schemas.openxmlformats.org/officeDocument/2006/relationships/slideLayout" Target="../slideLayouts/slideLayout1406.xml"/><Relationship Id="rId40" Type="http://schemas.openxmlformats.org/officeDocument/2006/relationships/slideLayout" Target="../slideLayouts/slideLayout1409.xml"/><Relationship Id="rId45" Type="http://schemas.openxmlformats.org/officeDocument/2006/relationships/slideLayout" Target="../slideLayouts/slideLayout1414.xml"/><Relationship Id="rId53" Type="http://schemas.openxmlformats.org/officeDocument/2006/relationships/slideLayout" Target="../slideLayouts/slideLayout1422.xml"/><Relationship Id="rId5" Type="http://schemas.openxmlformats.org/officeDocument/2006/relationships/slideLayout" Target="../slideLayouts/slideLayout1374.xml"/><Relationship Id="rId10" Type="http://schemas.openxmlformats.org/officeDocument/2006/relationships/slideLayout" Target="../slideLayouts/slideLayout1379.xml"/><Relationship Id="rId19" Type="http://schemas.openxmlformats.org/officeDocument/2006/relationships/slideLayout" Target="../slideLayouts/slideLayout1388.xml"/><Relationship Id="rId31" Type="http://schemas.openxmlformats.org/officeDocument/2006/relationships/slideLayout" Target="../slideLayouts/slideLayout1400.xml"/><Relationship Id="rId44" Type="http://schemas.openxmlformats.org/officeDocument/2006/relationships/slideLayout" Target="../slideLayouts/slideLayout1413.xml"/><Relationship Id="rId52" Type="http://schemas.openxmlformats.org/officeDocument/2006/relationships/slideLayout" Target="../slideLayouts/slideLayout1421.xml"/><Relationship Id="rId4" Type="http://schemas.openxmlformats.org/officeDocument/2006/relationships/slideLayout" Target="../slideLayouts/slideLayout1373.xml"/><Relationship Id="rId9" Type="http://schemas.openxmlformats.org/officeDocument/2006/relationships/slideLayout" Target="../slideLayouts/slideLayout1378.xml"/><Relationship Id="rId14" Type="http://schemas.openxmlformats.org/officeDocument/2006/relationships/slideLayout" Target="../slideLayouts/slideLayout1383.xml"/><Relationship Id="rId22" Type="http://schemas.openxmlformats.org/officeDocument/2006/relationships/slideLayout" Target="../slideLayouts/slideLayout1391.xml"/><Relationship Id="rId27" Type="http://schemas.openxmlformats.org/officeDocument/2006/relationships/slideLayout" Target="../slideLayouts/slideLayout1396.xml"/><Relationship Id="rId30" Type="http://schemas.openxmlformats.org/officeDocument/2006/relationships/slideLayout" Target="../slideLayouts/slideLayout1399.xml"/><Relationship Id="rId35" Type="http://schemas.openxmlformats.org/officeDocument/2006/relationships/slideLayout" Target="../slideLayouts/slideLayout1404.xml"/><Relationship Id="rId43" Type="http://schemas.openxmlformats.org/officeDocument/2006/relationships/slideLayout" Target="../slideLayouts/slideLayout1412.xml"/><Relationship Id="rId48" Type="http://schemas.openxmlformats.org/officeDocument/2006/relationships/slideLayout" Target="../slideLayouts/slideLayout1417.xml"/><Relationship Id="rId56" Type="http://schemas.openxmlformats.org/officeDocument/2006/relationships/theme" Target="../theme/theme60.xml"/><Relationship Id="rId8" Type="http://schemas.openxmlformats.org/officeDocument/2006/relationships/slideLayout" Target="../slideLayouts/slideLayout1377.xml"/><Relationship Id="rId51" Type="http://schemas.openxmlformats.org/officeDocument/2006/relationships/slideLayout" Target="../slideLayouts/slideLayout1420.xml"/><Relationship Id="rId3" Type="http://schemas.openxmlformats.org/officeDocument/2006/relationships/slideLayout" Target="../slideLayouts/slideLayout1372.xml"/><Relationship Id="rId12" Type="http://schemas.openxmlformats.org/officeDocument/2006/relationships/slideLayout" Target="../slideLayouts/slideLayout1381.xml"/><Relationship Id="rId17" Type="http://schemas.openxmlformats.org/officeDocument/2006/relationships/slideLayout" Target="../slideLayouts/slideLayout1386.xml"/><Relationship Id="rId25" Type="http://schemas.openxmlformats.org/officeDocument/2006/relationships/slideLayout" Target="../slideLayouts/slideLayout1394.xml"/><Relationship Id="rId33" Type="http://schemas.openxmlformats.org/officeDocument/2006/relationships/slideLayout" Target="../slideLayouts/slideLayout1402.xml"/><Relationship Id="rId38" Type="http://schemas.openxmlformats.org/officeDocument/2006/relationships/slideLayout" Target="../slideLayouts/slideLayout1407.xml"/><Relationship Id="rId46" Type="http://schemas.openxmlformats.org/officeDocument/2006/relationships/slideLayout" Target="../slideLayouts/slideLayout1415.xml"/><Relationship Id="rId20" Type="http://schemas.openxmlformats.org/officeDocument/2006/relationships/slideLayout" Target="../slideLayouts/slideLayout1389.xml"/><Relationship Id="rId41" Type="http://schemas.openxmlformats.org/officeDocument/2006/relationships/slideLayout" Target="../slideLayouts/slideLayout1410.xml"/><Relationship Id="rId54" Type="http://schemas.openxmlformats.org/officeDocument/2006/relationships/slideLayout" Target="../slideLayouts/slideLayout1423.xml"/><Relationship Id="rId1" Type="http://schemas.openxmlformats.org/officeDocument/2006/relationships/slideLayout" Target="../slideLayouts/slideLayout1370.xml"/><Relationship Id="rId6" Type="http://schemas.openxmlformats.org/officeDocument/2006/relationships/slideLayout" Target="../slideLayouts/slideLayout1375.xml"/><Relationship Id="rId15" Type="http://schemas.openxmlformats.org/officeDocument/2006/relationships/slideLayout" Target="../slideLayouts/slideLayout1384.xml"/><Relationship Id="rId23" Type="http://schemas.openxmlformats.org/officeDocument/2006/relationships/slideLayout" Target="../slideLayouts/slideLayout1392.xml"/><Relationship Id="rId28" Type="http://schemas.openxmlformats.org/officeDocument/2006/relationships/slideLayout" Target="../slideLayouts/slideLayout1397.xml"/><Relationship Id="rId36" Type="http://schemas.openxmlformats.org/officeDocument/2006/relationships/slideLayout" Target="../slideLayouts/slideLayout1405.xml"/><Relationship Id="rId49" Type="http://schemas.openxmlformats.org/officeDocument/2006/relationships/slideLayout" Target="../slideLayouts/slideLayout1418.xml"/></Relationships>
</file>

<file path=ppt/slideMasters/_rels/slideMaster6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37.xml"/><Relationship Id="rId18" Type="http://schemas.openxmlformats.org/officeDocument/2006/relationships/slideLayout" Target="../slideLayouts/slideLayout1442.xml"/><Relationship Id="rId26" Type="http://schemas.openxmlformats.org/officeDocument/2006/relationships/slideLayout" Target="../slideLayouts/slideLayout1450.xml"/><Relationship Id="rId39" Type="http://schemas.openxmlformats.org/officeDocument/2006/relationships/slideLayout" Target="../slideLayouts/slideLayout1463.xml"/><Relationship Id="rId21" Type="http://schemas.openxmlformats.org/officeDocument/2006/relationships/slideLayout" Target="../slideLayouts/slideLayout1445.xml"/><Relationship Id="rId34" Type="http://schemas.openxmlformats.org/officeDocument/2006/relationships/slideLayout" Target="../slideLayouts/slideLayout1458.xml"/><Relationship Id="rId42" Type="http://schemas.openxmlformats.org/officeDocument/2006/relationships/slideLayout" Target="../slideLayouts/slideLayout1466.xml"/><Relationship Id="rId47" Type="http://schemas.openxmlformats.org/officeDocument/2006/relationships/slideLayout" Target="../slideLayouts/slideLayout1471.xml"/><Relationship Id="rId50" Type="http://schemas.openxmlformats.org/officeDocument/2006/relationships/slideLayout" Target="../slideLayouts/slideLayout1474.xml"/><Relationship Id="rId55" Type="http://schemas.openxmlformats.org/officeDocument/2006/relationships/slideLayout" Target="../slideLayouts/slideLayout1479.xml"/><Relationship Id="rId7" Type="http://schemas.openxmlformats.org/officeDocument/2006/relationships/slideLayout" Target="../slideLayouts/slideLayout1431.xml"/><Relationship Id="rId2" Type="http://schemas.openxmlformats.org/officeDocument/2006/relationships/slideLayout" Target="../slideLayouts/slideLayout1426.xml"/><Relationship Id="rId16" Type="http://schemas.openxmlformats.org/officeDocument/2006/relationships/slideLayout" Target="../slideLayouts/slideLayout1440.xml"/><Relationship Id="rId29" Type="http://schemas.openxmlformats.org/officeDocument/2006/relationships/slideLayout" Target="../slideLayouts/slideLayout1453.xml"/><Relationship Id="rId11" Type="http://schemas.openxmlformats.org/officeDocument/2006/relationships/slideLayout" Target="../slideLayouts/slideLayout1435.xml"/><Relationship Id="rId24" Type="http://schemas.openxmlformats.org/officeDocument/2006/relationships/slideLayout" Target="../slideLayouts/slideLayout1448.xml"/><Relationship Id="rId32" Type="http://schemas.openxmlformats.org/officeDocument/2006/relationships/slideLayout" Target="../slideLayouts/slideLayout1456.xml"/><Relationship Id="rId37" Type="http://schemas.openxmlformats.org/officeDocument/2006/relationships/slideLayout" Target="../slideLayouts/slideLayout1461.xml"/><Relationship Id="rId40" Type="http://schemas.openxmlformats.org/officeDocument/2006/relationships/slideLayout" Target="../slideLayouts/slideLayout1464.xml"/><Relationship Id="rId45" Type="http://schemas.openxmlformats.org/officeDocument/2006/relationships/slideLayout" Target="../slideLayouts/slideLayout1469.xml"/><Relationship Id="rId53" Type="http://schemas.openxmlformats.org/officeDocument/2006/relationships/slideLayout" Target="../slideLayouts/slideLayout1477.xml"/><Relationship Id="rId5" Type="http://schemas.openxmlformats.org/officeDocument/2006/relationships/slideLayout" Target="../slideLayouts/slideLayout1429.xml"/><Relationship Id="rId10" Type="http://schemas.openxmlformats.org/officeDocument/2006/relationships/slideLayout" Target="../slideLayouts/slideLayout1434.xml"/><Relationship Id="rId19" Type="http://schemas.openxmlformats.org/officeDocument/2006/relationships/slideLayout" Target="../slideLayouts/slideLayout1443.xml"/><Relationship Id="rId31" Type="http://schemas.openxmlformats.org/officeDocument/2006/relationships/slideLayout" Target="../slideLayouts/slideLayout1455.xml"/><Relationship Id="rId44" Type="http://schemas.openxmlformats.org/officeDocument/2006/relationships/slideLayout" Target="../slideLayouts/slideLayout1468.xml"/><Relationship Id="rId52" Type="http://schemas.openxmlformats.org/officeDocument/2006/relationships/slideLayout" Target="../slideLayouts/slideLayout1476.xml"/><Relationship Id="rId4" Type="http://schemas.openxmlformats.org/officeDocument/2006/relationships/slideLayout" Target="../slideLayouts/slideLayout1428.xml"/><Relationship Id="rId9" Type="http://schemas.openxmlformats.org/officeDocument/2006/relationships/slideLayout" Target="../slideLayouts/slideLayout1433.xml"/><Relationship Id="rId14" Type="http://schemas.openxmlformats.org/officeDocument/2006/relationships/slideLayout" Target="../slideLayouts/slideLayout1438.xml"/><Relationship Id="rId22" Type="http://schemas.openxmlformats.org/officeDocument/2006/relationships/slideLayout" Target="../slideLayouts/slideLayout1446.xml"/><Relationship Id="rId27" Type="http://schemas.openxmlformats.org/officeDocument/2006/relationships/slideLayout" Target="../slideLayouts/slideLayout1451.xml"/><Relationship Id="rId30" Type="http://schemas.openxmlformats.org/officeDocument/2006/relationships/slideLayout" Target="../slideLayouts/slideLayout1454.xml"/><Relationship Id="rId35" Type="http://schemas.openxmlformats.org/officeDocument/2006/relationships/slideLayout" Target="../slideLayouts/slideLayout1459.xml"/><Relationship Id="rId43" Type="http://schemas.openxmlformats.org/officeDocument/2006/relationships/slideLayout" Target="../slideLayouts/slideLayout1467.xml"/><Relationship Id="rId48" Type="http://schemas.openxmlformats.org/officeDocument/2006/relationships/slideLayout" Target="../slideLayouts/slideLayout1472.xml"/><Relationship Id="rId56" Type="http://schemas.openxmlformats.org/officeDocument/2006/relationships/theme" Target="../theme/theme61.xml"/><Relationship Id="rId8" Type="http://schemas.openxmlformats.org/officeDocument/2006/relationships/slideLayout" Target="../slideLayouts/slideLayout1432.xml"/><Relationship Id="rId51" Type="http://schemas.openxmlformats.org/officeDocument/2006/relationships/slideLayout" Target="../slideLayouts/slideLayout1475.xml"/><Relationship Id="rId3" Type="http://schemas.openxmlformats.org/officeDocument/2006/relationships/slideLayout" Target="../slideLayouts/slideLayout1427.xml"/><Relationship Id="rId12" Type="http://schemas.openxmlformats.org/officeDocument/2006/relationships/slideLayout" Target="../slideLayouts/slideLayout1436.xml"/><Relationship Id="rId17" Type="http://schemas.openxmlformats.org/officeDocument/2006/relationships/slideLayout" Target="../slideLayouts/slideLayout1441.xml"/><Relationship Id="rId25" Type="http://schemas.openxmlformats.org/officeDocument/2006/relationships/slideLayout" Target="../slideLayouts/slideLayout1449.xml"/><Relationship Id="rId33" Type="http://schemas.openxmlformats.org/officeDocument/2006/relationships/slideLayout" Target="../slideLayouts/slideLayout1457.xml"/><Relationship Id="rId38" Type="http://schemas.openxmlformats.org/officeDocument/2006/relationships/slideLayout" Target="../slideLayouts/slideLayout1462.xml"/><Relationship Id="rId46" Type="http://schemas.openxmlformats.org/officeDocument/2006/relationships/slideLayout" Target="../slideLayouts/slideLayout1470.xml"/><Relationship Id="rId20" Type="http://schemas.openxmlformats.org/officeDocument/2006/relationships/slideLayout" Target="../slideLayouts/slideLayout1444.xml"/><Relationship Id="rId41" Type="http://schemas.openxmlformats.org/officeDocument/2006/relationships/slideLayout" Target="../slideLayouts/slideLayout1465.xml"/><Relationship Id="rId54" Type="http://schemas.openxmlformats.org/officeDocument/2006/relationships/slideLayout" Target="../slideLayouts/slideLayout1478.xml"/><Relationship Id="rId1" Type="http://schemas.openxmlformats.org/officeDocument/2006/relationships/slideLayout" Target="../slideLayouts/slideLayout1425.xml"/><Relationship Id="rId6" Type="http://schemas.openxmlformats.org/officeDocument/2006/relationships/slideLayout" Target="../slideLayouts/slideLayout1430.xml"/><Relationship Id="rId15" Type="http://schemas.openxmlformats.org/officeDocument/2006/relationships/slideLayout" Target="../slideLayouts/slideLayout1439.xml"/><Relationship Id="rId23" Type="http://schemas.openxmlformats.org/officeDocument/2006/relationships/slideLayout" Target="../slideLayouts/slideLayout1447.xml"/><Relationship Id="rId28" Type="http://schemas.openxmlformats.org/officeDocument/2006/relationships/slideLayout" Target="../slideLayouts/slideLayout1452.xml"/><Relationship Id="rId36" Type="http://schemas.openxmlformats.org/officeDocument/2006/relationships/slideLayout" Target="../slideLayouts/slideLayout1460.xml"/><Relationship Id="rId49" Type="http://schemas.openxmlformats.org/officeDocument/2006/relationships/slideLayout" Target="../slideLayouts/slideLayout1473.xml"/></Relationships>
</file>

<file path=ppt/slideMasters/_rels/slideMaster6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92.xml"/><Relationship Id="rId18" Type="http://schemas.openxmlformats.org/officeDocument/2006/relationships/slideLayout" Target="../slideLayouts/slideLayout1497.xml"/><Relationship Id="rId26" Type="http://schemas.openxmlformats.org/officeDocument/2006/relationships/slideLayout" Target="../slideLayouts/slideLayout1505.xml"/><Relationship Id="rId39" Type="http://schemas.openxmlformats.org/officeDocument/2006/relationships/slideLayout" Target="../slideLayouts/slideLayout1518.xml"/><Relationship Id="rId21" Type="http://schemas.openxmlformats.org/officeDocument/2006/relationships/slideLayout" Target="../slideLayouts/slideLayout1500.xml"/><Relationship Id="rId34" Type="http://schemas.openxmlformats.org/officeDocument/2006/relationships/slideLayout" Target="../slideLayouts/slideLayout1513.xml"/><Relationship Id="rId42" Type="http://schemas.openxmlformats.org/officeDocument/2006/relationships/slideLayout" Target="../slideLayouts/slideLayout1521.xml"/><Relationship Id="rId47" Type="http://schemas.openxmlformats.org/officeDocument/2006/relationships/slideLayout" Target="../slideLayouts/slideLayout1526.xml"/><Relationship Id="rId50" Type="http://schemas.openxmlformats.org/officeDocument/2006/relationships/slideLayout" Target="../slideLayouts/slideLayout1529.xml"/><Relationship Id="rId55" Type="http://schemas.openxmlformats.org/officeDocument/2006/relationships/slideLayout" Target="../slideLayouts/slideLayout1534.xml"/><Relationship Id="rId7" Type="http://schemas.openxmlformats.org/officeDocument/2006/relationships/slideLayout" Target="../slideLayouts/slideLayout1486.xml"/><Relationship Id="rId2" Type="http://schemas.openxmlformats.org/officeDocument/2006/relationships/slideLayout" Target="../slideLayouts/slideLayout1481.xml"/><Relationship Id="rId16" Type="http://schemas.openxmlformats.org/officeDocument/2006/relationships/slideLayout" Target="../slideLayouts/slideLayout1495.xml"/><Relationship Id="rId29" Type="http://schemas.openxmlformats.org/officeDocument/2006/relationships/slideLayout" Target="../slideLayouts/slideLayout1508.xml"/><Relationship Id="rId11" Type="http://schemas.openxmlformats.org/officeDocument/2006/relationships/slideLayout" Target="../slideLayouts/slideLayout1490.xml"/><Relationship Id="rId24" Type="http://schemas.openxmlformats.org/officeDocument/2006/relationships/slideLayout" Target="../slideLayouts/slideLayout1503.xml"/><Relationship Id="rId32" Type="http://schemas.openxmlformats.org/officeDocument/2006/relationships/slideLayout" Target="../slideLayouts/slideLayout1511.xml"/><Relationship Id="rId37" Type="http://schemas.openxmlformats.org/officeDocument/2006/relationships/slideLayout" Target="../slideLayouts/slideLayout1516.xml"/><Relationship Id="rId40" Type="http://schemas.openxmlformats.org/officeDocument/2006/relationships/slideLayout" Target="../slideLayouts/slideLayout1519.xml"/><Relationship Id="rId45" Type="http://schemas.openxmlformats.org/officeDocument/2006/relationships/slideLayout" Target="../slideLayouts/slideLayout1524.xml"/><Relationship Id="rId53" Type="http://schemas.openxmlformats.org/officeDocument/2006/relationships/slideLayout" Target="../slideLayouts/slideLayout1532.xml"/><Relationship Id="rId5" Type="http://schemas.openxmlformats.org/officeDocument/2006/relationships/slideLayout" Target="../slideLayouts/slideLayout1484.xml"/><Relationship Id="rId10" Type="http://schemas.openxmlformats.org/officeDocument/2006/relationships/slideLayout" Target="../slideLayouts/slideLayout1489.xml"/><Relationship Id="rId19" Type="http://schemas.openxmlformats.org/officeDocument/2006/relationships/slideLayout" Target="../slideLayouts/slideLayout1498.xml"/><Relationship Id="rId31" Type="http://schemas.openxmlformats.org/officeDocument/2006/relationships/slideLayout" Target="../slideLayouts/slideLayout1510.xml"/><Relationship Id="rId44" Type="http://schemas.openxmlformats.org/officeDocument/2006/relationships/slideLayout" Target="../slideLayouts/slideLayout1523.xml"/><Relationship Id="rId52" Type="http://schemas.openxmlformats.org/officeDocument/2006/relationships/slideLayout" Target="../slideLayouts/slideLayout1531.xml"/><Relationship Id="rId4" Type="http://schemas.openxmlformats.org/officeDocument/2006/relationships/slideLayout" Target="../slideLayouts/slideLayout1483.xml"/><Relationship Id="rId9" Type="http://schemas.openxmlformats.org/officeDocument/2006/relationships/slideLayout" Target="../slideLayouts/slideLayout1488.xml"/><Relationship Id="rId14" Type="http://schemas.openxmlformats.org/officeDocument/2006/relationships/slideLayout" Target="../slideLayouts/slideLayout1493.xml"/><Relationship Id="rId22" Type="http://schemas.openxmlformats.org/officeDocument/2006/relationships/slideLayout" Target="../slideLayouts/slideLayout1501.xml"/><Relationship Id="rId27" Type="http://schemas.openxmlformats.org/officeDocument/2006/relationships/slideLayout" Target="../slideLayouts/slideLayout1506.xml"/><Relationship Id="rId30" Type="http://schemas.openxmlformats.org/officeDocument/2006/relationships/slideLayout" Target="../slideLayouts/slideLayout1509.xml"/><Relationship Id="rId35" Type="http://schemas.openxmlformats.org/officeDocument/2006/relationships/slideLayout" Target="../slideLayouts/slideLayout1514.xml"/><Relationship Id="rId43" Type="http://schemas.openxmlformats.org/officeDocument/2006/relationships/slideLayout" Target="../slideLayouts/slideLayout1522.xml"/><Relationship Id="rId48" Type="http://schemas.openxmlformats.org/officeDocument/2006/relationships/slideLayout" Target="../slideLayouts/slideLayout1527.xml"/><Relationship Id="rId56" Type="http://schemas.openxmlformats.org/officeDocument/2006/relationships/theme" Target="../theme/theme62.xml"/><Relationship Id="rId8" Type="http://schemas.openxmlformats.org/officeDocument/2006/relationships/slideLayout" Target="../slideLayouts/slideLayout1487.xml"/><Relationship Id="rId51" Type="http://schemas.openxmlformats.org/officeDocument/2006/relationships/slideLayout" Target="../slideLayouts/slideLayout1530.xml"/><Relationship Id="rId3" Type="http://schemas.openxmlformats.org/officeDocument/2006/relationships/slideLayout" Target="../slideLayouts/slideLayout1482.xml"/><Relationship Id="rId12" Type="http://schemas.openxmlformats.org/officeDocument/2006/relationships/slideLayout" Target="../slideLayouts/slideLayout1491.xml"/><Relationship Id="rId17" Type="http://schemas.openxmlformats.org/officeDocument/2006/relationships/slideLayout" Target="../slideLayouts/slideLayout1496.xml"/><Relationship Id="rId25" Type="http://schemas.openxmlformats.org/officeDocument/2006/relationships/slideLayout" Target="../slideLayouts/slideLayout1504.xml"/><Relationship Id="rId33" Type="http://schemas.openxmlformats.org/officeDocument/2006/relationships/slideLayout" Target="../slideLayouts/slideLayout1512.xml"/><Relationship Id="rId38" Type="http://schemas.openxmlformats.org/officeDocument/2006/relationships/slideLayout" Target="../slideLayouts/slideLayout1517.xml"/><Relationship Id="rId46" Type="http://schemas.openxmlformats.org/officeDocument/2006/relationships/slideLayout" Target="../slideLayouts/slideLayout1525.xml"/><Relationship Id="rId20" Type="http://schemas.openxmlformats.org/officeDocument/2006/relationships/slideLayout" Target="../slideLayouts/slideLayout1499.xml"/><Relationship Id="rId41" Type="http://schemas.openxmlformats.org/officeDocument/2006/relationships/slideLayout" Target="../slideLayouts/slideLayout1520.xml"/><Relationship Id="rId54" Type="http://schemas.openxmlformats.org/officeDocument/2006/relationships/slideLayout" Target="../slideLayouts/slideLayout1533.xml"/><Relationship Id="rId1" Type="http://schemas.openxmlformats.org/officeDocument/2006/relationships/slideLayout" Target="../slideLayouts/slideLayout1480.xml"/><Relationship Id="rId6" Type="http://schemas.openxmlformats.org/officeDocument/2006/relationships/slideLayout" Target="../slideLayouts/slideLayout1485.xml"/><Relationship Id="rId15" Type="http://schemas.openxmlformats.org/officeDocument/2006/relationships/slideLayout" Target="../slideLayouts/slideLayout1494.xml"/><Relationship Id="rId23" Type="http://schemas.openxmlformats.org/officeDocument/2006/relationships/slideLayout" Target="../slideLayouts/slideLayout1502.xml"/><Relationship Id="rId28" Type="http://schemas.openxmlformats.org/officeDocument/2006/relationships/slideLayout" Target="../slideLayouts/slideLayout1507.xml"/><Relationship Id="rId36" Type="http://schemas.openxmlformats.org/officeDocument/2006/relationships/slideLayout" Target="../slideLayouts/slideLayout1515.xml"/><Relationship Id="rId49" Type="http://schemas.openxmlformats.org/officeDocument/2006/relationships/slideLayout" Target="../slideLayouts/slideLayout1528.xml"/></Relationships>
</file>

<file path=ppt/slideMasters/_rels/slideMaster6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47.xml"/><Relationship Id="rId18" Type="http://schemas.openxmlformats.org/officeDocument/2006/relationships/slideLayout" Target="../slideLayouts/slideLayout1552.xml"/><Relationship Id="rId26" Type="http://schemas.openxmlformats.org/officeDocument/2006/relationships/slideLayout" Target="../slideLayouts/slideLayout1560.xml"/><Relationship Id="rId39" Type="http://schemas.openxmlformats.org/officeDocument/2006/relationships/slideLayout" Target="../slideLayouts/slideLayout1573.xml"/><Relationship Id="rId21" Type="http://schemas.openxmlformats.org/officeDocument/2006/relationships/slideLayout" Target="../slideLayouts/slideLayout1555.xml"/><Relationship Id="rId34" Type="http://schemas.openxmlformats.org/officeDocument/2006/relationships/slideLayout" Target="../slideLayouts/slideLayout1568.xml"/><Relationship Id="rId42" Type="http://schemas.openxmlformats.org/officeDocument/2006/relationships/slideLayout" Target="../slideLayouts/slideLayout1576.xml"/><Relationship Id="rId47" Type="http://schemas.openxmlformats.org/officeDocument/2006/relationships/slideLayout" Target="../slideLayouts/slideLayout1581.xml"/><Relationship Id="rId50" Type="http://schemas.openxmlformats.org/officeDocument/2006/relationships/slideLayout" Target="../slideLayouts/slideLayout1584.xml"/><Relationship Id="rId55" Type="http://schemas.openxmlformats.org/officeDocument/2006/relationships/slideLayout" Target="../slideLayouts/slideLayout1589.xml"/><Relationship Id="rId7" Type="http://schemas.openxmlformats.org/officeDocument/2006/relationships/slideLayout" Target="../slideLayouts/slideLayout1541.xml"/><Relationship Id="rId2" Type="http://schemas.openxmlformats.org/officeDocument/2006/relationships/slideLayout" Target="../slideLayouts/slideLayout1536.xml"/><Relationship Id="rId16" Type="http://schemas.openxmlformats.org/officeDocument/2006/relationships/slideLayout" Target="../slideLayouts/slideLayout1550.xml"/><Relationship Id="rId29" Type="http://schemas.openxmlformats.org/officeDocument/2006/relationships/slideLayout" Target="../slideLayouts/slideLayout1563.xml"/><Relationship Id="rId11" Type="http://schemas.openxmlformats.org/officeDocument/2006/relationships/slideLayout" Target="../slideLayouts/slideLayout1545.xml"/><Relationship Id="rId24" Type="http://schemas.openxmlformats.org/officeDocument/2006/relationships/slideLayout" Target="../slideLayouts/slideLayout1558.xml"/><Relationship Id="rId32" Type="http://schemas.openxmlformats.org/officeDocument/2006/relationships/slideLayout" Target="../slideLayouts/slideLayout1566.xml"/><Relationship Id="rId37" Type="http://schemas.openxmlformats.org/officeDocument/2006/relationships/slideLayout" Target="../slideLayouts/slideLayout1571.xml"/><Relationship Id="rId40" Type="http://schemas.openxmlformats.org/officeDocument/2006/relationships/slideLayout" Target="../slideLayouts/slideLayout1574.xml"/><Relationship Id="rId45" Type="http://schemas.openxmlformats.org/officeDocument/2006/relationships/slideLayout" Target="../slideLayouts/slideLayout1579.xml"/><Relationship Id="rId53" Type="http://schemas.openxmlformats.org/officeDocument/2006/relationships/slideLayout" Target="../slideLayouts/slideLayout1587.xml"/><Relationship Id="rId5" Type="http://schemas.openxmlformats.org/officeDocument/2006/relationships/slideLayout" Target="../slideLayouts/slideLayout1539.xml"/><Relationship Id="rId19" Type="http://schemas.openxmlformats.org/officeDocument/2006/relationships/slideLayout" Target="../slideLayouts/slideLayout1553.xml"/><Relationship Id="rId4" Type="http://schemas.openxmlformats.org/officeDocument/2006/relationships/slideLayout" Target="../slideLayouts/slideLayout1538.xml"/><Relationship Id="rId9" Type="http://schemas.openxmlformats.org/officeDocument/2006/relationships/slideLayout" Target="../slideLayouts/slideLayout1543.xml"/><Relationship Id="rId14" Type="http://schemas.openxmlformats.org/officeDocument/2006/relationships/slideLayout" Target="../slideLayouts/slideLayout1548.xml"/><Relationship Id="rId22" Type="http://schemas.openxmlformats.org/officeDocument/2006/relationships/slideLayout" Target="../slideLayouts/slideLayout1556.xml"/><Relationship Id="rId27" Type="http://schemas.openxmlformats.org/officeDocument/2006/relationships/slideLayout" Target="../slideLayouts/slideLayout1561.xml"/><Relationship Id="rId30" Type="http://schemas.openxmlformats.org/officeDocument/2006/relationships/slideLayout" Target="../slideLayouts/slideLayout1564.xml"/><Relationship Id="rId35" Type="http://schemas.openxmlformats.org/officeDocument/2006/relationships/slideLayout" Target="../slideLayouts/slideLayout1569.xml"/><Relationship Id="rId43" Type="http://schemas.openxmlformats.org/officeDocument/2006/relationships/slideLayout" Target="../slideLayouts/slideLayout1577.xml"/><Relationship Id="rId48" Type="http://schemas.openxmlformats.org/officeDocument/2006/relationships/slideLayout" Target="../slideLayouts/slideLayout1582.xml"/><Relationship Id="rId56" Type="http://schemas.openxmlformats.org/officeDocument/2006/relationships/slideLayout" Target="../slideLayouts/slideLayout1590.xml"/><Relationship Id="rId8" Type="http://schemas.openxmlformats.org/officeDocument/2006/relationships/slideLayout" Target="../slideLayouts/slideLayout1542.xml"/><Relationship Id="rId51" Type="http://schemas.openxmlformats.org/officeDocument/2006/relationships/slideLayout" Target="../slideLayouts/slideLayout1585.xml"/><Relationship Id="rId3" Type="http://schemas.openxmlformats.org/officeDocument/2006/relationships/slideLayout" Target="../slideLayouts/slideLayout1537.xml"/><Relationship Id="rId12" Type="http://schemas.openxmlformats.org/officeDocument/2006/relationships/slideLayout" Target="../slideLayouts/slideLayout1546.xml"/><Relationship Id="rId17" Type="http://schemas.openxmlformats.org/officeDocument/2006/relationships/slideLayout" Target="../slideLayouts/slideLayout1551.xml"/><Relationship Id="rId25" Type="http://schemas.openxmlformats.org/officeDocument/2006/relationships/slideLayout" Target="../slideLayouts/slideLayout1559.xml"/><Relationship Id="rId33" Type="http://schemas.openxmlformats.org/officeDocument/2006/relationships/slideLayout" Target="../slideLayouts/slideLayout1567.xml"/><Relationship Id="rId38" Type="http://schemas.openxmlformats.org/officeDocument/2006/relationships/slideLayout" Target="../slideLayouts/slideLayout1572.xml"/><Relationship Id="rId46" Type="http://schemas.openxmlformats.org/officeDocument/2006/relationships/slideLayout" Target="../slideLayouts/slideLayout1580.xml"/><Relationship Id="rId20" Type="http://schemas.openxmlformats.org/officeDocument/2006/relationships/slideLayout" Target="../slideLayouts/slideLayout1554.xml"/><Relationship Id="rId41" Type="http://schemas.openxmlformats.org/officeDocument/2006/relationships/slideLayout" Target="../slideLayouts/slideLayout1575.xml"/><Relationship Id="rId54" Type="http://schemas.openxmlformats.org/officeDocument/2006/relationships/slideLayout" Target="../slideLayouts/slideLayout1588.xml"/><Relationship Id="rId1" Type="http://schemas.openxmlformats.org/officeDocument/2006/relationships/slideLayout" Target="../slideLayouts/slideLayout1535.xml"/><Relationship Id="rId6" Type="http://schemas.openxmlformats.org/officeDocument/2006/relationships/slideLayout" Target="../slideLayouts/slideLayout1540.xml"/><Relationship Id="rId15" Type="http://schemas.openxmlformats.org/officeDocument/2006/relationships/slideLayout" Target="../slideLayouts/slideLayout1549.xml"/><Relationship Id="rId23" Type="http://schemas.openxmlformats.org/officeDocument/2006/relationships/slideLayout" Target="../slideLayouts/slideLayout1557.xml"/><Relationship Id="rId28" Type="http://schemas.openxmlformats.org/officeDocument/2006/relationships/slideLayout" Target="../slideLayouts/slideLayout1562.xml"/><Relationship Id="rId36" Type="http://schemas.openxmlformats.org/officeDocument/2006/relationships/slideLayout" Target="../slideLayouts/slideLayout1570.xml"/><Relationship Id="rId49" Type="http://schemas.openxmlformats.org/officeDocument/2006/relationships/slideLayout" Target="../slideLayouts/slideLayout1583.xml"/><Relationship Id="rId57" Type="http://schemas.openxmlformats.org/officeDocument/2006/relationships/theme" Target="../theme/theme63.xml"/><Relationship Id="rId10" Type="http://schemas.openxmlformats.org/officeDocument/2006/relationships/slideLayout" Target="../slideLayouts/slideLayout1544.xml"/><Relationship Id="rId31" Type="http://schemas.openxmlformats.org/officeDocument/2006/relationships/slideLayout" Target="../slideLayouts/slideLayout1565.xml"/><Relationship Id="rId44" Type="http://schemas.openxmlformats.org/officeDocument/2006/relationships/slideLayout" Target="../slideLayouts/slideLayout1578.xml"/><Relationship Id="rId52" Type="http://schemas.openxmlformats.org/officeDocument/2006/relationships/slideLayout" Target="../slideLayouts/slideLayout1586.xml"/></Relationships>
</file>

<file path=ppt/slideMasters/_rels/slideMaster64.xml.rels><?xml version="1.0" encoding="UTF-8" standalone="yes"?>
<Relationships xmlns="http://schemas.openxmlformats.org/package/2006/relationships"><Relationship Id="rId3" Type="http://schemas.openxmlformats.org/officeDocument/2006/relationships/theme" Target="../theme/theme64.xml"/><Relationship Id="rId2" Type="http://schemas.openxmlformats.org/officeDocument/2006/relationships/slideLayout" Target="../slideLayouts/slideLayout1592.xml"/><Relationship Id="rId1" Type="http://schemas.openxmlformats.org/officeDocument/2006/relationships/slideLayout" Target="../slideLayouts/slideLayout1591.xml"/><Relationship Id="rId4" Type="http://schemas.openxmlformats.org/officeDocument/2006/relationships/image" Target="../media/image31.jpeg"/></Relationships>
</file>

<file path=ppt/slideMasters/_rels/slideMaster6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605.xml"/><Relationship Id="rId18" Type="http://schemas.openxmlformats.org/officeDocument/2006/relationships/slideLayout" Target="../slideLayouts/slideLayout1610.xml"/><Relationship Id="rId26" Type="http://schemas.openxmlformats.org/officeDocument/2006/relationships/slideLayout" Target="../slideLayouts/slideLayout1618.xml"/><Relationship Id="rId39" Type="http://schemas.openxmlformats.org/officeDocument/2006/relationships/slideLayout" Target="../slideLayouts/slideLayout1631.xml"/><Relationship Id="rId21" Type="http://schemas.openxmlformats.org/officeDocument/2006/relationships/slideLayout" Target="../slideLayouts/slideLayout1613.xml"/><Relationship Id="rId34" Type="http://schemas.openxmlformats.org/officeDocument/2006/relationships/slideLayout" Target="../slideLayouts/slideLayout1626.xml"/><Relationship Id="rId42" Type="http://schemas.openxmlformats.org/officeDocument/2006/relationships/slideLayout" Target="../slideLayouts/slideLayout1634.xml"/><Relationship Id="rId47" Type="http://schemas.openxmlformats.org/officeDocument/2006/relationships/slideLayout" Target="../slideLayouts/slideLayout1639.xml"/><Relationship Id="rId50" Type="http://schemas.openxmlformats.org/officeDocument/2006/relationships/slideLayout" Target="../slideLayouts/slideLayout1642.xml"/><Relationship Id="rId55" Type="http://schemas.openxmlformats.org/officeDocument/2006/relationships/slideLayout" Target="../slideLayouts/slideLayout1647.xml"/><Relationship Id="rId7" Type="http://schemas.openxmlformats.org/officeDocument/2006/relationships/slideLayout" Target="../slideLayouts/slideLayout1599.xml"/><Relationship Id="rId2" Type="http://schemas.openxmlformats.org/officeDocument/2006/relationships/slideLayout" Target="../slideLayouts/slideLayout1594.xml"/><Relationship Id="rId16" Type="http://schemas.openxmlformats.org/officeDocument/2006/relationships/slideLayout" Target="../slideLayouts/slideLayout1608.xml"/><Relationship Id="rId29" Type="http://schemas.openxmlformats.org/officeDocument/2006/relationships/slideLayout" Target="../slideLayouts/slideLayout1621.xml"/><Relationship Id="rId11" Type="http://schemas.openxmlformats.org/officeDocument/2006/relationships/slideLayout" Target="../slideLayouts/slideLayout1603.xml"/><Relationship Id="rId24" Type="http://schemas.openxmlformats.org/officeDocument/2006/relationships/slideLayout" Target="../slideLayouts/slideLayout1616.xml"/><Relationship Id="rId32" Type="http://schemas.openxmlformats.org/officeDocument/2006/relationships/slideLayout" Target="../slideLayouts/slideLayout1624.xml"/><Relationship Id="rId37" Type="http://schemas.openxmlformats.org/officeDocument/2006/relationships/slideLayout" Target="../slideLayouts/slideLayout1629.xml"/><Relationship Id="rId40" Type="http://schemas.openxmlformats.org/officeDocument/2006/relationships/slideLayout" Target="../slideLayouts/slideLayout1632.xml"/><Relationship Id="rId45" Type="http://schemas.openxmlformats.org/officeDocument/2006/relationships/slideLayout" Target="../slideLayouts/slideLayout1637.xml"/><Relationship Id="rId53" Type="http://schemas.openxmlformats.org/officeDocument/2006/relationships/slideLayout" Target="../slideLayouts/slideLayout1645.xml"/><Relationship Id="rId5" Type="http://schemas.openxmlformats.org/officeDocument/2006/relationships/slideLayout" Target="../slideLayouts/slideLayout1597.xml"/><Relationship Id="rId10" Type="http://schemas.openxmlformats.org/officeDocument/2006/relationships/slideLayout" Target="../slideLayouts/slideLayout1602.xml"/><Relationship Id="rId19" Type="http://schemas.openxmlformats.org/officeDocument/2006/relationships/slideLayout" Target="../slideLayouts/slideLayout1611.xml"/><Relationship Id="rId31" Type="http://schemas.openxmlformats.org/officeDocument/2006/relationships/slideLayout" Target="../slideLayouts/slideLayout1623.xml"/><Relationship Id="rId44" Type="http://schemas.openxmlformats.org/officeDocument/2006/relationships/slideLayout" Target="../slideLayouts/slideLayout1636.xml"/><Relationship Id="rId52" Type="http://schemas.openxmlformats.org/officeDocument/2006/relationships/slideLayout" Target="../slideLayouts/slideLayout1644.xml"/><Relationship Id="rId4" Type="http://schemas.openxmlformats.org/officeDocument/2006/relationships/slideLayout" Target="../slideLayouts/slideLayout1596.xml"/><Relationship Id="rId9" Type="http://schemas.openxmlformats.org/officeDocument/2006/relationships/slideLayout" Target="../slideLayouts/slideLayout1601.xml"/><Relationship Id="rId14" Type="http://schemas.openxmlformats.org/officeDocument/2006/relationships/slideLayout" Target="../slideLayouts/slideLayout1606.xml"/><Relationship Id="rId22" Type="http://schemas.openxmlformats.org/officeDocument/2006/relationships/slideLayout" Target="../slideLayouts/slideLayout1614.xml"/><Relationship Id="rId27" Type="http://schemas.openxmlformats.org/officeDocument/2006/relationships/slideLayout" Target="../slideLayouts/slideLayout1619.xml"/><Relationship Id="rId30" Type="http://schemas.openxmlformats.org/officeDocument/2006/relationships/slideLayout" Target="../slideLayouts/slideLayout1622.xml"/><Relationship Id="rId35" Type="http://schemas.openxmlformats.org/officeDocument/2006/relationships/slideLayout" Target="../slideLayouts/slideLayout1627.xml"/><Relationship Id="rId43" Type="http://schemas.openxmlformats.org/officeDocument/2006/relationships/slideLayout" Target="../slideLayouts/slideLayout1635.xml"/><Relationship Id="rId48" Type="http://schemas.openxmlformats.org/officeDocument/2006/relationships/slideLayout" Target="../slideLayouts/slideLayout1640.xml"/><Relationship Id="rId56" Type="http://schemas.openxmlformats.org/officeDocument/2006/relationships/theme" Target="../theme/theme65.xml"/><Relationship Id="rId8" Type="http://schemas.openxmlformats.org/officeDocument/2006/relationships/slideLayout" Target="../slideLayouts/slideLayout1600.xml"/><Relationship Id="rId51" Type="http://schemas.openxmlformats.org/officeDocument/2006/relationships/slideLayout" Target="../slideLayouts/slideLayout1643.xml"/><Relationship Id="rId3" Type="http://schemas.openxmlformats.org/officeDocument/2006/relationships/slideLayout" Target="../slideLayouts/slideLayout1595.xml"/><Relationship Id="rId12" Type="http://schemas.openxmlformats.org/officeDocument/2006/relationships/slideLayout" Target="../slideLayouts/slideLayout1604.xml"/><Relationship Id="rId17" Type="http://schemas.openxmlformats.org/officeDocument/2006/relationships/slideLayout" Target="../slideLayouts/slideLayout1609.xml"/><Relationship Id="rId25" Type="http://schemas.openxmlformats.org/officeDocument/2006/relationships/slideLayout" Target="../slideLayouts/slideLayout1617.xml"/><Relationship Id="rId33" Type="http://schemas.openxmlformats.org/officeDocument/2006/relationships/slideLayout" Target="../slideLayouts/slideLayout1625.xml"/><Relationship Id="rId38" Type="http://schemas.openxmlformats.org/officeDocument/2006/relationships/slideLayout" Target="../slideLayouts/slideLayout1630.xml"/><Relationship Id="rId46" Type="http://schemas.openxmlformats.org/officeDocument/2006/relationships/slideLayout" Target="../slideLayouts/slideLayout1638.xml"/><Relationship Id="rId20" Type="http://schemas.openxmlformats.org/officeDocument/2006/relationships/slideLayout" Target="../slideLayouts/slideLayout1612.xml"/><Relationship Id="rId41" Type="http://schemas.openxmlformats.org/officeDocument/2006/relationships/slideLayout" Target="../slideLayouts/slideLayout1633.xml"/><Relationship Id="rId54" Type="http://schemas.openxmlformats.org/officeDocument/2006/relationships/slideLayout" Target="../slideLayouts/slideLayout1646.xml"/><Relationship Id="rId1" Type="http://schemas.openxmlformats.org/officeDocument/2006/relationships/slideLayout" Target="../slideLayouts/slideLayout1593.xml"/><Relationship Id="rId6" Type="http://schemas.openxmlformats.org/officeDocument/2006/relationships/slideLayout" Target="../slideLayouts/slideLayout1598.xml"/><Relationship Id="rId15" Type="http://schemas.openxmlformats.org/officeDocument/2006/relationships/slideLayout" Target="../slideLayouts/slideLayout1607.xml"/><Relationship Id="rId23" Type="http://schemas.openxmlformats.org/officeDocument/2006/relationships/slideLayout" Target="../slideLayouts/slideLayout1615.xml"/><Relationship Id="rId28" Type="http://schemas.openxmlformats.org/officeDocument/2006/relationships/slideLayout" Target="../slideLayouts/slideLayout1620.xml"/><Relationship Id="rId36" Type="http://schemas.openxmlformats.org/officeDocument/2006/relationships/slideLayout" Target="../slideLayouts/slideLayout1628.xml"/><Relationship Id="rId49" Type="http://schemas.openxmlformats.org/officeDocument/2006/relationships/slideLayout" Target="../slideLayouts/slideLayout1641.xml"/></Relationships>
</file>

<file path=ppt/slideMasters/_rels/slideMaster6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50.xml"/><Relationship Id="rId2" Type="http://schemas.openxmlformats.org/officeDocument/2006/relationships/slideLayout" Target="../slideLayouts/slideLayout1649.xml"/><Relationship Id="rId1" Type="http://schemas.openxmlformats.org/officeDocument/2006/relationships/slideLayout" Target="../slideLayouts/slideLayout1648.xml"/><Relationship Id="rId5" Type="http://schemas.openxmlformats.org/officeDocument/2006/relationships/image" Target="../media/image31.jpeg"/><Relationship Id="rId4" Type="http://schemas.openxmlformats.org/officeDocument/2006/relationships/theme" Target="../theme/theme66.xml"/></Relationships>
</file>

<file path=ppt/slideMasters/_rels/slideMaster6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663.xml"/><Relationship Id="rId18" Type="http://schemas.openxmlformats.org/officeDocument/2006/relationships/slideLayout" Target="../slideLayouts/slideLayout1668.xml"/><Relationship Id="rId26" Type="http://schemas.openxmlformats.org/officeDocument/2006/relationships/slideLayout" Target="../slideLayouts/slideLayout1676.xml"/><Relationship Id="rId39" Type="http://schemas.openxmlformats.org/officeDocument/2006/relationships/slideLayout" Target="../slideLayouts/slideLayout1689.xml"/><Relationship Id="rId21" Type="http://schemas.openxmlformats.org/officeDocument/2006/relationships/slideLayout" Target="../slideLayouts/slideLayout1671.xml"/><Relationship Id="rId34" Type="http://schemas.openxmlformats.org/officeDocument/2006/relationships/slideLayout" Target="../slideLayouts/slideLayout1684.xml"/><Relationship Id="rId42" Type="http://schemas.openxmlformats.org/officeDocument/2006/relationships/slideLayout" Target="../slideLayouts/slideLayout1692.xml"/><Relationship Id="rId47" Type="http://schemas.openxmlformats.org/officeDocument/2006/relationships/slideLayout" Target="../slideLayouts/slideLayout1697.xml"/><Relationship Id="rId50" Type="http://schemas.openxmlformats.org/officeDocument/2006/relationships/slideLayout" Target="../slideLayouts/slideLayout1700.xml"/><Relationship Id="rId55" Type="http://schemas.openxmlformats.org/officeDocument/2006/relationships/slideLayout" Target="../slideLayouts/slideLayout1705.xml"/><Relationship Id="rId7" Type="http://schemas.openxmlformats.org/officeDocument/2006/relationships/slideLayout" Target="../slideLayouts/slideLayout1657.xml"/><Relationship Id="rId2" Type="http://schemas.openxmlformats.org/officeDocument/2006/relationships/slideLayout" Target="../slideLayouts/slideLayout1652.xml"/><Relationship Id="rId16" Type="http://schemas.openxmlformats.org/officeDocument/2006/relationships/slideLayout" Target="../slideLayouts/slideLayout1666.xml"/><Relationship Id="rId29" Type="http://schemas.openxmlformats.org/officeDocument/2006/relationships/slideLayout" Target="../slideLayouts/slideLayout1679.xml"/><Relationship Id="rId11" Type="http://schemas.openxmlformats.org/officeDocument/2006/relationships/slideLayout" Target="../slideLayouts/slideLayout1661.xml"/><Relationship Id="rId24" Type="http://schemas.openxmlformats.org/officeDocument/2006/relationships/slideLayout" Target="../slideLayouts/slideLayout1674.xml"/><Relationship Id="rId32" Type="http://schemas.openxmlformats.org/officeDocument/2006/relationships/slideLayout" Target="../slideLayouts/slideLayout1682.xml"/><Relationship Id="rId37" Type="http://schemas.openxmlformats.org/officeDocument/2006/relationships/slideLayout" Target="../slideLayouts/slideLayout1687.xml"/><Relationship Id="rId40" Type="http://schemas.openxmlformats.org/officeDocument/2006/relationships/slideLayout" Target="../slideLayouts/slideLayout1690.xml"/><Relationship Id="rId45" Type="http://schemas.openxmlformats.org/officeDocument/2006/relationships/slideLayout" Target="../slideLayouts/slideLayout1695.xml"/><Relationship Id="rId53" Type="http://schemas.openxmlformats.org/officeDocument/2006/relationships/slideLayout" Target="../slideLayouts/slideLayout1703.xml"/><Relationship Id="rId58" Type="http://schemas.openxmlformats.org/officeDocument/2006/relationships/slideLayout" Target="../slideLayouts/slideLayout1708.xml"/><Relationship Id="rId5" Type="http://schemas.openxmlformats.org/officeDocument/2006/relationships/slideLayout" Target="../slideLayouts/slideLayout1655.xml"/><Relationship Id="rId19" Type="http://schemas.openxmlformats.org/officeDocument/2006/relationships/slideLayout" Target="../slideLayouts/slideLayout1669.xml"/><Relationship Id="rId4" Type="http://schemas.openxmlformats.org/officeDocument/2006/relationships/slideLayout" Target="../slideLayouts/slideLayout1654.xml"/><Relationship Id="rId9" Type="http://schemas.openxmlformats.org/officeDocument/2006/relationships/slideLayout" Target="../slideLayouts/slideLayout1659.xml"/><Relationship Id="rId14" Type="http://schemas.openxmlformats.org/officeDocument/2006/relationships/slideLayout" Target="../slideLayouts/slideLayout1664.xml"/><Relationship Id="rId22" Type="http://schemas.openxmlformats.org/officeDocument/2006/relationships/slideLayout" Target="../slideLayouts/slideLayout1672.xml"/><Relationship Id="rId27" Type="http://schemas.openxmlformats.org/officeDocument/2006/relationships/slideLayout" Target="../slideLayouts/slideLayout1677.xml"/><Relationship Id="rId30" Type="http://schemas.openxmlformats.org/officeDocument/2006/relationships/slideLayout" Target="../slideLayouts/slideLayout1680.xml"/><Relationship Id="rId35" Type="http://schemas.openxmlformats.org/officeDocument/2006/relationships/slideLayout" Target="../slideLayouts/slideLayout1685.xml"/><Relationship Id="rId43" Type="http://schemas.openxmlformats.org/officeDocument/2006/relationships/slideLayout" Target="../slideLayouts/slideLayout1693.xml"/><Relationship Id="rId48" Type="http://schemas.openxmlformats.org/officeDocument/2006/relationships/slideLayout" Target="../slideLayouts/slideLayout1698.xml"/><Relationship Id="rId56" Type="http://schemas.openxmlformats.org/officeDocument/2006/relationships/slideLayout" Target="../slideLayouts/slideLayout1706.xml"/><Relationship Id="rId8" Type="http://schemas.openxmlformats.org/officeDocument/2006/relationships/slideLayout" Target="../slideLayouts/slideLayout1658.xml"/><Relationship Id="rId51" Type="http://schemas.openxmlformats.org/officeDocument/2006/relationships/slideLayout" Target="../slideLayouts/slideLayout1701.xml"/><Relationship Id="rId3" Type="http://schemas.openxmlformats.org/officeDocument/2006/relationships/slideLayout" Target="../slideLayouts/slideLayout1653.xml"/><Relationship Id="rId12" Type="http://schemas.openxmlformats.org/officeDocument/2006/relationships/slideLayout" Target="../slideLayouts/slideLayout1662.xml"/><Relationship Id="rId17" Type="http://schemas.openxmlformats.org/officeDocument/2006/relationships/slideLayout" Target="../slideLayouts/slideLayout1667.xml"/><Relationship Id="rId25" Type="http://schemas.openxmlformats.org/officeDocument/2006/relationships/slideLayout" Target="../slideLayouts/slideLayout1675.xml"/><Relationship Id="rId33" Type="http://schemas.openxmlformats.org/officeDocument/2006/relationships/slideLayout" Target="../slideLayouts/slideLayout1683.xml"/><Relationship Id="rId38" Type="http://schemas.openxmlformats.org/officeDocument/2006/relationships/slideLayout" Target="../slideLayouts/slideLayout1688.xml"/><Relationship Id="rId46" Type="http://schemas.openxmlformats.org/officeDocument/2006/relationships/slideLayout" Target="../slideLayouts/slideLayout1696.xml"/><Relationship Id="rId59" Type="http://schemas.openxmlformats.org/officeDocument/2006/relationships/theme" Target="../theme/theme67.xml"/><Relationship Id="rId20" Type="http://schemas.openxmlformats.org/officeDocument/2006/relationships/slideLayout" Target="../slideLayouts/slideLayout1670.xml"/><Relationship Id="rId41" Type="http://schemas.openxmlformats.org/officeDocument/2006/relationships/slideLayout" Target="../slideLayouts/slideLayout1691.xml"/><Relationship Id="rId54" Type="http://schemas.openxmlformats.org/officeDocument/2006/relationships/slideLayout" Target="../slideLayouts/slideLayout1704.xml"/><Relationship Id="rId1" Type="http://schemas.openxmlformats.org/officeDocument/2006/relationships/slideLayout" Target="../slideLayouts/slideLayout1651.xml"/><Relationship Id="rId6" Type="http://schemas.openxmlformats.org/officeDocument/2006/relationships/slideLayout" Target="../slideLayouts/slideLayout1656.xml"/><Relationship Id="rId15" Type="http://schemas.openxmlformats.org/officeDocument/2006/relationships/slideLayout" Target="../slideLayouts/slideLayout1665.xml"/><Relationship Id="rId23" Type="http://schemas.openxmlformats.org/officeDocument/2006/relationships/slideLayout" Target="../slideLayouts/slideLayout1673.xml"/><Relationship Id="rId28" Type="http://schemas.openxmlformats.org/officeDocument/2006/relationships/slideLayout" Target="../slideLayouts/slideLayout1678.xml"/><Relationship Id="rId36" Type="http://schemas.openxmlformats.org/officeDocument/2006/relationships/slideLayout" Target="../slideLayouts/slideLayout1686.xml"/><Relationship Id="rId49" Type="http://schemas.openxmlformats.org/officeDocument/2006/relationships/slideLayout" Target="../slideLayouts/slideLayout1699.xml"/><Relationship Id="rId57" Type="http://schemas.openxmlformats.org/officeDocument/2006/relationships/slideLayout" Target="../slideLayouts/slideLayout1707.xml"/><Relationship Id="rId10" Type="http://schemas.openxmlformats.org/officeDocument/2006/relationships/slideLayout" Target="../slideLayouts/slideLayout1660.xml"/><Relationship Id="rId31" Type="http://schemas.openxmlformats.org/officeDocument/2006/relationships/slideLayout" Target="../slideLayouts/slideLayout1681.xml"/><Relationship Id="rId44" Type="http://schemas.openxmlformats.org/officeDocument/2006/relationships/slideLayout" Target="../slideLayouts/slideLayout1694.xml"/><Relationship Id="rId52" Type="http://schemas.openxmlformats.org/officeDocument/2006/relationships/slideLayout" Target="../slideLayouts/slideLayout170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4.xml"/><Relationship Id="rId13" Type="http://schemas.openxmlformats.org/officeDocument/2006/relationships/tags" Target="../tags/tag5.xml"/><Relationship Id="rId18" Type="http://schemas.openxmlformats.org/officeDocument/2006/relationships/image" Target="../media/image7.gif"/><Relationship Id="rId3" Type="http://schemas.openxmlformats.org/officeDocument/2006/relationships/slideLayout" Target="../slideLayouts/slideLayout199.xml"/><Relationship Id="rId7" Type="http://schemas.openxmlformats.org/officeDocument/2006/relationships/slideLayout" Target="../slideLayouts/slideLayout203.xml"/><Relationship Id="rId12" Type="http://schemas.openxmlformats.org/officeDocument/2006/relationships/tags" Target="../tags/tag4.xml"/><Relationship Id="rId17" Type="http://schemas.openxmlformats.org/officeDocument/2006/relationships/tags" Target="../tags/tag9.xml"/><Relationship Id="rId2" Type="http://schemas.openxmlformats.org/officeDocument/2006/relationships/slideLayout" Target="../slideLayouts/slideLayout198.xml"/><Relationship Id="rId16" Type="http://schemas.openxmlformats.org/officeDocument/2006/relationships/tags" Target="../tags/tag8.xml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197.xml"/><Relationship Id="rId6" Type="http://schemas.openxmlformats.org/officeDocument/2006/relationships/slideLayout" Target="../slideLayouts/slideLayout202.xml"/><Relationship Id="rId11" Type="http://schemas.openxmlformats.org/officeDocument/2006/relationships/tags" Target="../tags/tag3.xml"/><Relationship Id="rId5" Type="http://schemas.openxmlformats.org/officeDocument/2006/relationships/slideLayout" Target="../slideLayouts/slideLayout201.xml"/><Relationship Id="rId15" Type="http://schemas.openxmlformats.org/officeDocument/2006/relationships/tags" Target="../tags/tag7.xml"/><Relationship Id="rId10" Type="http://schemas.openxmlformats.org/officeDocument/2006/relationships/tags" Target="../tags/tag2.xml"/><Relationship Id="rId19" Type="http://schemas.openxmlformats.org/officeDocument/2006/relationships/image" Target="../media/image8.gif"/><Relationship Id="rId4" Type="http://schemas.openxmlformats.org/officeDocument/2006/relationships/slideLayout" Target="../slideLayouts/slideLayout200.xml"/><Relationship Id="rId9" Type="http://schemas.openxmlformats.org/officeDocument/2006/relationships/theme" Target="../theme/theme7.xml"/><Relationship Id="rId14" Type="http://schemas.openxmlformats.org/officeDocument/2006/relationships/tags" Target="../tags/tag6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17.xml"/><Relationship Id="rId18" Type="http://schemas.openxmlformats.org/officeDocument/2006/relationships/slideLayout" Target="../slideLayouts/slideLayout222.xml"/><Relationship Id="rId26" Type="http://schemas.openxmlformats.org/officeDocument/2006/relationships/slideLayout" Target="../slideLayouts/slideLayout230.xml"/><Relationship Id="rId39" Type="http://schemas.openxmlformats.org/officeDocument/2006/relationships/slideLayout" Target="../slideLayouts/slideLayout243.xml"/><Relationship Id="rId21" Type="http://schemas.openxmlformats.org/officeDocument/2006/relationships/slideLayout" Target="../slideLayouts/slideLayout225.xml"/><Relationship Id="rId34" Type="http://schemas.openxmlformats.org/officeDocument/2006/relationships/slideLayout" Target="../slideLayouts/slideLayout238.xml"/><Relationship Id="rId42" Type="http://schemas.openxmlformats.org/officeDocument/2006/relationships/slideLayout" Target="../slideLayouts/slideLayout246.xml"/><Relationship Id="rId47" Type="http://schemas.openxmlformats.org/officeDocument/2006/relationships/slideLayout" Target="../slideLayouts/slideLayout251.xml"/><Relationship Id="rId50" Type="http://schemas.openxmlformats.org/officeDocument/2006/relationships/slideLayout" Target="../slideLayouts/slideLayout254.xml"/><Relationship Id="rId55" Type="http://schemas.openxmlformats.org/officeDocument/2006/relationships/slideLayout" Target="../slideLayouts/slideLayout259.xml"/><Relationship Id="rId7" Type="http://schemas.openxmlformats.org/officeDocument/2006/relationships/slideLayout" Target="../slideLayouts/slideLayout211.xml"/><Relationship Id="rId2" Type="http://schemas.openxmlformats.org/officeDocument/2006/relationships/slideLayout" Target="../slideLayouts/slideLayout206.xml"/><Relationship Id="rId16" Type="http://schemas.openxmlformats.org/officeDocument/2006/relationships/slideLayout" Target="../slideLayouts/slideLayout220.xml"/><Relationship Id="rId29" Type="http://schemas.openxmlformats.org/officeDocument/2006/relationships/slideLayout" Target="../slideLayouts/slideLayout233.xml"/><Relationship Id="rId11" Type="http://schemas.openxmlformats.org/officeDocument/2006/relationships/slideLayout" Target="../slideLayouts/slideLayout215.xml"/><Relationship Id="rId24" Type="http://schemas.openxmlformats.org/officeDocument/2006/relationships/slideLayout" Target="../slideLayouts/slideLayout228.xml"/><Relationship Id="rId32" Type="http://schemas.openxmlformats.org/officeDocument/2006/relationships/slideLayout" Target="../slideLayouts/slideLayout236.xml"/><Relationship Id="rId37" Type="http://schemas.openxmlformats.org/officeDocument/2006/relationships/slideLayout" Target="../slideLayouts/slideLayout241.xml"/><Relationship Id="rId40" Type="http://schemas.openxmlformats.org/officeDocument/2006/relationships/slideLayout" Target="../slideLayouts/slideLayout244.xml"/><Relationship Id="rId45" Type="http://schemas.openxmlformats.org/officeDocument/2006/relationships/slideLayout" Target="../slideLayouts/slideLayout249.xml"/><Relationship Id="rId53" Type="http://schemas.openxmlformats.org/officeDocument/2006/relationships/slideLayout" Target="../slideLayouts/slideLayout257.xml"/><Relationship Id="rId5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14.xml"/><Relationship Id="rId19" Type="http://schemas.openxmlformats.org/officeDocument/2006/relationships/slideLayout" Target="../slideLayouts/slideLayout223.xml"/><Relationship Id="rId31" Type="http://schemas.openxmlformats.org/officeDocument/2006/relationships/slideLayout" Target="../slideLayouts/slideLayout235.xml"/><Relationship Id="rId44" Type="http://schemas.openxmlformats.org/officeDocument/2006/relationships/slideLayout" Target="../slideLayouts/slideLayout248.xml"/><Relationship Id="rId52" Type="http://schemas.openxmlformats.org/officeDocument/2006/relationships/slideLayout" Target="../slideLayouts/slideLayout256.xml"/><Relationship Id="rId4" Type="http://schemas.openxmlformats.org/officeDocument/2006/relationships/slideLayout" Target="../slideLayouts/slideLayout208.xml"/><Relationship Id="rId9" Type="http://schemas.openxmlformats.org/officeDocument/2006/relationships/slideLayout" Target="../slideLayouts/slideLayout213.xml"/><Relationship Id="rId14" Type="http://schemas.openxmlformats.org/officeDocument/2006/relationships/slideLayout" Target="../slideLayouts/slideLayout218.xml"/><Relationship Id="rId22" Type="http://schemas.openxmlformats.org/officeDocument/2006/relationships/slideLayout" Target="../slideLayouts/slideLayout226.xml"/><Relationship Id="rId27" Type="http://schemas.openxmlformats.org/officeDocument/2006/relationships/slideLayout" Target="../slideLayouts/slideLayout231.xml"/><Relationship Id="rId30" Type="http://schemas.openxmlformats.org/officeDocument/2006/relationships/slideLayout" Target="../slideLayouts/slideLayout234.xml"/><Relationship Id="rId35" Type="http://schemas.openxmlformats.org/officeDocument/2006/relationships/slideLayout" Target="../slideLayouts/slideLayout239.xml"/><Relationship Id="rId43" Type="http://schemas.openxmlformats.org/officeDocument/2006/relationships/slideLayout" Target="../slideLayouts/slideLayout247.xml"/><Relationship Id="rId48" Type="http://schemas.openxmlformats.org/officeDocument/2006/relationships/slideLayout" Target="../slideLayouts/slideLayout252.xml"/><Relationship Id="rId56" Type="http://schemas.openxmlformats.org/officeDocument/2006/relationships/theme" Target="../theme/theme8.xml"/><Relationship Id="rId8" Type="http://schemas.openxmlformats.org/officeDocument/2006/relationships/slideLayout" Target="../slideLayouts/slideLayout212.xml"/><Relationship Id="rId51" Type="http://schemas.openxmlformats.org/officeDocument/2006/relationships/slideLayout" Target="../slideLayouts/slideLayout255.xml"/><Relationship Id="rId3" Type="http://schemas.openxmlformats.org/officeDocument/2006/relationships/slideLayout" Target="../slideLayouts/slideLayout207.xml"/><Relationship Id="rId12" Type="http://schemas.openxmlformats.org/officeDocument/2006/relationships/slideLayout" Target="../slideLayouts/slideLayout216.xml"/><Relationship Id="rId17" Type="http://schemas.openxmlformats.org/officeDocument/2006/relationships/slideLayout" Target="../slideLayouts/slideLayout221.xml"/><Relationship Id="rId25" Type="http://schemas.openxmlformats.org/officeDocument/2006/relationships/slideLayout" Target="../slideLayouts/slideLayout229.xml"/><Relationship Id="rId33" Type="http://schemas.openxmlformats.org/officeDocument/2006/relationships/slideLayout" Target="../slideLayouts/slideLayout237.xml"/><Relationship Id="rId38" Type="http://schemas.openxmlformats.org/officeDocument/2006/relationships/slideLayout" Target="../slideLayouts/slideLayout242.xml"/><Relationship Id="rId46" Type="http://schemas.openxmlformats.org/officeDocument/2006/relationships/slideLayout" Target="../slideLayouts/slideLayout250.xml"/><Relationship Id="rId20" Type="http://schemas.openxmlformats.org/officeDocument/2006/relationships/slideLayout" Target="../slideLayouts/slideLayout224.xml"/><Relationship Id="rId41" Type="http://schemas.openxmlformats.org/officeDocument/2006/relationships/slideLayout" Target="../slideLayouts/slideLayout245.xml"/><Relationship Id="rId54" Type="http://schemas.openxmlformats.org/officeDocument/2006/relationships/slideLayout" Target="../slideLayouts/slideLayout258.xml"/><Relationship Id="rId1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10.xml"/><Relationship Id="rId15" Type="http://schemas.openxmlformats.org/officeDocument/2006/relationships/slideLayout" Target="../slideLayouts/slideLayout219.xml"/><Relationship Id="rId23" Type="http://schemas.openxmlformats.org/officeDocument/2006/relationships/slideLayout" Target="../slideLayouts/slideLayout227.xml"/><Relationship Id="rId28" Type="http://schemas.openxmlformats.org/officeDocument/2006/relationships/slideLayout" Target="../slideLayouts/slideLayout232.xml"/><Relationship Id="rId36" Type="http://schemas.openxmlformats.org/officeDocument/2006/relationships/slideLayout" Target="../slideLayouts/slideLayout240.xml"/><Relationship Id="rId49" Type="http://schemas.openxmlformats.org/officeDocument/2006/relationships/slideLayout" Target="../slideLayouts/slideLayout253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.xml"/><Relationship Id="rId13" Type="http://schemas.openxmlformats.org/officeDocument/2006/relationships/slideLayout" Target="../slideLayouts/slideLayout272.xml"/><Relationship Id="rId18" Type="http://schemas.openxmlformats.org/officeDocument/2006/relationships/slideLayout" Target="../slideLayouts/slideLayout277.xml"/><Relationship Id="rId26" Type="http://schemas.openxmlformats.org/officeDocument/2006/relationships/theme" Target="../theme/theme9.xml"/><Relationship Id="rId3" Type="http://schemas.openxmlformats.org/officeDocument/2006/relationships/slideLayout" Target="../slideLayouts/slideLayout262.xml"/><Relationship Id="rId21" Type="http://schemas.openxmlformats.org/officeDocument/2006/relationships/slideLayout" Target="../slideLayouts/slideLayout280.xml"/><Relationship Id="rId7" Type="http://schemas.openxmlformats.org/officeDocument/2006/relationships/slideLayout" Target="../slideLayouts/slideLayout266.xml"/><Relationship Id="rId12" Type="http://schemas.openxmlformats.org/officeDocument/2006/relationships/slideLayout" Target="../slideLayouts/slideLayout271.xml"/><Relationship Id="rId17" Type="http://schemas.openxmlformats.org/officeDocument/2006/relationships/slideLayout" Target="../slideLayouts/slideLayout276.xml"/><Relationship Id="rId25" Type="http://schemas.openxmlformats.org/officeDocument/2006/relationships/slideLayout" Target="../slideLayouts/slideLayout284.xml"/><Relationship Id="rId2" Type="http://schemas.openxmlformats.org/officeDocument/2006/relationships/slideLayout" Target="../slideLayouts/slideLayout261.xml"/><Relationship Id="rId16" Type="http://schemas.openxmlformats.org/officeDocument/2006/relationships/slideLayout" Target="../slideLayouts/slideLayout275.xml"/><Relationship Id="rId20" Type="http://schemas.openxmlformats.org/officeDocument/2006/relationships/slideLayout" Target="../slideLayouts/slideLayout279.xml"/><Relationship Id="rId1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65.xml"/><Relationship Id="rId11" Type="http://schemas.openxmlformats.org/officeDocument/2006/relationships/slideLayout" Target="../slideLayouts/slideLayout270.xml"/><Relationship Id="rId24" Type="http://schemas.openxmlformats.org/officeDocument/2006/relationships/slideLayout" Target="../slideLayouts/slideLayout283.xml"/><Relationship Id="rId5" Type="http://schemas.openxmlformats.org/officeDocument/2006/relationships/slideLayout" Target="../slideLayouts/slideLayout264.xml"/><Relationship Id="rId15" Type="http://schemas.openxmlformats.org/officeDocument/2006/relationships/slideLayout" Target="../slideLayouts/slideLayout274.xml"/><Relationship Id="rId23" Type="http://schemas.openxmlformats.org/officeDocument/2006/relationships/slideLayout" Target="../slideLayouts/slideLayout282.xml"/><Relationship Id="rId10" Type="http://schemas.openxmlformats.org/officeDocument/2006/relationships/slideLayout" Target="../slideLayouts/slideLayout269.xml"/><Relationship Id="rId19" Type="http://schemas.openxmlformats.org/officeDocument/2006/relationships/slideLayout" Target="../slideLayouts/slideLayout278.xml"/><Relationship Id="rId4" Type="http://schemas.openxmlformats.org/officeDocument/2006/relationships/slideLayout" Target="../slideLayouts/slideLayout263.xml"/><Relationship Id="rId9" Type="http://schemas.openxmlformats.org/officeDocument/2006/relationships/slideLayout" Target="../slideLayouts/slideLayout268.xml"/><Relationship Id="rId14" Type="http://schemas.openxmlformats.org/officeDocument/2006/relationships/slideLayout" Target="../slideLayouts/slideLayout273.xml"/><Relationship Id="rId22" Type="http://schemas.openxmlformats.org/officeDocument/2006/relationships/slideLayout" Target="../slideLayouts/slideLayout281.xml"/><Relationship Id="rId27" Type="http://schemas.openxmlformats.org/officeDocument/2006/relationships/image" Target="../media/image1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/>
          <p:cNvGraphicFramePr>
            <a:graphicFrameLocks noChangeAspect="1"/>
          </p:cNvGraphicFramePr>
          <p:nvPr>
            <p:custDataLst>
              <p:tags r:id="rId59"/>
            </p:custDataLst>
            <p:extLst>
              <p:ext uri="{D42A27DB-BD31-4B8C-83A1-F6EECF244321}">
                <p14:modId xmlns:p14="http://schemas.microsoft.com/office/powerpoint/2010/main" val="1141070835"/>
              </p:ext>
            </p:extLst>
          </p:nvPr>
        </p:nvGraphicFramePr>
        <p:xfrm>
          <a:off x="2697" y="2119"/>
          <a:ext cx="2115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" name="think-cell Slide" r:id="rId60" imgW="270" imgH="270" progId="TCLayout.ActiveDocument.1">
                  <p:embed/>
                </p:oleObj>
              </mc:Choice>
              <mc:Fallback>
                <p:oleObj name="think-cell Slide" r:id="rId60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1"/>
                      <a:stretch>
                        <a:fillRect/>
                      </a:stretch>
                    </p:blipFill>
                    <p:spPr>
                      <a:xfrm>
                        <a:off x="2697" y="2119"/>
                        <a:ext cx="2115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29" tIns="60915" rIns="121829" bIns="60915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138" y="6328030"/>
            <a:ext cx="996086" cy="2059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r>
              <a:rPr lang="en-US" sz="800" dirty="0">
                <a:solidFill>
                  <a:srgbClr val="231F20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8561" y="6323926"/>
            <a:ext cx="290765" cy="20597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64" tIns="41031" rIns="82064" bIns="41031" anchor="b">
            <a:spAutoFit/>
          </a:bodyPr>
          <a:lstStyle/>
          <a:p>
            <a:pPr algn="r" defTabSz="813878"/>
            <a:fld id="{DFCF27A5-1A5B-48D3-A060-2758FFBB1ADD}" type="slidenum">
              <a:rPr lang="en-US" sz="800">
                <a:solidFill>
                  <a:srgbClr val="231F20"/>
                </a:solidFill>
                <a:latin typeface="CiscoSansTT Light"/>
                <a:cs typeface="CiscoSans Thin"/>
              </a:rPr>
              <a:pPr algn="r" defTabSz="813878"/>
              <a:t>‹#›</a:t>
            </a:fld>
            <a:endParaRPr lang="en-US" sz="800" dirty="0">
              <a:solidFill>
                <a:srgbClr val="231F20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12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64" tIns="41031" rIns="82064" bIns="41031" anchor="b" anchorCtr="0">
            <a:spAutoFit/>
          </a:bodyPr>
          <a:lstStyle/>
          <a:p>
            <a:pPr defTabSz="813878"/>
            <a:r>
              <a:rPr lang="en-US" sz="800" dirty="0">
                <a:solidFill>
                  <a:srgbClr val="231F20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574" y="6743700"/>
            <a:ext cx="12188825" cy="0"/>
          </a:xfrm>
          <a:prstGeom prst="line">
            <a:avLst/>
          </a:prstGeom>
          <a:ln w="177800">
            <a:gradFill>
              <a:gsLst>
                <a:gs pos="34000">
                  <a:schemeClr val="tx2"/>
                </a:gs>
                <a:gs pos="93000">
                  <a:schemeClr val="accent5"/>
                </a:gs>
                <a:gs pos="0">
                  <a:schemeClr val="tx2"/>
                </a:gs>
                <a:gs pos="100000">
                  <a:schemeClr val="accent4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3888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2" r:id="rId8"/>
    <p:sldLayoutId id="2147483753" r:id="rId9"/>
    <p:sldLayoutId id="2147483754" r:id="rId10"/>
    <p:sldLayoutId id="2147483755" r:id="rId11"/>
    <p:sldLayoutId id="2147483756" r:id="rId12"/>
    <p:sldLayoutId id="2147483757" r:id="rId13"/>
    <p:sldLayoutId id="2147483758" r:id="rId14"/>
    <p:sldLayoutId id="2147483759" r:id="rId15"/>
    <p:sldLayoutId id="2147483760" r:id="rId16"/>
    <p:sldLayoutId id="2147483761" r:id="rId17"/>
    <p:sldLayoutId id="2147483762" r:id="rId18"/>
    <p:sldLayoutId id="2147483763" r:id="rId19"/>
    <p:sldLayoutId id="2147483764" r:id="rId20"/>
    <p:sldLayoutId id="2147483765" r:id="rId21"/>
    <p:sldLayoutId id="2147483766" r:id="rId22"/>
    <p:sldLayoutId id="2147483767" r:id="rId23"/>
    <p:sldLayoutId id="2147483768" r:id="rId24"/>
    <p:sldLayoutId id="2147483769" r:id="rId25"/>
    <p:sldLayoutId id="2147483770" r:id="rId26"/>
    <p:sldLayoutId id="2147483771" r:id="rId27"/>
    <p:sldLayoutId id="2147483772" r:id="rId28"/>
    <p:sldLayoutId id="2147483773" r:id="rId29"/>
    <p:sldLayoutId id="2147483774" r:id="rId30"/>
    <p:sldLayoutId id="2147483775" r:id="rId31"/>
    <p:sldLayoutId id="2147483776" r:id="rId32"/>
    <p:sldLayoutId id="2147483777" r:id="rId33"/>
    <p:sldLayoutId id="2147483778" r:id="rId34"/>
    <p:sldLayoutId id="2147483779" r:id="rId35"/>
    <p:sldLayoutId id="2147483780" r:id="rId36"/>
    <p:sldLayoutId id="2147483781" r:id="rId37"/>
    <p:sldLayoutId id="2147483782" r:id="rId38"/>
    <p:sldLayoutId id="2147483783" r:id="rId39"/>
    <p:sldLayoutId id="2147483784" r:id="rId40"/>
    <p:sldLayoutId id="2147483785" r:id="rId41"/>
    <p:sldLayoutId id="2147483786" r:id="rId42"/>
    <p:sldLayoutId id="2147483787" r:id="rId43"/>
    <p:sldLayoutId id="2147483788" r:id="rId44"/>
    <p:sldLayoutId id="2147483789" r:id="rId45"/>
    <p:sldLayoutId id="2147483790" r:id="rId46"/>
    <p:sldLayoutId id="2147483791" r:id="rId47"/>
    <p:sldLayoutId id="2147483792" r:id="rId48"/>
    <p:sldLayoutId id="2147483794" r:id="rId49"/>
    <p:sldLayoutId id="2147483795" r:id="rId50"/>
    <p:sldLayoutId id="2147483796" r:id="rId51"/>
    <p:sldLayoutId id="2147483797" r:id="rId52"/>
    <p:sldLayoutId id="2147483798" r:id="rId53"/>
    <p:sldLayoutId id="2147483799" r:id="rId54"/>
    <p:sldLayoutId id="2147483800" r:id="rId55"/>
    <p:sldLayoutId id="2147483801" r:id="rId56"/>
  </p:sldLayoutIdLst>
  <p:transition spd="slow">
    <p:wipe/>
  </p:transition>
  <p:txStyles>
    <p:titleStyle>
      <a:lvl1pPr algn="l" defTabSz="913867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chemeClr val="accent4"/>
          </a:solidFill>
          <a:latin typeface="+mj-lt"/>
          <a:ea typeface="+mj-ea"/>
          <a:cs typeface="CiscoSans"/>
        </a:defRPr>
      </a:lvl1pPr>
    </p:titleStyle>
    <p:bodyStyle>
      <a:lvl1pPr marL="228469" indent="-228469" algn="l" defTabSz="913867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656" indent="-287794" algn="l" defTabSz="913867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587" indent="-228439" algn="l" defTabSz="913867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518" indent="-228439" algn="l" defTabSz="913867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450" indent="-228439" algn="l" defTabSz="913867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175" indent="-228469" algn="l" defTabSz="913867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106" indent="-228439" algn="l" defTabSz="913867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8533" indent="0" algn="l" defTabSz="913867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3934" indent="-228469" algn="l" defTabSz="91386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86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921" algn="l" defTabSz="91386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3867" algn="l" defTabSz="91386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797" algn="l" defTabSz="91386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736" algn="l" defTabSz="91386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4657" algn="l" defTabSz="91386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1599" algn="l" defTabSz="91386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8533" algn="l" defTabSz="91386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5472" algn="l" defTabSz="91386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58637" y="1600206"/>
            <a:ext cx="9911883" cy="4525963"/>
          </a:xfrm>
          <a:prstGeom prst="rect">
            <a:avLst/>
          </a:prstGeom>
        </p:spPr>
        <p:txBody>
          <a:bodyPr vert="horz" lIns="91432" tIns="45717" rIns="91432" bIns="45717" rtlCol="0">
            <a:normAutofit/>
          </a:bodyPr>
          <a:lstStyle/>
          <a:p>
            <a:pPr lvl="0"/>
            <a:r>
              <a:rPr lang="en-US" dirty="0"/>
              <a:t>Body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Rectangle 4"/>
          <p:cNvSpPr>
            <a:spLocks noChangeArrowheads="1"/>
          </p:cNvSpPr>
          <p:nvPr/>
        </p:nvSpPr>
        <p:spPr bwMode="ltGray">
          <a:xfrm>
            <a:off x="9199393" y="6474322"/>
            <a:ext cx="2249740" cy="190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16" tIns="41057" rIns="82116" bIns="41057" anchor="b" anchorCtr="1">
            <a:spAutoFit/>
          </a:bodyPr>
          <a:lstStyle/>
          <a:p>
            <a:pPr defTabSz="814319"/>
            <a:r>
              <a:rPr lang="en-US" sz="700" dirty="0">
                <a:solidFill>
                  <a:srgbClr val="595959"/>
                </a:solidFill>
                <a:latin typeface="Arial"/>
              </a:rPr>
              <a:t>© 2013 Cisco and/or its affiliates. All rights reserved.</a:t>
            </a:r>
          </a:p>
        </p:txBody>
      </p:sp>
      <p:sp>
        <p:nvSpPr>
          <p:cNvPr id="18" name="Rectangle 7"/>
          <p:cNvSpPr>
            <a:spLocks noChangeArrowheads="1"/>
          </p:cNvSpPr>
          <p:nvPr/>
        </p:nvSpPr>
        <p:spPr bwMode="ltGray">
          <a:xfrm>
            <a:off x="11630141" y="6434140"/>
            <a:ext cx="337357" cy="25219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16" tIns="41057" rIns="82116" bIns="41057" anchor="b">
            <a:spAutoFit/>
          </a:bodyPr>
          <a:lstStyle/>
          <a:p>
            <a:pPr algn="r" defTabSz="814319"/>
            <a:fld id="{DFCF27A5-1A5B-48D3-A060-2758FFBB1ADD}" type="slidenum">
              <a:rPr lang="en-US" sz="1100">
                <a:solidFill>
                  <a:srgbClr val="33A8DA"/>
                </a:solidFill>
                <a:latin typeface="Arial"/>
              </a:rPr>
              <a:pPr algn="r" defTabSz="814319"/>
              <a:t>‹#›</a:t>
            </a:fld>
            <a:endParaRPr lang="en-US" sz="1100" dirty="0">
              <a:solidFill>
                <a:srgbClr val="33A8DA"/>
              </a:solidFill>
              <a:latin typeface="Arial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06407" y="44499"/>
            <a:ext cx="10563544" cy="653139"/>
          </a:xfrm>
          <a:prstGeom prst="rect">
            <a:avLst/>
          </a:prstGeom>
        </p:spPr>
        <p:txBody>
          <a:bodyPr vert="horz" lIns="82288" tIns="45717" rIns="82288" bIns="45717" rtlCol="0" anchor="b" anchorCtr="0">
            <a:noAutofit/>
          </a:bodyPr>
          <a:lstStyle/>
          <a:p>
            <a:r>
              <a:rPr lang="en-US" dirty="0"/>
              <a:t>Slide Title Goes Here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406954" y="914400"/>
            <a:ext cx="11449723" cy="10160"/>
          </a:xfrm>
          <a:prstGeom prst="line">
            <a:avLst/>
          </a:prstGeom>
          <a:ln>
            <a:solidFill>
              <a:srgbClr val="4D868E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679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2" r:id="rId1"/>
    <p:sldLayoutId id="2147484043" r:id="rId2"/>
    <p:sldLayoutId id="2147484044" r:id="rId3"/>
    <p:sldLayoutId id="2147484045" r:id="rId4"/>
    <p:sldLayoutId id="2147484046" r:id="rId5"/>
    <p:sldLayoutId id="2147484047" r:id="rId6"/>
    <p:sldLayoutId id="2147484048" r:id="rId7"/>
    <p:sldLayoutId id="2147484049" r:id="rId8"/>
    <p:sldLayoutId id="2147484050" r:id="rId9"/>
    <p:sldLayoutId id="2147484051" r:id="rId10"/>
  </p:sldLayoutIdLst>
  <p:transition spd="slow">
    <p:wipe/>
  </p:transition>
  <p:txStyles>
    <p:titleStyle>
      <a:lvl1pPr algn="l" defTabSz="914323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rgbClr val="4D868E"/>
          </a:solidFill>
          <a:latin typeface="+mj-lt"/>
          <a:ea typeface="+mj-ea"/>
          <a:cs typeface="+mj-cs"/>
        </a:defRPr>
      </a:lvl1pPr>
    </p:titleStyle>
    <p:bodyStyle>
      <a:lvl1pPr marL="237724" indent="-237724" algn="l" defTabSz="914323" rtl="0" eaLnBrk="1" latinLnBrk="0" hangingPunct="1">
        <a:lnSpc>
          <a:spcPct val="95000"/>
        </a:lnSpc>
        <a:spcBef>
          <a:spcPts val="1440"/>
        </a:spcBef>
        <a:buClr>
          <a:srgbClr val="FFFFFF"/>
        </a:buClr>
        <a:buFont typeface="Wingdings" pitchFamily="2" charset="2"/>
        <a:buChar char="§"/>
        <a:defRPr sz="2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576025" indent="0" algn="l" defTabSz="914323" rtl="0" eaLnBrk="1" latinLnBrk="0" hangingPunct="1">
        <a:lnSpc>
          <a:spcPct val="95000"/>
        </a:lnSpc>
        <a:spcBef>
          <a:spcPts val="840"/>
        </a:spcBef>
        <a:buClr>
          <a:srgbClr val="FFFFFF"/>
        </a:buClr>
        <a:buFont typeface="Arial" pitchFamily="34" charset="0"/>
        <a:buNone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914323" indent="0" algn="l" defTabSz="914323" rtl="0" eaLnBrk="1" latinLnBrk="0" hangingPunct="1">
        <a:lnSpc>
          <a:spcPct val="95000"/>
        </a:lnSpc>
        <a:spcBef>
          <a:spcPts val="840"/>
        </a:spcBef>
        <a:buClr>
          <a:srgbClr val="FFFFFF"/>
        </a:buClr>
        <a:buFont typeface="Arial" pitchFamily="34" charset="0"/>
        <a:buNone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252623" indent="0" algn="l" defTabSz="914323" rtl="0" eaLnBrk="1" latinLnBrk="0" hangingPunct="1">
        <a:lnSpc>
          <a:spcPct val="95000"/>
        </a:lnSpc>
        <a:spcBef>
          <a:spcPts val="840"/>
        </a:spcBef>
        <a:buClr>
          <a:srgbClr val="FFFFFF"/>
        </a:buClr>
        <a:buFont typeface="Arial" pitchFamily="34" charset="0"/>
        <a:buNone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1609210" indent="0" algn="l" defTabSz="914323" rtl="0" eaLnBrk="1" latinLnBrk="0" hangingPunct="1">
        <a:lnSpc>
          <a:spcPct val="95000"/>
        </a:lnSpc>
        <a:spcBef>
          <a:spcPts val="840"/>
        </a:spcBef>
        <a:buClr>
          <a:srgbClr val="FFFFFF"/>
        </a:buClr>
        <a:buFont typeface="Arial" pitchFamily="34" charset="0"/>
        <a:buNone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391" indent="-228581" algn="l" defTabSz="91432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552" indent="-228581" algn="l" defTabSz="91432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715" indent="-228581" algn="l" defTabSz="91432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876" indent="-228581" algn="l" defTabSz="91432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2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61" algn="l" defTabSz="91432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23" algn="l" defTabSz="91432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85" algn="l" defTabSz="91432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648" algn="l" defTabSz="91432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09" algn="l" defTabSz="91432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971" algn="l" defTabSz="91432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133" algn="l" defTabSz="91432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296" algn="l" defTabSz="91432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10015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10015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315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315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315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5280442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0" r:id="rId1"/>
    <p:sldLayoutId id="2147484101" r:id="rId2"/>
    <p:sldLayoutId id="2147484102" r:id="rId3"/>
  </p:sldLayoutIdLst>
  <p:transition spd="slow">
    <p:wipe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22557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4" r:id="rId1"/>
    <p:sldLayoutId id="2147484105" r:id="rId2"/>
    <p:sldLayoutId id="2147484106" r:id="rId3"/>
    <p:sldLayoutId id="2147484107" r:id="rId4"/>
    <p:sldLayoutId id="2147484108" r:id="rId5"/>
    <p:sldLayoutId id="2147484109" r:id="rId6"/>
    <p:sldLayoutId id="2147484110" r:id="rId7"/>
    <p:sldLayoutId id="2147484112" r:id="rId8"/>
    <p:sldLayoutId id="2147484113" r:id="rId9"/>
    <p:sldLayoutId id="2147484114" r:id="rId10"/>
    <p:sldLayoutId id="2147484115" r:id="rId11"/>
    <p:sldLayoutId id="2147484116" r:id="rId12"/>
    <p:sldLayoutId id="2147484117" r:id="rId13"/>
    <p:sldLayoutId id="2147484118" r:id="rId14"/>
    <p:sldLayoutId id="2147484119" r:id="rId15"/>
    <p:sldLayoutId id="2147484120" r:id="rId16"/>
    <p:sldLayoutId id="2147484121" r:id="rId17"/>
    <p:sldLayoutId id="2147484122" r:id="rId18"/>
    <p:sldLayoutId id="2147484123" r:id="rId19"/>
    <p:sldLayoutId id="2147484124" r:id="rId20"/>
    <p:sldLayoutId id="2147484126" r:id="rId21"/>
    <p:sldLayoutId id="2147484127" r:id="rId22"/>
    <p:sldLayoutId id="2147484128" r:id="rId23"/>
    <p:sldLayoutId id="2147484129" r:id="rId24"/>
    <p:sldLayoutId id="2147484130" r:id="rId25"/>
    <p:sldLayoutId id="2147484131" r:id="rId26"/>
    <p:sldLayoutId id="2147484132" r:id="rId27"/>
    <p:sldLayoutId id="2147484133" r:id="rId28"/>
    <p:sldLayoutId id="2147484134" r:id="rId29"/>
    <p:sldLayoutId id="2147484135" r:id="rId30"/>
    <p:sldLayoutId id="2147484136" r:id="rId31"/>
    <p:sldLayoutId id="2147484137" r:id="rId32"/>
    <p:sldLayoutId id="2147484138" r:id="rId33"/>
    <p:sldLayoutId id="2147484139" r:id="rId34"/>
    <p:sldLayoutId id="2147484140" r:id="rId35"/>
    <p:sldLayoutId id="2147484141" r:id="rId36"/>
    <p:sldLayoutId id="2147484142" r:id="rId37"/>
    <p:sldLayoutId id="2147484143" r:id="rId38"/>
    <p:sldLayoutId id="2147484144" r:id="rId39"/>
    <p:sldLayoutId id="2147484145" r:id="rId40"/>
    <p:sldLayoutId id="2147484146" r:id="rId41"/>
    <p:sldLayoutId id="2147484147" r:id="rId42"/>
    <p:sldLayoutId id="2147484148" r:id="rId43"/>
    <p:sldLayoutId id="2147484149" r:id="rId44"/>
    <p:sldLayoutId id="2147484150" r:id="rId45"/>
    <p:sldLayoutId id="2147484151" r:id="rId46"/>
    <p:sldLayoutId id="2147484152" r:id="rId47"/>
    <p:sldLayoutId id="2147484154" r:id="rId48"/>
    <p:sldLayoutId id="2147484155" r:id="rId49"/>
    <p:sldLayoutId id="2147484156" r:id="rId50"/>
    <p:sldLayoutId id="2147484157" r:id="rId51"/>
    <p:sldLayoutId id="2147484158" r:id="rId52"/>
    <p:sldLayoutId id="2147484159" r:id="rId53"/>
    <p:sldLayoutId id="2147484160" r:id="rId54"/>
    <p:sldLayoutId id="2147484161" r:id="rId55"/>
    <p:sldLayoutId id="2147484162" r:id="rId56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2977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4" r:id="rId1"/>
    <p:sldLayoutId id="2147484225" r:id="rId2"/>
    <p:sldLayoutId id="2147484226" r:id="rId3"/>
    <p:sldLayoutId id="2147484227" r:id="rId4"/>
    <p:sldLayoutId id="2147484228" r:id="rId5"/>
    <p:sldLayoutId id="2147484229" r:id="rId6"/>
    <p:sldLayoutId id="2147484230" r:id="rId7"/>
    <p:sldLayoutId id="2147484232" r:id="rId8"/>
    <p:sldLayoutId id="2147484233" r:id="rId9"/>
    <p:sldLayoutId id="2147484234" r:id="rId10"/>
    <p:sldLayoutId id="2147484235" r:id="rId11"/>
    <p:sldLayoutId id="2147484236" r:id="rId12"/>
    <p:sldLayoutId id="2147484237" r:id="rId13"/>
    <p:sldLayoutId id="2147484238" r:id="rId14"/>
    <p:sldLayoutId id="2147484239" r:id="rId15"/>
    <p:sldLayoutId id="2147484240" r:id="rId16"/>
    <p:sldLayoutId id="2147484241" r:id="rId17"/>
    <p:sldLayoutId id="2147484242" r:id="rId18"/>
    <p:sldLayoutId id="2147484243" r:id="rId19"/>
    <p:sldLayoutId id="2147484244" r:id="rId20"/>
    <p:sldLayoutId id="2147484246" r:id="rId21"/>
    <p:sldLayoutId id="2147484247" r:id="rId22"/>
    <p:sldLayoutId id="2147484248" r:id="rId23"/>
    <p:sldLayoutId id="2147484249" r:id="rId24"/>
    <p:sldLayoutId id="2147484250" r:id="rId25"/>
    <p:sldLayoutId id="2147484251" r:id="rId26"/>
    <p:sldLayoutId id="2147484252" r:id="rId27"/>
    <p:sldLayoutId id="2147484253" r:id="rId28"/>
    <p:sldLayoutId id="2147484254" r:id="rId29"/>
    <p:sldLayoutId id="2147484255" r:id="rId30"/>
    <p:sldLayoutId id="2147484256" r:id="rId31"/>
    <p:sldLayoutId id="2147484257" r:id="rId32"/>
    <p:sldLayoutId id="2147484258" r:id="rId33"/>
    <p:sldLayoutId id="2147484259" r:id="rId34"/>
    <p:sldLayoutId id="2147484260" r:id="rId35"/>
    <p:sldLayoutId id="2147484261" r:id="rId36"/>
    <p:sldLayoutId id="2147484262" r:id="rId37"/>
    <p:sldLayoutId id="2147484263" r:id="rId38"/>
    <p:sldLayoutId id="2147484264" r:id="rId39"/>
    <p:sldLayoutId id="2147484265" r:id="rId40"/>
    <p:sldLayoutId id="2147484266" r:id="rId41"/>
    <p:sldLayoutId id="2147484267" r:id="rId42"/>
    <p:sldLayoutId id="2147484268" r:id="rId43"/>
    <p:sldLayoutId id="2147484269" r:id="rId44"/>
    <p:sldLayoutId id="2147484270" r:id="rId45"/>
    <p:sldLayoutId id="2147484271" r:id="rId46"/>
    <p:sldLayoutId id="2147484272" r:id="rId47"/>
    <p:sldLayoutId id="2147484274" r:id="rId48"/>
    <p:sldLayoutId id="2147484275" r:id="rId49"/>
    <p:sldLayoutId id="2147484276" r:id="rId50"/>
    <p:sldLayoutId id="2147484277" r:id="rId51"/>
    <p:sldLayoutId id="2147484278" r:id="rId52"/>
    <p:sldLayoutId id="2147484279" r:id="rId53"/>
    <p:sldLayoutId id="2147484280" r:id="rId54"/>
    <p:sldLayoutId id="2147484281" r:id="rId55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10012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10012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31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310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31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965237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3" r:id="rId1"/>
    <p:sldLayoutId id="2147484284" r:id="rId2"/>
  </p:sldLayoutIdLst>
  <p:transition spd="slow">
    <p:wipe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10009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10009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35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358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35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9845151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5" r:id="rId1"/>
    <p:sldLayoutId id="2147484346" r:id="rId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10004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10004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45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458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45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675359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48" r:id="rId1"/>
    <p:sldLayoutId id="2147484349" r:id="rId2"/>
    <p:sldLayoutId id="2147484350" r:id="rId3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994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994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99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998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99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7729711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4" r:id="rId1"/>
    <p:sldLayoutId id="2147484355" r:id="rId2"/>
    <p:sldLayoutId id="2147484356" r:id="rId3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988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988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77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774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77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0874487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8" r:id="rId1"/>
    <p:sldLayoutId id="2147484359" r:id="rId2"/>
    <p:sldLayoutId id="2147484360" r:id="rId3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6375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02" r:id="rId1"/>
    <p:sldLayoutId id="2147484503" r:id="rId2"/>
    <p:sldLayoutId id="2147484504" r:id="rId3"/>
    <p:sldLayoutId id="2147484505" r:id="rId4"/>
    <p:sldLayoutId id="2147484506" r:id="rId5"/>
    <p:sldLayoutId id="2147484507" r:id="rId6"/>
    <p:sldLayoutId id="2147484508" r:id="rId7"/>
    <p:sldLayoutId id="2147484510" r:id="rId8"/>
    <p:sldLayoutId id="2147484511" r:id="rId9"/>
    <p:sldLayoutId id="2147484512" r:id="rId10"/>
    <p:sldLayoutId id="2147484513" r:id="rId11"/>
    <p:sldLayoutId id="2147484514" r:id="rId12"/>
    <p:sldLayoutId id="2147484515" r:id="rId13"/>
    <p:sldLayoutId id="2147484516" r:id="rId14"/>
    <p:sldLayoutId id="2147484517" r:id="rId15"/>
    <p:sldLayoutId id="2147484518" r:id="rId16"/>
    <p:sldLayoutId id="2147484519" r:id="rId17"/>
    <p:sldLayoutId id="2147484520" r:id="rId18"/>
    <p:sldLayoutId id="2147484521" r:id="rId19"/>
    <p:sldLayoutId id="2147484522" r:id="rId20"/>
    <p:sldLayoutId id="2147484524" r:id="rId21"/>
    <p:sldLayoutId id="2147484525" r:id="rId22"/>
    <p:sldLayoutId id="2147484526" r:id="rId23"/>
    <p:sldLayoutId id="2147484527" r:id="rId24"/>
    <p:sldLayoutId id="2147484528" r:id="rId25"/>
    <p:sldLayoutId id="2147484529" r:id="rId26"/>
    <p:sldLayoutId id="2147484530" r:id="rId27"/>
    <p:sldLayoutId id="2147484531" r:id="rId28"/>
    <p:sldLayoutId id="2147484532" r:id="rId29"/>
    <p:sldLayoutId id="2147484533" r:id="rId30"/>
    <p:sldLayoutId id="2147484534" r:id="rId31"/>
    <p:sldLayoutId id="2147484535" r:id="rId32"/>
    <p:sldLayoutId id="2147484536" r:id="rId33"/>
    <p:sldLayoutId id="2147484537" r:id="rId34"/>
    <p:sldLayoutId id="2147484538" r:id="rId35"/>
    <p:sldLayoutId id="2147484539" r:id="rId36"/>
    <p:sldLayoutId id="2147484540" r:id="rId37"/>
    <p:sldLayoutId id="2147484541" r:id="rId38"/>
    <p:sldLayoutId id="2147484542" r:id="rId39"/>
    <p:sldLayoutId id="2147484543" r:id="rId40"/>
    <p:sldLayoutId id="2147484544" r:id="rId41"/>
    <p:sldLayoutId id="2147484545" r:id="rId42"/>
    <p:sldLayoutId id="2147484546" r:id="rId43"/>
    <p:sldLayoutId id="2147484547" r:id="rId44"/>
    <p:sldLayoutId id="2147484548" r:id="rId45"/>
    <p:sldLayoutId id="2147484549" r:id="rId46"/>
    <p:sldLayoutId id="2147484550" r:id="rId47"/>
    <p:sldLayoutId id="2147484552" r:id="rId48"/>
    <p:sldLayoutId id="2147484553" r:id="rId49"/>
    <p:sldLayoutId id="2147484554" r:id="rId50"/>
    <p:sldLayoutId id="2147484555" r:id="rId51"/>
    <p:sldLayoutId id="2147484556" r:id="rId52"/>
    <p:sldLayoutId id="2147484557" r:id="rId53"/>
    <p:sldLayoutId id="2147484558" r:id="rId54"/>
    <p:sldLayoutId id="2147484559" r:id="rId55"/>
    <p:sldLayoutId id="2147484560" r:id="rId56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8252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574" y="733428"/>
            <a:ext cx="12188825" cy="5832527"/>
          </a:xfrm>
          <a:prstGeom prst="rect">
            <a:avLst/>
          </a:prstGeom>
          <a:gradFill>
            <a:gsLst>
              <a:gs pos="0">
                <a:srgbClr val="08252E"/>
              </a:gs>
              <a:gs pos="47000">
                <a:schemeClr val="tx1">
                  <a:lumMod val="50000"/>
                </a:schemeClr>
              </a:gs>
              <a:gs pos="100000">
                <a:srgbClr val="08252E"/>
              </a:gs>
            </a:gsLst>
            <a:lin ang="54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6763" y="432215"/>
            <a:ext cx="11438253" cy="838200"/>
          </a:xfrm>
          <a:prstGeom prst="rect">
            <a:avLst/>
          </a:prstGeom>
        </p:spPr>
        <p:txBody>
          <a:bodyPr vert="horz" lIns="82268" tIns="45707" rIns="82268" bIns="45707" rtlCol="0" anchor="b" anchorCtr="0">
            <a:noAutofit/>
          </a:bodyPr>
          <a:lstStyle/>
          <a:p>
            <a:r>
              <a:rPr lang="en-US" dirty="0"/>
              <a:t>Slide Title Goes Here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6763" y="1339750"/>
            <a:ext cx="11438253" cy="4965699"/>
          </a:xfrm>
          <a:prstGeom prst="rect">
            <a:avLst/>
          </a:prstGeom>
        </p:spPr>
        <p:txBody>
          <a:bodyPr vert="horz" lIns="91412" tIns="45707" rIns="91412" bIns="45707" rtlCol="0">
            <a:noAutofit/>
          </a:bodyPr>
          <a:lstStyle/>
          <a:p>
            <a:pPr lvl="0"/>
            <a:r>
              <a:rPr lang="en-US" dirty="0"/>
              <a:t>Body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ltGray">
          <a:xfrm>
            <a:off x="354139" y="6571817"/>
            <a:ext cx="4559499" cy="190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700" dirty="0">
                <a:solidFill>
                  <a:srgbClr val="C0C0C0"/>
                </a:solidFill>
                <a:latin typeface="Arial"/>
              </a:rPr>
              <a:t>© 2014 Cisco and/or its affiliates. All rights reserved.</a:t>
            </a:r>
          </a:p>
        </p:txBody>
      </p:sp>
      <p:sp>
        <p:nvSpPr>
          <p:cNvPr id="11" name="Rectangle 5"/>
          <p:cNvSpPr>
            <a:spLocks noChangeArrowheads="1"/>
          </p:cNvSpPr>
          <p:nvPr/>
        </p:nvSpPr>
        <p:spPr bwMode="ltGray">
          <a:xfrm>
            <a:off x="10545682" y="6570107"/>
            <a:ext cx="885543" cy="190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7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ltGray">
          <a:xfrm>
            <a:off x="11562343" y="6566003"/>
            <a:ext cx="276402" cy="19061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700">
                <a:solidFill>
                  <a:srgbClr val="C0C0C0"/>
                </a:solidFill>
                <a:latin typeface="Arial"/>
              </a:rPr>
              <a:pPr algn="r" defTabSz="814149"/>
              <a:t>‹#›</a:t>
            </a:fld>
            <a:endParaRPr lang="en-US" sz="700" dirty="0">
              <a:solidFill>
                <a:srgbClr val="C0C0C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620665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3" r:id="rId1"/>
    <p:sldLayoutId id="2147483804" r:id="rId2"/>
    <p:sldLayoutId id="2147483805" r:id="rId3"/>
    <p:sldLayoutId id="2147483807" r:id="rId4"/>
    <p:sldLayoutId id="2147483808" r:id="rId5"/>
    <p:sldLayoutId id="2147483810" r:id="rId6"/>
    <p:sldLayoutId id="2147483811" r:id="rId7"/>
    <p:sldLayoutId id="2147483812" r:id="rId8"/>
    <p:sldLayoutId id="2147484052" r:id="rId9"/>
    <p:sldLayoutId id="2147484053" r:id="rId10"/>
  </p:sldLayoutIdLst>
  <p:transition spd="slow">
    <p:wipe/>
  </p:transition>
  <p:txStyles>
    <p:titleStyle>
      <a:lvl1pPr algn="l" defTabSz="914133" rtl="0" eaLnBrk="1" latinLnBrk="0" hangingPunct="1">
        <a:lnSpc>
          <a:spcPct val="80000"/>
        </a:lnSpc>
        <a:spcBef>
          <a:spcPct val="0"/>
        </a:spcBef>
        <a:buNone/>
        <a:defRPr lang="en-US" sz="3600" b="0" i="0" u="none" kern="1200" spc="0" baseline="0" dirty="0">
          <a:gradFill>
            <a:gsLst>
              <a:gs pos="0">
                <a:srgbClr val="00B2F0"/>
              </a:gs>
              <a:gs pos="44000">
                <a:srgbClr val="40FFFE"/>
              </a:gs>
              <a:gs pos="100000">
                <a:srgbClr val="96CA4B"/>
              </a:gs>
            </a:gsLst>
            <a:lin ang="4800000" scaled="0"/>
          </a:gradFill>
          <a:latin typeface="+mj-lt"/>
          <a:ea typeface="+mj-ea"/>
          <a:cs typeface="+mj-cs"/>
        </a:defRPr>
      </a:lvl1pPr>
    </p:titleStyle>
    <p:bodyStyle>
      <a:lvl1pPr marL="228535" indent="-228535" algn="l" defTabSz="914133" rtl="0" eaLnBrk="1" latinLnBrk="0" hangingPunct="1">
        <a:lnSpc>
          <a:spcPct val="95000"/>
        </a:lnSpc>
        <a:spcBef>
          <a:spcPts val="1440"/>
        </a:spcBef>
        <a:buClr>
          <a:srgbClr val="96CA4B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bg1"/>
          </a:solidFill>
          <a:latin typeface="+mj-lt"/>
          <a:ea typeface="+mn-ea"/>
          <a:cs typeface="+mn-cs"/>
        </a:defRPr>
      </a:lvl1pPr>
      <a:lvl2pPr marL="406288" indent="0" algn="l" defTabSz="914133" rtl="0" eaLnBrk="1" latinLnBrk="0" hangingPunct="1">
        <a:lnSpc>
          <a:spcPct val="95000"/>
        </a:lnSpc>
        <a:spcBef>
          <a:spcPts val="840"/>
        </a:spcBef>
        <a:buClr>
          <a:schemeClr val="tx2"/>
        </a:buClr>
        <a:buFontTx/>
        <a:buNone/>
        <a:defRPr lang="en-US" sz="1900" kern="1200" dirty="0" smtClean="0">
          <a:solidFill>
            <a:schemeClr val="bg1"/>
          </a:solidFill>
          <a:latin typeface="+mj-lt"/>
          <a:ea typeface="+mn-ea"/>
          <a:cs typeface="+mn-cs"/>
        </a:defRPr>
      </a:lvl2pPr>
      <a:lvl3pPr marL="571332" indent="-1588" algn="l" defTabSz="914133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600" kern="1200" dirty="0" smtClean="0">
          <a:solidFill>
            <a:schemeClr val="bg1"/>
          </a:solidFill>
          <a:latin typeface="+mj-lt"/>
          <a:ea typeface="+mn-ea"/>
          <a:cs typeface="+mn-cs"/>
        </a:defRPr>
      </a:lvl3pPr>
      <a:lvl4pPr marL="688777" indent="0" algn="l" defTabSz="914133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500" kern="1200" dirty="0" smtClean="0">
          <a:solidFill>
            <a:schemeClr val="bg1"/>
          </a:solidFill>
          <a:latin typeface="+mj-lt"/>
          <a:ea typeface="+mn-ea"/>
          <a:cs typeface="+mn-cs"/>
        </a:defRPr>
      </a:lvl4pPr>
      <a:lvl5pPr marL="801454" indent="0" algn="l" defTabSz="914133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500" kern="1200" dirty="0">
          <a:solidFill>
            <a:schemeClr val="bg1"/>
          </a:solidFill>
          <a:latin typeface="+mj-lt"/>
          <a:ea typeface="+mn-ea"/>
          <a:cs typeface="+mn-cs"/>
        </a:defRPr>
      </a:lvl5pPr>
      <a:lvl6pPr marL="2513871" indent="-228535" algn="l" defTabSz="91413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932" indent="-228535" algn="l" defTabSz="91413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001" indent="-228535" algn="l" defTabSz="91413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067" indent="-228535" algn="l" defTabSz="91413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61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33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99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268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329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401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467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536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978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978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99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990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99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6408086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2" r:id="rId1"/>
    <p:sldLayoutId id="2147484683" r:id="rId2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972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972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73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736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73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0964167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5" r:id="rId1"/>
    <p:sldLayoutId id="2147484686" r:id="rId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959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959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95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958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95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1177813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8" r:id="rId1"/>
    <p:sldLayoutId id="2147484689" r:id="rId2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949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949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91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910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91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358105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91" r:id="rId1"/>
    <p:sldLayoutId id="2147484692" r:id="rId2"/>
    <p:sldLayoutId id="2147484693" r:id="rId3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939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939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86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864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86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4673893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95" r:id="rId1"/>
    <p:sldLayoutId id="2147484696" r:id="rId2"/>
    <p:sldLayoutId id="2147484697" r:id="rId3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923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923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51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516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51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8228588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99" r:id="rId1"/>
    <p:sldLayoutId id="2147484700" r:id="rId2"/>
    <p:sldLayoutId id="2147484701" r:id="rId3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55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ea typeface="ＭＳ Ｐゴシック" pitchFamily="-107" charset="-128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ea typeface="ＭＳ Ｐゴシック" pitchFamily="-107" charset="-128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ea typeface="ＭＳ Ｐゴシック" pitchFamily="-107" charset="-128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7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ea typeface="ＭＳ Ｐゴシック" pitchFamily="-107" charset="-128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4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246963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03" r:id="rId1"/>
    <p:sldLayoutId id="2147484704" r:id="rId2"/>
    <p:sldLayoutId id="2147484705" r:id="rId3"/>
    <p:sldLayoutId id="2147484706" r:id="rId4"/>
    <p:sldLayoutId id="2147484707" r:id="rId5"/>
    <p:sldLayoutId id="2147484708" r:id="rId6"/>
    <p:sldLayoutId id="2147484709" r:id="rId7"/>
    <p:sldLayoutId id="2147484711" r:id="rId8"/>
    <p:sldLayoutId id="2147484712" r:id="rId9"/>
    <p:sldLayoutId id="2147484713" r:id="rId10"/>
    <p:sldLayoutId id="2147484714" r:id="rId11"/>
    <p:sldLayoutId id="2147484715" r:id="rId12"/>
    <p:sldLayoutId id="2147484716" r:id="rId13"/>
    <p:sldLayoutId id="2147484717" r:id="rId14"/>
    <p:sldLayoutId id="2147484718" r:id="rId15"/>
    <p:sldLayoutId id="2147484719" r:id="rId16"/>
    <p:sldLayoutId id="2147484720" r:id="rId17"/>
    <p:sldLayoutId id="2147484721" r:id="rId18"/>
    <p:sldLayoutId id="2147484722" r:id="rId19"/>
    <p:sldLayoutId id="2147484723" r:id="rId20"/>
    <p:sldLayoutId id="2147484725" r:id="rId21"/>
    <p:sldLayoutId id="2147484726" r:id="rId22"/>
    <p:sldLayoutId id="2147484727" r:id="rId23"/>
    <p:sldLayoutId id="2147484728" r:id="rId24"/>
    <p:sldLayoutId id="2147484729" r:id="rId25"/>
    <p:sldLayoutId id="2147484730" r:id="rId26"/>
    <p:sldLayoutId id="2147484731" r:id="rId27"/>
    <p:sldLayoutId id="2147484732" r:id="rId28"/>
    <p:sldLayoutId id="2147484733" r:id="rId29"/>
    <p:sldLayoutId id="2147484734" r:id="rId30"/>
    <p:sldLayoutId id="2147484735" r:id="rId31"/>
    <p:sldLayoutId id="2147484736" r:id="rId32"/>
    <p:sldLayoutId id="2147484737" r:id="rId33"/>
    <p:sldLayoutId id="2147484738" r:id="rId34"/>
    <p:sldLayoutId id="2147484739" r:id="rId35"/>
    <p:sldLayoutId id="2147484740" r:id="rId36"/>
    <p:sldLayoutId id="2147484741" r:id="rId37"/>
    <p:sldLayoutId id="2147484742" r:id="rId38"/>
    <p:sldLayoutId id="2147484743" r:id="rId39"/>
    <p:sldLayoutId id="2147484744" r:id="rId40"/>
    <p:sldLayoutId id="2147484745" r:id="rId41"/>
    <p:sldLayoutId id="2147484746" r:id="rId42"/>
    <p:sldLayoutId id="2147484747" r:id="rId43"/>
    <p:sldLayoutId id="2147484748" r:id="rId44"/>
    <p:sldLayoutId id="2147484749" r:id="rId45"/>
    <p:sldLayoutId id="2147484750" r:id="rId46"/>
    <p:sldLayoutId id="2147484751" r:id="rId47"/>
    <p:sldLayoutId id="2147484753" r:id="rId48"/>
    <p:sldLayoutId id="2147484754" r:id="rId49"/>
    <p:sldLayoutId id="2147484755" r:id="rId50"/>
    <p:sldLayoutId id="2147484756" r:id="rId51"/>
    <p:sldLayoutId id="2147484757" r:id="rId52"/>
    <p:sldLayoutId id="2147484758" r:id="rId53"/>
    <p:sldLayoutId id="2147484759" r:id="rId54"/>
    <p:sldLayoutId id="2147484760" r:id="rId55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896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896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27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276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27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256115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62" r:id="rId1"/>
    <p:sldLayoutId id="2147484763" r:id="rId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882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882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23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236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23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6366894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665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59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40647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91" r:id="rId1"/>
    <p:sldLayoutId id="2147485092" r:id="rId2"/>
    <p:sldLayoutId id="2147485093" r:id="rId3"/>
    <p:sldLayoutId id="2147485094" r:id="rId4"/>
    <p:sldLayoutId id="2147485095" r:id="rId5"/>
    <p:sldLayoutId id="2147485096" r:id="rId6"/>
    <p:sldLayoutId id="2147485097" r:id="rId7"/>
    <p:sldLayoutId id="2147485099" r:id="rId8"/>
    <p:sldLayoutId id="2147485100" r:id="rId9"/>
    <p:sldLayoutId id="2147485101" r:id="rId10"/>
    <p:sldLayoutId id="2147485102" r:id="rId11"/>
    <p:sldLayoutId id="2147485103" r:id="rId12"/>
    <p:sldLayoutId id="2147485104" r:id="rId13"/>
    <p:sldLayoutId id="2147485105" r:id="rId14"/>
    <p:sldLayoutId id="2147485106" r:id="rId15"/>
    <p:sldLayoutId id="2147485107" r:id="rId16"/>
    <p:sldLayoutId id="2147485108" r:id="rId17"/>
    <p:sldLayoutId id="2147485109" r:id="rId18"/>
    <p:sldLayoutId id="2147485110" r:id="rId19"/>
    <p:sldLayoutId id="2147485111" r:id="rId20"/>
    <p:sldLayoutId id="2147485113" r:id="rId21"/>
    <p:sldLayoutId id="2147485114" r:id="rId22"/>
    <p:sldLayoutId id="2147485115" r:id="rId23"/>
    <p:sldLayoutId id="2147485116" r:id="rId24"/>
    <p:sldLayoutId id="2147485117" r:id="rId25"/>
    <p:sldLayoutId id="2147485118" r:id="rId26"/>
    <p:sldLayoutId id="2147485119" r:id="rId27"/>
    <p:sldLayoutId id="2147485120" r:id="rId28"/>
    <p:sldLayoutId id="2147485121" r:id="rId29"/>
    <p:sldLayoutId id="2147485122" r:id="rId30"/>
    <p:sldLayoutId id="2147485123" r:id="rId31"/>
    <p:sldLayoutId id="2147485124" r:id="rId32"/>
    <p:sldLayoutId id="2147485125" r:id="rId33"/>
    <p:sldLayoutId id="2147485126" r:id="rId34"/>
    <p:sldLayoutId id="2147485127" r:id="rId35"/>
    <p:sldLayoutId id="2147485128" r:id="rId36"/>
    <p:sldLayoutId id="2147485129" r:id="rId37"/>
    <p:sldLayoutId id="2147485130" r:id="rId38"/>
    <p:sldLayoutId id="2147485131" r:id="rId39"/>
    <p:sldLayoutId id="2147485132" r:id="rId40"/>
    <p:sldLayoutId id="2147485133" r:id="rId41"/>
    <p:sldLayoutId id="2147485134" r:id="rId42"/>
    <p:sldLayoutId id="2147485135" r:id="rId43"/>
    <p:sldLayoutId id="2147485136" r:id="rId44"/>
    <p:sldLayoutId id="2147485137" r:id="rId45"/>
    <p:sldLayoutId id="2147485138" r:id="rId46"/>
    <p:sldLayoutId id="2147485139" r:id="rId47"/>
    <p:sldLayoutId id="2147485141" r:id="rId48"/>
    <p:sldLayoutId id="2147485142" r:id="rId49"/>
    <p:sldLayoutId id="2147485143" r:id="rId50"/>
    <p:sldLayoutId id="2147485144" r:id="rId51"/>
    <p:sldLayoutId id="2147485145" r:id="rId52"/>
    <p:sldLayoutId id="2147485146" r:id="rId53"/>
    <p:sldLayoutId id="2147485147" r:id="rId54"/>
    <p:sldLayoutId id="2147485148" r:id="rId55"/>
    <p:sldLayoutId id="2147485149" r:id="rId56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8252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 descr="segue texture.jpg"/>
          <p:cNvPicPr>
            <a:picLocks noChangeAspect="1"/>
          </p:cNvPicPr>
          <p:nvPr/>
        </p:nvPicPr>
        <p:blipFill>
          <a:blip r:embed="rId3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4387" y="6381456"/>
            <a:ext cx="11300057" cy="16380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6763" y="432215"/>
            <a:ext cx="11438253" cy="838200"/>
          </a:xfrm>
          <a:prstGeom prst="rect">
            <a:avLst/>
          </a:prstGeom>
        </p:spPr>
        <p:txBody>
          <a:bodyPr vert="horz" lIns="82296" tIns="45720" rIns="82296" bIns="45720" rtlCol="0" anchor="b" anchorCtr="0">
            <a:noAutofit/>
          </a:bodyPr>
          <a:lstStyle/>
          <a:p>
            <a:r>
              <a:rPr lang="en-US" dirty="0"/>
              <a:t>Slide Title Goes Here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6763" y="1339750"/>
            <a:ext cx="11438253" cy="49656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Body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© 2013 Cisco and/or its affiliates. All rights reserved.</a:t>
            </a:r>
          </a:p>
        </p:txBody>
      </p:sp>
      <p:sp>
        <p:nvSpPr>
          <p:cNvPr id="11" name="Rectangle 5"/>
          <p:cNvSpPr>
            <a:spLocks noChangeArrowheads="1"/>
          </p:cNvSpPr>
          <p:nvPr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C0C0C0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C0C0C0"/>
              </a:solidFill>
              <a:latin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74" y="6267450"/>
            <a:ext cx="12188825" cy="304800"/>
          </a:xfrm>
          <a:prstGeom prst="rect">
            <a:avLst/>
          </a:prstGeom>
          <a:solidFill>
            <a:srgbClr val="08252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7239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4" r:id="rId1"/>
    <p:sldLayoutId id="2147483815" r:id="rId2"/>
    <p:sldLayoutId id="2147483816" r:id="rId3"/>
    <p:sldLayoutId id="2147483817" r:id="rId4"/>
    <p:sldLayoutId id="2147483818" r:id="rId5"/>
    <p:sldLayoutId id="2147483819" r:id="rId6"/>
    <p:sldLayoutId id="2147483820" r:id="rId7"/>
    <p:sldLayoutId id="2147483821" r:id="rId8"/>
    <p:sldLayoutId id="2147483823" r:id="rId9"/>
    <p:sldLayoutId id="2147483824" r:id="rId10"/>
    <p:sldLayoutId id="2147483825" r:id="rId11"/>
    <p:sldLayoutId id="2147483826" r:id="rId12"/>
    <p:sldLayoutId id="2147483827" r:id="rId13"/>
    <p:sldLayoutId id="2147483828" r:id="rId14"/>
    <p:sldLayoutId id="2147483829" r:id="rId15"/>
    <p:sldLayoutId id="2147483830" r:id="rId16"/>
    <p:sldLayoutId id="2147483831" r:id="rId17"/>
    <p:sldLayoutId id="2147483832" r:id="rId18"/>
    <p:sldLayoutId id="2147483833" r:id="rId19"/>
    <p:sldLayoutId id="2147483834" r:id="rId20"/>
    <p:sldLayoutId id="2147483835" r:id="rId21"/>
    <p:sldLayoutId id="2147483836" r:id="rId22"/>
    <p:sldLayoutId id="2147483837" r:id="rId23"/>
    <p:sldLayoutId id="2147483838" r:id="rId24"/>
    <p:sldLayoutId id="2147483839" r:id="rId25"/>
    <p:sldLayoutId id="2147483840" r:id="rId26"/>
    <p:sldLayoutId id="2147483841" r:id="rId27"/>
    <p:sldLayoutId id="2147483842" r:id="rId28"/>
    <p:sldLayoutId id="2147483843" r:id="rId29"/>
    <p:sldLayoutId id="2147483844" r:id="rId30"/>
    <p:sldLayoutId id="2147483845" r:id="rId31"/>
    <p:sldLayoutId id="2147484054" r:id="rId32"/>
    <p:sldLayoutId id="2147484055" r:id="rId33"/>
  </p:sldLayoutIdLst>
  <p:transition spd="slow">
    <p:wipe/>
  </p:transition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lang="en-US" sz="3600" b="0" kern="1200" spc="0" baseline="0" dirty="0">
          <a:gradFill>
            <a:gsLst>
              <a:gs pos="0">
                <a:srgbClr val="00B2F0"/>
              </a:gs>
              <a:gs pos="44000">
                <a:srgbClr val="40FFFE"/>
              </a:gs>
              <a:gs pos="100000">
                <a:srgbClr val="96CA4B"/>
              </a:gs>
            </a:gsLst>
            <a:lin ang="4800000" scaled="0"/>
          </a:gra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5000"/>
        </a:lnSpc>
        <a:spcBef>
          <a:spcPts val="1440"/>
        </a:spcBef>
        <a:buClr>
          <a:srgbClr val="96CA4B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bg1"/>
          </a:solidFill>
          <a:latin typeface="+mj-lt"/>
          <a:ea typeface="+mn-ea"/>
          <a:cs typeface="+mn-cs"/>
        </a:defRPr>
      </a:lvl1pPr>
      <a:lvl2pPr marL="406400" indent="0" algn="l" defTabSz="914400" rtl="0" eaLnBrk="1" latinLnBrk="0" hangingPunct="1">
        <a:lnSpc>
          <a:spcPct val="95000"/>
        </a:lnSpc>
        <a:spcBef>
          <a:spcPts val="840"/>
        </a:spcBef>
        <a:buClr>
          <a:schemeClr val="tx2"/>
        </a:buClr>
        <a:buFontTx/>
        <a:buNone/>
        <a:defRPr lang="en-US" sz="1800" kern="1200" dirty="0" smtClean="0">
          <a:solidFill>
            <a:schemeClr val="bg1"/>
          </a:solidFill>
          <a:latin typeface="+mj-lt"/>
          <a:ea typeface="+mn-ea"/>
          <a:cs typeface="+mn-cs"/>
        </a:defRPr>
      </a:lvl2pPr>
      <a:lvl3pPr marL="571500" indent="-1588" algn="l" defTabSz="914400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600" kern="1200" dirty="0" smtClean="0">
          <a:solidFill>
            <a:schemeClr val="bg1"/>
          </a:solidFill>
          <a:latin typeface="+mj-lt"/>
          <a:ea typeface="+mn-ea"/>
          <a:cs typeface="+mn-cs"/>
        </a:defRPr>
      </a:lvl3pPr>
      <a:lvl4pPr marL="688975" indent="0" algn="l" defTabSz="914400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400" kern="1200" dirty="0" smtClean="0">
          <a:solidFill>
            <a:schemeClr val="bg1"/>
          </a:solidFill>
          <a:latin typeface="+mj-lt"/>
          <a:ea typeface="+mn-ea"/>
          <a:cs typeface="+mn-cs"/>
        </a:defRPr>
      </a:lvl4pPr>
      <a:lvl5pPr marL="801688" indent="0" algn="l" defTabSz="914400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400" kern="1200" dirty="0">
          <a:solidFill>
            <a:schemeClr val="bg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862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862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22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220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22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6063243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71" r:id="rId1"/>
    <p:sldLayoutId id="2147485272" r:id="rId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825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825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61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614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61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159328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86" r:id="rId1"/>
    <p:sldLayoutId id="2147485287" r:id="rId2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52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44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95583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69" r:id="rId1"/>
    <p:sldLayoutId id="2147485470" r:id="rId2"/>
    <p:sldLayoutId id="2147485471" r:id="rId3"/>
    <p:sldLayoutId id="2147485472" r:id="rId4"/>
    <p:sldLayoutId id="2147485473" r:id="rId5"/>
    <p:sldLayoutId id="2147485474" r:id="rId6"/>
    <p:sldLayoutId id="2147485475" r:id="rId7"/>
    <p:sldLayoutId id="2147485477" r:id="rId8"/>
    <p:sldLayoutId id="2147485478" r:id="rId9"/>
    <p:sldLayoutId id="2147485479" r:id="rId10"/>
    <p:sldLayoutId id="2147485480" r:id="rId11"/>
    <p:sldLayoutId id="2147485481" r:id="rId12"/>
    <p:sldLayoutId id="2147485482" r:id="rId13"/>
    <p:sldLayoutId id="2147485483" r:id="rId14"/>
    <p:sldLayoutId id="2147485484" r:id="rId15"/>
    <p:sldLayoutId id="2147485485" r:id="rId16"/>
    <p:sldLayoutId id="2147485486" r:id="rId17"/>
    <p:sldLayoutId id="2147485487" r:id="rId18"/>
    <p:sldLayoutId id="2147485488" r:id="rId19"/>
    <p:sldLayoutId id="2147485489" r:id="rId20"/>
    <p:sldLayoutId id="2147485491" r:id="rId21"/>
    <p:sldLayoutId id="2147485492" r:id="rId22"/>
    <p:sldLayoutId id="2147485493" r:id="rId23"/>
    <p:sldLayoutId id="2147485494" r:id="rId24"/>
    <p:sldLayoutId id="2147485495" r:id="rId25"/>
    <p:sldLayoutId id="2147485496" r:id="rId26"/>
    <p:sldLayoutId id="2147485497" r:id="rId27"/>
    <p:sldLayoutId id="2147485498" r:id="rId28"/>
    <p:sldLayoutId id="2147485499" r:id="rId29"/>
    <p:sldLayoutId id="2147485500" r:id="rId30"/>
    <p:sldLayoutId id="2147485501" r:id="rId31"/>
    <p:sldLayoutId id="2147485502" r:id="rId32"/>
    <p:sldLayoutId id="2147485503" r:id="rId33"/>
    <p:sldLayoutId id="2147485504" r:id="rId34"/>
    <p:sldLayoutId id="2147485505" r:id="rId35"/>
    <p:sldLayoutId id="2147485506" r:id="rId36"/>
    <p:sldLayoutId id="2147485507" r:id="rId37"/>
    <p:sldLayoutId id="2147485508" r:id="rId38"/>
    <p:sldLayoutId id="2147485509" r:id="rId39"/>
    <p:sldLayoutId id="2147485510" r:id="rId40"/>
    <p:sldLayoutId id="2147485511" r:id="rId41"/>
    <p:sldLayoutId id="2147485512" r:id="rId42"/>
    <p:sldLayoutId id="2147485513" r:id="rId43"/>
    <p:sldLayoutId id="2147485514" r:id="rId44"/>
    <p:sldLayoutId id="2147485515" r:id="rId45"/>
    <p:sldLayoutId id="2147485516" r:id="rId46"/>
    <p:sldLayoutId id="2147485517" r:id="rId47"/>
    <p:sldLayoutId id="2147485519" r:id="rId48"/>
    <p:sldLayoutId id="2147485520" r:id="rId49"/>
    <p:sldLayoutId id="2147485521" r:id="rId50"/>
    <p:sldLayoutId id="2147485522" r:id="rId51"/>
    <p:sldLayoutId id="2147485523" r:id="rId52"/>
    <p:sldLayoutId id="2147485524" r:id="rId53"/>
    <p:sldLayoutId id="2147485525" r:id="rId54"/>
    <p:sldLayoutId id="2147485526" r:id="rId55"/>
  </p:sldLayoutIdLst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804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804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60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604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60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610883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28" r:id="rId1"/>
    <p:sldLayoutId id="2147485529" r:id="rId2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57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49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985256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31" r:id="rId1"/>
    <p:sldLayoutId id="2147485532" r:id="rId2"/>
    <p:sldLayoutId id="2147485533" r:id="rId3"/>
    <p:sldLayoutId id="2147485534" r:id="rId4"/>
    <p:sldLayoutId id="2147485535" r:id="rId5"/>
    <p:sldLayoutId id="2147485536" r:id="rId6"/>
    <p:sldLayoutId id="2147485537" r:id="rId7"/>
    <p:sldLayoutId id="2147485539" r:id="rId8"/>
    <p:sldLayoutId id="2147485540" r:id="rId9"/>
    <p:sldLayoutId id="2147485541" r:id="rId10"/>
    <p:sldLayoutId id="2147485542" r:id="rId11"/>
    <p:sldLayoutId id="2147485543" r:id="rId12"/>
    <p:sldLayoutId id="2147485544" r:id="rId13"/>
    <p:sldLayoutId id="2147485545" r:id="rId14"/>
    <p:sldLayoutId id="2147485546" r:id="rId15"/>
    <p:sldLayoutId id="2147485547" r:id="rId16"/>
    <p:sldLayoutId id="2147485548" r:id="rId17"/>
    <p:sldLayoutId id="2147485549" r:id="rId18"/>
    <p:sldLayoutId id="2147485550" r:id="rId19"/>
    <p:sldLayoutId id="2147485551" r:id="rId20"/>
    <p:sldLayoutId id="2147485553" r:id="rId21"/>
    <p:sldLayoutId id="2147485554" r:id="rId22"/>
    <p:sldLayoutId id="2147485555" r:id="rId23"/>
    <p:sldLayoutId id="2147485556" r:id="rId24"/>
    <p:sldLayoutId id="2147485557" r:id="rId25"/>
    <p:sldLayoutId id="2147485558" r:id="rId26"/>
    <p:sldLayoutId id="2147485559" r:id="rId27"/>
    <p:sldLayoutId id="2147485560" r:id="rId28"/>
    <p:sldLayoutId id="2147485561" r:id="rId29"/>
    <p:sldLayoutId id="2147485562" r:id="rId30"/>
    <p:sldLayoutId id="2147485563" r:id="rId31"/>
    <p:sldLayoutId id="2147485564" r:id="rId32"/>
    <p:sldLayoutId id="2147485565" r:id="rId33"/>
    <p:sldLayoutId id="2147485566" r:id="rId34"/>
    <p:sldLayoutId id="2147485567" r:id="rId35"/>
    <p:sldLayoutId id="2147485568" r:id="rId36"/>
    <p:sldLayoutId id="2147485569" r:id="rId37"/>
    <p:sldLayoutId id="2147485570" r:id="rId38"/>
    <p:sldLayoutId id="2147485571" r:id="rId39"/>
    <p:sldLayoutId id="2147485572" r:id="rId40"/>
    <p:sldLayoutId id="2147485573" r:id="rId41"/>
    <p:sldLayoutId id="2147485574" r:id="rId42"/>
    <p:sldLayoutId id="2147485575" r:id="rId43"/>
    <p:sldLayoutId id="2147485576" r:id="rId44"/>
    <p:sldLayoutId id="2147485577" r:id="rId45"/>
    <p:sldLayoutId id="2147485578" r:id="rId46"/>
    <p:sldLayoutId id="2147485579" r:id="rId47"/>
    <p:sldLayoutId id="2147485581" r:id="rId48"/>
    <p:sldLayoutId id="2147485582" r:id="rId49"/>
    <p:sldLayoutId id="2147485583" r:id="rId50"/>
    <p:sldLayoutId id="2147485584" r:id="rId51"/>
    <p:sldLayoutId id="2147485585" r:id="rId52"/>
    <p:sldLayoutId id="2147485586" r:id="rId53"/>
    <p:sldLayoutId id="2147485587" r:id="rId54"/>
    <p:sldLayoutId id="2147485588" r:id="rId55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627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55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69180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90" r:id="rId1"/>
    <p:sldLayoutId id="2147485591" r:id="rId2"/>
    <p:sldLayoutId id="2147485592" r:id="rId3"/>
    <p:sldLayoutId id="2147485593" r:id="rId4"/>
    <p:sldLayoutId id="2147485594" r:id="rId5"/>
    <p:sldLayoutId id="2147485595" r:id="rId6"/>
    <p:sldLayoutId id="2147485596" r:id="rId7"/>
    <p:sldLayoutId id="2147485598" r:id="rId8"/>
    <p:sldLayoutId id="2147485599" r:id="rId9"/>
    <p:sldLayoutId id="2147485600" r:id="rId10"/>
    <p:sldLayoutId id="2147485601" r:id="rId11"/>
    <p:sldLayoutId id="2147485602" r:id="rId12"/>
    <p:sldLayoutId id="2147485603" r:id="rId13"/>
    <p:sldLayoutId id="2147485604" r:id="rId14"/>
    <p:sldLayoutId id="2147485605" r:id="rId15"/>
    <p:sldLayoutId id="2147485606" r:id="rId16"/>
    <p:sldLayoutId id="2147485607" r:id="rId17"/>
    <p:sldLayoutId id="2147485608" r:id="rId18"/>
    <p:sldLayoutId id="2147485609" r:id="rId19"/>
    <p:sldLayoutId id="2147485610" r:id="rId20"/>
    <p:sldLayoutId id="2147485612" r:id="rId21"/>
    <p:sldLayoutId id="2147485613" r:id="rId22"/>
    <p:sldLayoutId id="2147485614" r:id="rId23"/>
    <p:sldLayoutId id="2147485615" r:id="rId24"/>
    <p:sldLayoutId id="2147485616" r:id="rId25"/>
    <p:sldLayoutId id="2147485617" r:id="rId26"/>
    <p:sldLayoutId id="2147485618" r:id="rId27"/>
    <p:sldLayoutId id="2147485619" r:id="rId28"/>
    <p:sldLayoutId id="2147485620" r:id="rId29"/>
    <p:sldLayoutId id="2147485621" r:id="rId30"/>
    <p:sldLayoutId id="2147485622" r:id="rId31"/>
    <p:sldLayoutId id="2147485623" r:id="rId32"/>
    <p:sldLayoutId id="2147485624" r:id="rId33"/>
    <p:sldLayoutId id="2147485625" r:id="rId34"/>
    <p:sldLayoutId id="2147485626" r:id="rId35"/>
    <p:sldLayoutId id="2147485627" r:id="rId36"/>
    <p:sldLayoutId id="2147485628" r:id="rId37"/>
    <p:sldLayoutId id="2147485629" r:id="rId38"/>
    <p:sldLayoutId id="2147485630" r:id="rId39"/>
    <p:sldLayoutId id="2147485631" r:id="rId40"/>
    <p:sldLayoutId id="2147485632" r:id="rId41"/>
    <p:sldLayoutId id="2147485633" r:id="rId42"/>
    <p:sldLayoutId id="2147485634" r:id="rId43"/>
    <p:sldLayoutId id="2147485635" r:id="rId44"/>
    <p:sldLayoutId id="2147485636" r:id="rId45"/>
    <p:sldLayoutId id="2147485637" r:id="rId46"/>
    <p:sldLayoutId id="2147485638" r:id="rId47"/>
    <p:sldLayoutId id="2147485640" r:id="rId48"/>
    <p:sldLayoutId id="2147485641" r:id="rId49"/>
    <p:sldLayoutId id="2147485642" r:id="rId50"/>
    <p:sldLayoutId id="2147485643" r:id="rId51"/>
    <p:sldLayoutId id="2147485644" r:id="rId52"/>
    <p:sldLayoutId id="2147485645" r:id="rId53"/>
    <p:sldLayoutId id="2147485646" r:id="rId54"/>
    <p:sldLayoutId id="2147485647" r:id="rId55"/>
    <p:sldLayoutId id="2147485648" r:id="rId56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968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968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74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740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74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5203536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50" r:id="rId1"/>
    <p:sldLayoutId id="2147485651" r:id="rId2"/>
    <p:sldLayoutId id="2147485652" r:id="rId3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780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780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662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662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662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647158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74" r:id="rId1"/>
    <p:sldLayoutId id="2147485775" r:id="rId2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756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756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37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378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378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57132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77" r:id="rId1"/>
    <p:sldLayoutId id="2147485778" r:id="rId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729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729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42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420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42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8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6959427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80" r:id="rId1"/>
    <p:sldLayoutId id="2147485781" r:id="rId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8252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 descr="segue texture.jpg"/>
          <p:cNvPicPr>
            <a:picLocks noChangeAspect="1"/>
          </p:cNvPicPr>
          <p:nvPr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4387" y="6381456"/>
            <a:ext cx="11300057" cy="16380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6763" y="432215"/>
            <a:ext cx="11438253" cy="838200"/>
          </a:xfrm>
          <a:prstGeom prst="rect">
            <a:avLst/>
          </a:prstGeom>
        </p:spPr>
        <p:txBody>
          <a:bodyPr vert="horz" lIns="82296" tIns="45720" rIns="82296" bIns="45720" rtlCol="0" anchor="b" anchorCtr="0">
            <a:noAutofit/>
          </a:bodyPr>
          <a:lstStyle/>
          <a:p>
            <a:r>
              <a:rPr lang="en-US" dirty="0"/>
              <a:t>Slide Title Goes Here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6763" y="1339750"/>
            <a:ext cx="11438253" cy="496569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Body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ltGray">
          <a:xfrm>
            <a:off x="354131" y="6587199"/>
            <a:ext cx="4559499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124" tIns="41061" rIns="82124" bIns="41061" anchor="b" anchorCtr="0">
            <a:spAutoFit/>
          </a:bodyPr>
          <a:lstStyle/>
          <a:p>
            <a:pPr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© 2013 Cisco and/or its affiliates. All rights reserved.</a:t>
            </a:r>
          </a:p>
        </p:txBody>
      </p:sp>
      <p:sp>
        <p:nvSpPr>
          <p:cNvPr id="11" name="Rectangle 5"/>
          <p:cNvSpPr>
            <a:spLocks noChangeArrowheads="1"/>
          </p:cNvSpPr>
          <p:nvPr/>
        </p:nvSpPr>
        <p:spPr bwMode="ltGray">
          <a:xfrm>
            <a:off x="10640211" y="6585465"/>
            <a:ext cx="791023" cy="175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r>
              <a:rPr lang="en-US" sz="6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ltGray">
          <a:xfrm>
            <a:off x="11578313" y="6581361"/>
            <a:ext cx="260429" cy="17525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124" tIns="41061" rIns="82124" bIns="41061" anchor="b">
            <a:spAutoFit/>
          </a:bodyPr>
          <a:lstStyle/>
          <a:p>
            <a:pPr algn="r" defTabSz="814388"/>
            <a:fld id="{DFCF27A5-1A5B-48D3-A060-2758FFBB1ADD}" type="slidenum">
              <a:rPr lang="en-US" sz="600">
                <a:solidFill>
                  <a:srgbClr val="C0C0C0"/>
                </a:solidFill>
                <a:latin typeface="Arial"/>
              </a:rPr>
              <a:pPr algn="r" defTabSz="814388"/>
              <a:t>‹#›</a:t>
            </a:fld>
            <a:endParaRPr lang="en-US" sz="600" dirty="0">
              <a:solidFill>
                <a:srgbClr val="C0C0C0"/>
              </a:solidFill>
              <a:latin typeface="Arial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74" y="6267450"/>
            <a:ext cx="12188825" cy="304800"/>
          </a:xfrm>
          <a:prstGeom prst="rect">
            <a:avLst/>
          </a:prstGeom>
          <a:solidFill>
            <a:srgbClr val="08252E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05973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8" r:id="rId1"/>
    <p:sldLayoutId id="2147483849" r:id="rId2"/>
    <p:sldLayoutId id="2147483850" r:id="rId3"/>
    <p:sldLayoutId id="2147483851" r:id="rId4"/>
    <p:sldLayoutId id="2147483852" r:id="rId5"/>
    <p:sldLayoutId id="2147483853" r:id="rId6"/>
    <p:sldLayoutId id="2147483854" r:id="rId7"/>
    <p:sldLayoutId id="2147483855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  <p:sldLayoutId id="2147483864" r:id="rId16"/>
    <p:sldLayoutId id="2147483865" r:id="rId17"/>
    <p:sldLayoutId id="2147483866" r:id="rId18"/>
    <p:sldLayoutId id="2147483867" r:id="rId19"/>
    <p:sldLayoutId id="2147483868" r:id="rId20"/>
    <p:sldLayoutId id="2147483869" r:id="rId21"/>
    <p:sldLayoutId id="2147483870" r:id="rId22"/>
    <p:sldLayoutId id="2147483871" r:id="rId23"/>
    <p:sldLayoutId id="2147483872" r:id="rId24"/>
    <p:sldLayoutId id="2147483873" r:id="rId25"/>
    <p:sldLayoutId id="2147483874" r:id="rId26"/>
    <p:sldLayoutId id="2147483875" r:id="rId27"/>
    <p:sldLayoutId id="2147483876" r:id="rId28"/>
    <p:sldLayoutId id="2147483877" r:id="rId29"/>
    <p:sldLayoutId id="2147483878" r:id="rId30"/>
    <p:sldLayoutId id="2147483879" r:id="rId31"/>
    <p:sldLayoutId id="2147483880" r:id="rId32"/>
  </p:sldLayoutIdLst>
  <p:transition spd="slow">
    <p:wipe/>
  </p:transition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lang="en-US" sz="3600" b="0" kern="1200" spc="0" baseline="0" dirty="0">
          <a:gradFill>
            <a:gsLst>
              <a:gs pos="0">
                <a:srgbClr val="00B2F0"/>
              </a:gs>
              <a:gs pos="44000">
                <a:srgbClr val="40FFFE"/>
              </a:gs>
              <a:gs pos="100000">
                <a:srgbClr val="96CA4B"/>
              </a:gs>
            </a:gsLst>
            <a:lin ang="4800000" scaled="0"/>
          </a:gra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5000"/>
        </a:lnSpc>
        <a:spcBef>
          <a:spcPts val="1440"/>
        </a:spcBef>
        <a:buClr>
          <a:srgbClr val="96CA4B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bg1"/>
          </a:solidFill>
          <a:latin typeface="+mj-lt"/>
          <a:ea typeface="+mn-ea"/>
          <a:cs typeface="+mn-cs"/>
        </a:defRPr>
      </a:lvl1pPr>
      <a:lvl2pPr marL="406400" indent="0" algn="l" defTabSz="914400" rtl="0" eaLnBrk="1" latinLnBrk="0" hangingPunct="1">
        <a:lnSpc>
          <a:spcPct val="95000"/>
        </a:lnSpc>
        <a:spcBef>
          <a:spcPts val="840"/>
        </a:spcBef>
        <a:buClr>
          <a:schemeClr val="tx2"/>
        </a:buClr>
        <a:buFontTx/>
        <a:buNone/>
        <a:defRPr lang="en-US" sz="1800" kern="1200" dirty="0" smtClean="0">
          <a:solidFill>
            <a:schemeClr val="bg1"/>
          </a:solidFill>
          <a:latin typeface="+mj-lt"/>
          <a:ea typeface="+mn-ea"/>
          <a:cs typeface="+mn-cs"/>
        </a:defRPr>
      </a:lvl2pPr>
      <a:lvl3pPr marL="571500" indent="-1588" algn="l" defTabSz="914400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600" kern="1200" dirty="0" smtClean="0">
          <a:solidFill>
            <a:schemeClr val="bg1"/>
          </a:solidFill>
          <a:latin typeface="+mj-lt"/>
          <a:ea typeface="+mn-ea"/>
          <a:cs typeface="+mn-cs"/>
        </a:defRPr>
      </a:lvl3pPr>
      <a:lvl4pPr marL="688975" indent="0" algn="l" defTabSz="914400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400" kern="1200" dirty="0" smtClean="0">
          <a:solidFill>
            <a:schemeClr val="bg1"/>
          </a:solidFill>
          <a:latin typeface="+mj-lt"/>
          <a:ea typeface="+mn-ea"/>
          <a:cs typeface="+mn-cs"/>
        </a:defRPr>
      </a:lvl4pPr>
      <a:lvl5pPr marL="801688" indent="0" algn="l" defTabSz="914400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400" kern="1200" dirty="0">
          <a:solidFill>
            <a:schemeClr val="bg1"/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703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703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152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152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152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1437804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83" r:id="rId1"/>
    <p:sldLayoutId id="2147485784" r:id="rId2"/>
    <p:sldLayoutId id="2147485785" r:id="rId3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646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46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35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350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35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444970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21" r:id="rId1"/>
    <p:sldLayoutId id="2147485822" r:id="rId2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617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17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01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010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01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4116365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24" r:id="rId1"/>
    <p:sldLayoutId id="2147485825" r:id="rId2"/>
    <p:sldLayoutId id="2147485826" r:id="rId3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43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363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98203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28" r:id="rId1"/>
    <p:sldLayoutId id="2147485829" r:id="rId2"/>
    <p:sldLayoutId id="2147485830" r:id="rId3"/>
    <p:sldLayoutId id="2147485831" r:id="rId4"/>
    <p:sldLayoutId id="2147485832" r:id="rId5"/>
    <p:sldLayoutId id="2147485833" r:id="rId6"/>
    <p:sldLayoutId id="2147485834" r:id="rId7"/>
    <p:sldLayoutId id="2147485836" r:id="rId8"/>
    <p:sldLayoutId id="2147485837" r:id="rId9"/>
    <p:sldLayoutId id="2147485838" r:id="rId10"/>
    <p:sldLayoutId id="2147485839" r:id="rId11"/>
    <p:sldLayoutId id="2147485840" r:id="rId12"/>
    <p:sldLayoutId id="2147485841" r:id="rId13"/>
    <p:sldLayoutId id="2147485842" r:id="rId14"/>
    <p:sldLayoutId id="2147485843" r:id="rId15"/>
    <p:sldLayoutId id="2147485844" r:id="rId16"/>
    <p:sldLayoutId id="2147485845" r:id="rId17"/>
    <p:sldLayoutId id="2147485846" r:id="rId18"/>
    <p:sldLayoutId id="2147485847" r:id="rId19"/>
    <p:sldLayoutId id="2147485848" r:id="rId20"/>
    <p:sldLayoutId id="2147485850" r:id="rId21"/>
    <p:sldLayoutId id="2147485851" r:id="rId22"/>
    <p:sldLayoutId id="2147485852" r:id="rId23"/>
    <p:sldLayoutId id="2147485853" r:id="rId24"/>
    <p:sldLayoutId id="2147485854" r:id="rId25"/>
    <p:sldLayoutId id="2147485855" r:id="rId26"/>
    <p:sldLayoutId id="2147485856" r:id="rId27"/>
    <p:sldLayoutId id="2147485857" r:id="rId28"/>
    <p:sldLayoutId id="2147485858" r:id="rId29"/>
    <p:sldLayoutId id="2147485859" r:id="rId30"/>
    <p:sldLayoutId id="2147485860" r:id="rId31"/>
    <p:sldLayoutId id="2147485861" r:id="rId32"/>
    <p:sldLayoutId id="2147485862" r:id="rId33"/>
    <p:sldLayoutId id="2147485863" r:id="rId34"/>
    <p:sldLayoutId id="2147485864" r:id="rId35"/>
    <p:sldLayoutId id="2147485865" r:id="rId36"/>
    <p:sldLayoutId id="2147485866" r:id="rId37"/>
    <p:sldLayoutId id="2147485867" r:id="rId38"/>
    <p:sldLayoutId id="2147485868" r:id="rId39"/>
    <p:sldLayoutId id="2147485869" r:id="rId40"/>
    <p:sldLayoutId id="2147485870" r:id="rId41"/>
    <p:sldLayoutId id="2147485871" r:id="rId42"/>
    <p:sldLayoutId id="2147485872" r:id="rId43"/>
    <p:sldLayoutId id="2147485873" r:id="rId44"/>
    <p:sldLayoutId id="2147485874" r:id="rId45"/>
    <p:sldLayoutId id="2147485875" r:id="rId46"/>
    <p:sldLayoutId id="2147485876" r:id="rId47"/>
    <p:sldLayoutId id="2147485878" r:id="rId48"/>
    <p:sldLayoutId id="2147485879" r:id="rId49"/>
    <p:sldLayoutId id="2147485880" r:id="rId50"/>
    <p:sldLayoutId id="2147485881" r:id="rId51"/>
    <p:sldLayoutId id="2147485882" r:id="rId52"/>
    <p:sldLayoutId id="2147485883" r:id="rId53"/>
    <p:sldLayoutId id="2147485884" r:id="rId54"/>
    <p:sldLayoutId id="2147485885" r:id="rId55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38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30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9404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87" r:id="rId1"/>
    <p:sldLayoutId id="2147485888" r:id="rId2"/>
    <p:sldLayoutId id="2147485889" r:id="rId3"/>
    <p:sldLayoutId id="2147485890" r:id="rId4"/>
    <p:sldLayoutId id="2147485891" r:id="rId5"/>
    <p:sldLayoutId id="2147485892" r:id="rId6"/>
    <p:sldLayoutId id="2147485893" r:id="rId7"/>
    <p:sldLayoutId id="2147485895" r:id="rId8"/>
    <p:sldLayoutId id="2147485896" r:id="rId9"/>
    <p:sldLayoutId id="2147485897" r:id="rId10"/>
    <p:sldLayoutId id="2147485898" r:id="rId11"/>
    <p:sldLayoutId id="2147485899" r:id="rId12"/>
    <p:sldLayoutId id="2147485900" r:id="rId13"/>
    <p:sldLayoutId id="2147485901" r:id="rId14"/>
    <p:sldLayoutId id="2147485902" r:id="rId15"/>
    <p:sldLayoutId id="2147485903" r:id="rId16"/>
    <p:sldLayoutId id="2147485904" r:id="rId17"/>
    <p:sldLayoutId id="2147485905" r:id="rId18"/>
    <p:sldLayoutId id="2147485906" r:id="rId19"/>
    <p:sldLayoutId id="2147485907" r:id="rId20"/>
    <p:sldLayoutId id="2147485909" r:id="rId21"/>
    <p:sldLayoutId id="2147485910" r:id="rId22"/>
    <p:sldLayoutId id="2147485911" r:id="rId23"/>
    <p:sldLayoutId id="2147485912" r:id="rId24"/>
    <p:sldLayoutId id="2147485913" r:id="rId25"/>
    <p:sldLayoutId id="2147485914" r:id="rId26"/>
    <p:sldLayoutId id="2147485915" r:id="rId27"/>
    <p:sldLayoutId id="2147485916" r:id="rId28"/>
    <p:sldLayoutId id="2147485917" r:id="rId29"/>
    <p:sldLayoutId id="2147485918" r:id="rId30"/>
    <p:sldLayoutId id="2147485919" r:id="rId31"/>
    <p:sldLayoutId id="2147485920" r:id="rId32"/>
    <p:sldLayoutId id="2147485921" r:id="rId33"/>
    <p:sldLayoutId id="2147485922" r:id="rId34"/>
    <p:sldLayoutId id="2147485923" r:id="rId35"/>
    <p:sldLayoutId id="2147485924" r:id="rId36"/>
    <p:sldLayoutId id="2147485925" r:id="rId37"/>
    <p:sldLayoutId id="2147485926" r:id="rId38"/>
    <p:sldLayoutId id="2147485927" r:id="rId39"/>
    <p:sldLayoutId id="2147485928" r:id="rId40"/>
    <p:sldLayoutId id="2147485929" r:id="rId41"/>
    <p:sldLayoutId id="2147485930" r:id="rId42"/>
    <p:sldLayoutId id="2147485931" r:id="rId43"/>
    <p:sldLayoutId id="2147485932" r:id="rId44"/>
    <p:sldLayoutId id="2147485933" r:id="rId45"/>
    <p:sldLayoutId id="2147485934" r:id="rId46"/>
    <p:sldLayoutId id="2147485935" r:id="rId47"/>
    <p:sldLayoutId id="2147485937" r:id="rId48"/>
    <p:sldLayoutId id="2147485938" r:id="rId49"/>
    <p:sldLayoutId id="2147485939" r:id="rId50"/>
    <p:sldLayoutId id="2147485940" r:id="rId51"/>
    <p:sldLayoutId id="2147485941" r:id="rId52"/>
    <p:sldLayoutId id="2147485942" r:id="rId53"/>
    <p:sldLayoutId id="2147485943" r:id="rId54"/>
    <p:sldLayoutId id="2147485944" r:id="rId55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582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582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33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334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33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9918015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46" r:id="rId1"/>
    <p:sldLayoutId id="2147485947" r:id="rId2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548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548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24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246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24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491886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49" r:id="rId1"/>
    <p:sldLayoutId id="2147485950" r:id="rId2"/>
    <p:sldLayoutId id="2147485951" r:id="rId3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479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479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10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104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10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8278671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65" r:id="rId1"/>
    <p:sldLayoutId id="2147485966" r:id="rId2"/>
    <p:sldLayoutId id="2147485967" r:id="rId3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443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443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6722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7" y="6356722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6722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7858402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69" r:id="rId1"/>
    <p:sldLayoutId id="2147485970" r:id="rId2"/>
    <p:sldLayoutId id="2147485971" r:id="rId3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21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13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88463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73" r:id="rId1"/>
    <p:sldLayoutId id="2147485974" r:id="rId2"/>
    <p:sldLayoutId id="2147485975" r:id="rId3"/>
    <p:sldLayoutId id="2147485976" r:id="rId4"/>
    <p:sldLayoutId id="2147485977" r:id="rId5"/>
    <p:sldLayoutId id="2147485978" r:id="rId6"/>
    <p:sldLayoutId id="2147485979" r:id="rId7"/>
    <p:sldLayoutId id="2147485981" r:id="rId8"/>
    <p:sldLayoutId id="2147485982" r:id="rId9"/>
    <p:sldLayoutId id="2147485983" r:id="rId10"/>
    <p:sldLayoutId id="2147485984" r:id="rId11"/>
    <p:sldLayoutId id="2147485985" r:id="rId12"/>
    <p:sldLayoutId id="2147485986" r:id="rId13"/>
    <p:sldLayoutId id="2147485987" r:id="rId14"/>
    <p:sldLayoutId id="2147485988" r:id="rId15"/>
    <p:sldLayoutId id="2147485989" r:id="rId16"/>
    <p:sldLayoutId id="2147485990" r:id="rId17"/>
    <p:sldLayoutId id="2147485991" r:id="rId18"/>
    <p:sldLayoutId id="2147485992" r:id="rId19"/>
    <p:sldLayoutId id="2147485993" r:id="rId20"/>
    <p:sldLayoutId id="2147485995" r:id="rId21"/>
    <p:sldLayoutId id="2147485996" r:id="rId22"/>
    <p:sldLayoutId id="2147485997" r:id="rId23"/>
    <p:sldLayoutId id="2147485998" r:id="rId24"/>
    <p:sldLayoutId id="2147485999" r:id="rId25"/>
    <p:sldLayoutId id="2147486000" r:id="rId26"/>
    <p:sldLayoutId id="2147486001" r:id="rId27"/>
    <p:sldLayoutId id="2147486002" r:id="rId28"/>
    <p:sldLayoutId id="2147486003" r:id="rId29"/>
    <p:sldLayoutId id="2147486004" r:id="rId30"/>
    <p:sldLayoutId id="2147486005" r:id="rId31"/>
    <p:sldLayoutId id="2147486006" r:id="rId32"/>
    <p:sldLayoutId id="2147486007" r:id="rId33"/>
    <p:sldLayoutId id="2147486008" r:id="rId34"/>
    <p:sldLayoutId id="2147486009" r:id="rId35"/>
    <p:sldLayoutId id="2147486010" r:id="rId36"/>
    <p:sldLayoutId id="2147486011" r:id="rId37"/>
    <p:sldLayoutId id="2147486012" r:id="rId38"/>
    <p:sldLayoutId id="2147486013" r:id="rId39"/>
    <p:sldLayoutId id="2147486014" r:id="rId40"/>
    <p:sldLayoutId id="2147486015" r:id="rId41"/>
    <p:sldLayoutId id="2147486016" r:id="rId42"/>
    <p:sldLayoutId id="2147486017" r:id="rId43"/>
    <p:sldLayoutId id="2147486018" r:id="rId44"/>
    <p:sldLayoutId id="2147486019" r:id="rId45"/>
    <p:sldLayoutId id="2147486020" r:id="rId46"/>
    <p:sldLayoutId id="2147486021" r:id="rId47"/>
    <p:sldLayoutId id="2147486023" r:id="rId48"/>
    <p:sldLayoutId id="2147486024" r:id="rId49"/>
    <p:sldLayoutId id="2147486025" r:id="rId50"/>
    <p:sldLayoutId id="2147486026" r:id="rId51"/>
    <p:sldLayoutId id="2147486027" r:id="rId52"/>
    <p:sldLayoutId id="2147486028" r:id="rId53"/>
    <p:sldLayoutId id="2147486029" r:id="rId54"/>
    <p:sldLayoutId id="2147486030" r:id="rId55"/>
    <p:sldLayoutId id="2147486031" r:id="rId56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8252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574" y="733428"/>
            <a:ext cx="12188825" cy="5832527"/>
          </a:xfrm>
          <a:prstGeom prst="rect">
            <a:avLst/>
          </a:prstGeom>
          <a:gradFill>
            <a:gsLst>
              <a:gs pos="0">
                <a:srgbClr val="08252E"/>
              </a:gs>
              <a:gs pos="47000">
                <a:schemeClr val="tx1">
                  <a:lumMod val="50000"/>
                </a:schemeClr>
              </a:gs>
              <a:gs pos="100000">
                <a:srgbClr val="08252E"/>
              </a:gs>
            </a:gsLst>
            <a:lin ang="54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33"/>
            <a:endParaRPr lang="en-US" sz="1900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6763" y="432215"/>
            <a:ext cx="11438253" cy="838200"/>
          </a:xfrm>
          <a:prstGeom prst="rect">
            <a:avLst/>
          </a:prstGeom>
        </p:spPr>
        <p:txBody>
          <a:bodyPr vert="horz" lIns="82268" tIns="45707" rIns="82268" bIns="45707" rtlCol="0" anchor="b" anchorCtr="0">
            <a:noAutofit/>
          </a:bodyPr>
          <a:lstStyle/>
          <a:p>
            <a:r>
              <a:rPr lang="en-US" dirty="0"/>
              <a:t>Slide Title Goes Here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6763" y="1339750"/>
            <a:ext cx="11438253" cy="4965699"/>
          </a:xfrm>
          <a:prstGeom prst="rect">
            <a:avLst/>
          </a:prstGeom>
        </p:spPr>
        <p:txBody>
          <a:bodyPr vert="horz" lIns="91412" tIns="45707" rIns="91412" bIns="45707" rtlCol="0">
            <a:noAutofit/>
          </a:bodyPr>
          <a:lstStyle/>
          <a:p>
            <a:pPr lvl="0"/>
            <a:r>
              <a:rPr lang="en-US" dirty="0"/>
              <a:t>Body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ltGray">
          <a:xfrm>
            <a:off x="354139" y="6571817"/>
            <a:ext cx="4559499" cy="190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700" dirty="0">
                <a:solidFill>
                  <a:srgbClr val="C0C0C0"/>
                </a:solidFill>
                <a:latin typeface="Arial"/>
              </a:rPr>
              <a:t>© 2014 Cisco and/or its affiliates. All rights reserved.</a:t>
            </a:r>
          </a:p>
        </p:txBody>
      </p:sp>
      <p:sp>
        <p:nvSpPr>
          <p:cNvPr id="11" name="Rectangle 5"/>
          <p:cNvSpPr>
            <a:spLocks noChangeArrowheads="1"/>
          </p:cNvSpPr>
          <p:nvPr/>
        </p:nvSpPr>
        <p:spPr bwMode="ltGray">
          <a:xfrm>
            <a:off x="10545682" y="6570107"/>
            <a:ext cx="885543" cy="1906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700" dirty="0">
                <a:solidFill>
                  <a:srgbClr val="C0C0C0"/>
                </a:solidFill>
                <a:latin typeface="Arial"/>
              </a:rPr>
              <a:t>Cisco Confidential</a:t>
            </a:r>
          </a:p>
        </p:txBody>
      </p:sp>
      <p:sp>
        <p:nvSpPr>
          <p:cNvPr id="9" name="Rectangle 7"/>
          <p:cNvSpPr>
            <a:spLocks noChangeArrowheads="1"/>
          </p:cNvSpPr>
          <p:nvPr/>
        </p:nvSpPr>
        <p:spPr bwMode="ltGray">
          <a:xfrm>
            <a:off x="11562343" y="6566003"/>
            <a:ext cx="276402" cy="19061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700">
                <a:solidFill>
                  <a:srgbClr val="C0C0C0"/>
                </a:solidFill>
                <a:latin typeface="Arial"/>
              </a:rPr>
              <a:pPr algn="r" defTabSz="814149"/>
              <a:t>‹#›</a:t>
            </a:fld>
            <a:endParaRPr lang="en-US" sz="700" dirty="0">
              <a:solidFill>
                <a:srgbClr val="C0C0C0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88408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2" r:id="rId1"/>
    <p:sldLayoutId id="2147483883" r:id="rId2"/>
    <p:sldLayoutId id="2147483884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</p:sldLayoutIdLst>
  <p:transition spd="slow">
    <p:wipe/>
  </p:transition>
  <p:txStyles>
    <p:titleStyle>
      <a:lvl1pPr algn="l" defTabSz="914133" rtl="0" eaLnBrk="1" latinLnBrk="0" hangingPunct="1">
        <a:lnSpc>
          <a:spcPct val="80000"/>
        </a:lnSpc>
        <a:spcBef>
          <a:spcPct val="0"/>
        </a:spcBef>
        <a:buNone/>
        <a:defRPr lang="en-US" sz="3600" b="0" i="0" u="none" kern="1200" spc="0" baseline="0" dirty="0">
          <a:gradFill>
            <a:gsLst>
              <a:gs pos="0">
                <a:srgbClr val="00B2F0"/>
              </a:gs>
              <a:gs pos="44000">
                <a:srgbClr val="40FFFE"/>
              </a:gs>
              <a:gs pos="100000">
                <a:srgbClr val="96CA4B"/>
              </a:gs>
            </a:gsLst>
            <a:lin ang="4800000" scaled="0"/>
          </a:gradFill>
          <a:latin typeface="+mj-lt"/>
          <a:ea typeface="+mj-ea"/>
          <a:cs typeface="+mj-cs"/>
        </a:defRPr>
      </a:lvl1pPr>
    </p:titleStyle>
    <p:bodyStyle>
      <a:lvl1pPr marL="228535" indent="-228535" algn="l" defTabSz="914133" rtl="0" eaLnBrk="1" latinLnBrk="0" hangingPunct="1">
        <a:lnSpc>
          <a:spcPct val="95000"/>
        </a:lnSpc>
        <a:spcBef>
          <a:spcPts val="1440"/>
        </a:spcBef>
        <a:buClr>
          <a:srgbClr val="96CA4B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bg1"/>
          </a:solidFill>
          <a:latin typeface="+mj-lt"/>
          <a:ea typeface="+mn-ea"/>
          <a:cs typeface="+mn-cs"/>
        </a:defRPr>
      </a:lvl1pPr>
      <a:lvl2pPr marL="406288" indent="0" algn="l" defTabSz="914133" rtl="0" eaLnBrk="1" latinLnBrk="0" hangingPunct="1">
        <a:lnSpc>
          <a:spcPct val="95000"/>
        </a:lnSpc>
        <a:spcBef>
          <a:spcPts val="840"/>
        </a:spcBef>
        <a:buClr>
          <a:schemeClr val="tx2"/>
        </a:buClr>
        <a:buFontTx/>
        <a:buNone/>
        <a:defRPr lang="en-US" sz="1900" kern="1200" dirty="0" smtClean="0">
          <a:solidFill>
            <a:schemeClr val="bg1"/>
          </a:solidFill>
          <a:latin typeface="+mj-lt"/>
          <a:ea typeface="+mn-ea"/>
          <a:cs typeface="+mn-cs"/>
        </a:defRPr>
      </a:lvl2pPr>
      <a:lvl3pPr marL="571332" indent="-1588" algn="l" defTabSz="914133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600" kern="1200" dirty="0" smtClean="0">
          <a:solidFill>
            <a:schemeClr val="bg1"/>
          </a:solidFill>
          <a:latin typeface="+mj-lt"/>
          <a:ea typeface="+mn-ea"/>
          <a:cs typeface="+mn-cs"/>
        </a:defRPr>
      </a:lvl3pPr>
      <a:lvl4pPr marL="688777" indent="0" algn="l" defTabSz="914133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500" kern="1200" dirty="0" smtClean="0">
          <a:solidFill>
            <a:schemeClr val="bg1"/>
          </a:solidFill>
          <a:latin typeface="+mj-lt"/>
          <a:ea typeface="+mn-ea"/>
          <a:cs typeface="+mn-cs"/>
        </a:defRPr>
      </a:lvl4pPr>
      <a:lvl5pPr marL="801454" indent="0" algn="l" defTabSz="914133" rtl="0" eaLnBrk="1" latinLnBrk="0" hangingPunct="1">
        <a:lnSpc>
          <a:spcPct val="95000"/>
        </a:lnSpc>
        <a:spcBef>
          <a:spcPts val="840"/>
        </a:spcBef>
        <a:buFont typeface="Arial" pitchFamily="34" charset="0"/>
        <a:buNone/>
        <a:defRPr lang="en-US" sz="1500" kern="1200" dirty="0">
          <a:solidFill>
            <a:schemeClr val="bg1"/>
          </a:solidFill>
          <a:latin typeface="+mj-lt"/>
          <a:ea typeface="+mn-ea"/>
          <a:cs typeface="+mn-cs"/>
        </a:defRPr>
      </a:lvl5pPr>
      <a:lvl6pPr marL="2513871" indent="-228535" algn="l" defTabSz="91413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932" indent="-228535" algn="l" defTabSz="91413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001" indent="-228535" algn="l" defTabSz="91413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067" indent="-228535" algn="l" defTabSz="91413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61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33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199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268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329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401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467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536" algn="l" defTabSz="914133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303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229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5820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3" r:id="rId1"/>
    <p:sldLayoutId id="2147486034" r:id="rId2"/>
    <p:sldLayoutId id="2147486035" r:id="rId3"/>
    <p:sldLayoutId id="2147486036" r:id="rId4"/>
    <p:sldLayoutId id="2147486037" r:id="rId5"/>
    <p:sldLayoutId id="2147486038" r:id="rId6"/>
    <p:sldLayoutId id="2147486039" r:id="rId7"/>
    <p:sldLayoutId id="2147486041" r:id="rId8"/>
    <p:sldLayoutId id="2147486042" r:id="rId9"/>
    <p:sldLayoutId id="2147486043" r:id="rId10"/>
    <p:sldLayoutId id="2147486044" r:id="rId11"/>
    <p:sldLayoutId id="2147486045" r:id="rId12"/>
    <p:sldLayoutId id="2147486046" r:id="rId13"/>
    <p:sldLayoutId id="2147486047" r:id="rId14"/>
    <p:sldLayoutId id="2147486048" r:id="rId15"/>
    <p:sldLayoutId id="2147486049" r:id="rId16"/>
    <p:sldLayoutId id="2147486050" r:id="rId17"/>
    <p:sldLayoutId id="2147486051" r:id="rId18"/>
    <p:sldLayoutId id="2147486052" r:id="rId19"/>
    <p:sldLayoutId id="2147486053" r:id="rId20"/>
    <p:sldLayoutId id="2147486055" r:id="rId21"/>
    <p:sldLayoutId id="2147486056" r:id="rId22"/>
    <p:sldLayoutId id="2147486057" r:id="rId23"/>
    <p:sldLayoutId id="2147486058" r:id="rId24"/>
    <p:sldLayoutId id="2147486059" r:id="rId25"/>
    <p:sldLayoutId id="2147486060" r:id="rId26"/>
    <p:sldLayoutId id="2147486061" r:id="rId27"/>
    <p:sldLayoutId id="2147486062" r:id="rId28"/>
    <p:sldLayoutId id="2147486063" r:id="rId29"/>
    <p:sldLayoutId id="2147486064" r:id="rId30"/>
    <p:sldLayoutId id="2147486065" r:id="rId31"/>
    <p:sldLayoutId id="2147486066" r:id="rId32"/>
    <p:sldLayoutId id="2147486067" r:id="rId33"/>
    <p:sldLayoutId id="2147486068" r:id="rId34"/>
    <p:sldLayoutId id="2147486069" r:id="rId35"/>
    <p:sldLayoutId id="2147486070" r:id="rId36"/>
    <p:sldLayoutId id="2147486071" r:id="rId37"/>
    <p:sldLayoutId id="2147486072" r:id="rId38"/>
    <p:sldLayoutId id="2147486073" r:id="rId39"/>
    <p:sldLayoutId id="2147486074" r:id="rId40"/>
    <p:sldLayoutId id="2147486075" r:id="rId41"/>
    <p:sldLayoutId id="2147486076" r:id="rId42"/>
    <p:sldLayoutId id="2147486077" r:id="rId43"/>
    <p:sldLayoutId id="2147486078" r:id="rId44"/>
    <p:sldLayoutId id="2147486079" r:id="rId45"/>
    <p:sldLayoutId id="2147486080" r:id="rId46"/>
    <p:sldLayoutId id="2147486081" r:id="rId47"/>
    <p:sldLayoutId id="2147486083" r:id="rId48"/>
    <p:sldLayoutId id="2147486084" r:id="rId49"/>
    <p:sldLayoutId id="2147486085" r:id="rId50"/>
    <p:sldLayoutId id="2147486086" r:id="rId51"/>
    <p:sldLayoutId id="2147486087" r:id="rId52"/>
    <p:sldLayoutId id="2147486088" r:id="rId53"/>
    <p:sldLayoutId id="2147486089" r:id="rId54"/>
    <p:sldLayoutId id="2147486090" r:id="rId55"/>
    <p:sldLayoutId id="2147486091" r:id="rId56"/>
  </p:sldLayoutIdLst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35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3425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75" r:id="rId1"/>
    <p:sldLayoutId id="2147486176" r:id="rId2"/>
    <p:sldLayoutId id="2147486177" r:id="rId3"/>
    <p:sldLayoutId id="2147486178" r:id="rId4"/>
    <p:sldLayoutId id="2147486179" r:id="rId5"/>
    <p:sldLayoutId id="2147486180" r:id="rId6"/>
    <p:sldLayoutId id="2147486181" r:id="rId7"/>
    <p:sldLayoutId id="2147486183" r:id="rId8"/>
    <p:sldLayoutId id="2147486184" r:id="rId9"/>
    <p:sldLayoutId id="2147486185" r:id="rId10"/>
    <p:sldLayoutId id="2147486186" r:id="rId11"/>
    <p:sldLayoutId id="2147486187" r:id="rId12"/>
    <p:sldLayoutId id="2147486188" r:id="rId13"/>
    <p:sldLayoutId id="2147486189" r:id="rId14"/>
    <p:sldLayoutId id="2147486190" r:id="rId15"/>
    <p:sldLayoutId id="2147486191" r:id="rId16"/>
    <p:sldLayoutId id="2147486192" r:id="rId17"/>
    <p:sldLayoutId id="2147486193" r:id="rId18"/>
    <p:sldLayoutId id="2147486194" r:id="rId19"/>
    <p:sldLayoutId id="2147486195" r:id="rId20"/>
    <p:sldLayoutId id="2147486197" r:id="rId21"/>
    <p:sldLayoutId id="2147486198" r:id="rId22"/>
    <p:sldLayoutId id="2147486199" r:id="rId23"/>
    <p:sldLayoutId id="2147486200" r:id="rId24"/>
    <p:sldLayoutId id="2147486201" r:id="rId25"/>
    <p:sldLayoutId id="2147486202" r:id="rId26"/>
    <p:sldLayoutId id="2147486203" r:id="rId27"/>
    <p:sldLayoutId id="2147486204" r:id="rId28"/>
    <p:sldLayoutId id="2147486205" r:id="rId29"/>
    <p:sldLayoutId id="2147486206" r:id="rId30"/>
    <p:sldLayoutId id="2147486207" r:id="rId31"/>
    <p:sldLayoutId id="2147486208" r:id="rId32"/>
    <p:sldLayoutId id="2147486209" r:id="rId33"/>
    <p:sldLayoutId id="2147486210" r:id="rId34"/>
    <p:sldLayoutId id="2147486211" r:id="rId35"/>
    <p:sldLayoutId id="2147486212" r:id="rId36"/>
    <p:sldLayoutId id="2147486213" r:id="rId37"/>
    <p:sldLayoutId id="2147486214" r:id="rId38"/>
    <p:sldLayoutId id="2147486215" r:id="rId39"/>
    <p:sldLayoutId id="2147486216" r:id="rId40"/>
    <p:sldLayoutId id="2147486217" r:id="rId41"/>
    <p:sldLayoutId id="2147486218" r:id="rId42"/>
    <p:sldLayoutId id="2147486219" r:id="rId43"/>
    <p:sldLayoutId id="2147486220" r:id="rId44"/>
    <p:sldLayoutId id="2147486221" r:id="rId45"/>
    <p:sldLayoutId id="2147486222" r:id="rId46"/>
    <p:sldLayoutId id="2147486223" r:id="rId47"/>
    <p:sldLayoutId id="2147486225" r:id="rId48"/>
    <p:sldLayoutId id="2147486226" r:id="rId49"/>
    <p:sldLayoutId id="2147486227" r:id="rId50"/>
    <p:sldLayoutId id="2147486228" r:id="rId51"/>
    <p:sldLayoutId id="2147486229" r:id="rId52"/>
    <p:sldLayoutId id="2147486230" r:id="rId53"/>
    <p:sldLayoutId id="2147486231" r:id="rId54"/>
    <p:sldLayoutId id="2147486232" r:id="rId55"/>
  </p:sldLayoutIdLst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14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6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223330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34" r:id="rId1"/>
    <p:sldLayoutId id="2147486235" r:id="rId2"/>
    <p:sldLayoutId id="2147486236" r:id="rId3"/>
    <p:sldLayoutId id="2147486237" r:id="rId4"/>
    <p:sldLayoutId id="2147486238" r:id="rId5"/>
    <p:sldLayoutId id="2147486239" r:id="rId6"/>
    <p:sldLayoutId id="2147486240" r:id="rId7"/>
    <p:sldLayoutId id="2147486242" r:id="rId8"/>
    <p:sldLayoutId id="2147486243" r:id="rId9"/>
    <p:sldLayoutId id="2147486244" r:id="rId10"/>
    <p:sldLayoutId id="2147486245" r:id="rId11"/>
    <p:sldLayoutId id="2147486246" r:id="rId12"/>
    <p:sldLayoutId id="2147486247" r:id="rId13"/>
    <p:sldLayoutId id="2147486248" r:id="rId14"/>
    <p:sldLayoutId id="2147486249" r:id="rId15"/>
    <p:sldLayoutId id="2147486250" r:id="rId16"/>
    <p:sldLayoutId id="2147486251" r:id="rId17"/>
    <p:sldLayoutId id="2147486252" r:id="rId18"/>
    <p:sldLayoutId id="2147486253" r:id="rId19"/>
    <p:sldLayoutId id="2147486254" r:id="rId20"/>
    <p:sldLayoutId id="2147486256" r:id="rId21"/>
    <p:sldLayoutId id="2147486257" r:id="rId22"/>
    <p:sldLayoutId id="2147486258" r:id="rId23"/>
    <p:sldLayoutId id="2147486259" r:id="rId24"/>
    <p:sldLayoutId id="2147486260" r:id="rId25"/>
    <p:sldLayoutId id="2147486261" r:id="rId26"/>
    <p:sldLayoutId id="2147486262" r:id="rId27"/>
    <p:sldLayoutId id="2147486263" r:id="rId28"/>
    <p:sldLayoutId id="2147486264" r:id="rId29"/>
    <p:sldLayoutId id="2147486265" r:id="rId30"/>
    <p:sldLayoutId id="2147486266" r:id="rId31"/>
    <p:sldLayoutId id="2147486267" r:id="rId32"/>
    <p:sldLayoutId id="2147486268" r:id="rId33"/>
    <p:sldLayoutId id="2147486269" r:id="rId34"/>
    <p:sldLayoutId id="2147486270" r:id="rId35"/>
    <p:sldLayoutId id="2147486271" r:id="rId36"/>
    <p:sldLayoutId id="2147486272" r:id="rId37"/>
    <p:sldLayoutId id="2147486273" r:id="rId38"/>
    <p:sldLayoutId id="2147486274" r:id="rId39"/>
    <p:sldLayoutId id="2147486275" r:id="rId40"/>
    <p:sldLayoutId id="2147486276" r:id="rId41"/>
    <p:sldLayoutId id="2147486277" r:id="rId42"/>
    <p:sldLayoutId id="2147486278" r:id="rId43"/>
    <p:sldLayoutId id="2147486279" r:id="rId44"/>
    <p:sldLayoutId id="2147486280" r:id="rId45"/>
    <p:sldLayoutId id="2147486281" r:id="rId46"/>
    <p:sldLayoutId id="2147486282" r:id="rId47"/>
    <p:sldLayoutId id="2147486284" r:id="rId48"/>
    <p:sldLayoutId id="2147486285" r:id="rId49"/>
    <p:sldLayoutId id="2147486286" r:id="rId50"/>
    <p:sldLayoutId id="2147486287" r:id="rId51"/>
    <p:sldLayoutId id="2147486288" r:id="rId52"/>
    <p:sldLayoutId id="2147486289" r:id="rId53"/>
    <p:sldLayoutId id="2147486290" r:id="rId54"/>
    <p:sldLayoutId id="2147486291" r:id="rId55"/>
  </p:sldLayoutIdLst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401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32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63156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05" r:id="rId1"/>
    <p:sldLayoutId id="2147486306" r:id="rId2"/>
    <p:sldLayoutId id="2147486307" r:id="rId3"/>
    <p:sldLayoutId id="2147486308" r:id="rId4"/>
    <p:sldLayoutId id="2147486309" r:id="rId5"/>
    <p:sldLayoutId id="2147486310" r:id="rId6"/>
    <p:sldLayoutId id="2147486311" r:id="rId7"/>
    <p:sldLayoutId id="2147486313" r:id="rId8"/>
    <p:sldLayoutId id="2147486314" r:id="rId9"/>
    <p:sldLayoutId id="2147486315" r:id="rId10"/>
    <p:sldLayoutId id="2147486316" r:id="rId11"/>
    <p:sldLayoutId id="2147486317" r:id="rId12"/>
    <p:sldLayoutId id="2147486318" r:id="rId13"/>
    <p:sldLayoutId id="2147486319" r:id="rId14"/>
    <p:sldLayoutId id="2147486320" r:id="rId15"/>
    <p:sldLayoutId id="2147486321" r:id="rId16"/>
    <p:sldLayoutId id="2147486322" r:id="rId17"/>
    <p:sldLayoutId id="2147486323" r:id="rId18"/>
    <p:sldLayoutId id="2147486324" r:id="rId19"/>
    <p:sldLayoutId id="2147486325" r:id="rId20"/>
    <p:sldLayoutId id="2147486327" r:id="rId21"/>
    <p:sldLayoutId id="2147486328" r:id="rId22"/>
    <p:sldLayoutId id="2147486329" r:id="rId23"/>
    <p:sldLayoutId id="2147486330" r:id="rId24"/>
    <p:sldLayoutId id="2147486331" r:id="rId25"/>
    <p:sldLayoutId id="2147486332" r:id="rId26"/>
    <p:sldLayoutId id="2147486333" r:id="rId27"/>
    <p:sldLayoutId id="2147486334" r:id="rId28"/>
    <p:sldLayoutId id="2147486335" r:id="rId29"/>
    <p:sldLayoutId id="2147486336" r:id="rId30"/>
    <p:sldLayoutId id="2147486337" r:id="rId31"/>
    <p:sldLayoutId id="2147486338" r:id="rId32"/>
    <p:sldLayoutId id="2147486339" r:id="rId33"/>
    <p:sldLayoutId id="2147486340" r:id="rId34"/>
    <p:sldLayoutId id="2147486341" r:id="rId35"/>
    <p:sldLayoutId id="2147486342" r:id="rId36"/>
    <p:sldLayoutId id="2147486343" r:id="rId37"/>
    <p:sldLayoutId id="2147486344" r:id="rId38"/>
    <p:sldLayoutId id="2147486345" r:id="rId39"/>
    <p:sldLayoutId id="2147486346" r:id="rId40"/>
    <p:sldLayoutId id="2147486347" r:id="rId41"/>
    <p:sldLayoutId id="2147486348" r:id="rId42"/>
    <p:sldLayoutId id="2147486349" r:id="rId43"/>
    <p:sldLayoutId id="2147486350" r:id="rId44"/>
    <p:sldLayoutId id="2147486351" r:id="rId45"/>
    <p:sldLayoutId id="2147486352" r:id="rId46"/>
    <p:sldLayoutId id="2147486353" r:id="rId47"/>
    <p:sldLayoutId id="2147486355" r:id="rId48"/>
    <p:sldLayoutId id="2147486356" r:id="rId49"/>
    <p:sldLayoutId id="2147486357" r:id="rId50"/>
    <p:sldLayoutId id="2147486358" r:id="rId51"/>
    <p:sldLayoutId id="2147486359" r:id="rId52"/>
    <p:sldLayoutId id="2147486360" r:id="rId53"/>
    <p:sldLayoutId id="2147486361" r:id="rId54"/>
    <p:sldLayoutId id="2147486362" r:id="rId55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45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736316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4" r:id="rId1"/>
    <p:sldLayoutId id="2147486365" r:id="rId2"/>
    <p:sldLayoutId id="2147486366" r:id="rId3"/>
    <p:sldLayoutId id="2147486367" r:id="rId4"/>
    <p:sldLayoutId id="2147486368" r:id="rId5"/>
    <p:sldLayoutId id="2147486369" r:id="rId6"/>
    <p:sldLayoutId id="2147486370" r:id="rId7"/>
    <p:sldLayoutId id="2147486372" r:id="rId8"/>
    <p:sldLayoutId id="2147486373" r:id="rId9"/>
    <p:sldLayoutId id="2147486374" r:id="rId10"/>
    <p:sldLayoutId id="2147486375" r:id="rId11"/>
    <p:sldLayoutId id="2147486376" r:id="rId12"/>
    <p:sldLayoutId id="2147486377" r:id="rId13"/>
    <p:sldLayoutId id="2147486378" r:id="rId14"/>
    <p:sldLayoutId id="2147486379" r:id="rId15"/>
    <p:sldLayoutId id="2147486380" r:id="rId16"/>
    <p:sldLayoutId id="2147486381" r:id="rId17"/>
    <p:sldLayoutId id="2147486382" r:id="rId18"/>
    <p:sldLayoutId id="2147486383" r:id="rId19"/>
    <p:sldLayoutId id="2147486384" r:id="rId20"/>
    <p:sldLayoutId id="2147486386" r:id="rId21"/>
    <p:sldLayoutId id="2147486387" r:id="rId22"/>
    <p:sldLayoutId id="2147486388" r:id="rId23"/>
    <p:sldLayoutId id="2147486389" r:id="rId24"/>
    <p:sldLayoutId id="2147486390" r:id="rId25"/>
    <p:sldLayoutId id="2147486391" r:id="rId26"/>
    <p:sldLayoutId id="2147486392" r:id="rId27"/>
    <p:sldLayoutId id="2147486393" r:id="rId28"/>
    <p:sldLayoutId id="2147486394" r:id="rId29"/>
    <p:sldLayoutId id="2147486395" r:id="rId30"/>
    <p:sldLayoutId id="2147486396" r:id="rId31"/>
    <p:sldLayoutId id="2147486397" r:id="rId32"/>
    <p:sldLayoutId id="2147486398" r:id="rId33"/>
    <p:sldLayoutId id="2147486399" r:id="rId34"/>
    <p:sldLayoutId id="2147486400" r:id="rId35"/>
    <p:sldLayoutId id="2147486401" r:id="rId36"/>
    <p:sldLayoutId id="2147486402" r:id="rId37"/>
    <p:sldLayoutId id="2147486403" r:id="rId38"/>
    <p:sldLayoutId id="2147486404" r:id="rId39"/>
    <p:sldLayoutId id="2147486405" r:id="rId40"/>
    <p:sldLayoutId id="2147486406" r:id="rId41"/>
    <p:sldLayoutId id="2147486407" r:id="rId42"/>
    <p:sldLayoutId id="2147486408" r:id="rId43"/>
    <p:sldLayoutId id="2147486409" r:id="rId44"/>
    <p:sldLayoutId id="2147486410" r:id="rId45"/>
    <p:sldLayoutId id="2147486411" r:id="rId46"/>
    <p:sldLayoutId id="2147486412" r:id="rId47"/>
    <p:sldLayoutId id="2147486414" r:id="rId48"/>
    <p:sldLayoutId id="2147486415" r:id="rId49"/>
    <p:sldLayoutId id="2147486416" r:id="rId50"/>
    <p:sldLayoutId id="2147486417" r:id="rId51"/>
    <p:sldLayoutId id="2147486418" r:id="rId52"/>
    <p:sldLayoutId id="2147486419" r:id="rId53"/>
    <p:sldLayoutId id="2147486420" r:id="rId54"/>
    <p:sldLayoutId id="2147486421" r:id="rId55"/>
    <p:sldLayoutId id="2147486422" r:id="rId56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633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33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32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320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320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302028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24" r:id="rId1"/>
    <p:sldLayoutId id="2147486425" r:id="rId2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7" y="454877"/>
            <a:ext cx="11542817" cy="975360"/>
          </a:xfrm>
          <a:prstGeom prst="rect">
            <a:avLst/>
          </a:prstGeom>
        </p:spPr>
        <p:txBody>
          <a:bodyPr vert="horz" lIns="121739" tIns="60869" rIns="121739" bIns="60869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347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8116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419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15721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87" r:id="rId1"/>
    <p:sldLayoutId id="2147486488" r:id="rId2"/>
    <p:sldLayoutId id="2147486489" r:id="rId3"/>
    <p:sldLayoutId id="2147486490" r:id="rId4"/>
    <p:sldLayoutId id="2147486491" r:id="rId5"/>
    <p:sldLayoutId id="2147486492" r:id="rId6"/>
    <p:sldLayoutId id="2147486493" r:id="rId7"/>
    <p:sldLayoutId id="2147486495" r:id="rId8"/>
    <p:sldLayoutId id="2147486496" r:id="rId9"/>
    <p:sldLayoutId id="2147486497" r:id="rId10"/>
    <p:sldLayoutId id="2147486498" r:id="rId11"/>
    <p:sldLayoutId id="2147486499" r:id="rId12"/>
    <p:sldLayoutId id="2147486500" r:id="rId13"/>
    <p:sldLayoutId id="2147486501" r:id="rId14"/>
    <p:sldLayoutId id="2147486502" r:id="rId15"/>
    <p:sldLayoutId id="2147486503" r:id="rId16"/>
    <p:sldLayoutId id="2147486504" r:id="rId17"/>
    <p:sldLayoutId id="2147486505" r:id="rId18"/>
    <p:sldLayoutId id="2147486506" r:id="rId19"/>
    <p:sldLayoutId id="2147486507" r:id="rId20"/>
    <p:sldLayoutId id="2147486509" r:id="rId21"/>
    <p:sldLayoutId id="2147486510" r:id="rId22"/>
    <p:sldLayoutId id="2147486511" r:id="rId23"/>
    <p:sldLayoutId id="2147486512" r:id="rId24"/>
    <p:sldLayoutId id="2147486513" r:id="rId25"/>
    <p:sldLayoutId id="2147486514" r:id="rId26"/>
    <p:sldLayoutId id="2147486515" r:id="rId27"/>
    <p:sldLayoutId id="2147486516" r:id="rId28"/>
    <p:sldLayoutId id="2147486517" r:id="rId29"/>
    <p:sldLayoutId id="2147486518" r:id="rId30"/>
    <p:sldLayoutId id="2147486519" r:id="rId31"/>
    <p:sldLayoutId id="2147486520" r:id="rId32"/>
    <p:sldLayoutId id="2147486521" r:id="rId33"/>
    <p:sldLayoutId id="2147486522" r:id="rId34"/>
    <p:sldLayoutId id="2147486523" r:id="rId35"/>
    <p:sldLayoutId id="2147486524" r:id="rId36"/>
    <p:sldLayoutId id="2147486525" r:id="rId37"/>
    <p:sldLayoutId id="2147486526" r:id="rId38"/>
    <p:sldLayoutId id="2147486527" r:id="rId39"/>
    <p:sldLayoutId id="2147486528" r:id="rId40"/>
    <p:sldLayoutId id="2147486529" r:id="rId41"/>
    <p:sldLayoutId id="2147486530" r:id="rId42"/>
    <p:sldLayoutId id="2147486531" r:id="rId43"/>
    <p:sldLayoutId id="2147486532" r:id="rId44"/>
    <p:sldLayoutId id="2147486533" r:id="rId45"/>
    <p:sldLayoutId id="2147486534" r:id="rId46"/>
    <p:sldLayoutId id="2147486535" r:id="rId47"/>
    <p:sldLayoutId id="2147486537" r:id="rId48"/>
    <p:sldLayoutId id="2147486538" r:id="rId49"/>
    <p:sldLayoutId id="2147486539" r:id="rId50"/>
    <p:sldLayoutId id="2147486540" r:id="rId51"/>
    <p:sldLayoutId id="2147486541" r:id="rId52"/>
    <p:sldLayoutId id="2147486542" r:id="rId53"/>
    <p:sldLayoutId id="2147486543" r:id="rId54"/>
    <p:sldLayoutId id="2147486544" r:id="rId55"/>
  </p:sldLayoutIdLst>
  <p:txStyles>
    <p:titleStyle>
      <a:lvl1pPr algn="l" defTabSz="91322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311" indent="-228311" algn="l" defTabSz="91322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316" indent="-287590" algn="l" defTabSz="91322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179" indent="-228280" algn="l" defTabSz="91322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043" indent="-228280" algn="l" defTabSz="91322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6906" indent="-228280" algn="l" defTabSz="91322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0359" indent="-228311" algn="l" defTabSz="91322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6222" indent="-228280" algn="l" defTabSz="91322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6267" indent="0" algn="l" defTabSz="91322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1181" indent="-228311" algn="l" defTabSz="91322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81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3221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826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444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028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659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6267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887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7" y="454877"/>
            <a:ext cx="11542817" cy="975360"/>
          </a:xfrm>
          <a:prstGeom prst="rect">
            <a:avLst/>
          </a:prstGeom>
        </p:spPr>
        <p:txBody>
          <a:bodyPr vert="horz" lIns="121739" tIns="60869" rIns="121739" bIns="60869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660" y="632818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8120" y="632408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70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381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91606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46" r:id="rId1"/>
    <p:sldLayoutId id="2147486547" r:id="rId2"/>
    <p:sldLayoutId id="2147486548" r:id="rId3"/>
    <p:sldLayoutId id="2147486549" r:id="rId4"/>
    <p:sldLayoutId id="2147486550" r:id="rId5"/>
    <p:sldLayoutId id="2147486551" r:id="rId6"/>
    <p:sldLayoutId id="2147486552" r:id="rId7"/>
    <p:sldLayoutId id="2147486554" r:id="rId8"/>
    <p:sldLayoutId id="2147486555" r:id="rId9"/>
    <p:sldLayoutId id="2147486556" r:id="rId10"/>
    <p:sldLayoutId id="2147486557" r:id="rId11"/>
    <p:sldLayoutId id="2147486558" r:id="rId12"/>
    <p:sldLayoutId id="2147486559" r:id="rId13"/>
    <p:sldLayoutId id="2147486560" r:id="rId14"/>
    <p:sldLayoutId id="2147486561" r:id="rId15"/>
    <p:sldLayoutId id="2147486562" r:id="rId16"/>
    <p:sldLayoutId id="2147486563" r:id="rId17"/>
    <p:sldLayoutId id="2147486564" r:id="rId18"/>
    <p:sldLayoutId id="2147486565" r:id="rId19"/>
    <p:sldLayoutId id="2147486566" r:id="rId20"/>
    <p:sldLayoutId id="2147486568" r:id="rId21"/>
    <p:sldLayoutId id="2147486569" r:id="rId22"/>
    <p:sldLayoutId id="2147486570" r:id="rId23"/>
    <p:sldLayoutId id="2147486571" r:id="rId24"/>
    <p:sldLayoutId id="2147486572" r:id="rId25"/>
    <p:sldLayoutId id="2147486573" r:id="rId26"/>
    <p:sldLayoutId id="2147486574" r:id="rId27"/>
    <p:sldLayoutId id="2147486575" r:id="rId28"/>
    <p:sldLayoutId id="2147486576" r:id="rId29"/>
    <p:sldLayoutId id="2147486577" r:id="rId30"/>
    <p:sldLayoutId id="2147486578" r:id="rId31"/>
    <p:sldLayoutId id="2147486579" r:id="rId32"/>
    <p:sldLayoutId id="2147486580" r:id="rId33"/>
    <p:sldLayoutId id="2147486581" r:id="rId34"/>
    <p:sldLayoutId id="2147486582" r:id="rId35"/>
    <p:sldLayoutId id="2147486583" r:id="rId36"/>
    <p:sldLayoutId id="2147486584" r:id="rId37"/>
    <p:sldLayoutId id="2147486585" r:id="rId38"/>
    <p:sldLayoutId id="2147486586" r:id="rId39"/>
    <p:sldLayoutId id="2147486587" r:id="rId40"/>
    <p:sldLayoutId id="2147486588" r:id="rId41"/>
    <p:sldLayoutId id="2147486589" r:id="rId42"/>
    <p:sldLayoutId id="2147486590" r:id="rId43"/>
    <p:sldLayoutId id="2147486591" r:id="rId44"/>
    <p:sldLayoutId id="2147486592" r:id="rId45"/>
    <p:sldLayoutId id="2147486593" r:id="rId46"/>
    <p:sldLayoutId id="2147486594" r:id="rId47"/>
    <p:sldLayoutId id="2147486596" r:id="rId48"/>
    <p:sldLayoutId id="2147486597" r:id="rId49"/>
    <p:sldLayoutId id="2147486598" r:id="rId50"/>
    <p:sldLayoutId id="2147486599" r:id="rId51"/>
    <p:sldLayoutId id="2147486600" r:id="rId52"/>
    <p:sldLayoutId id="2147486601" r:id="rId53"/>
    <p:sldLayoutId id="2147486602" r:id="rId54"/>
    <p:sldLayoutId id="2147486603" r:id="rId55"/>
    <p:sldLayoutId id="2147486604" r:id="rId56"/>
  </p:sldLayoutIdLst>
  <p:transition spd="slow">
    <p:wipe/>
  </p:transition>
  <p:txStyles>
    <p:titleStyle>
      <a:lvl1pPr algn="l" defTabSz="91322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311" indent="-228311" algn="l" defTabSz="91322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316" indent="-287590" algn="l" defTabSz="91322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179" indent="-228280" algn="l" defTabSz="91322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043" indent="-228280" algn="l" defTabSz="91322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6906" indent="-228280" algn="l" defTabSz="91322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0359" indent="-228311" algn="l" defTabSz="91322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6222" indent="-228280" algn="l" defTabSz="91322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6267" indent="0" algn="l" defTabSz="91322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1181" indent="-228311" algn="l" defTabSz="91322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81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3221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826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444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028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659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6267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887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441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1899" tIns="60949" rIns="121899" bIns="60949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441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1899" tIns="60949" rIns="121899" bIns="6094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6406"/>
            <a:ext cx="2844059" cy="365125"/>
          </a:xfrm>
          <a:prstGeom prst="rect">
            <a:avLst/>
          </a:prstGeom>
        </p:spPr>
        <p:txBody>
          <a:bodyPr vert="horz" wrap="square" lIns="121899" tIns="60949" rIns="121899" bIns="60949" numCol="1" anchor="ctr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609493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609493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5" y="6356406"/>
            <a:ext cx="3859795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6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609493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6406"/>
            <a:ext cx="2844059" cy="365125"/>
          </a:xfrm>
          <a:prstGeom prst="rect">
            <a:avLst/>
          </a:prstGeom>
        </p:spPr>
        <p:txBody>
          <a:bodyPr vert="horz" wrap="square" lIns="121899" tIns="60949" rIns="121899" bIns="60949" numCol="1" anchor="ctr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609493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609493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333538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06" r:id="rId1"/>
    <p:sldLayoutId id="2147486607" r:id="rId2"/>
  </p:sldLayoutIdLst>
  <p:txStyles>
    <p:titleStyle>
      <a:lvl1pPr algn="ctr" defTabSz="609493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609493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609493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609493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609493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609493" algn="ctr" defTabSz="609493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1218987" algn="ctr" defTabSz="609493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828480" algn="ctr" defTabSz="609493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2437973" algn="ctr" defTabSz="609493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457120" indent="-457120" algn="l" defTabSz="60949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3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990427" indent="-380933" algn="l" defTabSz="60949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37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523733" indent="-304747" algn="l" defTabSz="60949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2133227" indent="-304747" algn="l" defTabSz="60949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7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742720" indent="-304747" algn="l" defTabSz="609493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7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3352213" indent="-304747" algn="l" defTabSz="60949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60949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60949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609493" rtl="0" eaLnBrk="1" latinLnBrk="0" hangingPunct="1">
        <a:spcBef>
          <a:spcPct val="20000"/>
        </a:spcBef>
        <a:buFont typeface="Arial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49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60949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60949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60949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60949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60949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60949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60949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60949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441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340" tIns="45671" rIns="91340" bIns="4567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441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340" tIns="45671" rIns="91340" bIns="4567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6470"/>
            <a:ext cx="2844059" cy="365125"/>
          </a:xfrm>
          <a:prstGeom prst="rect">
            <a:avLst/>
          </a:prstGeom>
        </p:spPr>
        <p:txBody>
          <a:bodyPr vert="horz" wrap="square" lIns="91340" tIns="45671" rIns="91340" bIns="45671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6701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 smtClean="0">
                <a:ea typeface="ＭＳ Ｐゴシック" pitchFamily="-107" charset="-128"/>
              </a:rPr>
              <a:pPr defTabSz="456701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5" y="6356470"/>
            <a:ext cx="3859795" cy="365125"/>
          </a:xfrm>
          <a:prstGeom prst="rect">
            <a:avLst/>
          </a:prstGeom>
        </p:spPr>
        <p:txBody>
          <a:bodyPr vert="horz" lIns="91340" tIns="45671" rIns="91340" bIns="45671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6701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6470"/>
            <a:ext cx="2844059" cy="365125"/>
          </a:xfrm>
          <a:prstGeom prst="rect">
            <a:avLst/>
          </a:prstGeom>
        </p:spPr>
        <p:txBody>
          <a:bodyPr vert="horz" wrap="square" lIns="91340" tIns="45671" rIns="91340" bIns="45671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6701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 smtClean="0">
                <a:ea typeface="ＭＳ Ｐゴシック" pitchFamily="-107" charset="-128"/>
              </a:rPr>
              <a:pPr defTabSz="456701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8489227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09" r:id="rId1"/>
    <p:sldLayoutId id="2147486610" r:id="rId2"/>
  </p:sldLayoutIdLst>
  <p:transition spd="slow">
    <p:push/>
  </p:transition>
  <p:txStyles>
    <p:titleStyle>
      <a:lvl1pPr algn="ctr" defTabSz="456701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6701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6701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6701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6701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6701" algn="ctr" defTabSz="456701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3449" algn="ctr" defTabSz="456701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0167" algn="ctr" defTabSz="456701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6900" algn="ctr" defTabSz="456701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549" indent="-342549" algn="l" defTabSz="456701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171" indent="-285450" algn="l" defTabSz="456701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1800" indent="-228367" algn="l" defTabSz="456701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598534" indent="-228367" algn="l" defTabSz="456701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5255" indent="-228367" algn="l" defTabSz="456701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1998" indent="-228367" algn="l" defTabSz="456701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68700" indent="-228367" algn="l" defTabSz="456701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5432" indent="-228367" algn="l" defTabSz="456701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2153" indent="-228367" algn="l" defTabSz="456701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670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701" algn="l" defTabSz="45670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3449" algn="l" defTabSz="45670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167" algn="l" defTabSz="45670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900" algn="l" defTabSz="45670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604" algn="l" defTabSz="45670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0344" algn="l" defTabSz="45670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7067" algn="l" defTabSz="45670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3799" algn="l" defTabSz="45670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7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1956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3" r:id="rId1"/>
    <p:sldLayoutId id="2147483894" r:id="rId2"/>
    <p:sldLayoutId id="2147483895" r:id="rId3"/>
    <p:sldLayoutId id="2147483896" r:id="rId4"/>
    <p:sldLayoutId id="2147483897" r:id="rId5"/>
    <p:sldLayoutId id="2147483898" r:id="rId6"/>
    <p:sldLayoutId id="2147483899" r:id="rId7"/>
    <p:sldLayoutId id="2147483901" r:id="rId8"/>
    <p:sldLayoutId id="2147483902" r:id="rId9"/>
    <p:sldLayoutId id="2147483903" r:id="rId10"/>
    <p:sldLayoutId id="2147483904" r:id="rId11"/>
    <p:sldLayoutId id="2147483905" r:id="rId12"/>
    <p:sldLayoutId id="2147483906" r:id="rId13"/>
    <p:sldLayoutId id="2147483907" r:id="rId14"/>
    <p:sldLayoutId id="2147483908" r:id="rId15"/>
    <p:sldLayoutId id="2147483909" r:id="rId16"/>
    <p:sldLayoutId id="2147483910" r:id="rId17"/>
    <p:sldLayoutId id="2147483911" r:id="rId18"/>
    <p:sldLayoutId id="2147483912" r:id="rId19"/>
    <p:sldLayoutId id="2147483913" r:id="rId20"/>
    <p:sldLayoutId id="2147483915" r:id="rId21"/>
    <p:sldLayoutId id="2147483916" r:id="rId22"/>
    <p:sldLayoutId id="2147483917" r:id="rId23"/>
    <p:sldLayoutId id="2147483918" r:id="rId24"/>
    <p:sldLayoutId id="2147483919" r:id="rId25"/>
    <p:sldLayoutId id="2147483920" r:id="rId26"/>
    <p:sldLayoutId id="2147483921" r:id="rId27"/>
    <p:sldLayoutId id="2147483922" r:id="rId28"/>
    <p:sldLayoutId id="2147483923" r:id="rId29"/>
    <p:sldLayoutId id="2147483924" r:id="rId30"/>
    <p:sldLayoutId id="2147483925" r:id="rId31"/>
    <p:sldLayoutId id="2147483926" r:id="rId32"/>
    <p:sldLayoutId id="2147483927" r:id="rId33"/>
    <p:sldLayoutId id="2147483928" r:id="rId34"/>
    <p:sldLayoutId id="2147483929" r:id="rId35"/>
    <p:sldLayoutId id="2147483930" r:id="rId36"/>
    <p:sldLayoutId id="2147483931" r:id="rId37"/>
    <p:sldLayoutId id="2147483932" r:id="rId38"/>
    <p:sldLayoutId id="2147483933" r:id="rId39"/>
    <p:sldLayoutId id="2147483934" r:id="rId40"/>
    <p:sldLayoutId id="2147483935" r:id="rId41"/>
    <p:sldLayoutId id="2147483936" r:id="rId42"/>
    <p:sldLayoutId id="2147483937" r:id="rId43"/>
    <p:sldLayoutId id="2147483938" r:id="rId44"/>
    <p:sldLayoutId id="2147483939" r:id="rId45"/>
    <p:sldLayoutId id="2147483940" r:id="rId46"/>
    <p:sldLayoutId id="2147483941" r:id="rId47"/>
    <p:sldLayoutId id="2147483943" r:id="rId48"/>
    <p:sldLayoutId id="2147483944" r:id="rId49"/>
    <p:sldLayoutId id="2147483945" r:id="rId50"/>
    <p:sldLayoutId id="2147483946" r:id="rId51"/>
    <p:sldLayoutId id="2147483947" r:id="rId52"/>
    <p:sldLayoutId id="2147483948" r:id="rId53"/>
    <p:sldLayoutId id="2147483949" r:id="rId54"/>
    <p:sldLayoutId id="2147483950" r:id="rId55"/>
    <p:sldLayoutId id="2147484098" r:id="rId56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7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354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277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75027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12" r:id="rId1"/>
    <p:sldLayoutId id="2147486613" r:id="rId2"/>
    <p:sldLayoutId id="2147486614" r:id="rId3"/>
    <p:sldLayoutId id="2147486615" r:id="rId4"/>
    <p:sldLayoutId id="2147486616" r:id="rId5"/>
    <p:sldLayoutId id="2147486617" r:id="rId6"/>
    <p:sldLayoutId id="2147486618" r:id="rId7"/>
    <p:sldLayoutId id="2147486620" r:id="rId8"/>
    <p:sldLayoutId id="2147486621" r:id="rId9"/>
    <p:sldLayoutId id="2147486622" r:id="rId10"/>
    <p:sldLayoutId id="2147486623" r:id="rId11"/>
    <p:sldLayoutId id="2147486624" r:id="rId12"/>
    <p:sldLayoutId id="2147486625" r:id="rId13"/>
    <p:sldLayoutId id="2147486626" r:id="rId14"/>
    <p:sldLayoutId id="2147486627" r:id="rId15"/>
    <p:sldLayoutId id="2147486628" r:id="rId16"/>
    <p:sldLayoutId id="2147486629" r:id="rId17"/>
    <p:sldLayoutId id="2147486630" r:id="rId18"/>
    <p:sldLayoutId id="2147486631" r:id="rId19"/>
    <p:sldLayoutId id="2147486632" r:id="rId20"/>
    <p:sldLayoutId id="2147486634" r:id="rId21"/>
    <p:sldLayoutId id="2147486635" r:id="rId22"/>
    <p:sldLayoutId id="2147486636" r:id="rId23"/>
    <p:sldLayoutId id="2147486637" r:id="rId24"/>
    <p:sldLayoutId id="2147486638" r:id="rId25"/>
    <p:sldLayoutId id="2147486639" r:id="rId26"/>
    <p:sldLayoutId id="2147486640" r:id="rId27"/>
    <p:sldLayoutId id="2147486641" r:id="rId28"/>
    <p:sldLayoutId id="2147486642" r:id="rId29"/>
    <p:sldLayoutId id="2147486643" r:id="rId30"/>
    <p:sldLayoutId id="2147486644" r:id="rId31"/>
    <p:sldLayoutId id="2147486645" r:id="rId32"/>
    <p:sldLayoutId id="2147486646" r:id="rId33"/>
    <p:sldLayoutId id="2147486647" r:id="rId34"/>
    <p:sldLayoutId id="2147486648" r:id="rId35"/>
    <p:sldLayoutId id="2147486649" r:id="rId36"/>
    <p:sldLayoutId id="2147486650" r:id="rId37"/>
    <p:sldLayoutId id="2147486651" r:id="rId38"/>
    <p:sldLayoutId id="2147486652" r:id="rId39"/>
    <p:sldLayoutId id="2147486653" r:id="rId40"/>
    <p:sldLayoutId id="2147486654" r:id="rId41"/>
    <p:sldLayoutId id="2147486655" r:id="rId42"/>
    <p:sldLayoutId id="2147486656" r:id="rId43"/>
    <p:sldLayoutId id="2147486657" r:id="rId44"/>
    <p:sldLayoutId id="2147486658" r:id="rId45"/>
    <p:sldLayoutId id="2147486659" r:id="rId46"/>
    <p:sldLayoutId id="2147486660" r:id="rId47"/>
    <p:sldLayoutId id="2147486662" r:id="rId48"/>
    <p:sldLayoutId id="2147486663" r:id="rId49"/>
    <p:sldLayoutId id="2147486664" r:id="rId50"/>
    <p:sldLayoutId id="2147486665" r:id="rId51"/>
    <p:sldLayoutId id="2147486666" r:id="rId52"/>
    <p:sldLayoutId id="2147486667" r:id="rId53"/>
    <p:sldLayoutId id="2147486668" r:id="rId54"/>
    <p:sldLayoutId id="2147486669" r:id="rId55"/>
  </p:sldLayoutIdLst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7" y="454877"/>
            <a:ext cx="11542817" cy="975360"/>
          </a:xfrm>
          <a:prstGeom prst="rect">
            <a:avLst/>
          </a:prstGeom>
        </p:spPr>
        <p:txBody>
          <a:bodyPr vert="horz" lIns="121739" tIns="60869" rIns="121739" bIns="60869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347" y="6328236"/>
            <a:ext cx="995949" cy="2059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8116" y="6324136"/>
            <a:ext cx="290628" cy="20590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1996" tIns="40997" rIns="81996" bIns="40997" anchor="b">
            <a:spAutoFit/>
          </a:bodyPr>
          <a:lstStyle/>
          <a:p>
            <a:pPr algn="r" defTabSz="813300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3300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453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1996" tIns="40997" rIns="81996" bIns="40997" anchor="b" anchorCtr="0">
            <a:spAutoFit/>
          </a:bodyPr>
          <a:lstStyle/>
          <a:p>
            <a:pPr defTabSz="813300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21733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71" r:id="rId1"/>
    <p:sldLayoutId id="2147486672" r:id="rId2"/>
    <p:sldLayoutId id="2147486673" r:id="rId3"/>
    <p:sldLayoutId id="2147486674" r:id="rId4"/>
    <p:sldLayoutId id="2147486675" r:id="rId5"/>
    <p:sldLayoutId id="2147486676" r:id="rId6"/>
    <p:sldLayoutId id="2147486677" r:id="rId7"/>
    <p:sldLayoutId id="2147486679" r:id="rId8"/>
    <p:sldLayoutId id="2147486680" r:id="rId9"/>
    <p:sldLayoutId id="2147486681" r:id="rId10"/>
    <p:sldLayoutId id="2147486682" r:id="rId11"/>
    <p:sldLayoutId id="2147486683" r:id="rId12"/>
    <p:sldLayoutId id="2147486684" r:id="rId13"/>
    <p:sldLayoutId id="2147486685" r:id="rId14"/>
    <p:sldLayoutId id="2147486686" r:id="rId15"/>
    <p:sldLayoutId id="2147486687" r:id="rId16"/>
    <p:sldLayoutId id="2147486688" r:id="rId17"/>
    <p:sldLayoutId id="2147486689" r:id="rId18"/>
    <p:sldLayoutId id="2147486690" r:id="rId19"/>
    <p:sldLayoutId id="2147486691" r:id="rId20"/>
    <p:sldLayoutId id="2147486693" r:id="rId21"/>
    <p:sldLayoutId id="2147486694" r:id="rId22"/>
    <p:sldLayoutId id="2147486695" r:id="rId23"/>
    <p:sldLayoutId id="2147486696" r:id="rId24"/>
    <p:sldLayoutId id="2147486697" r:id="rId25"/>
    <p:sldLayoutId id="2147486698" r:id="rId26"/>
    <p:sldLayoutId id="2147486699" r:id="rId27"/>
    <p:sldLayoutId id="2147486700" r:id="rId28"/>
    <p:sldLayoutId id="2147486701" r:id="rId29"/>
    <p:sldLayoutId id="2147486702" r:id="rId30"/>
    <p:sldLayoutId id="2147486703" r:id="rId31"/>
    <p:sldLayoutId id="2147486704" r:id="rId32"/>
    <p:sldLayoutId id="2147486705" r:id="rId33"/>
    <p:sldLayoutId id="2147486706" r:id="rId34"/>
    <p:sldLayoutId id="2147486707" r:id="rId35"/>
    <p:sldLayoutId id="2147486708" r:id="rId36"/>
    <p:sldLayoutId id="2147486709" r:id="rId37"/>
    <p:sldLayoutId id="2147486710" r:id="rId38"/>
    <p:sldLayoutId id="2147486711" r:id="rId39"/>
    <p:sldLayoutId id="2147486712" r:id="rId40"/>
    <p:sldLayoutId id="2147486713" r:id="rId41"/>
    <p:sldLayoutId id="2147486714" r:id="rId42"/>
    <p:sldLayoutId id="2147486715" r:id="rId43"/>
    <p:sldLayoutId id="2147486716" r:id="rId44"/>
    <p:sldLayoutId id="2147486717" r:id="rId45"/>
    <p:sldLayoutId id="2147486718" r:id="rId46"/>
    <p:sldLayoutId id="2147486719" r:id="rId47"/>
    <p:sldLayoutId id="2147486721" r:id="rId48"/>
    <p:sldLayoutId id="2147486722" r:id="rId49"/>
    <p:sldLayoutId id="2147486723" r:id="rId50"/>
    <p:sldLayoutId id="2147486724" r:id="rId51"/>
    <p:sldLayoutId id="2147486725" r:id="rId52"/>
    <p:sldLayoutId id="2147486726" r:id="rId53"/>
    <p:sldLayoutId id="2147486727" r:id="rId54"/>
    <p:sldLayoutId id="2147486728" r:id="rId55"/>
  </p:sldLayoutIdLst>
  <p:txStyles>
    <p:titleStyle>
      <a:lvl1pPr algn="l" defTabSz="91322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311" indent="-228311" algn="l" defTabSz="91322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316" indent="-287590" algn="l" defTabSz="91322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179" indent="-228280" algn="l" defTabSz="91322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043" indent="-228280" algn="l" defTabSz="91322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6906" indent="-228280" algn="l" defTabSz="91322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0359" indent="-228311" algn="l" defTabSz="91322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6222" indent="-228280" algn="l" defTabSz="91322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6267" indent="0" algn="l" defTabSz="91322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1181" indent="-228311" algn="l" defTabSz="91322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581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3221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826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6444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3028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39659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6267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2887" algn="l" defTabSz="91322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7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71727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30" r:id="rId1"/>
    <p:sldLayoutId id="2147486731" r:id="rId2"/>
    <p:sldLayoutId id="2147486732" r:id="rId3"/>
    <p:sldLayoutId id="2147486733" r:id="rId4"/>
    <p:sldLayoutId id="2147486734" r:id="rId5"/>
    <p:sldLayoutId id="2147486735" r:id="rId6"/>
    <p:sldLayoutId id="2147486736" r:id="rId7"/>
    <p:sldLayoutId id="2147486738" r:id="rId8"/>
    <p:sldLayoutId id="2147486739" r:id="rId9"/>
    <p:sldLayoutId id="2147486740" r:id="rId10"/>
    <p:sldLayoutId id="2147486741" r:id="rId11"/>
    <p:sldLayoutId id="2147486742" r:id="rId12"/>
    <p:sldLayoutId id="2147486743" r:id="rId13"/>
    <p:sldLayoutId id="2147486744" r:id="rId14"/>
    <p:sldLayoutId id="2147486745" r:id="rId15"/>
    <p:sldLayoutId id="2147486746" r:id="rId16"/>
    <p:sldLayoutId id="2147486747" r:id="rId17"/>
    <p:sldLayoutId id="2147486748" r:id="rId18"/>
    <p:sldLayoutId id="2147486749" r:id="rId19"/>
    <p:sldLayoutId id="2147486750" r:id="rId20"/>
    <p:sldLayoutId id="2147486752" r:id="rId21"/>
    <p:sldLayoutId id="2147486753" r:id="rId22"/>
    <p:sldLayoutId id="2147486754" r:id="rId23"/>
    <p:sldLayoutId id="2147486755" r:id="rId24"/>
    <p:sldLayoutId id="2147486756" r:id="rId25"/>
    <p:sldLayoutId id="2147486757" r:id="rId26"/>
    <p:sldLayoutId id="2147486758" r:id="rId27"/>
    <p:sldLayoutId id="2147486759" r:id="rId28"/>
    <p:sldLayoutId id="2147486760" r:id="rId29"/>
    <p:sldLayoutId id="2147486761" r:id="rId30"/>
    <p:sldLayoutId id="2147486762" r:id="rId31"/>
    <p:sldLayoutId id="2147486763" r:id="rId32"/>
    <p:sldLayoutId id="2147486764" r:id="rId33"/>
    <p:sldLayoutId id="2147486765" r:id="rId34"/>
    <p:sldLayoutId id="2147486766" r:id="rId35"/>
    <p:sldLayoutId id="2147486767" r:id="rId36"/>
    <p:sldLayoutId id="2147486768" r:id="rId37"/>
    <p:sldLayoutId id="2147486769" r:id="rId38"/>
    <p:sldLayoutId id="2147486770" r:id="rId39"/>
    <p:sldLayoutId id="2147486771" r:id="rId40"/>
    <p:sldLayoutId id="2147486772" r:id="rId41"/>
    <p:sldLayoutId id="2147486773" r:id="rId42"/>
    <p:sldLayoutId id="2147486774" r:id="rId43"/>
    <p:sldLayoutId id="2147486775" r:id="rId44"/>
    <p:sldLayoutId id="2147486776" r:id="rId45"/>
    <p:sldLayoutId id="2147486777" r:id="rId46"/>
    <p:sldLayoutId id="2147486778" r:id="rId47"/>
    <p:sldLayoutId id="2147486780" r:id="rId48"/>
    <p:sldLayoutId id="2147486781" r:id="rId49"/>
    <p:sldLayoutId id="2147486782" r:id="rId50"/>
    <p:sldLayoutId id="2147486783" r:id="rId51"/>
    <p:sldLayoutId id="2147486784" r:id="rId52"/>
    <p:sldLayoutId id="2147486785" r:id="rId53"/>
    <p:sldLayoutId id="2147486786" r:id="rId54"/>
    <p:sldLayoutId id="2147486787" r:id="rId55"/>
  </p:sldLayoutIdLst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47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40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956833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89" r:id="rId1"/>
    <p:sldLayoutId id="2147486790" r:id="rId2"/>
    <p:sldLayoutId id="2147486791" r:id="rId3"/>
    <p:sldLayoutId id="2147486792" r:id="rId4"/>
    <p:sldLayoutId id="2147486793" r:id="rId5"/>
    <p:sldLayoutId id="2147486794" r:id="rId6"/>
    <p:sldLayoutId id="2147486795" r:id="rId7"/>
    <p:sldLayoutId id="2147486797" r:id="rId8"/>
    <p:sldLayoutId id="2147486798" r:id="rId9"/>
    <p:sldLayoutId id="2147486799" r:id="rId10"/>
    <p:sldLayoutId id="2147486800" r:id="rId11"/>
    <p:sldLayoutId id="2147486801" r:id="rId12"/>
    <p:sldLayoutId id="2147486802" r:id="rId13"/>
    <p:sldLayoutId id="2147486803" r:id="rId14"/>
    <p:sldLayoutId id="2147486804" r:id="rId15"/>
    <p:sldLayoutId id="2147486805" r:id="rId16"/>
    <p:sldLayoutId id="2147486806" r:id="rId17"/>
    <p:sldLayoutId id="2147486807" r:id="rId18"/>
    <p:sldLayoutId id="2147486808" r:id="rId19"/>
    <p:sldLayoutId id="2147486809" r:id="rId20"/>
    <p:sldLayoutId id="2147486811" r:id="rId21"/>
    <p:sldLayoutId id="2147486812" r:id="rId22"/>
    <p:sldLayoutId id="2147486813" r:id="rId23"/>
    <p:sldLayoutId id="2147486814" r:id="rId24"/>
    <p:sldLayoutId id="2147486815" r:id="rId25"/>
    <p:sldLayoutId id="2147486816" r:id="rId26"/>
    <p:sldLayoutId id="2147486817" r:id="rId27"/>
    <p:sldLayoutId id="2147486818" r:id="rId28"/>
    <p:sldLayoutId id="2147486819" r:id="rId29"/>
    <p:sldLayoutId id="2147486820" r:id="rId30"/>
    <p:sldLayoutId id="2147486821" r:id="rId31"/>
    <p:sldLayoutId id="2147486822" r:id="rId32"/>
    <p:sldLayoutId id="2147486823" r:id="rId33"/>
    <p:sldLayoutId id="2147486824" r:id="rId34"/>
    <p:sldLayoutId id="2147486825" r:id="rId35"/>
    <p:sldLayoutId id="2147486826" r:id="rId36"/>
    <p:sldLayoutId id="2147486827" r:id="rId37"/>
    <p:sldLayoutId id="2147486828" r:id="rId38"/>
    <p:sldLayoutId id="2147486829" r:id="rId39"/>
    <p:sldLayoutId id="2147486830" r:id="rId40"/>
    <p:sldLayoutId id="2147486831" r:id="rId41"/>
    <p:sldLayoutId id="2147486832" r:id="rId42"/>
    <p:sldLayoutId id="2147486833" r:id="rId43"/>
    <p:sldLayoutId id="2147486834" r:id="rId44"/>
    <p:sldLayoutId id="2147486835" r:id="rId45"/>
    <p:sldLayoutId id="2147486836" r:id="rId46"/>
    <p:sldLayoutId id="2147486837" r:id="rId47"/>
    <p:sldLayoutId id="2147486839" r:id="rId48"/>
    <p:sldLayoutId id="2147486840" r:id="rId49"/>
    <p:sldLayoutId id="2147486841" r:id="rId50"/>
    <p:sldLayoutId id="2147486842" r:id="rId51"/>
    <p:sldLayoutId id="2147486843" r:id="rId52"/>
    <p:sldLayoutId id="2147486844" r:id="rId53"/>
    <p:sldLayoutId id="2147486845" r:id="rId54"/>
    <p:sldLayoutId id="2147486846" r:id="rId55"/>
    <p:sldLayoutId id="2147486847" r:id="rId56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787" y="274638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787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67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674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674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6883639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49" r:id="rId1"/>
    <p:sldLayoutId id="2147486850" r:id="rId2"/>
  </p:sldLayoutIdLst>
  <p:transition spd="slow">
    <p:push/>
  </p:transition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266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192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91092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64" r:id="rId1"/>
    <p:sldLayoutId id="2147486865" r:id="rId2"/>
    <p:sldLayoutId id="2147486866" r:id="rId3"/>
    <p:sldLayoutId id="2147486867" r:id="rId4"/>
    <p:sldLayoutId id="2147486868" r:id="rId5"/>
    <p:sldLayoutId id="2147486869" r:id="rId6"/>
    <p:sldLayoutId id="2147486870" r:id="rId7"/>
    <p:sldLayoutId id="2147486872" r:id="rId8"/>
    <p:sldLayoutId id="2147486873" r:id="rId9"/>
    <p:sldLayoutId id="2147486874" r:id="rId10"/>
    <p:sldLayoutId id="2147486875" r:id="rId11"/>
    <p:sldLayoutId id="2147486876" r:id="rId12"/>
    <p:sldLayoutId id="2147486877" r:id="rId13"/>
    <p:sldLayoutId id="2147486878" r:id="rId14"/>
    <p:sldLayoutId id="2147486879" r:id="rId15"/>
    <p:sldLayoutId id="2147486880" r:id="rId16"/>
    <p:sldLayoutId id="2147486881" r:id="rId17"/>
    <p:sldLayoutId id="2147486882" r:id="rId18"/>
    <p:sldLayoutId id="2147486883" r:id="rId19"/>
    <p:sldLayoutId id="2147486884" r:id="rId20"/>
    <p:sldLayoutId id="2147486886" r:id="rId21"/>
    <p:sldLayoutId id="2147486887" r:id="rId22"/>
    <p:sldLayoutId id="2147486888" r:id="rId23"/>
    <p:sldLayoutId id="2147486889" r:id="rId24"/>
    <p:sldLayoutId id="2147486890" r:id="rId25"/>
    <p:sldLayoutId id="2147486891" r:id="rId26"/>
    <p:sldLayoutId id="2147486892" r:id="rId27"/>
    <p:sldLayoutId id="2147486893" r:id="rId28"/>
    <p:sldLayoutId id="2147486894" r:id="rId29"/>
    <p:sldLayoutId id="2147486895" r:id="rId30"/>
    <p:sldLayoutId id="2147486896" r:id="rId31"/>
    <p:sldLayoutId id="2147486897" r:id="rId32"/>
    <p:sldLayoutId id="2147486898" r:id="rId33"/>
    <p:sldLayoutId id="2147486899" r:id="rId34"/>
    <p:sldLayoutId id="2147486900" r:id="rId35"/>
    <p:sldLayoutId id="2147486901" r:id="rId36"/>
    <p:sldLayoutId id="2147486902" r:id="rId37"/>
    <p:sldLayoutId id="2147486903" r:id="rId38"/>
    <p:sldLayoutId id="2147486904" r:id="rId39"/>
    <p:sldLayoutId id="2147486905" r:id="rId40"/>
    <p:sldLayoutId id="2147486906" r:id="rId41"/>
    <p:sldLayoutId id="2147486907" r:id="rId42"/>
    <p:sldLayoutId id="2147486908" r:id="rId43"/>
    <p:sldLayoutId id="2147486909" r:id="rId44"/>
    <p:sldLayoutId id="2147486910" r:id="rId45"/>
    <p:sldLayoutId id="2147486911" r:id="rId46"/>
    <p:sldLayoutId id="2147486912" r:id="rId47"/>
    <p:sldLayoutId id="2147486914" r:id="rId48"/>
    <p:sldLayoutId id="2147486915" r:id="rId49"/>
    <p:sldLayoutId id="2147486916" r:id="rId50"/>
    <p:sldLayoutId id="2147486917" r:id="rId51"/>
    <p:sldLayoutId id="2147486918" r:id="rId52"/>
    <p:sldLayoutId id="2147486919" r:id="rId53"/>
    <p:sldLayoutId id="2147486920" r:id="rId54"/>
    <p:sldLayoutId id="2147486921" r:id="rId55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609796" y="274639"/>
            <a:ext cx="1096994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title style</a:t>
            </a:r>
            <a:endParaRPr lang="en-US"/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796" y="1600206"/>
            <a:ext cx="10969943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BE"/>
              <a:t>Click to edit Master text styles</a:t>
            </a:r>
          </a:p>
          <a:p>
            <a:pPr lvl="1"/>
            <a:r>
              <a:rPr lang="nl-BE"/>
              <a:t>Second level</a:t>
            </a:r>
          </a:p>
          <a:p>
            <a:pPr lvl="2"/>
            <a:r>
              <a:rPr lang="nl-BE"/>
              <a:t>Third level</a:t>
            </a:r>
          </a:p>
          <a:p>
            <a:pPr lvl="3"/>
            <a:r>
              <a:rPr lang="nl-BE"/>
              <a:t>Fourth level</a:t>
            </a:r>
          </a:p>
          <a:p>
            <a:pPr lvl="4"/>
            <a:r>
              <a:rPr lang="nl-BE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441" y="635745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A50A9488-7B29-40BE-BCC5-C117A6A2C212}" type="datetime1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9/25/2016</a:t>
            </a:fld>
            <a:endParaRPr lang="en-US" dirty="0">
              <a:ea typeface="ＭＳ Ｐゴシック" pitchFamily="-107" charset="-128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4518" y="6357456"/>
            <a:ext cx="385979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defTabSz="457200"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5326" y="6357456"/>
            <a:ext cx="2844059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B7D34A40-8E0A-4034-BB01-6F1F53F4509D}" type="slidenum">
              <a:rPr lang="en-US">
                <a:ea typeface="ＭＳ Ｐゴシック" pitchFamily="-107" charset="-128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dirty="0">
              <a:ea typeface="ＭＳ Ｐゴシック" pitchFamily="-107" charset="-128"/>
            </a:endParaRPr>
          </a:p>
        </p:txBody>
      </p:sp>
      <p:pic>
        <p:nvPicPr>
          <p:cNvPr id="2055" name="Image 8" descr="PPT-FOND-classique OWI.jpg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5" y="0"/>
            <a:ext cx="12188825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1947894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23" r:id="rId1"/>
    <p:sldLayoutId id="2147486924" r:id="rId2"/>
    <p:sldLayoutId id="2147486925" r:id="rId3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pitchFamily="-107" charset="-128"/>
          <a:cs typeface="ＭＳ Ｐゴシック" pitchFamily="-107" charset="-128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-107" charset="0"/>
          <a:ea typeface="ＭＳ Ｐゴシック" pitchFamily="-107" charset="-128"/>
          <a:cs typeface="ＭＳ Ｐゴシック" pitchFamily="-107" charset="-128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ＭＳ Ｐゴシック" pitchFamily="-107" charset="-128"/>
          <a:cs typeface="ＭＳ Ｐゴシック" pitchFamily="-107" charset="-128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ＭＳ Ｐゴシック" pitchFamily="-107" charset="-128"/>
          <a:cs typeface="ＭＳ Ｐゴシック" charset="0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7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142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4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34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68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252182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27" r:id="rId1"/>
    <p:sldLayoutId id="2147486928" r:id="rId2"/>
    <p:sldLayoutId id="2147486929" r:id="rId3"/>
    <p:sldLayoutId id="2147486930" r:id="rId4"/>
    <p:sldLayoutId id="2147486931" r:id="rId5"/>
    <p:sldLayoutId id="2147486932" r:id="rId6"/>
    <p:sldLayoutId id="2147486933" r:id="rId7"/>
    <p:sldLayoutId id="2147486934" r:id="rId8"/>
    <p:sldLayoutId id="2147486935" r:id="rId9"/>
    <p:sldLayoutId id="2147486936" r:id="rId10"/>
    <p:sldLayoutId id="2147486937" r:id="rId11"/>
    <p:sldLayoutId id="2147486938" r:id="rId12"/>
    <p:sldLayoutId id="2147486939" r:id="rId13"/>
    <p:sldLayoutId id="2147486940" r:id="rId14"/>
    <p:sldLayoutId id="2147486941" r:id="rId15"/>
    <p:sldLayoutId id="2147486942" r:id="rId16"/>
    <p:sldLayoutId id="2147486943" r:id="rId17"/>
    <p:sldLayoutId id="2147486944" r:id="rId18"/>
    <p:sldLayoutId id="2147486945" r:id="rId19"/>
    <p:sldLayoutId id="2147486946" r:id="rId20"/>
    <p:sldLayoutId id="2147486947" r:id="rId21"/>
    <p:sldLayoutId id="2147486948" r:id="rId22"/>
    <p:sldLayoutId id="2147486949" r:id="rId23"/>
    <p:sldLayoutId id="2147486950" r:id="rId24"/>
    <p:sldLayoutId id="2147486951" r:id="rId25"/>
    <p:sldLayoutId id="2147486952" r:id="rId26"/>
    <p:sldLayoutId id="2147486953" r:id="rId27"/>
    <p:sldLayoutId id="2147486954" r:id="rId28"/>
    <p:sldLayoutId id="2147486955" r:id="rId29"/>
    <p:sldLayoutId id="2147486956" r:id="rId30"/>
    <p:sldLayoutId id="2147486957" r:id="rId31"/>
    <p:sldLayoutId id="2147486958" r:id="rId32"/>
    <p:sldLayoutId id="2147486959" r:id="rId33"/>
    <p:sldLayoutId id="2147486960" r:id="rId34"/>
    <p:sldLayoutId id="2147486961" r:id="rId35"/>
    <p:sldLayoutId id="2147486962" r:id="rId36"/>
    <p:sldLayoutId id="2147486963" r:id="rId37"/>
    <p:sldLayoutId id="2147486964" r:id="rId38"/>
    <p:sldLayoutId id="2147486965" r:id="rId39"/>
    <p:sldLayoutId id="2147486966" r:id="rId40"/>
    <p:sldLayoutId id="2147486967" r:id="rId41"/>
    <p:sldLayoutId id="2147486968" r:id="rId42"/>
    <p:sldLayoutId id="2147486969" r:id="rId43"/>
    <p:sldLayoutId id="2147486970" r:id="rId44"/>
    <p:sldLayoutId id="2147486971" r:id="rId45"/>
    <p:sldLayoutId id="2147486972" r:id="rId46"/>
    <p:sldLayoutId id="2147486973" r:id="rId47"/>
    <p:sldLayoutId id="2147486974" r:id="rId48"/>
    <p:sldLayoutId id="2147486975" r:id="rId49"/>
    <p:sldLayoutId id="2147486976" r:id="rId50"/>
    <p:sldLayoutId id="2147486977" r:id="rId51"/>
    <p:sldLayoutId id="2147486978" r:id="rId52"/>
    <p:sldLayoutId id="2147486979" r:id="rId53"/>
    <p:sldLayoutId id="2147486980" r:id="rId54"/>
    <p:sldLayoutId id="2147486981" r:id="rId55"/>
    <p:sldLayoutId id="2147486982" r:id="rId56"/>
    <p:sldLayoutId id="2147486983" r:id="rId57"/>
    <p:sldLayoutId id="2147486984" r:id="rId58"/>
  </p:sldLayoutIdLst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 hidden="1"/>
          <p:cNvSpPr>
            <a:spLocks noGrp="1"/>
          </p:cNvSpPr>
          <p:nvPr>
            <p:ph type="dt" sz="half" idx="2"/>
            <p:custDataLst>
              <p:tags r:id="rId10"/>
            </p:custDataLst>
          </p:nvPr>
        </p:nvSpPr>
        <p:spPr>
          <a:xfrm>
            <a:off x="1066525" y="5715000"/>
            <a:ext cx="10055781" cy="304800"/>
          </a:xfrm>
          <a:prstGeom prst="rect">
            <a:avLst/>
          </a:prstGeom>
          <a:ln w="0">
            <a:noFill/>
          </a:ln>
          <a:effectLst/>
          <a:extLst>
            <a:ext uri="{91240B29-F687-4F45-9708-019B960494DF}">
              <a14:hiddenLine xmlns:a14="http://schemas.microsoft.com/office/drawing/2010/main" w="0">
                <a:solidFill>
                  <a:schemeClr val="tx1"/>
                </a:solidFill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rotWithShape="0">
                    <a:scrgbClr r="0" g="0" b="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/>
            </a:ext>
          </a:extLst>
        </p:spPr>
        <p:txBody>
          <a:bodyPr vert="horz" wrap="square" lIns="0" tIns="0" rIns="0" bIns="0" rtlCol="0" anchor="ctr"/>
          <a:lstStyle>
            <a:lvl1pPr algn="l">
              <a:spcBef>
                <a:spcPts val="0"/>
              </a:spcBef>
              <a:spcAft>
                <a:spcPts val="0"/>
              </a:spcAft>
              <a:defRPr sz="1900">
                <a:solidFill>
                  <a:srgbClr val="FFFFFF"/>
                </a:solidFill>
              </a:defRPr>
            </a:lvl1pPr>
          </a:lstStyle>
          <a:p>
            <a:endParaRPr lang="en-US">
              <a:latin typeface="Arial"/>
            </a:endParaRPr>
          </a:p>
        </p:txBody>
      </p:sp>
      <p:pic>
        <p:nvPicPr>
          <p:cNvPr id="7" name="Picture 6" descr="SHLBG2C_CO.gif"/>
          <p:cNvPicPr>
            <a:picLocks/>
          </p:cNvPicPr>
          <p:nvPr>
            <p:custDataLst>
              <p:tags r:id="rId11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" y="0"/>
            <a:ext cx="12188825" cy="457200"/>
          </a:xfrm>
          <a:prstGeom prst="rect">
            <a:avLst/>
          </a:prstGeom>
          <a:ln w="0">
            <a:noFill/>
          </a:ln>
          <a:effectLst/>
        </p:spPr>
      </p:pic>
      <p:pic>
        <p:nvPicPr>
          <p:cNvPr id="8" name="Picture 7" descr="PHSMTR2_CO.gif"/>
          <p:cNvPicPr>
            <a:picLocks/>
          </p:cNvPicPr>
          <p:nvPr>
            <p:custDataLst>
              <p:tags r:id="rId12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0114" y="130175"/>
            <a:ext cx="1320456" cy="196850"/>
          </a:xfrm>
          <a:prstGeom prst="rect">
            <a:avLst/>
          </a:prstGeom>
          <a:ln w="0">
            <a:noFill/>
          </a:ln>
          <a:effectLst/>
        </p:spPr>
      </p:pic>
      <p:sp>
        <p:nvSpPr>
          <p:cNvPr id="1027" name="Rectangle 2"/>
          <p:cNvSpPr>
            <a:spLocks noGrp="1" noChangeArrowheads="1"/>
          </p:cNvSpPr>
          <p:nvPr>
            <p:ph type="title"/>
            <p:custDataLst>
              <p:tags r:id="rId13"/>
            </p:custDataLst>
          </p:nvPr>
        </p:nvSpPr>
        <p:spPr bwMode="auto">
          <a:xfrm>
            <a:off x="523257" y="565150"/>
            <a:ext cx="1114346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9" name="Rectangle 11"/>
          <p:cNvSpPr>
            <a:spLocks noGrp="1" noChangeArrowheads="1"/>
          </p:cNvSpPr>
          <p:nvPr>
            <p:ph type="body" idx="1"/>
            <p:custDataLst>
              <p:tags r:id="rId14"/>
            </p:custDataLst>
          </p:nvPr>
        </p:nvSpPr>
        <p:spPr bwMode="auto">
          <a:xfrm>
            <a:off x="523257" y="1714500"/>
            <a:ext cx="11143463" cy="438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TextBox 8"/>
          <p:cNvSpPr txBox="1"/>
          <p:nvPr>
            <p:custDataLst>
              <p:tags r:id="rId15"/>
            </p:custDataLst>
          </p:nvPr>
        </p:nvSpPr>
        <p:spPr>
          <a:xfrm>
            <a:off x="330114" y="6578600"/>
            <a:ext cx="2454694" cy="152400"/>
          </a:xfrm>
          <a:prstGeom prst="rect">
            <a:avLst/>
          </a:prstGeom>
          <a:noFill/>
          <a:ln w="0">
            <a:noFill/>
          </a:ln>
          <a:effectLst/>
        </p:spPr>
        <p:txBody>
          <a:bodyPr vert="horz" wrap="square" lIns="0" tIns="0" rIns="0" bIns="0" rtlCol="0" anchor="b">
            <a:noAutofit/>
          </a:bodyPr>
          <a:lstStyle/>
          <a:p>
            <a:r>
              <a:rPr lang="x-none" sz="1000">
                <a:solidFill>
                  <a:srgbClr val="000000"/>
                </a:solidFill>
                <a:latin typeface="Arial"/>
              </a:rPr>
              <a:t>Confidential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  <p:custDataLst>
              <p:tags r:id="rId16"/>
            </p:custDataLst>
          </p:nvPr>
        </p:nvSpPr>
        <p:spPr bwMode="auto">
          <a:xfrm>
            <a:off x="11435490" y="6578600"/>
            <a:ext cx="423223" cy="15240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r">
              <a:defRPr sz="1000"/>
            </a:lvl1pPr>
          </a:lstStyle>
          <a:p>
            <a:fld id="{13AB2B00-45A8-42D2-B816-1DB114EA2DA6}" type="slidenum">
              <a:rPr lang="x-none" smtClean="0">
                <a:solidFill>
                  <a:srgbClr val="000000"/>
                </a:solidFill>
                <a:latin typeface="Arial"/>
              </a:rPr>
              <a:pPr/>
              <a:t>‹#›</a:t>
            </a:fld>
            <a:endParaRPr lang="x-none">
              <a:solidFill>
                <a:srgbClr val="000000"/>
              </a:solidFill>
              <a:latin typeface="Arial"/>
            </a:endParaRPr>
          </a:p>
        </p:txBody>
      </p:sp>
      <p:sp>
        <p:nvSpPr>
          <p:cNvPr id="10" name="TextBox 9"/>
          <p:cNvSpPr txBox="1"/>
          <p:nvPr>
            <p:custDataLst>
              <p:tags r:id="rId17"/>
            </p:custDataLst>
          </p:nvPr>
        </p:nvSpPr>
        <p:spPr>
          <a:xfrm>
            <a:off x="2709202" y="6578600"/>
            <a:ext cx="6771569" cy="152400"/>
          </a:xfrm>
          <a:prstGeom prst="rect">
            <a:avLst/>
          </a:prstGeom>
          <a:noFill/>
          <a:ln w="0">
            <a:noFill/>
          </a:ln>
          <a:effectLst/>
        </p:spPr>
        <p:txBody>
          <a:bodyPr vert="horz" wrap="square" lIns="0" tIns="0" rIns="0" bIns="0" rtlCol="0" anchor="b">
            <a:noAutofit/>
          </a:bodyPr>
          <a:lstStyle/>
          <a:p>
            <a:pPr algn="ctr"/>
            <a:r>
              <a:rPr lang="en-US" sz="800" dirty="0">
                <a:solidFill>
                  <a:srgbClr val="000000"/>
                </a:solidFill>
                <a:latin typeface="Arial"/>
              </a:rPr>
              <a:t>Philips Research, Lambert  van de Wijdeven, August 2013</a:t>
            </a:r>
            <a:endParaRPr lang="x-none" sz="800" dirty="0">
              <a:solidFill>
                <a:srgbClr val="000000"/>
              </a:solidFill>
              <a:latin typeface="Arial"/>
            </a:endParaRPr>
          </a:p>
        </p:txBody>
      </p:sp>
      <p:pic>
        <p:nvPicPr>
          <p:cNvPr id="11" name="Picture 10" descr="Screen Clipping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4624" y="44110"/>
            <a:ext cx="756703" cy="5332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0274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4" r:id="rId1"/>
    <p:sldLayoutId id="2147483955" r:id="rId2"/>
    <p:sldLayoutId id="2147483958" r:id="rId3"/>
    <p:sldLayoutId id="2147484056" r:id="rId4"/>
    <p:sldLayoutId id="2147484057" r:id="rId5"/>
    <p:sldLayoutId id="2147484058" r:id="rId6"/>
    <p:sldLayoutId id="2147484059" r:id="rId7"/>
    <p:sldLayoutId id="2147484097" r:id="rId8"/>
  </p:sldLayoutIdLst>
  <p:transition spd="slow">
    <p:wipe/>
  </p:transition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3000">
          <a:solidFill>
            <a:srgbClr val="000000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000">
          <a:solidFill>
            <a:srgbClr val="000000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000">
          <a:solidFill>
            <a:srgbClr val="000000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000">
          <a:solidFill>
            <a:srgbClr val="000000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000">
          <a:solidFill>
            <a:srgbClr val="000000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000">
          <a:solidFill>
            <a:srgbClr val="000000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000">
          <a:solidFill>
            <a:srgbClr val="000000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000">
          <a:solidFill>
            <a:srgbClr val="000000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000">
          <a:solidFill>
            <a:srgbClr val="000000"/>
          </a:solidFill>
          <a:latin typeface="Arial" charset="0"/>
        </a:defRPr>
      </a:lvl9pPr>
    </p:titleStyle>
    <p:bodyStyle>
      <a:lvl1pPr marL="252413" indent="-252413" algn="l" rtl="0" eaLnBrk="1" fontAlgn="base" hangingPunct="1">
        <a:lnSpc>
          <a:spcPct val="105000"/>
        </a:lnSpc>
        <a:spcBef>
          <a:spcPct val="20000"/>
        </a:spcBef>
        <a:spcAft>
          <a:spcPct val="0"/>
        </a:spcAft>
        <a:buSzPct val="100000"/>
        <a:buChar char="•"/>
        <a:defRPr sz="2000">
          <a:solidFill>
            <a:srgbClr val="000000"/>
          </a:solidFill>
          <a:latin typeface="+mn-lt"/>
          <a:ea typeface="+mn-ea"/>
          <a:cs typeface="+mn-cs"/>
        </a:defRPr>
      </a:lvl1pPr>
      <a:lvl2pPr marL="709613" indent="-252413" algn="l" rtl="0" eaLnBrk="1" fontAlgn="base" hangingPunct="1">
        <a:lnSpc>
          <a:spcPct val="105000"/>
        </a:lnSpc>
        <a:spcBef>
          <a:spcPct val="20000"/>
        </a:spcBef>
        <a:spcAft>
          <a:spcPct val="0"/>
        </a:spcAft>
        <a:buSzPct val="100000"/>
        <a:buChar char="–"/>
        <a:defRPr sz="2000">
          <a:solidFill>
            <a:srgbClr val="000000"/>
          </a:solidFill>
          <a:latin typeface="+mn-lt"/>
        </a:defRPr>
      </a:lvl2pPr>
      <a:lvl3pPr marL="1166813" indent="-252413" algn="l" rtl="0" eaLnBrk="1" fontAlgn="base" hangingPunct="1">
        <a:lnSpc>
          <a:spcPct val="105000"/>
        </a:lnSpc>
        <a:spcBef>
          <a:spcPct val="20000"/>
        </a:spcBef>
        <a:spcAft>
          <a:spcPct val="0"/>
        </a:spcAft>
        <a:buSzPct val="100000"/>
        <a:buChar char="•"/>
        <a:defRPr sz="2400">
          <a:solidFill>
            <a:srgbClr val="000000"/>
          </a:solidFill>
          <a:latin typeface="+mn-lt"/>
        </a:defRPr>
      </a:lvl3pPr>
      <a:lvl4pPr marL="1624013" indent="-252413" algn="l" rtl="0" eaLnBrk="1" fontAlgn="base" hangingPunct="1">
        <a:lnSpc>
          <a:spcPct val="105000"/>
        </a:lnSpc>
        <a:spcBef>
          <a:spcPct val="20000"/>
        </a:spcBef>
        <a:spcAft>
          <a:spcPct val="0"/>
        </a:spcAft>
        <a:buSzPct val="100000"/>
        <a:buChar char="–"/>
        <a:defRPr sz="1600">
          <a:solidFill>
            <a:srgbClr val="000000"/>
          </a:solidFill>
          <a:latin typeface="+mn-lt"/>
        </a:defRPr>
      </a:lvl4pPr>
      <a:lvl5pPr marL="2081213" indent="-252413" algn="l" rtl="0" eaLnBrk="1" fontAlgn="base" hangingPunct="1">
        <a:lnSpc>
          <a:spcPct val="105000"/>
        </a:lnSpc>
        <a:spcBef>
          <a:spcPct val="20000"/>
        </a:spcBef>
        <a:spcAft>
          <a:spcPct val="0"/>
        </a:spcAft>
        <a:buSzPct val="100000"/>
        <a:buChar char="–"/>
        <a:defRPr sz="1600">
          <a:solidFill>
            <a:srgbClr val="000000"/>
          </a:solidFill>
          <a:latin typeface="+mn-lt"/>
        </a:defRPr>
      </a:lvl5pPr>
      <a:lvl6pPr marL="2540000" indent="-254000" algn="l" rtl="0" eaLnBrk="1" fontAlgn="base" hangingPunct="1">
        <a:lnSpc>
          <a:spcPct val="105000"/>
        </a:lnSpc>
        <a:spcBef>
          <a:spcPct val="20000"/>
        </a:spcBef>
        <a:spcAft>
          <a:spcPct val="0"/>
        </a:spcAft>
        <a:buSzPct val="100000"/>
        <a:buChar char="–"/>
        <a:defRPr sz="1600">
          <a:solidFill>
            <a:srgbClr val="000000"/>
          </a:solidFill>
          <a:latin typeface="+mn-lt"/>
        </a:defRPr>
      </a:lvl6pPr>
      <a:lvl7pPr marL="2997200" indent="-254000" algn="l" rtl="0" eaLnBrk="1" fontAlgn="base" hangingPunct="1">
        <a:lnSpc>
          <a:spcPct val="105000"/>
        </a:lnSpc>
        <a:spcBef>
          <a:spcPct val="20000"/>
        </a:spcBef>
        <a:spcAft>
          <a:spcPct val="0"/>
        </a:spcAft>
        <a:buSzPct val="100000"/>
        <a:buChar char="–"/>
        <a:defRPr sz="1600">
          <a:solidFill>
            <a:srgbClr val="000000"/>
          </a:solidFill>
          <a:latin typeface="+mn-lt"/>
        </a:defRPr>
      </a:lvl7pPr>
      <a:lvl8pPr marL="3454400" indent="-254000" algn="l" rtl="0" eaLnBrk="1" fontAlgn="base" hangingPunct="1">
        <a:lnSpc>
          <a:spcPct val="105000"/>
        </a:lnSpc>
        <a:spcBef>
          <a:spcPct val="20000"/>
        </a:spcBef>
        <a:spcAft>
          <a:spcPct val="0"/>
        </a:spcAft>
        <a:buSzPct val="100000"/>
        <a:buChar char="–"/>
        <a:defRPr sz="1600">
          <a:solidFill>
            <a:srgbClr val="000000"/>
          </a:solidFill>
          <a:latin typeface="+mn-lt"/>
        </a:defRPr>
      </a:lvl8pPr>
      <a:lvl9pPr marL="3911600" indent="-254000" algn="l" rtl="0" eaLnBrk="1" fontAlgn="base" hangingPunct="1">
        <a:lnSpc>
          <a:spcPct val="105000"/>
        </a:lnSpc>
        <a:spcBef>
          <a:spcPct val="20000"/>
        </a:spcBef>
        <a:spcAft>
          <a:spcPct val="0"/>
        </a:spcAft>
        <a:buSzPct val="100000"/>
        <a:buChar char="–"/>
        <a:defRPr sz="1600">
          <a:solidFill>
            <a:srgbClr val="000000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5"/>
          <p:cNvSpPr>
            <a:spLocks noGrp="1"/>
          </p:cNvSpPr>
          <p:nvPr>
            <p:ph type="title"/>
          </p:nvPr>
        </p:nvSpPr>
        <p:spPr>
          <a:xfrm>
            <a:off x="347405" y="454877"/>
            <a:ext cx="11542817" cy="975360"/>
          </a:xfrm>
          <a:prstGeom prst="rect">
            <a:avLst/>
          </a:prstGeom>
        </p:spPr>
        <p:txBody>
          <a:bodyPr vert="horz" lIns="121872" tIns="60936" rIns="121872" bIns="60936" rtlCol="0" anchor="t" anchorCtr="0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ltGray">
          <a:xfrm>
            <a:off x="10435648" y="6327998"/>
            <a:ext cx="996151" cy="20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r>
              <a:rPr lang="en-US" sz="800" dirty="0">
                <a:solidFill>
                  <a:srgbClr val="231F20"/>
                </a:solidFill>
                <a:latin typeface="CiscoSansTT Light"/>
                <a:cs typeface="CiscoSans Thin"/>
              </a:rPr>
              <a:t>Cisco Confidential</a:t>
            </a: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ltGray">
          <a:xfrm>
            <a:off x="11547915" y="6323897"/>
            <a:ext cx="290830" cy="2060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82096" tIns="41047" rIns="82096" bIns="41047" anchor="b">
            <a:spAutoFit/>
          </a:bodyPr>
          <a:lstStyle/>
          <a:p>
            <a:pPr algn="r" defTabSz="814149"/>
            <a:fld id="{DFCF27A5-1A5B-48D3-A060-2758FFBB1ADD}" type="slidenum">
              <a:rPr lang="en-US" sz="800">
                <a:solidFill>
                  <a:srgbClr val="231F20"/>
                </a:solidFill>
                <a:latin typeface="CiscoSansTT Light"/>
                <a:cs typeface="CiscoSans Thin"/>
              </a:rPr>
              <a:pPr algn="r" defTabSz="814149"/>
              <a:t>‹#›</a:t>
            </a:fld>
            <a:endParaRPr lang="en-US" sz="800" dirty="0">
              <a:solidFill>
                <a:srgbClr val="231F20"/>
              </a:solidFill>
              <a:latin typeface="CiscoSansTT Light"/>
              <a:cs typeface="CiscoSans Thin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ltGray">
          <a:xfrm>
            <a:off x="389301" y="6329697"/>
            <a:ext cx="4559499" cy="206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82096" tIns="41047" rIns="82096" bIns="41047" anchor="b" anchorCtr="0">
            <a:spAutoFit/>
          </a:bodyPr>
          <a:lstStyle/>
          <a:p>
            <a:pPr defTabSz="814149"/>
            <a:r>
              <a:rPr lang="en-US" sz="800" dirty="0">
                <a:solidFill>
                  <a:srgbClr val="231F20"/>
                </a:solidFill>
                <a:latin typeface="CiscoSansTT Light"/>
                <a:cs typeface="CiscoSans Thin"/>
              </a:rPr>
              <a:t>© 2013-2014  Cisco and/or its affiliates. All rights reserved.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574" y="6771411"/>
            <a:ext cx="12188825" cy="0"/>
          </a:xfrm>
          <a:prstGeom prst="line">
            <a:avLst/>
          </a:prstGeom>
          <a:ln w="177800">
            <a:gradFill>
              <a:gsLst>
                <a:gs pos="0">
                  <a:schemeClr val="tx2"/>
                </a:gs>
                <a:gs pos="100000">
                  <a:schemeClr val="accent6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67100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0" r:id="rId1"/>
    <p:sldLayoutId id="2147483961" r:id="rId2"/>
    <p:sldLayoutId id="2147483962" r:id="rId3"/>
    <p:sldLayoutId id="2147483963" r:id="rId4"/>
    <p:sldLayoutId id="2147483964" r:id="rId5"/>
    <p:sldLayoutId id="2147483965" r:id="rId6"/>
    <p:sldLayoutId id="2147483966" r:id="rId7"/>
    <p:sldLayoutId id="2147483968" r:id="rId8"/>
    <p:sldLayoutId id="2147483969" r:id="rId9"/>
    <p:sldLayoutId id="2147483970" r:id="rId10"/>
    <p:sldLayoutId id="2147483971" r:id="rId11"/>
    <p:sldLayoutId id="2147483972" r:id="rId12"/>
    <p:sldLayoutId id="2147483973" r:id="rId13"/>
    <p:sldLayoutId id="2147483974" r:id="rId14"/>
    <p:sldLayoutId id="2147483975" r:id="rId15"/>
    <p:sldLayoutId id="2147483976" r:id="rId16"/>
    <p:sldLayoutId id="2147483977" r:id="rId17"/>
    <p:sldLayoutId id="2147483978" r:id="rId18"/>
    <p:sldLayoutId id="2147483979" r:id="rId19"/>
    <p:sldLayoutId id="2147483980" r:id="rId20"/>
    <p:sldLayoutId id="2147483982" r:id="rId21"/>
    <p:sldLayoutId id="2147483983" r:id="rId22"/>
    <p:sldLayoutId id="2147483984" r:id="rId23"/>
    <p:sldLayoutId id="2147483985" r:id="rId24"/>
    <p:sldLayoutId id="2147483986" r:id="rId25"/>
    <p:sldLayoutId id="2147483987" r:id="rId26"/>
    <p:sldLayoutId id="2147483988" r:id="rId27"/>
    <p:sldLayoutId id="2147483989" r:id="rId28"/>
    <p:sldLayoutId id="2147483990" r:id="rId29"/>
    <p:sldLayoutId id="2147483991" r:id="rId30"/>
    <p:sldLayoutId id="2147483992" r:id="rId31"/>
    <p:sldLayoutId id="2147483993" r:id="rId32"/>
    <p:sldLayoutId id="2147483994" r:id="rId33"/>
    <p:sldLayoutId id="2147483995" r:id="rId34"/>
    <p:sldLayoutId id="2147483996" r:id="rId35"/>
    <p:sldLayoutId id="2147483997" r:id="rId36"/>
    <p:sldLayoutId id="2147483998" r:id="rId37"/>
    <p:sldLayoutId id="2147483999" r:id="rId38"/>
    <p:sldLayoutId id="2147484000" r:id="rId39"/>
    <p:sldLayoutId id="2147484001" r:id="rId40"/>
    <p:sldLayoutId id="2147484002" r:id="rId41"/>
    <p:sldLayoutId id="2147484003" r:id="rId42"/>
    <p:sldLayoutId id="2147484004" r:id="rId43"/>
    <p:sldLayoutId id="2147484005" r:id="rId44"/>
    <p:sldLayoutId id="2147484006" r:id="rId45"/>
    <p:sldLayoutId id="2147484007" r:id="rId46"/>
    <p:sldLayoutId id="2147484008" r:id="rId47"/>
    <p:sldLayoutId id="2147484010" r:id="rId48"/>
    <p:sldLayoutId id="2147484011" r:id="rId49"/>
    <p:sldLayoutId id="2147484012" r:id="rId50"/>
    <p:sldLayoutId id="2147484013" r:id="rId51"/>
    <p:sldLayoutId id="2147484014" r:id="rId52"/>
    <p:sldLayoutId id="2147484015" r:id="rId53"/>
    <p:sldLayoutId id="2147484016" r:id="rId54"/>
    <p:sldLayoutId id="2147484017" r:id="rId55"/>
  </p:sldLayoutIdLst>
  <p:transition spd="slow">
    <p:wipe/>
  </p:transition>
  <p:txStyles>
    <p:titleStyle>
      <a:lvl1pPr algn="l" defTabSz="914171" rtl="0" eaLnBrk="1" latinLnBrk="0" hangingPunct="1">
        <a:lnSpc>
          <a:spcPct val="80000"/>
        </a:lnSpc>
        <a:spcBef>
          <a:spcPct val="0"/>
        </a:spcBef>
        <a:buNone/>
        <a:defRPr lang="en-US" sz="3300" b="0" kern="1200" spc="0" baseline="0" dirty="0">
          <a:solidFill>
            <a:srgbClr val="00A2BF"/>
          </a:solidFill>
          <a:latin typeface="+mj-lt"/>
          <a:ea typeface="+mj-ea"/>
          <a:cs typeface="CiscoSans"/>
        </a:defRPr>
      </a:lvl1pPr>
    </p:titleStyle>
    <p:bodyStyle>
      <a:lvl1pPr marL="228544" indent="-228544" algn="l" defTabSz="914171" rtl="0" eaLnBrk="1" latinLnBrk="0" hangingPunct="1">
        <a:lnSpc>
          <a:spcPct val="95000"/>
        </a:lnSpc>
        <a:spcBef>
          <a:spcPts val="1440"/>
        </a:spcBef>
        <a:buClr>
          <a:schemeClr val="tx2"/>
        </a:buClr>
        <a:buSzPct val="90000"/>
        <a:buFont typeface="Arial" pitchFamily="34" charset="0"/>
        <a:buChar char="•"/>
        <a:tabLst/>
        <a:defRPr lang="en-US" sz="2000" kern="1200" dirty="0" smtClean="0">
          <a:solidFill>
            <a:schemeClr val="tx1"/>
          </a:solidFill>
          <a:latin typeface="+mn-lt"/>
          <a:ea typeface="+mn-ea"/>
          <a:cs typeface="CiscoSans"/>
        </a:defRPr>
      </a:lvl1pPr>
      <a:lvl2pPr marL="479816" indent="-287890" algn="l" defTabSz="914171" rtl="0" eaLnBrk="1" latinLnBrk="0" hangingPunct="1">
        <a:lnSpc>
          <a:spcPct val="95000"/>
        </a:lnSpc>
        <a:spcBef>
          <a:spcPts val="800"/>
        </a:spcBef>
        <a:buClr>
          <a:schemeClr val="tx2"/>
        </a:buClr>
        <a:buFont typeface="Arial"/>
        <a:buChar char="•"/>
        <a:defRPr lang="en-US" sz="1900" kern="1200" dirty="0" smtClean="0">
          <a:solidFill>
            <a:schemeClr val="tx1"/>
          </a:solidFill>
          <a:latin typeface="+mn-lt"/>
          <a:ea typeface="+mn-ea"/>
          <a:cs typeface="CiscoSans"/>
        </a:defRPr>
      </a:lvl2pPr>
      <a:lvl3pPr marL="575779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600" kern="1200" dirty="0" smtClean="0">
          <a:solidFill>
            <a:schemeClr val="tx1"/>
          </a:solidFill>
          <a:latin typeface="+mn-lt"/>
          <a:ea typeface="+mn-ea"/>
          <a:cs typeface="CiscoSans"/>
        </a:defRPr>
      </a:lvl3pPr>
      <a:lvl4pPr marL="671742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 smtClean="0">
          <a:solidFill>
            <a:schemeClr val="tx1"/>
          </a:solidFill>
          <a:latin typeface="+mn-lt"/>
          <a:ea typeface="+mn-ea"/>
          <a:cs typeface="CiscoSans"/>
        </a:defRPr>
      </a:lvl4pPr>
      <a:lvl5pPr marL="767706" indent="-228513" algn="l" defTabSz="914171" rtl="0" eaLnBrk="1" latinLnBrk="0" hangingPunct="1">
        <a:lnSpc>
          <a:spcPct val="95000"/>
        </a:lnSpc>
        <a:spcBef>
          <a:spcPts val="840"/>
        </a:spcBef>
        <a:buFont typeface="Arial"/>
        <a:buChar char="•"/>
        <a:defRPr lang="en-US" sz="1500" kern="1200" dirty="0">
          <a:solidFill>
            <a:schemeClr val="tx1"/>
          </a:solidFill>
          <a:latin typeface="+mn-lt"/>
          <a:ea typeface="+mn-ea"/>
          <a:cs typeface="CiscoSans"/>
        </a:defRPr>
      </a:lvl5pPr>
      <a:lvl6pPr marL="1151558" indent="-228544" algn="l" defTabSz="914171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522" indent="-228513" algn="l" defTabSz="914171" rtl="0" eaLnBrk="1" latinLnBrk="0" hangingPunct="1">
        <a:spcBef>
          <a:spcPts val="800"/>
        </a:spcBef>
        <a:buFont typeface="Arial" pitchFamily="34" charset="0"/>
        <a:buChar char="•"/>
        <a:defRPr sz="1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199600" indent="0" algn="l" defTabSz="914171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4" algn="l" defTabSz="914171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1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6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4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5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8" algn="l" defTabSz="91417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inv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Kirk Mossing\Desktop\CURRENT JOBS\Cisco Live\Template\star full.jpg"/>
          <p:cNvPicPr>
            <a:picLocks noChangeAspect="1" noChangeArrowheads="1"/>
          </p:cNvPicPr>
          <p:nvPr/>
        </p:nvPicPr>
        <p:blipFill rotWithShape="1">
          <a:blip r:embed="rId2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574" y="2"/>
            <a:ext cx="12197289" cy="1104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45013" y="1447039"/>
            <a:ext cx="11202067" cy="4866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243773" bIns="6094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>
                <a:sym typeface="Arial" pitchFamily="34" charset="0"/>
              </a:rPr>
              <a:t>Click to edit Master text styles</a:t>
            </a:r>
          </a:p>
          <a:p>
            <a:pPr lvl="1"/>
            <a:r>
              <a:rPr lang="en-US" dirty="0">
                <a:sym typeface="Arial" pitchFamily="34" charset="0"/>
              </a:rPr>
              <a:t>Second level</a:t>
            </a:r>
          </a:p>
          <a:p>
            <a:pPr lvl="2"/>
            <a:r>
              <a:rPr lang="en-US" dirty="0">
                <a:sym typeface="Arial" pitchFamily="34" charset="0"/>
              </a:rPr>
              <a:t>Third level</a:t>
            </a:r>
          </a:p>
          <a:p>
            <a:pPr lvl="3"/>
            <a:r>
              <a:rPr lang="en-US" dirty="0">
                <a:sym typeface="Arial" pitchFamily="34" charset="0"/>
              </a:rPr>
              <a:t>Fourth level</a:t>
            </a:r>
          </a:p>
        </p:txBody>
      </p:sp>
      <p:sp>
        <p:nvSpPr>
          <p:cNvPr id="6" name="Rectangle 5"/>
          <p:cNvSpPr/>
          <p:nvPr/>
        </p:nvSpPr>
        <p:spPr bwMode="auto">
          <a:xfrm>
            <a:off x="2" y="953"/>
            <a:ext cx="12188824" cy="1106223"/>
          </a:xfrm>
          <a:prstGeom prst="rect">
            <a:avLst/>
          </a:prstGeom>
          <a:solidFill>
            <a:srgbClr val="000000">
              <a:alpha val="50196"/>
            </a:srgbClr>
          </a:solidFill>
          <a:ln w="12700" cap="flat">
            <a:noFill/>
            <a:miter lim="800000"/>
            <a:headEnd type="none" w="med" len="med"/>
            <a:tailEnd type="none" w="med" len="med"/>
          </a:ln>
        </p:spPr>
        <p:txBody>
          <a:bodyPr lIns="0" tIns="0" rIns="0" bIns="0" rtlCol="0" anchor="ctr"/>
          <a:lstStyle/>
          <a:p>
            <a:pPr algn="ctr" defTabSz="685612"/>
            <a:endParaRPr lang="en-US" sz="1900" dirty="0" err="1">
              <a:solidFill>
                <a:srgbClr val="FFFFFF"/>
              </a:solidFill>
              <a:latin typeface="Arial"/>
              <a:ea typeface="Arial" pitchFamily="-107" charset="0"/>
              <a:cs typeface="Arial" pitchFamily="-107" charset="0"/>
              <a:sym typeface="Arial" pitchFamily="-107" charset="0"/>
            </a:endParaRP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45012" y="55192"/>
            <a:ext cx="11214596" cy="1020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87" tIns="60943" rIns="121887" bIns="60943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>
                <a:sym typeface="Arial" pitchFamily="34" charset="0"/>
              </a:rPr>
              <a:t>Click to edit Master title style</a:t>
            </a: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ltGray">
          <a:xfrm>
            <a:off x="3922954" y="6611781"/>
            <a:ext cx="2799767" cy="200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1576" tIns="30788" rIns="61576" bIns="30788" anchor="b" anchorCtr="1">
            <a:spAutoFit/>
          </a:bodyPr>
          <a:lstStyle/>
          <a:p>
            <a:pPr defTabSz="610624" fontAlgn="base">
              <a:spcBef>
                <a:spcPct val="0"/>
              </a:spcBef>
              <a:spcAft>
                <a:spcPct val="0"/>
              </a:spcAft>
            </a:pPr>
            <a:r>
              <a:rPr lang="en-US" sz="900" dirty="0">
                <a:solidFill>
                  <a:srgbClr val="FFFFFF"/>
                </a:solidFill>
                <a:latin typeface="Arial" pitchFamily="34" charset="0"/>
                <a:ea typeface="Apple LiGothic Medium" charset="-120"/>
                <a:cs typeface="Apple LiGothic Medium"/>
                <a:sym typeface="Arial" pitchFamily="34" charset="0"/>
              </a:rPr>
              <a:t>© 2014 Cisco and/or its affiliates.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20754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9" r:id="rId1"/>
    <p:sldLayoutId id="2147484020" r:id="rId2"/>
    <p:sldLayoutId id="2147484021" r:id="rId3"/>
    <p:sldLayoutId id="2147484022" r:id="rId4"/>
    <p:sldLayoutId id="2147484023" r:id="rId5"/>
    <p:sldLayoutId id="2147484024" r:id="rId6"/>
    <p:sldLayoutId id="2147484025" r:id="rId7"/>
    <p:sldLayoutId id="2147484026" r:id="rId8"/>
    <p:sldLayoutId id="2147484027" r:id="rId9"/>
    <p:sldLayoutId id="2147484028" r:id="rId10"/>
    <p:sldLayoutId id="2147484029" r:id="rId11"/>
    <p:sldLayoutId id="2147484030" r:id="rId12"/>
    <p:sldLayoutId id="2147484031" r:id="rId13"/>
    <p:sldLayoutId id="2147484032" r:id="rId14"/>
    <p:sldLayoutId id="2147484033" r:id="rId15"/>
    <p:sldLayoutId id="2147484034" r:id="rId16"/>
    <p:sldLayoutId id="2147484035" r:id="rId17"/>
    <p:sldLayoutId id="2147484036" r:id="rId18"/>
    <p:sldLayoutId id="2147484037" r:id="rId19"/>
    <p:sldLayoutId id="2147484038" r:id="rId20"/>
    <p:sldLayoutId id="2147484039" r:id="rId21"/>
    <p:sldLayoutId id="2147484040" r:id="rId22"/>
    <p:sldLayoutId id="2147484093" r:id="rId23"/>
    <p:sldLayoutId id="2147484094" r:id="rId24"/>
    <p:sldLayoutId id="2147484095" r:id="rId25"/>
  </p:sldLayoutIdLst>
  <p:transition spd="slow">
    <p:wipe/>
  </p:transition>
  <p:hf hdr="0" ftr="0" dt="0"/>
  <p:txStyles>
    <p:titleStyle>
      <a:lvl1pPr marL="8332" indent="-8332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500" b="1">
          <a:solidFill>
            <a:schemeClr val="bg1"/>
          </a:solidFill>
          <a:latin typeface="+mj-lt"/>
          <a:ea typeface="+mj-ea"/>
          <a:cs typeface="+mj-cs"/>
          <a:sym typeface="Arial" pitchFamily="34" charset="0"/>
        </a:defRPr>
      </a:lvl1pPr>
      <a:lvl2pPr marL="8332" indent="-8332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 b="1">
          <a:solidFill>
            <a:srgbClr val="B1059D"/>
          </a:solidFill>
          <a:latin typeface="Arial" pitchFamily="-107" charset="0"/>
          <a:ea typeface="Apple LiGothic Medium" pitchFamily="-107" charset="-120"/>
          <a:cs typeface="Apple LiGothic Medium" pitchFamily="-107" charset="-120"/>
          <a:sym typeface="Arial" pitchFamily="34" charset="0"/>
        </a:defRPr>
      </a:lvl2pPr>
      <a:lvl3pPr marL="8332" indent="-8332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 b="1">
          <a:solidFill>
            <a:srgbClr val="B1059D"/>
          </a:solidFill>
          <a:latin typeface="Arial" pitchFamily="-107" charset="0"/>
          <a:ea typeface="Apple LiGothic Medium" pitchFamily="-107" charset="-120"/>
          <a:cs typeface="Apple LiGothic Medium" pitchFamily="-107" charset="-120"/>
          <a:sym typeface="Arial" pitchFamily="34" charset="0"/>
        </a:defRPr>
      </a:lvl3pPr>
      <a:lvl4pPr marL="8332" indent="-8332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 b="1">
          <a:solidFill>
            <a:srgbClr val="B1059D"/>
          </a:solidFill>
          <a:latin typeface="Arial" pitchFamily="-107" charset="0"/>
          <a:ea typeface="Apple LiGothic Medium" pitchFamily="-107" charset="-120"/>
          <a:cs typeface="Apple LiGothic Medium" pitchFamily="-107" charset="-120"/>
          <a:sym typeface="Arial" pitchFamily="34" charset="0"/>
        </a:defRPr>
      </a:lvl4pPr>
      <a:lvl5pPr marL="8332" indent="-8332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 b="1">
          <a:solidFill>
            <a:srgbClr val="B1059D"/>
          </a:solidFill>
          <a:latin typeface="Arial" pitchFamily="-107" charset="0"/>
          <a:ea typeface="Apple LiGothic Medium" pitchFamily="-107" charset="-120"/>
          <a:cs typeface="Apple LiGothic Medium" pitchFamily="-107" charset="-120"/>
          <a:sym typeface="Arial" pitchFamily="34" charset="0"/>
        </a:defRPr>
      </a:lvl5pPr>
      <a:lvl6pPr marL="351139" algn="l" rtl="0" fontAlgn="base">
        <a:lnSpc>
          <a:spcPct val="90000"/>
        </a:lnSpc>
        <a:spcBef>
          <a:spcPct val="0"/>
        </a:spcBef>
        <a:spcAft>
          <a:spcPct val="0"/>
        </a:spcAft>
        <a:defRPr sz="3600" b="1">
          <a:solidFill>
            <a:srgbClr val="1EB9E4"/>
          </a:solidFill>
          <a:latin typeface="Arial" pitchFamily="-107" charset="0"/>
          <a:ea typeface="Apple LiGothic Medium" pitchFamily="-107" charset="-120"/>
          <a:cs typeface="Apple LiGothic Medium" pitchFamily="-107" charset="-120"/>
          <a:sym typeface="Arial" pitchFamily="-107" charset="0"/>
        </a:defRPr>
      </a:lvl6pPr>
      <a:lvl7pPr marL="693944" algn="l" rtl="0" fontAlgn="base">
        <a:lnSpc>
          <a:spcPct val="90000"/>
        </a:lnSpc>
        <a:spcBef>
          <a:spcPct val="0"/>
        </a:spcBef>
        <a:spcAft>
          <a:spcPct val="0"/>
        </a:spcAft>
        <a:defRPr sz="3600" b="1">
          <a:solidFill>
            <a:srgbClr val="1EB9E4"/>
          </a:solidFill>
          <a:latin typeface="Arial" pitchFamily="-107" charset="0"/>
          <a:ea typeface="Apple LiGothic Medium" pitchFamily="-107" charset="-120"/>
          <a:cs typeface="Apple LiGothic Medium" pitchFamily="-107" charset="-120"/>
          <a:sym typeface="Arial" pitchFamily="-107" charset="0"/>
        </a:defRPr>
      </a:lvl7pPr>
      <a:lvl8pPr marL="1036751" algn="l" rtl="0" fontAlgn="base">
        <a:lnSpc>
          <a:spcPct val="90000"/>
        </a:lnSpc>
        <a:spcBef>
          <a:spcPct val="0"/>
        </a:spcBef>
        <a:spcAft>
          <a:spcPct val="0"/>
        </a:spcAft>
        <a:defRPr sz="3600" b="1">
          <a:solidFill>
            <a:srgbClr val="1EB9E4"/>
          </a:solidFill>
          <a:latin typeface="Arial" pitchFamily="-107" charset="0"/>
          <a:ea typeface="Apple LiGothic Medium" pitchFamily="-107" charset="-120"/>
          <a:cs typeface="Apple LiGothic Medium" pitchFamily="-107" charset="-120"/>
          <a:sym typeface="Arial" pitchFamily="-107" charset="0"/>
        </a:defRPr>
      </a:lvl8pPr>
      <a:lvl9pPr marL="1379555" algn="l" rtl="0" fontAlgn="base">
        <a:lnSpc>
          <a:spcPct val="90000"/>
        </a:lnSpc>
        <a:spcBef>
          <a:spcPct val="0"/>
        </a:spcBef>
        <a:spcAft>
          <a:spcPct val="0"/>
        </a:spcAft>
        <a:defRPr sz="3600" b="1">
          <a:solidFill>
            <a:srgbClr val="1EB9E4"/>
          </a:solidFill>
          <a:latin typeface="Arial" pitchFamily="-107" charset="0"/>
          <a:ea typeface="Apple LiGothic Medium" pitchFamily="-107" charset="-120"/>
          <a:cs typeface="Apple LiGothic Medium" pitchFamily="-107" charset="-120"/>
          <a:sym typeface="Arial" pitchFamily="-107" charset="0"/>
        </a:defRPr>
      </a:lvl9pPr>
    </p:titleStyle>
    <p:bodyStyle>
      <a:lvl1pPr marL="249963" indent="-247582" algn="l" rtl="0" eaLnBrk="0" fontAlgn="base" hangingPunct="0">
        <a:lnSpc>
          <a:spcPct val="90000"/>
        </a:lnSpc>
        <a:spcBef>
          <a:spcPts val="1600"/>
        </a:spcBef>
        <a:spcAft>
          <a:spcPct val="0"/>
        </a:spcAft>
        <a:buClr>
          <a:srgbClr val="3F9C35"/>
        </a:buClr>
        <a:buSzPct val="100000"/>
        <a:buFont typeface="Wingdings" charset="2"/>
        <a:buChar char="§"/>
        <a:defRPr sz="2400">
          <a:solidFill>
            <a:schemeClr val="bg1"/>
          </a:solidFill>
          <a:latin typeface="+mn-lt"/>
          <a:ea typeface="+mn-ea"/>
          <a:cs typeface="+mn-cs"/>
          <a:sym typeface="Arial" pitchFamily="34" charset="0"/>
        </a:defRPr>
      </a:lvl1pPr>
      <a:lvl2pPr marL="515399" indent="-258296" algn="l" rtl="0" eaLnBrk="0" fontAlgn="base" hangingPunct="0">
        <a:lnSpc>
          <a:spcPct val="90000"/>
        </a:lnSpc>
        <a:spcBef>
          <a:spcPts val="533"/>
        </a:spcBef>
        <a:spcAft>
          <a:spcPct val="0"/>
        </a:spcAft>
        <a:buClr>
          <a:srgbClr val="3F9C35"/>
        </a:buClr>
        <a:buSzPct val="100000"/>
        <a:buFont typeface="Arial"/>
        <a:buChar char="–"/>
        <a:defRPr sz="2100">
          <a:solidFill>
            <a:schemeClr val="bg1"/>
          </a:solidFill>
          <a:latin typeface="+mn-lt"/>
          <a:ea typeface="+mn-ea"/>
          <a:cs typeface="+mn-cs"/>
          <a:sym typeface="Arial" pitchFamily="34" charset="0"/>
        </a:defRPr>
      </a:lvl2pPr>
      <a:lvl3pPr marL="728462" indent="-213064" algn="l" rtl="0" eaLnBrk="0" fontAlgn="base" hangingPunct="0">
        <a:lnSpc>
          <a:spcPct val="90000"/>
        </a:lnSpc>
        <a:spcBef>
          <a:spcPts val="267"/>
        </a:spcBef>
        <a:spcAft>
          <a:spcPct val="0"/>
        </a:spcAft>
        <a:buClr>
          <a:srgbClr val="3F9C35"/>
        </a:buClr>
        <a:buSzPct val="100000"/>
        <a:buFont typeface="Wingdings" charset="2"/>
        <a:buChar char="§"/>
        <a:defRPr sz="1900">
          <a:solidFill>
            <a:schemeClr val="bg1"/>
          </a:solidFill>
          <a:latin typeface="+mn-lt"/>
          <a:ea typeface="+mn-ea"/>
          <a:cs typeface="+mn-cs"/>
          <a:sym typeface="Arial" pitchFamily="34" charset="0"/>
        </a:defRPr>
      </a:lvl3pPr>
      <a:lvl4pPr marL="941526" indent="-213064" algn="l" rtl="0" eaLnBrk="0" fontAlgn="base" hangingPunct="0">
        <a:lnSpc>
          <a:spcPct val="90000"/>
        </a:lnSpc>
        <a:spcBef>
          <a:spcPts val="267"/>
        </a:spcBef>
        <a:spcAft>
          <a:spcPct val="0"/>
        </a:spcAft>
        <a:buClr>
          <a:srgbClr val="3F9C35"/>
        </a:buClr>
        <a:buSzPct val="100000"/>
        <a:buFont typeface="Arial" pitchFamily="34" charset="0"/>
        <a:buChar char="–"/>
        <a:defRPr sz="1500">
          <a:solidFill>
            <a:schemeClr val="bg1"/>
          </a:solidFill>
          <a:latin typeface="+mn-lt"/>
          <a:ea typeface="+mn-ea"/>
          <a:cs typeface="+mn-cs"/>
          <a:sym typeface="Arial" pitchFamily="34" charset="0"/>
        </a:defRPr>
      </a:lvl4pPr>
      <a:lvl5pPr marL="1030798" indent="-89272" algn="l" rtl="0" eaLnBrk="0" fontAlgn="base" hangingPunct="0">
        <a:lnSpc>
          <a:spcPct val="95000"/>
        </a:lnSpc>
        <a:spcBef>
          <a:spcPts val="900"/>
        </a:spcBef>
        <a:spcAft>
          <a:spcPct val="0"/>
        </a:spcAft>
        <a:buClr>
          <a:srgbClr val="FFFFFF"/>
        </a:buClr>
        <a:buSzPct val="100000"/>
        <a:buFont typeface="Arial" pitchFamily="34" charset="0"/>
        <a:buChar char="»"/>
        <a:defRPr>
          <a:solidFill>
            <a:schemeClr val="tx2"/>
          </a:solidFill>
          <a:latin typeface="+mn-lt"/>
          <a:ea typeface="+mn-ea"/>
          <a:cs typeface="+mn-cs"/>
          <a:sym typeface="Arial" pitchFamily="34" charset="0"/>
        </a:defRPr>
      </a:lvl5pPr>
      <a:lvl6pPr marL="1887811" indent="-171403" algn="l" rtl="0" fontAlgn="base">
        <a:lnSpc>
          <a:spcPct val="95000"/>
        </a:lnSpc>
        <a:spcBef>
          <a:spcPts val="1350"/>
        </a:spcBef>
        <a:spcAft>
          <a:spcPct val="0"/>
        </a:spcAft>
        <a:buClr>
          <a:srgbClr val="FFFFFF"/>
        </a:buClr>
        <a:buSzPct val="100000"/>
        <a:buFont typeface="Arial" pitchFamily="-107" charset="0"/>
        <a:buChar char="»"/>
        <a:defRPr>
          <a:solidFill>
            <a:schemeClr val="tx1"/>
          </a:solidFill>
          <a:latin typeface="+mn-lt"/>
          <a:ea typeface="+mn-ea"/>
          <a:cs typeface="+mn-cs"/>
          <a:sym typeface="Arial" pitchFamily="-107" charset="0"/>
        </a:defRPr>
      </a:lvl6pPr>
      <a:lvl7pPr marL="2230618" indent="-171403" algn="l" rtl="0" fontAlgn="base">
        <a:lnSpc>
          <a:spcPct val="95000"/>
        </a:lnSpc>
        <a:spcBef>
          <a:spcPts val="1350"/>
        </a:spcBef>
        <a:spcAft>
          <a:spcPct val="0"/>
        </a:spcAft>
        <a:buClr>
          <a:srgbClr val="FFFFFF"/>
        </a:buClr>
        <a:buSzPct val="100000"/>
        <a:buFont typeface="Arial" pitchFamily="-107" charset="0"/>
        <a:buChar char="»"/>
        <a:defRPr>
          <a:solidFill>
            <a:schemeClr val="tx1"/>
          </a:solidFill>
          <a:latin typeface="+mn-lt"/>
          <a:ea typeface="+mn-ea"/>
          <a:cs typeface="+mn-cs"/>
          <a:sym typeface="Arial" pitchFamily="-107" charset="0"/>
        </a:defRPr>
      </a:lvl7pPr>
      <a:lvl8pPr marL="2573423" indent="-171403" algn="l" rtl="0" fontAlgn="base">
        <a:lnSpc>
          <a:spcPct val="95000"/>
        </a:lnSpc>
        <a:spcBef>
          <a:spcPts val="1350"/>
        </a:spcBef>
        <a:spcAft>
          <a:spcPct val="0"/>
        </a:spcAft>
        <a:buClr>
          <a:srgbClr val="FFFFFF"/>
        </a:buClr>
        <a:buSzPct val="100000"/>
        <a:buFont typeface="Arial" pitchFamily="-107" charset="0"/>
        <a:buChar char="»"/>
        <a:defRPr>
          <a:solidFill>
            <a:schemeClr val="tx1"/>
          </a:solidFill>
          <a:latin typeface="+mn-lt"/>
          <a:ea typeface="+mn-ea"/>
          <a:cs typeface="+mn-cs"/>
          <a:sym typeface="Arial" pitchFamily="-107" charset="0"/>
        </a:defRPr>
      </a:lvl8pPr>
      <a:lvl9pPr marL="2916230" indent="-171403" algn="l" rtl="0" fontAlgn="base">
        <a:lnSpc>
          <a:spcPct val="95000"/>
        </a:lnSpc>
        <a:spcBef>
          <a:spcPts val="1350"/>
        </a:spcBef>
        <a:spcAft>
          <a:spcPct val="0"/>
        </a:spcAft>
        <a:buClr>
          <a:srgbClr val="FFFFFF"/>
        </a:buClr>
        <a:buSzPct val="100000"/>
        <a:buFont typeface="Arial" pitchFamily="-107" charset="0"/>
        <a:buChar char="»"/>
        <a:defRPr>
          <a:solidFill>
            <a:schemeClr val="tx1"/>
          </a:solidFill>
          <a:latin typeface="+mn-lt"/>
          <a:ea typeface="+mn-ea"/>
          <a:cs typeface="+mn-cs"/>
          <a:sym typeface="Arial" pitchFamily="-107" charset="0"/>
        </a:defRPr>
      </a:lvl9pPr>
    </p:bodyStyle>
    <p:otherStyle>
      <a:defPPr>
        <a:defRPr lang="en-US"/>
      </a:defPPr>
      <a:lvl1pPr marL="0" algn="l" defTabSz="342805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1pPr>
      <a:lvl2pPr marL="342805" algn="l" defTabSz="342805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2pPr>
      <a:lvl3pPr marL="685612" algn="l" defTabSz="342805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416" algn="l" defTabSz="342805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223" algn="l" defTabSz="342805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028" algn="l" defTabSz="342805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6pPr>
      <a:lvl7pPr marL="2056835" algn="l" defTabSz="342805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7pPr>
      <a:lvl8pPr marL="2399640" algn="l" defTabSz="342805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8pPr>
      <a:lvl9pPr marL="2742445" algn="l" defTabSz="342805" rtl="0" eaLnBrk="1" latinLnBrk="0" hangingPunct="1">
        <a:defRPr sz="13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401.xml"/><Relationship Id="rId5" Type="http://schemas.openxmlformats.org/officeDocument/2006/relationships/image" Target="../media/image36.jpeg"/><Relationship Id="rId4" Type="http://schemas.openxmlformats.org/officeDocument/2006/relationships/image" Target="../media/image35.png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27.xml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27.xml"/><Relationship Id="rId4" Type="http://schemas.openxmlformats.org/officeDocument/2006/relationships/image" Target="../media/image82.jp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png"/><Relationship Id="rId3" Type="http://schemas.microsoft.com/office/2007/relationships/hdphoto" Target="../media/hdphoto1.wdp"/><Relationship Id="rId7" Type="http://schemas.openxmlformats.org/officeDocument/2006/relationships/image" Target="../media/image4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27.xml"/><Relationship Id="rId6" Type="http://schemas.openxmlformats.org/officeDocument/2006/relationships/image" Target="../media/image85.jpeg"/><Relationship Id="rId5" Type="http://schemas.openxmlformats.org/officeDocument/2006/relationships/image" Target="../media/image84.jpeg"/><Relationship Id="rId4" Type="http://schemas.openxmlformats.org/officeDocument/2006/relationships/image" Target="../media/image83.jpeg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27.xml"/><Relationship Id="rId6" Type="http://schemas.openxmlformats.org/officeDocument/2006/relationships/image" Target="../media/image89.jpeg"/><Relationship Id="rId5" Type="http://schemas.openxmlformats.org/officeDocument/2006/relationships/image" Target="../media/image88.jpeg"/><Relationship Id="rId4" Type="http://schemas.openxmlformats.org/officeDocument/2006/relationships/image" Target="../media/image87.jpeg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91.jpe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27.xml"/><Relationship Id="rId6" Type="http://schemas.openxmlformats.org/officeDocument/2006/relationships/image" Target="../media/image90.png"/><Relationship Id="rId5" Type="http://schemas.openxmlformats.org/officeDocument/2006/relationships/hyperlink" Target="http://www.owi-lab.be/sites/default/files/Final_CG_paper%20Cold%20start%20and%20storage%20test%20on%205%205MVA%20WTG%20transformer.pdf" TargetMode="External"/><Relationship Id="rId4" Type="http://schemas.openxmlformats.org/officeDocument/2006/relationships/hyperlink" Target="http://proceedings.ewea.org/annual2014/conference/posters/PO_059_EWEApresentation2014.pdf" TargetMode="Externa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.jpg"/><Relationship Id="rId3" Type="http://schemas.microsoft.com/office/2007/relationships/hdphoto" Target="../media/hdphoto1.wdp"/><Relationship Id="rId7" Type="http://schemas.openxmlformats.org/officeDocument/2006/relationships/image" Target="../media/image91.jpe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27.xml"/><Relationship Id="rId6" Type="http://schemas.openxmlformats.org/officeDocument/2006/relationships/image" Target="../media/image94.jpeg"/><Relationship Id="rId5" Type="http://schemas.openxmlformats.org/officeDocument/2006/relationships/image" Target="../media/image93.jpeg"/><Relationship Id="rId4" Type="http://schemas.openxmlformats.org/officeDocument/2006/relationships/image" Target="../media/image92.jpeg"/><Relationship Id="rId9" Type="http://schemas.openxmlformats.org/officeDocument/2006/relationships/image" Target="../media/image96.jpg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100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27.xml"/><Relationship Id="rId6" Type="http://schemas.openxmlformats.org/officeDocument/2006/relationships/image" Target="../media/image99.png"/><Relationship Id="rId5" Type="http://schemas.openxmlformats.org/officeDocument/2006/relationships/image" Target="../media/image98.jpeg"/><Relationship Id="rId4" Type="http://schemas.openxmlformats.org/officeDocument/2006/relationships/image" Target="../media/image97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3" Type="http://schemas.microsoft.com/office/2007/relationships/hdphoto" Target="../media/hdphoto1.wdp"/><Relationship Id="rId7" Type="http://schemas.openxmlformats.org/officeDocument/2006/relationships/image" Target="../media/image97.jpe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27.xml"/><Relationship Id="rId6" Type="http://schemas.openxmlformats.org/officeDocument/2006/relationships/image" Target="../media/image103.png"/><Relationship Id="rId5" Type="http://schemas.openxmlformats.org/officeDocument/2006/relationships/image" Target="../media/image102.jpeg"/><Relationship Id="rId10" Type="http://schemas.openxmlformats.org/officeDocument/2006/relationships/image" Target="../media/image50.png"/><Relationship Id="rId4" Type="http://schemas.openxmlformats.org/officeDocument/2006/relationships/image" Target="../media/image101.jpeg"/><Relationship Id="rId9" Type="http://schemas.openxmlformats.org/officeDocument/2006/relationships/image" Target="../media/image104.jpeg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47.jpe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27.xml"/><Relationship Id="rId6" Type="http://schemas.openxmlformats.org/officeDocument/2006/relationships/hyperlink" Target="http://www.gl-group.com/pdf/DNVGL-ERCDE359-SCHL-extern-013_r00_Operation-until-20.pdf" TargetMode="External"/><Relationship Id="rId5" Type="http://schemas.openxmlformats.org/officeDocument/2006/relationships/image" Target="../media/image106.jpeg"/><Relationship Id="rId4" Type="http://schemas.openxmlformats.org/officeDocument/2006/relationships/image" Target="../media/image105.jp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3" Type="http://schemas.microsoft.com/office/2007/relationships/hdphoto" Target="../media/hdphoto1.wdp"/><Relationship Id="rId7" Type="http://schemas.openxmlformats.org/officeDocument/2006/relationships/hyperlink" Target="http://www.owi-lab.be/" TargetMode="External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52.xml"/><Relationship Id="rId6" Type="http://schemas.openxmlformats.org/officeDocument/2006/relationships/image" Target="../media/image109.png"/><Relationship Id="rId5" Type="http://schemas.openxmlformats.org/officeDocument/2006/relationships/image" Target="../media/image108.png"/><Relationship Id="rId4" Type="http://schemas.openxmlformats.org/officeDocument/2006/relationships/hyperlink" Target="mailto:pieterjan.jordaens@owi-lab.be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7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13" Type="http://schemas.openxmlformats.org/officeDocument/2006/relationships/image" Target="../media/image50.png"/><Relationship Id="rId3" Type="http://schemas.microsoft.com/office/2007/relationships/hdphoto" Target="../media/hdphoto1.wdp"/><Relationship Id="rId7" Type="http://schemas.openxmlformats.org/officeDocument/2006/relationships/image" Target="../media/image44.jpeg"/><Relationship Id="rId12" Type="http://schemas.openxmlformats.org/officeDocument/2006/relationships/image" Target="../media/image49.jpe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17.xml"/><Relationship Id="rId6" Type="http://schemas.openxmlformats.org/officeDocument/2006/relationships/image" Target="../media/image43.jpeg"/><Relationship Id="rId11" Type="http://schemas.openxmlformats.org/officeDocument/2006/relationships/image" Target="../media/image48.jpeg"/><Relationship Id="rId5" Type="http://schemas.openxmlformats.org/officeDocument/2006/relationships/image" Target="../media/image42.jpeg"/><Relationship Id="rId10" Type="http://schemas.openxmlformats.org/officeDocument/2006/relationships/image" Target="../media/image47.jpeg"/><Relationship Id="rId4" Type="http://schemas.openxmlformats.org/officeDocument/2006/relationships/image" Target="../media/image41.png"/><Relationship Id="rId9" Type="http://schemas.openxmlformats.org/officeDocument/2006/relationships/image" Target="../media/image4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7" Type="http://schemas.openxmlformats.org/officeDocument/2006/relationships/image" Target="../media/image5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17.xml"/><Relationship Id="rId6" Type="http://schemas.openxmlformats.org/officeDocument/2006/relationships/image" Target="../media/image52.jpg"/><Relationship Id="rId5" Type="http://schemas.openxmlformats.org/officeDocument/2006/relationships/image" Target="../media/image51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17.xml"/><Relationship Id="rId6" Type="http://schemas.openxmlformats.org/officeDocument/2006/relationships/image" Target="../media/image56.png"/><Relationship Id="rId5" Type="http://schemas.openxmlformats.org/officeDocument/2006/relationships/image" Target="../media/image55.JPG"/><Relationship Id="rId4" Type="http://schemas.openxmlformats.org/officeDocument/2006/relationships/image" Target="../media/image54.jp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jpg"/><Relationship Id="rId3" Type="http://schemas.openxmlformats.org/officeDocument/2006/relationships/image" Target="../media/image37.png"/><Relationship Id="rId7" Type="http://schemas.openxmlformats.org/officeDocument/2006/relationships/image" Target="../media/image59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17.xml"/><Relationship Id="rId6" Type="http://schemas.openxmlformats.org/officeDocument/2006/relationships/image" Target="../media/image58.jpeg"/><Relationship Id="rId11" Type="http://schemas.openxmlformats.org/officeDocument/2006/relationships/image" Target="../media/image63.png"/><Relationship Id="rId5" Type="http://schemas.openxmlformats.org/officeDocument/2006/relationships/image" Target="../media/image57.jpeg"/><Relationship Id="rId10" Type="http://schemas.openxmlformats.org/officeDocument/2006/relationships/image" Target="../media/image62.jpeg"/><Relationship Id="rId4" Type="http://schemas.microsoft.com/office/2007/relationships/hdphoto" Target="../media/hdphoto1.wdp"/><Relationship Id="rId9" Type="http://schemas.openxmlformats.org/officeDocument/2006/relationships/image" Target="../media/image61.jp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jpg"/><Relationship Id="rId3" Type="http://schemas.openxmlformats.org/officeDocument/2006/relationships/image" Target="../media/image37.png"/><Relationship Id="rId7" Type="http://schemas.openxmlformats.org/officeDocument/2006/relationships/image" Target="../media/image6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79.xml"/><Relationship Id="rId6" Type="http://schemas.openxmlformats.org/officeDocument/2006/relationships/image" Target="../media/image65.jpeg"/><Relationship Id="rId11" Type="http://schemas.openxmlformats.org/officeDocument/2006/relationships/image" Target="../media/image70.png"/><Relationship Id="rId5" Type="http://schemas.openxmlformats.org/officeDocument/2006/relationships/image" Target="../media/image64.jpeg"/><Relationship Id="rId10" Type="http://schemas.openxmlformats.org/officeDocument/2006/relationships/image" Target="../media/image69.png"/><Relationship Id="rId4" Type="http://schemas.microsoft.com/office/2007/relationships/hdphoto" Target="../media/hdphoto1.wdp"/><Relationship Id="rId9" Type="http://schemas.openxmlformats.org/officeDocument/2006/relationships/image" Target="../media/image68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jpg"/><Relationship Id="rId13" Type="http://schemas.openxmlformats.org/officeDocument/2006/relationships/image" Target="../media/image73.jpeg"/><Relationship Id="rId3" Type="http://schemas.openxmlformats.org/officeDocument/2006/relationships/image" Target="../media/image37.png"/><Relationship Id="rId7" Type="http://schemas.openxmlformats.org/officeDocument/2006/relationships/image" Target="../media/image66.jpeg"/><Relationship Id="rId12" Type="http://schemas.openxmlformats.org/officeDocument/2006/relationships/image" Target="../media/image72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76.png"/><Relationship Id="rId1" Type="http://schemas.openxmlformats.org/officeDocument/2006/relationships/slideLayout" Target="../slideLayouts/slideLayout1079.xml"/><Relationship Id="rId6" Type="http://schemas.openxmlformats.org/officeDocument/2006/relationships/image" Target="../media/image65.jpeg"/><Relationship Id="rId11" Type="http://schemas.openxmlformats.org/officeDocument/2006/relationships/image" Target="../media/image71.png"/><Relationship Id="rId5" Type="http://schemas.openxmlformats.org/officeDocument/2006/relationships/image" Target="../media/image64.jpeg"/><Relationship Id="rId15" Type="http://schemas.openxmlformats.org/officeDocument/2006/relationships/image" Target="../media/image75.png"/><Relationship Id="rId10" Type="http://schemas.openxmlformats.org/officeDocument/2006/relationships/image" Target="../media/image69.png"/><Relationship Id="rId4" Type="http://schemas.microsoft.com/office/2007/relationships/hdphoto" Target="../media/hdphoto1.wdp"/><Relationship Id="rId9" Type="http://schemas.openxmlformats.org/officeDocument/2006/relationships/image" Target="../media/image68.jpeg"/><Relationship Id="rId14" Type="http://schemas.openxmlformats.org/officeDocument/2006/relationships/image" Target="../media/image7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ieawind.org/task_19.html" TargetMode="External"/><Relationship Id="rId3" Type="http://schemas.openxmlformats.org/officeDocument/2006/relationships/image" Target="../media/image37.png"/><Relationship Id="rId7" Type="http://schemas.openxmlformats.org/officeDocument/2006/relationships/image" Target="../media/image7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27.xml"/><Relationship Id="rId6" Type="http://schemas.openxmlformats.org/officeDocument/2006/relationships/image" Target="../media/image77.png"/><Relationship Id="rId5" Type="http://schemas.openxmlformats.org/officeDocument/2006/relationships/hyperlink" Target="http://www.ieawind.org/task_19/State%20of%20the%20Art%20Task%2019/052516/Task%2019_Available_Technologies_report_WEinCC_May2016_approved.pdf" TargetMode="External"/><Relationship Id="rId10" Type="http://schemas.openxmlformats.org/officeDocument/2006/relationships/hyperlink" Target="http://www.windpowermonthly.com/article/1403504/emerging-cold" TargetMode="External"/><Relationship Id="rId4" Type="http://schemas.microsoft.com/office/2007/relationships/hdphoto" Target="../media/hdphoto1.wdp"/><Relationship Id="rId9" Type="http://schemas.openxmlformats.org/officeDocument/2006/relationships/image" Target="../media/image7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88825" cy="8038112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12" y="1931561"/>
            <a:ext cx="12188813" cy="2739211"/>
            <a:chOff x="12" y="1931561"/>
            <a:chExt cx="12188813" cy="2739211"/>
          </a:xfrm>
        </p:grpSpPr>
        <p:sp>
          <p:nvSpPr>
            <p:cNvPr id="3" name="Rectangle 2"/>
            <p:cNvSpPr/>
            <p:nvPr/>
          </p:nvSpPr>
          <p:spPr>
            <a:xfrm>
              <a:off x="12" y="1931561"/>
              <a:ext cx="12188813" cy="2739211"/>
            </a:xfrm>
            <a:prstGeom prst="rect">
              <a:avLst/>
            </a:prstGeom>
            <a:solidFill>
              <a:schemeClr val="bg1">
                <a:alpha val="76000"/>
              </a:schemeClr>
            </a:solidFill>
          </p:spPr>
          <p:txBody>
            <a:bodyPr wrap="square">
              <a:spAutoFit/>
            </a:bodyPr>
            <a:lstStyle/>
            <a:p>
              <a:pPr algn="r"/>
              <a:endParaRPr lang="en-US" sz="3200" b="1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endParaRPr>
            </a:p>
            <a:p>
              <a:pPr algn="r"/>
              <a:r>
                <a:rPr lang="en-US" sz="3600" b="1" dirty="0">
                  <a:solidFill>
                    <a:srgbClr val="272848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Low temperature compliance testing </a:t>
              </a:r>
            </a:p>
            <a:p>
              <a:pPr algn="r"/>
              <a:r>
                <a:rPr lang="en-US" sz="3600" b="1" dirty="0">
                  <a:solidFill>
                    <a:srgbClr val="272848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of wind turbine applications for the </a:t>
              </a:r>
            </a:p>
            <a:p>
              <a:pPr algn="r"/>
              <a:r>
                <a:rPr lang="en-US" sz="3600" b="1" dirty="0">
                  <a:solidFill>
                    <a:srgbClr val="272848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‘cold climate’ market</a:t>
              </a:r>
              <a:endParaRPr lang="en-US" sz="3200" b="1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endParaRPr>
            </a:p>
            <a:p>
              <a:pPr algn="r"/>
              <a:r>
                <a:rPr lang="en-US" sz="3200" b="1" dirty="0">
                  <a:solidFill>
                    <a:srgbClr val="272848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 </a:t>
              </a: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446"/>
            <a:stretch/>
          </p:blipFill>
          <p:spPr>
            <a:xfrm>
              <a:off x="630625" y="2075688"/>
              <a:ext cx="2614020" cy="2450955"/>
            </a:xfrm>
            <a:prstGeom prst="rect">
              <a:avLst/>
            </a:prstGeom>
          </p:spPr>
        </p:pic>
      </p:grpSp>
      <p:sp>
        <p:nvSpPr>
          <p:cNvPr id="12" name="Rectangle 11"/>
          <p:cNvSpPr/>
          <p:nvPr/>
        </p:nvSpPr>
        <p:spPr>
          <a:xfrm>
            <a:off x="0" y="5646865"/>
            <a:ext cx="12188813" cy="1077218"/>
          </a:xfrm>
          <a:prstGeom prst="rect">
            <a:avLst/>
          </a:prstGeom>
          <a:solidFill>
            <a:schemeClr val="bg1">
              <a:alpha val="76000"/>
            </a:schemeClr>
          </a:solidFill>
        </p:spPr>
        <p:txBody>
          <a:bodyPr wrap="square">
            <a:spAutoFit/>
          </a:bodyPr>
          <a:lstStyle/>
          <a:p>
            <a:pPr algn="r"/>
            <a:endParaRPr lang="en-US" sz="3200" b="1" dirty="0">
              <a:solidFill>
                <a:srgbClr val="272848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algn="r"/>
            <a:endParaRPr lang="en-US" sz="3200" b="1" dirty="0">
              <a:solidFill>
                <a:srgbClr val="272848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4819" y="5954641"/>
            <a:ext cx="35284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 b="1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pieterjan.jordaens@owi-lab.be </a:t>
            </a:r>
            <a:r>
              <a:rPr lang="nl-BE" sz="2400" b="1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6181" y="5832324"/>
            <a:ext cx="1912109" cy="64563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7026" y="5954641"/>
            <a:ext cx="1672394" cy="52954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0008713" y="5954640"/>
            <a:ext cx="21801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 b="1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www.owi-lab.be</a:t>
            </a:r>
            <a:r>
              <a:rPr lang="nl-BE" sz="2400" b="1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949559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32298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523220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Overview of most popular measures in “cold</a:t>
            </a:r>
            <a:r>
              <a:rPr kumimoji="0" lang="en-US" sz="28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 climate package” 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4705" y="4058604"/>
            <a:ext cx="1466174" cy="27631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4330" y="1134429"/>
            <a:ext cx="5038726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9" name="Group 78"/>
          <p:cNvGrpSpPr/>
          <p:nvPr/>
        </p:nvGrpSpPr>
        <p:grpSpPr>
          <a:xfrm>
            <a:off x="809482" y="5435836"/>
            <a:ext cx="4461017" cy="923330"/>
            <a:chOff x="809482" y="5435836"/>
            <a:chExt cx="4461017" cy="923330"/>
          </a:xfrm>
        </p:grpSpPr>
        <p:sp>
          <p:nvSpPr>
            <p:cNvPr id="20" name="TextBox 19"/>
            <p:cNvSpPr txBox="1"/>
            <p:nvPr/>
          </p:nvSpPr>
          <p:spPr>
            <a:xfrm>
              <a:off x="1006996" y="5435836"/>
              <a:ext cx="4263503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b="1" u="sng" dirty="0">
                  <a:solidFill>
                    <a:srgbClr val="272848"/>
                  </a:solidFill>
                </a:rPr>
                <a:t>MATERIALS: </a:t>
              </a:r>
              <a:r>
                <a:rPr lang="en-US" sz="1050" b="1" dirty="0">
                  <a:solidFill>
                    <a:srgbClr val="272848"/>
                  </a:solidFill>
                </a:rPr>
                <a:t>‘Low temperature’ materials applied </a:t>
              </a:r>
              <a:br>
                <a:rPr lang="en-US" sz="1050" b="1" dirty="0">
                  <a:solidFill>
                    <a:srgbClr val="272848"/>
                  </a:solidFill>
                </a:rPr>
              </a:br>
              <a:r>
                <a:rPr lang="en-US" sz="1050" b="1" dirty="0">
                  <a:solidFill>
                    <a:srgbClr val="272848"/>
                  </a:solidFill>
                </a:rPr>
                <a:t>(special steel and cast iron alloys for structures ; elastomers) - gearbox, nacelle frame, hub, main shaft, bearing housing, seals, </a:t>
              </a:r>
              <a:r>
                <a:rPr lang="en-US" sz="1050" b="1" dirty="0" err="1">
                  <a:solidFill>
                    <a:srgbClr val="272848"/>
                  </a:solidFill>
                </a:rPr>
                <a:t>etc</a:t>
              </a:r>
              <a:r>
                <a:rPr lang="en-US" sz="1050" b="1" dirty="0">
                  <a:solidFill>
                    <a:srgbClr val="272848"/>
                  </a:solidFill>
                </a:rPr>
                <a:t>…  </a:t>
              </a:r>
            </a:p>
            <a:p>
              <a:pPr algn="ctr"/>
              <a:endParaRPr lang="en-US" sz="1200" b="1" dirty="0"/>
            </a:p>
          </p:txBody>
        </p:sp>
        <p:sp>
          <p:nvSpPr>
            <p:cNvPr id="21" name="Oval 20"/>
            <p:cNvSpPr/>
            <p:nvPr/>
          </p:nvSpPr>
          <p:spPr>
            <a:xfrm>
              <a:off x="809482" y="5662449"/>
              <a:ext cx="141203" cy="12330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809481" y="4825429"/>
            <a:ext cx="3887842" cy="415498"/>
            <a:chOff x="809481" y="4825429"/>
            <a:chExt cx="3887842" cy="415498"/>
          </a:xfrm>
        </p:grpSpPr>
        <p:sp>
          <p:nvSpPr>
            <p:cNvPr id="27" name="Oval 26"/>
            <p:cNvSpPr/>
            <p:nvPr/>
          </p:nvSpPr>
          <p:spPr>
            <a:xfrm>
              <a:off x="809481" y="5000731"/>
              <a:ext cx="141203" cy="12330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006997" y="4825429"/>
              <a:ext cx="3690326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b="1" u="sng" dirty="0">
                  <a:solidFill>
                    <a:srgbClr val="272848"/>
                  </a:solidFill>
                </a:rPr>
                <a:t>FLUIDS: </a:t>
              </a:r>
              <a:r>
                <a:rPr lang="en-US" sz="1050" b="1" dirty="0">
                  <a:solidFill>
                    <a:srgbClr val="272848"/>
                  </a:solidFill>
                </a:rPr>
                <a:t>‘Low temperature’ oils &amp; greases applied – gearbox, bearings, transformer, cooling, hydraulics,… </a:t>
              </a:r>
              <a:endParaRPr lang="en-US" sz="1200" b="1" dirty="0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796782" y="1368381"/>
            <a:ext cx="7545427" cy="5591202"/>
            <a:chOff x="796782" y="1368381"/>
            <a:chExt cx="7545427" cy="5591202"/>
          </a:xfrm>
        </p:grpSpPr>
        <p:grpSp>
          <p:nvGrpSpPr>
            <p:cNvPr id="80" name="Group 79"/>
            <p:cNvGrpSpPr/>
            <p:nvPr/>
          </p:nvGrpSpPr>
          <p:grpSpPr>
            <a:xfrm>
              <a:off x="796782" y="6197836"/>
              <a:ext cx="4613247" cy="761747"/>
              <a:chOff x="796782" y="6197836"/>
              <a:chExt cx="4613247" cy="761747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1006996" y="6197836"/>
                <a:ext cx="4403033" cy="761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050" b="1" u="sng" dirty="0">
                    <a:solidFill>
                      <a:srgbClr val="272848"/>
                    </a:solidFill>
                  </a:rPr>
                  <a:t>SPECIAL MEASURES:</a:t>
                </a:r>
                <a:r>
                  <a:rPr lang="en-US" sz="1050" dirty="0">
                    <a:solidFill>
                      <a:srgbClr val="272848"/>
                    </a:solidFill>
                  </a:rPr>
                  <a:t> </a:t>
                </a:r>
                <a:r>
                  <a:rPr lang="en-US" sz="1050" b="1" dirty="0">
                    <a:solidFill>
                      <a:srgbClr val="272848"/>
                    </a:solidFill>
                  </a:rPr>
                  <a:t>Anti &amp; de-icing solutions, improved nacelle sealing, ice-detection sensors, dedicated cold start-up procedures (cold climate controller), foundation (water ingress)  </a:t>
                </a:r>
                <a:r>
                  <a:rPr lang="en-US" sz="1050" b="1" u="sng" dirty="0">
                    <a:solidFill>
                      <a:srgbClr val="272848"/>
                    </a:solidFill>
                  </a:rPr>
                  <a:t> </a:t>
                </a:r>
                <a:endParaRPr lang="en-US" sz="1050" b="1" dirty="0">
                  <a:solidFill>
                    <a:srgbClr val="272848"/>
                  </a:solidFill>
                </a:endParaRPr>
              </a:p>
              <a:p>
                <a:pPr algn="ctr"/>
                <a:endParaRPr lang="en-US" sz="1200" b="1" dirty="0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796782" y="6310149"/>
                <a:ext cx="141203" cy="123308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rgbClr val="00B0F0"/>
                </a:solidFill>
              </a:ln>
              <a:effectLst>
                <a:outerShdw blurRad="76200" dist="50800" dir="5400000" algn="ctr" rotWithShape="0">
                  <a:srgbClr val="000000">
                    <a:alpha val="27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BE" dirty="0"/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481086" y="2551631"/>
              <a:ext cx="3690326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b="1" dirty="0">
                  <a:solidFill>
                    <a:srgbClr val="272848"/>
                  </a:solidFill>
                </a:rPr>
                <a:t>Ice detection / no-ice detection 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382484" y="3099556"/>
              <a:ext cx="369032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b="1" dirty="0">
                  <a:solidFill>
                    <a:srgbClr val="272848"/>
                  </a:solidFill>
                </a:rPr>
                <a:t>Blade de-icing:</a:t>
              </a:r>
              <a:br>
                <a:rPr lang="en-US" sz="1050" b="1" dirty="0">
                  <a:solidFill>
                    <a:srgbClr val="272848"/>
                  </a:solidFill>
                </a:rPr>
              </a:br>
              <a:endParaRPr lang="en-US" sz="1050" b="1" dirty="0">
                <a:solidFill>
                  <a:srgbClr val="272848"/>
                </a:solidFill>
              </a:endParaRPr>
            </a:p>
            <a:p>
              <a:pPr marL="171450" indent="-171450">
                <a:buFontTx/>
                <a:buChar char="-"/>
              </a:pPr>
              <a:r>
                <a:rPr lang="en-US" sz="1050" dirty="0">
                  <a:solidFill>
                    <a:srgbClr val="272848"/>
                  </a:solidFill>
                </a:rPr>
                <a:t>Heating mats in composite</a:t>
              </a:r>
            </a:p>
            <a:p>
              <a:pPr marL="171450" indent="-171450">
                <a:buFontTx/>
                <a:buChar char="-"/>
              </a:pPr>
              <a:r>
                <a:rPr lang="en-US" sz="1050" dirty="0">
                  <a:solidFill>
                    <a:srgbClr val="272848"/>
                  </a:solidFill>
                </a:rPr>
                <a:t>Hot air system </a:t>
              </a:r>
            </a:p>
            <a:p>
              <a:pPr algn="ctr"/>
              <a:endParaRPr lang="en-US" sz="1200" b="1" dirty="0"/>
            </a:p>
          </p:txBody>
        </p:sp>
        <p:cxnSp>
          <p:nvCxnSpPr>
            <p:cNvPr id="9" name="Straight Arrow Connector 8"/>
            <p:cNvCxnSpPr/>
            <p:nvPr/>
          </p:nvCxnSpPr>
          <p:spPr>
            <a:xfrm flipH="1" flipV="1">
              <a:off x="3492500" y="3553853"/>
              <a:ext cx="900024" cy="260215"/>
            </a:xfrm>
            <a:prstGeom prst="straightConnector1">
              <a:avLst/>
            </a:prstGeom>
            <a:ln w="127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Oval 32"/>
            <p:cNvSpPr/>
            <p:nvPr/>
          </p:nvSpPr>
          <p:spPr>
            <a:xfrm>
              <a:off x="4474091" y="3794871"/>
              <a:ext cx="141203" cy="12330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rgbClr val="00B0F0"/>
              </a:solidFill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cxnSp>
          <p:nvCxnSpPr>
            <p:cNvPr id="36" name="Straight Arrow Connector 35"/>
            <p:cNvCxnSpPr/>
            <p:nvPr/>
          </p:nvCxnSpPr>
          <p:spPr>
            <a:xfrm flipH="1" flipV="1">
              <a:off x="3654255" y="2737547"/>
              <a:ext cx="900024" cy="260215"/>
            </a:xfrm>
            <a:prstGeom prst="straightConnector1">
              <a:avLst/>
            </a:prstGeom>
            <a:ln w="127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Oval 36"/>
            <p:cNvSpPr/>
            <p:nvPr/>
          </p:nvSpPr>
          <p:spPr>
            <a:xfrm>
              <a:off x="4629492" y="2981423"/>
              <a:ext cx="141203" cy="12330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rgbClr val="00B0F0"/>
              </a:solidFill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6023917" y="5901425"/>
              <a:ext cx="141203" cy="12330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rgbClr val="00B0F0"/>
              </a:solidFill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6555391" y="6578709"/>
              <a:ext cx="141203" cy="12330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rgbClr val="00B0F0"/>
              </a:solidFill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50" name="Oval 49"/>
            <p:cNvSpPr/>
            <p:nvPr/>
          </p:nvSpPr>
          <p:spPr>
            <a:xfrm>
              <a:off x="8124682" y="1368381"/>
              <a:ext cx="141203" cy="12330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rgbClr val="00B0F0"/>
              </a:solidFill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51" name="Oval 50"/>
            <p:cNvSpPr/>
            <p:nvPr/>
          </p:nvSpPr>
          <p:spPr>
            <a:xfrm>
              <a:off x="8201006" y="2907861"/>
              <a:ext cx="141203" cy="12330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rgbClr val="00B0F0"/>
              </a:solidFill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52" name="Oval 51"/>
            <p:cNvSpPr/>
            <p:nvPr/>
          </p:nvSpPr>
          <p:spPr>
            <a:xfrm>
              <a:off x="6360814" y="2423054"/>
              <a:ext cx="141203" cy="12330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rgbClr val="00B0F0"/>
              </a:solidFill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4002831" y="2028762"/>
            <a:ext cx="7431863" cy="4611767"/>
            <a:chOff x="4002831" y="2028762"/>
            <a:chExt cx="7431863" cy="4611767"/>
          </a:xfrm>
        </p:grpSpPr>
        <p:sp>
          <p:nvSpPr>
            <p:cNvPr id="22" name="Oval 21"/>
            <p:cNvSpPr/>
            <p:nvPr/>
          </p:nvSpPr>
          <p:spPr>
            <a:xfrm>
              <a:off x="4002831" y="2028762"/>
              <a:ext cx="141203" cy="12330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23" name="Oval 22"/>
            <p:cNvSpPr/>
            <p:nvPr/>
          </p:nvSpPr>
          <p:spPr>
            <a:xfrm>
              <a:off x="6218152" y="2241491"/>
              <a:ext cx="141203" cy="12330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24" name="Oval 23"/>
            <p:cNvSpPr/>
            <p:nvPr/>
          </p:nvSpPr>
          <p:spPr>
            <a:xfrm>
              <a:off x="5294227" y="2736216"/>
              <a:ext cx="141203" cy="12330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25" name="Oval 24"/>
            <p:cNvSpPr/>
            <p:nvPr/>
          </p:nvSpPr>
          <p:spPr>
            <a:xfrm>
              <a:off x="6580791" y="3638651"/>
              <a:ext cx="141203" cy="12330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26" name="Oval 25"/>
            <p:cNvSpPr/>
            <p:nvPr/>
          </p:nvSpPr>
          <p:spPr>
            <a:xfrm>
              <a:off x="5528320" y="2163759"/>
              <a:ext cx="141203" cy="12330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6" name="Oval 45"/>
            <p:cNvSpPr/>
            <p:nvPr/>
          </p:nvSpPr>
          <p:spPr>
            <a:xfrm>
              <a:off x="6767195" y="6517221"/>
              <a:ext cx="141203" cy="12330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7" name="Oval 46"/>
            <p:cNvSpPr/>
            <p:nvPr/>
          </p:nvSpPr>
          <p:spPr>
            <a:xfrm>
              <a:off x="6088155" y="6065418"/>
              <a:ext cx="141203" cy="123308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cxnSp>
          <p:nvCxnSpPr>
            <p:cNvPr id="58" name="Straight Arrow Connector 57"/>
            <p:cNvCxnSpPr/>
            <p:nvPr/>
          </p:nvCxnSpPr>
          <p:spPr>
            <a:xfrm>
              <a:off x="6531183" y="2611265"/>
              <a:ext cx="1158976" cy="1072695"/>
            </a:xfrm>
            <a:prstGeom prst="straightConnector1">
              <a:avLst/>
            </a:prstGeom>
            <a:ln w="127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TextBox 63"/>
            <p:cNvSpPr txBox="1"/>
            <p:nvPr/>
          </p:nvSpPr>
          <p:spPr>
            <a:xfrm>
              <a:off x="7744368" y="3732930"/>
              <a:ext cx="3690326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b="1" dirty="0">
                  <a:solidFill>
                    <a:srgbClr val="272848"/>
                  </a:solidFill>
                </a:rPr>
                <a:t>Gearbox: </a:t>
              </a:r>
            </a:p>
            <a:p>
              <a:pPr marL="171450" indent="-171450">
                <a:buFontTx/>
                <a:buChar char="-"/>
              </a:pPr>
              <a:r>
                <a:rPr lang="en-US" sz="1050" b="1" dirty="0">
                  <a:solidFill>
                    <a:srgbClr val="272848"/>
                  </a:solidFill>
                </a:rPr>
                <a:t>Special materials</a:t>
              </a:r>
            </a:p>
            <a:p>
              <a:pPr marL="171450" indent="-171450">
                <a:buFontTx/>
                <a:buChar char="-"/>
              </a:pPr>
              <a:r>
                <a:rPr lang="en-US" sz="1050" b="1" dirty="0">
                  <a:solidFill>
                    <a:srgbClr val="272848"/>
                  </a:solidFill>
                </a:rPr>
                <a:t>Special lubricants &amp; grease</a:t>
              </a:r>
            </a:p>
            <a:p>
              <a:pPr marL="171450" indent="-171450">
                <a:buFontTx/>
                <a:buChar char="-"/>
              </a:pPr>
              <a:r>
                <a:rPr lang="en-US" sz="1050" b="1" dirty="0">
                  <a:solidFill>
                    <a:srgbClr val="272848"/>
                  </a:solidFill>
                </a:rPr>
                <a:t>Additional (pre-) heating </a:t>
              </a:r>
            </a:p>
            <a:p>
              <a:pPr marL="171450" indent="-171450">
                <a:buFontTx/>
                <a:buChar char="-"/>
              </a:pPr>
              <a:r>
                <a:rPr lang="en-US" sz="1050" b="1" dirty="0">
                  <a:solidFill>
                    <a:srgbClr val="272848"/>
                  </a:solidFill>
                </a:rPr>
                <a:t>Dedicated cold start-up procedures </a:t>
              </a: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4770695" y="1991164"/>
            <a:ext cx="8256870" cy="4033569"/>
            <a:chOff x="4770695" y="1991164"/>
            <a:chExt cx="8256870" cy="4033569"/>
          </a:xfrm>
        </p:grpSpPr>
        <p:sp>
          <p:nvSpPr>
            <p:cNvPr id="39" name="Oval 38"/>
            <p:cNvSpPr/>
            <p:nvPr/>
          </p:nvSpPr>
          <p:spPr>
            <a:xfrm>
              <a:off x="8529692" y="2152070"/>
              <a:ext cx="141203" cy="12330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0" name="Oval 39"/>
            <p:cNvSpPr/>
            <p:nvPr/>
          </p:nvSpPr>
          <p:spPr>
            <a:xfrm>
              <a:off x="6186359" y="5901425"/>
              <a:ext cx="141203" cy="12330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1" name="Oval 40"/>
            <p:cNvSpPr/>
            <p:nvPr/>
          </p:nvSpPr>
          <p:spPr>
            <a:xfrm>
              <a:off x="5769160" y="2805547"/>
              <a:ext cx="141203" cy="12330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2" name="Oval 41"/>
            <p:cNvSpPr/>
            <p:nvPr/>
          </p:nvSpPr>
          <p:spPr>
            <a:xfrm>
              <a:off x="5153024" y="2002266"/>
              <a:ext cx="141203" cy="12330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3" name="Oval 42"/>
            <p:cNvSpPr/>
            <p:nvPr/>
          </p:nvSpPr>
          <p:spPr>
            <a:xfrm>
              <a:off x="4770695" y="2001614"/>
              <a:ext cx="141203" cy="12330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4" name="Oval 43"/>
            <p:cNvSpPr/>
            <p:nvPr/>
          </p:nvSpPr>
          <p:spPr>
            <a:xfrm>
              <a:off x="6494080" y="2192666"/>
              <a:ext cx="141203" cy="12330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45" name="Oval 44"/>
            <p:cNvSpPr/>
            <p:nvPr/>
          </p:nvSpPr>
          <p:spPr>
            <a:xfrm>
              <a:off x="6721994" y="2429089"/>
              <a:ext cx="141203" cy="123308"/>
            </a:xfrm>
            <a:prstGeom prst="ellipse">
              <a:avLst/>
            </a:prstGeom>
            <a:solidFill>
              <a:srgbClr val="00B05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cxnSp>
          <p:nvCxnSpPr>
            <p:cNvPr id="70" name="Straight Arrow Connector 69"/>
            <p:cNvCxnSpPr/>
            <p:nvPr/>
          </p:nvCxnSpPr>
          <p:spPr>
            <a:xfrm flipV="1">
              <a:off x="8749375" y="2202870"/>
              <a:ext cx="560881" cy="1"/>
            </a:xfrm>
            <a:prstGeom prst="straightConnector1">
              <a:avLst/>
            </a:prstGeom>
            <a:ln w="127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TextBox 73"/>
            <p:cNvSpPr txBox="1"/>
            <p:nvPr/>
          </p:nvSpPr>
          <p:spPr>
            <a:xfrm>
              <a:off x="9337239" y="1991164"/>
              <a:ext cx="3690326" cy="5770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b="1" dirty="0">
                  <a:solidFill>
                    <a:srgbClr val="272848"/>
                  </a:solidFill>
                </a:rPr>
                <a:t>Dedicated low temperature</a:t>
              </a:r>
              <a:br>
                <a:rPr lang="en-US" sz="1050" b="1" dirty="0">
                  <a:solidFill>
                    <a:srgbClr val="272848"/>
                  </a:solidFill>
                </a:rPr>
              </a:br>
              <a:r>
                <a:rPr lang="en-US" sz="1050" b="1" dirty="0">
                  <a:solidFill>
                    <a:srgbClr val="272848"/>
                  </a:solidFill>
                </a:rPr>
                <a:t>cooling fluids and cooling circuit</a:t>
              </a:r>
            </a:p>
            <a:p>
              <a:r>
                <a:rPr lang="en-US" sz="1050" b="1" dirty="0">
                  <a:solidFill>
                    <a:srgbClr val="272848"/>
                  </a:solidFill>
                </a:rPr>
                <a:t>For gearbox, generator &amp; converter  </a:t>
              </a: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809481" y="1166068"/>
            <a:ext cx="12030491" cy="4853848"/>
            <a:chOff x="809481" y="1166068"/>
            <a:chExt cx="12030491" cy="4853848"/>
          </a:xfrm>
        </p:grpSpPr>
        <p:sp>
          <p:nvSpPr>
            <p:cNvPr id="29" name="Oval 28"/>
            <p:cNvSpPr/>
            <p:nvPr/>
          </p:nvSpPr>
          <p:spPr>
            <a:xfrm>
              <a:off x="809481" y="4314931"/>
              <a:ext cx="141203" cy="12330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997472" y="4130104"/>
              <a:ext cx="3690326" cy="5770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b="1" u="sng" dirty="0">
                  <a:solidFill>
                    <a:srgbClr val="272848"/>
                  </a:solidFill>
                </a:rPr>
                <a:t>HEATING:</a:t>
              </a:r>
              <a:r>
                <a:rPr lang="en-US" sz="1050" dirty="0">
                  <a:solidFill>
                    <a:srgbClr val="272848"/>
                  </a:solidFill>
                </a:rPr>
                <a:t> </a:t>
              </a:r>
              <a:r>
                <a:rPr lang="en-US" sz="1050" b="1" dirty="0">
                  <a:solidFill>
                    <a:srgbClr val="272848"/>
                  </a:solidFill>
                </a:rPr>
                <a:t>Additional heaters added to switch cabinets and converters, gearboxes, hydraulics, anemometer, slip rings, nacelle space…</a:t>
              </a:r>
              <a:endParaRPr lang="en-US" sz="1200" b="1" dirty="0"/>
            </a:p>
          </p:txBody>
        </p:sp>
        <p:cxnSp>
          <p:nvCxnSpPr>
            <p:cNvPr id="53" name="Straight Arrow Connector 52"/>
            <p:cNvCxnSpPr/>
            <p:nvPr/>
          </p:nvCxnSpPr>
          <p:spPr>
            <a:xfrm flipV="1">
              <a:off x="8351600" y="1368381"/>
              <a:ext cx="712331" cy="175499"/>
            </a:xfrm>
            <a:prstGeom prst="straightConnector1">
              <a:avLst/>
            </a:prstGeom>
            <a:ln w="127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TextBox 56"/>
            <p:cNvSpPr txBox="1"/>
            <p:nvPr/>
          </p:nvSpPr>
          <p:spPr>
            <a:xfrm>
              <a:off x="9149646" y="1166068"/>
              <a:ext cx="3690326" cy="415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50" b="1" dirty="0">
                  <a:solidFill>
                    <a:srgbClr val="272848"/>
                  </a:solidFill>
                </a:rPr>
                <a:t>Ice detection </a:t>
              </a:r>
            </a:p>
            <a:p>
              <a:r>
                <a:rPr lang="en-US" sz="1050" b="1" dirty="0">
                  <a:solidFill>
                    <a:srgbClr val="272848"/>
                  </a:solidFill>
                </a:rPr>
                <a:t>Heated anemometers</a:t>
              </a:r>
            </a:p>
          </p:txBody>
        </p:sp>
        <p:sp>
          <p:nvSpPr>
            <p:cNvPr id="55" name="Oval 54"/>
            <p:cNvSpPr/>
            <p:nvPr/>
          </p:nvSpPr>
          <p:spPr>
            <a:xfrm>
              <a:off x="8124681" y="1595851"/>
              <a:ext cx="141203" cy="12330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65" name="Oval 64"/>
            <p:cNvSpPr/>
            <p:nvPr/>
          </p:nvSpPr>
          <p:spPr>
            <a:xfrm>
              <a:off x="6045156" y="5035325"/>
              <a:ext cx="141203" cy="12330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66" name="Oval 65"/>
            <p:cNvSpPr/>
            <p:nvPr/>
          </p:nvSpPr>
          <p:spPr>
            <a:xfrm>
              <a:off x="7413415" y="2506102"/>
              <a:ext cx="141203" cy="12330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67" name="Oval 66"/>
            <p:cNvSpPr/>
            <p:nvPr/>
          </p:nvSpPr>
          <p:spPr>
            <a:xfrm>
              <a:off x="6484789" y="5896608"/>
              <a:ext cx="141203" cy="12330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68" name="Oval 67"/>
            <p:cNvSpPr/>
            <p:nvPr/>
          </p:nvSpPr>
          <p:spPr>
            <a:xfrm>
              <a:off x="6887458" y="1672324"/>
              <a:ext cx="141203" cy="12330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6334136" y="2075418"/>
              <a:ext cx="141203" cy="12330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  <p:sp>
          <p:nvSpPr>
            <p:cNvPr id="82" name="Oval 81"/>
            <p:cNvSpPr/>
            <p:nvPr/>
          </p:nvSpPr>
          <p:spPr>
            <a:xfrm>
              <a:off x="4697323" y="2213724"/>
              <a:ext cx="141203" cy="123308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outerShdw blurRad="76200" dist="50800" dir="5400000" algn="ctr" rotWithShape="0">
                <a:srgbClr val="000000">
                  <a:alpha val="27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BE" dirty="0"/>
            </a:p>
          </p:txBody>
        </p:sp>
      </p:grpSp>
    </p:spTree>
    <p:extLst>
      <p:ext uri="{BB962C8B-B14F-4D97-AF65-F5344CB8AC3E}">
        <p14:creationId xmlns:p14="http://schemas.microsoft.com/office/powerpoint/2010/main" val="2248093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41534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646331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Insights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 in </a:t>
            </a:r>
            <a:r>
              <a:rPr lang="en-US" sz="36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f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ield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 performance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 in low temperatures 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883" t="14733" r="1943" b="19418"/>
          <a:stretch/>
        </p:blipFill>
        <p:spPr>
          <a:xfrm>
            <a:off x="488445" y="1513333"/>
            <a:ext cx="4162965" cy="4234326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92384" y="5916904"/>
            <a:ext cx="49000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Source: Azure international / Clean Energy – </a:t>
            </a:r>
            <a:r>
              <a:rPr lang="en-US" sz="1000" dirty="0" err="1"/>
              <a:t>Winterwind</a:t>
            </a:r>
            <a:r>
              <a:rPr lang="en-US" sz="1000" dirty="0"/>
              <a:t> 2016</a:t>
            </a:r>
          </a:p>
          <a:p>
            <a:endParaRPr lang="en-US" sz="1000" dirty="0"/>
          </a:p>
          <a:p>
            <a:r>
              <a:rPr lang="en-US" sz="1000" dirty="0"/>
              <a:t>Location wind farm: Mongolia (cold climate) </a:t>
            </a:r>
            <a:endParaRPr lang="en-US" sz="1100" dirty="0"/>
          </a:p>
          <a:p>
            <a:pPr algn="ctr"/>
            <a:endParaRPr lang="en-US" sz="1200" b="1" dirty="0"/>
          </a:p>
          <a:p>
            <a:pPr algn="ctr"/>
            <a:r>
              <a:rPr lang="en-US" sz="1200" b="1" dirty="0"/>
              <a:t>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234532" y="1297901"/>
            <a:ext cx="9719427" cy="5693767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R="0" lvl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kern="0" dirty="0">
                <a:solidFill>
                  <a:srgbClr val="272848"/>
                </a:solidFill>
              </a:rPr>
              <a:t>Dry air conditions at this location in Mongolia – almost no influence </a:t>
            </a:r>
            <a:br>
              <a:rPr lang="en-US" kern="0" dirty="0">
                <a:solidFill>
                  <a:srgbClr val="272848"/>
                </a:solidFill>
              </a:rPr>
            </a:br>
            <a:r>
              <a:rPr lang="en-US" kern="0" dirty="0">
                <a:solidFill>
                  <a:srgbClr val="272848"/>
                </a:solidFill>
              </a:rPr>
              <a:t>of icing on power curve, only effect of the low temperatures</a:t>
            </a: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kern="0" dirty="0">
                <a:solidFill>
                  <a:srgbClr val="272848"/>
                </a:solidFill>
              </a:rPr>
              <a:t>Power loss due to:</a:t>
            </a: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b="1" kern="0" dirty="0">
                <a:solidFill>
                  <a:srgbClr val="272848"/>
                </a:solidFill>
              </a:rPr>
              <a:t>Cold weather shut-downs</a:t>
            </a:r>
            <a:r>
              <a:rPr lang="en-US" kern="0" dirty="0">
                <a:solidFill>
                  <a:srgbClr val="272848"/>
                </a:solidFill>
              </a:rPr>
              <a:t>: </a:t>
            </a:r>
          </a:p>
          <a:p>
            <a:pPr marL="913921" lvl="2" defTabSz="913449">
              <a:defRPr/>
            </a:pPr>
            <a:br>
              <a:rPr lang="en-US" kern="0" dirty="0">
                <a:solidFill>
                  <a:srgbClr val="272848"/>
                </a:solidFill>
              </a:rPr>
            </a:br>
            <a:r>
              <a:rPr lang="en-US" sz="1600" kern="0" dirty="0">
                <a:solidFill>
                  <a:srgbClr val="272848"/>
                </a:solidFill>
              </a:rPr>
              <a:t>The control system will shut the turbine down when the average </a:t>
            </a:r>
            <a:br>
              <a:rPr lang="en-US" sz="1600" kern="0" dirty="0">
                <a:solidFill>
                  <a:srgbClr val="272848"/>
                </a:solidFill>
              </a:rPr>
            </a:br>
            <a:r>
              <a:rPr lang="en-US" sz="1600" kern="0" dirty="0">
                <a:solidFill>
                  <a:srgbClr val="272848"/>
                </a:solidFill>
              </a:rPr>
              <a:t>temperature measured in the nacelle drops below -30°C.  </a:t>
            </a:r>
            <a:br>
              <a:rPr lang="en-US" kern="0" dirty="0">
                <a:solidFill>
                  <a:srgbClr val="272848"/>
                </a:solidFill>
              </a:rPr>
            </a:br>
            <a:endParaRPr lang="en-US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b="1" kern="0" dirty="0">
                <a:solidFill>
                  <a:srgbClr val="272848"/>
                </a:solidFill>
              </a:rPr>
              <a:t>Cold weather de-rating</a:t>
            </a:r>
            <a:r>
              <a:rPr lang="en-US" kern="0" dirty="0">
                <a:solidFill>
                  <a:srgbClr val="272848"/>
                </a:solidFill>
              </a:rPr>
              <a:t>:</a:t>
            </a: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endParaRPr lang="en-US" sz="1400" kern="0" dirty="0">
              <a:solidFill>
                <a:srgbClr val="272848"/>
              </a:solidFill>
            </a:endParaRPr>
          </a:p>
          <a:p>
            <a:pPr marL="913921" lvl="2" defTabSz="913449">
              <a:defRPr/>
            </a:pPr>
            <a:r>
              <a:rPr lang="en-US" sz="1600" kern="0" dirty="0">
                <a:solidFill>
                  <a:srgbClr val="272848"/>
                </a:solidFill>
              </a:rPr>
              <a:t>When T&lt; -15°C and &gt;-30°C the turbine will be operating below the </a:t>
            </a:r>
            <a:br>
              <a:rPr lang="en-US" sz="1600" kern="0" dirty="0">
                <a:solidFill>
                  <a:srgbClr val="272848"/>
                </a:solidFill>
              </a:rPr>
            </a:br>
            <a:r>
              <a:rPr lang="en-US" sz="1600" kern="0" dirty="0">
                <a:solidFill>
                  <a:srgbClr val="272848"/>
                </a:solidFill>
              </a:rPr>
              <a:t>optimal power curve. Reasons include oil heating and limiting </a:t>
            </a:r>
            <a:br>
              <a:rPr lang="en-US" sz="1600" kern="0" dirty="0">
                <a:solidFill>
                  <a:srgbClr val="272848"/>
                </a:solidFill>
              </a:rPr>
            </a:br>
            <a:r>
              <a:rPr lang="en-US" sz="1600" kern="0" dirty="0">
                <a:solidFill>
                  <a:srgbClr val="272848"/>
                </a:solidFill>
              </a:rPr>
              <a:t>stress forces </a:t>
            </a:r>
          </a:p>
          <a:p>
            <a:pPr marL="456721" lvl="1" defTabSz="913449"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913921" lvl="2" defTabSz="913449"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913921" lvl="2" defTabSz="913449"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52603" y="2286000"/>
            <a:ext cx="3708566" cy="214008"/>
          </a:xfrm>
          <a:prstGeom prst="rect">
            <a:avLst/>
          </a:prstGeom>
          <a:noFill/>
          <a:ln>
            <a:solidFill>
              <a:srgbClr val="FF0000"/>
            </a:solidFill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BE" dirty="0"/>
          </a:p>
        </p:txBody>
      </p:sp>
    </p:spTree>
    <p:extLst>
      <p:ext uri="{BB962C8B-B14F-4D97-AF65-F5344CB8AC3E}">
        <p14:creationId xmlns:p14="http://schemas.microsoft.com/office/powerpoint/2010/main" val="31741516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41534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584775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Other industries: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 </a:t>
            </a:r>
            <a:r>
              <a:rPr lang="en-US" sz="32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l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ow temperatures in grid infrastructure </a:t>
            </a:r>
          </a:p>
        </p:txBody>
      </p:sp>
      <p:pic>
        <p:nvPicPr>
          <p:cNvPr id="5" name="Picture 4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81286" y="1474238"/>
            <a:ext cx="2580565" cy="1920624"/>
          </a:xfrm>
          <a:prstGeom prst="rect">
            <a:avLst/>
          </a:prstGeom>
        </p:spPr>
      </p:pic>
      <p:pic>
        <p:nvPicPr>
          <p:cNvPr id="8" name="Picture 7"/>
          <p:cNvPicPr/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9" t="2247"/>
          <a:stretch/>
        </p:blipFill>
        <p:spPr bwMode="auto">
          <a:xfrm>
            <a:off x="7805222" y="1474238"/>
            <a:ext cx="1423630" cy="1920623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9" name="Picture 8"/>
          <p:cNvPicPr/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589" b="12176"/>
          <a:stretch/>
        </p:blipFill>
        <p:spPr bwMode="auto">
          <a:xfrm>
            <a:off x="7819589" y="3508530"/>
            <a:ext cx="4142262" cy="2528378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48103" y="6170599"/>
            <a:ext cx="2535404" cy="547442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-76210" y="912691"/>
            <a:ext cx="7578022" cy="7294206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0" marR="0" lvl="0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Example of a 15MVA power transformer test campaign</a:t>
            </a: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Test program at -40°C and </a:t>
            </a:r>
            <a:r>
              <a:rPr lang="en-US" b="1" u="sng" kern="0" dirty="0">
                <a:solidFill>
                  <a:srgbClr val="272848"/>
                </a:solidFill>
              </a:rPr>
              <a:t>-50°C</a:t>
            </a:r>
            <a:r>
              <a:rPr lang="en-US" kern="0" dirty="0">
                <a:solidFill>
                  <a:srgbClr val="272848"/>
                </a:solidFill>
              </a:rPr>
              <a:t> for applications used in Canada, Russia, China, Mongolia and Scandinavia. </a:t>
            </a:r>
          </a:p>
          <a:p>
            <a:pPr marL="742171" lvl="1" indent="-285450" algn="just" defTabSz="913449">
              <a:buFont typeface="Wingdings" panose="05000000000000000000" pitchFamily="2" charset="2"/>
              <a:buChar char="§"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lvl="1" indent="-285450" algn="just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The </a:t>
            </a:r>
            <a:r>
              <a:rPr lang="en-US" kern="0">
                <a:solidFill>
                  <a:srgbClr val="272848"/>
                </a:solidFill>
              </a:rPr>
              <a:t>transformer is </a:t>
            </a:r>
            <a:r>
              <a:rPr lang="en-US" kern="0" dirty="0">
                <a:solidFill>
                  <a:srgbClr val="272848"/>
                </a:solidFill>
              </a:rPr>
              <a:t>filled with environmentally friendly, but highly </a:t>
            </a:r>
            <a:br>
              <a:rPr lang="en-US" kern="0" dirty="0">
                <a:solidFill>
                  <a:srgbClr val="272848"/>
                </a:solidFill>
              </a:rPr>
            </a:br>
            <a:r>
              <a:rPr lang="en-US" kern="0" dirty="0">
                <a:solidFill>
                  <a:srgbClr val="272848"/>
                </a:solidFill>
              </a:rPr>
              <a:t>viscous synthetic ester fluid. </a:t>
            </a:r>
          </a:p>
          <a:p>
            <a:pPr marL="742171" lvl="1" indent="-285450" algn="just" defTabSz="913449">
              <a:buFont typeface="Wingdings" panose="05000000000000000000" pitchFamily="2" charset="2"/>
              <a:buChar char="§"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lvl="1" indent="-285450" algn="just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High viscosity at low temperatures impedes natural fluid flow and </a:t>
            </a:r>
            <a:br>
              <a:rPr lang="en-US" kern="0" dirty="0">
                <a:solidFill>
                  <a:srgbClr val="272848"/>
                </a:solidFill>
              </a:rPr>
            </a:br>
            <a:r>
              <a:rPr lang="en-US" kern="0" dirty="0">
                <a:solidFill>
                  <a:srgbClr val="272848"/>
                </a:solidFill>
              </a:rPr>
              <a:t>thus leads to a change of thermal performance. </a:t>
            </a:r>
          </a:p>
          <a:p>
            <a:pPr marL="742171" lvl="1" indent="-285450" algn="just" defTabSz="913449">
              <a:buFont typeface="Wingdings" panose="05000000000000000000" pitchFamily="2" charset="2"/>
              <a:buChar char="§"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lvl="1" indent="-285450" algn="just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Especially relevant in case of cooling by external radiators, which</a:t>
            </a:r>
            <a:br>
              <a:rPr lang="en-US" kern="0" dirty="0">
                <a:solidFill>
                  <a:srgbClr val="272848"/>
                </a:solidFill>
              </a:rPr>
            </a:br>
            <a:r>
              <a:rPr lang="en-US" kern="0" dirty="0">
                <a:solidFill>
                  <a:srgbClr val="272848"/>
                </a:solidFill>
              </a:rPr>
              <a:t>is standard for power transformers. Fluid flow in the small radiator </a:t>
            </a:r>
            <a:br>
              <a:rPr lang="en-US" kern="0" dirty="0">
                <a:solidFill>
                  <a:srgbClr val="272848"/>
                </a:solidFill>
              </a:rPr>
            </a:br>
            <a:r>
              <a:rPr lang="en-US" kern="0" dirty="0">
                <a:solidFill>
                  <a:srgbClr val="272848"/>
                </a:solidFill>
              </a:rPr>
              <a:t>ducts is completely different from flow at the tank wall, even </a:t>
            </a:r>
            <a:br>
              <a:rPr lang="en-US" kern="0" dirty="0">
                <a:solidFill>
                  <a:srgbClr val="272848"/>
                </a:solidFill>
              </a:rPr>
            </a:br>
            <a:r>
              <a:rPr lang="en-US" kern="0" dirty="0">
                <a:solidFill>
                  <a:srgbClr val="272848"/>
                </a:solidFill>
              </a:rPr>
              <a:t>more so in case of high viscosity. </a:t>
            </a:r>
          </a:p>
          <a:p>
            <a:pPr marL="742171" lvl="1" indent="-285450" algn="just" defTabSz="913449">
              <a:buFont typeface="Wingdings" panose="05000000000000000000" pitchFamily="2" charset="2"/>
              <a:buChar char="§"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lvl="1" indent="-285450" algn="just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Results presented at: </a:t>
            </a:r>
            <a:endParaRPr lang="nl-BE" kern="0" dirty="0">
              <a:solidFill>
                <a:srgbClr val="272848"/>
              </a:solidFill>
            </a:endParaRP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456721" marR="0" lvl="1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73925" y="5942547"/>
            <a:ext cx="1949055" cy="493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085930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41534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646331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Lessons </a:t>
            </a:r>
            <a:r>
              <a:rPr lang="en-US" sz="36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learned when testing 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wind turbine machinery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0596" y="1404280"/>
            <a:ext cx="3730204" cy="253204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33" r="10946"/>
          <a:stretch/>
        </p:blipFill>
        <p:spPr>
          <a:xfrm>
            <a:off x="2329542" y="4106609"/>
            <a:ext cx="7881257" cy="242481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9543" y="1410295"/>
            <a:ext cx="4030153" cy="252602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831617" y="1320278"/>
            <a:ext cx="3770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BE" dirty="0"/>
              <a:t>1.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833675" y="4128009"/>
            <a:ext cx="3968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 dirty="0"/>
              <a:t>2.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254623" y="1320278"/>
            <a:ext cx="3770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BE" dirty="0"/>
              <a:t>3.</a:t>
            </a:r>
          </a:p>
        </p:txBody>
      </p:sp>
    </p:spTree>
    <p:extLst>
      <p:ext uri="{BB962C8B-B14F-4D97-AF65-F5344CB8AC3E}">
        <p14:creationId xmlns:p14="http://schemas.microsoft.com/office/powerpoint/2010/main" val="1924563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30648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646331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Liquid filled wind turbine transformers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76210" y="912691"/>
            <a:ext cx="7336982" cy="7478872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0" marR="0" lvl="0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Risks</a:t>
            </a:r>
            <a:r>
              <a:rPr kumimoji="0" lang="en-US" sz="18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during low temperatures: </a:t>
            </a: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Under load – no risk due to transformer losses</a:t>
            </a:r>
          </a:p>
          <a:p>
            <a:pPr marL="913921" lvl="2" algn="just" defTabSz="913449">
              <a:defRPr/>
            </a:pPr>
            <a:endParaRPr kumimoji="0" lang="en-US" b="0" i="0" u="none" strike="noStrike" kern="0" cap="none" spc="0" normalizeH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r>
              <a:rPr lang="en-US" kern="0" noProof="0" dirty="0">
                <a:solidFill>
                  <a:srgbClr val="272848"/>
                </a:solidFill>
              </a:rPr>
              <a:t>Stand-still in low temperature &gt; 24h </a:t>
            </a:r>
          </a:p>
          <a:p>
            <a:pPr marL="913921" lvl="2" algn="just" defTabSz="913449">
              <a:defRPr/>
            </a:pPr>
            <a:endParaRPr lang="en-US" kern="0" noProof="0" dirty="0">
              <a:solidFill>
                <a:srgbClr val="272848"/>
              </a:solidFill>
            </a:endParaRPr>
          </a:p>
          <a:p>
            <a:pPr marL="2113771" lvl="4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Risk of tank underpressure and related air suction due to shrinking of the transformer oil</a:t>
            </a:r>
          </a:p>
          <a:p>
            <a:pPr marL="2113771" lvl="4" indent="-285450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2113771" lvl="4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Risk of overpressure during cold start-up and </a:t>
            </a:r>
            <a:r>
              <a:rPr lang="en-US" sz="1600" kern="0" noProof="0" dirty="0">
                <a:solidFill>
                  <a:srgbClr val="272848"/>
                </a:solidFill>
              </a:rPr>
              <a:t>warm-</a:t>
            </a:r>
            <a:r>
              <a:rPr lang="en-US" sz="1600" kern="0" dirty="0">
                <a:solidFill>
                  <a:srgbClr val="272848"/>
                </a:solidFill>
              </a:rPr>
              <a:t>up in general as air can not evacuate fast enough</a:t>
            </a:r>
          </a:p>
          <a:p>
            <a:pPr marL="2113771" lvl="4" indent="-285450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2113771" lvl="4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noProof="0" dirty="0">
                <a:solidFill>
                  <a:srgbClr val="272848"/>
                </a:solidFill>
              </a:rPr>
              <a:t>Risk of accelerated temperature rise in windings </a:t>
            </a:r>
            <a:br>
              <a:rPr lang="en-US" sz="1600" kern="0" noProof="0" dirty="0">
                <a:solidFill>
                  <a:srgbClr val="272848"/>
                </a:solidFill>
              </a:rPr>
            </a:br>
            <a:r>
              <a:rPr lang="en-US" sz="1600" kern="0" noProof="0" dirty="0">
                <a:solidFill>
                  <a:srgbClr val="272848"/>
                </a:solidFill>
              </a:rPr>
              <a:t>as natural cooling convection is limited at low temperature (stiff fluids)</a:t>
            </a:r>
          </a:p>
          <a:p>
            <a:pPr marL="1828321" lvl="4" defTabSz="913449"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2113771" lvl="4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noProof="0" dirty="0">
                <a:solidFill>
                  <a:srgbClr val="272848"/>
                </a:solidFill>
              </a:rPr>
              <a:t>Failure of auxiliaries and leakage (pumps, cooling circuits, radiators, tripping sensors, seals, etc.) </a:t>
            </a:r>
          </a:p>
          <a:p>
            <a:pPr marL="1828321" lvl="4" algn="just" defTabSz="913449">
              <a:defRPr/>
            </a:pPr>
            <a:endParaRPr kumimoji="0" lang="en-US" b="0" i="0" u="none" strike="noStrike" kern="0" cap="none" spc="0" normalizeH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kumimoji="0" lang="en-US" b="0" i="0" u="none" strike="noStrike" kern="0" cap="none" spc="0" normalizeH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baseline="0" dirty="0">
              <a:solidFill>
                <a:srgbClr val="272848"/>
              </a:solidFill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432751" y="5551094"/>
            <a:ext cx="6092825" cy="89255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nl-BE" sz="1600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algn="ctr"/>
            <a:r>
              <a:rPr lang="en-US" sz="1200" kern="0" dirty="0">
                <a:solidFill>
                  <a:srgbClr val="272848"/>
                </a:solidFill>
                <a:hlinkClick r:id="rId4"/>
              </a:rPr>
              <a:t>Poster</a:t>
            </a:r>
            <a:r>
              <a:rPr lang="en-US" sz="1200" kern="0" dirty="0">
                <a:solidFill>
                  <a:srgbClr val="272848"/>
                </a:solidFill>
              </a:rPr>
              <a:t> and </a:t>
            </a:r>
            <a:r>
              <a:rPr lang="en-US" sz="1200" kern="0" dirty="0">
                <a:solidFill>
                  <a:srgbClr val="272848"/>
                </a:solidFill>
                <a:hlinkClick r:id="rId5"/>
              </a:rPr>
              <a:t>Paper</a:t>
            </a:r>
            <a:r>
              <a:rPr lang="en-US" sz="1200" kern="0" dirty="0">
                <a:solidFill>
                  <a:srgbClr val="272848"/>
                </a:solidFill>
              </a:rPr>
              <a:t> available </a:t>
            </a:r>
            <a:br>
              <a:rPr lang="en-US" sz="1200" kern="0" dirty="0">
                <a:solidFill>
                  <a:srgbClr val="272848"/>
                </a:solidFill>
              </a:rPr>
            </a:br>
            <a:r>
              <a:rPr lang="en-US" sz="1200" kern="0" dirty="0">
                <a:solidFill>
                  <a:srgbClr val="272848"/>
                </a:solidFill>
              </a:rPr>
              <a:t>EWEA 2014: Cold start of a 5.5MVA </a:t>
            </a:r>
            <a:br>
              <a:rPr lang="en-US" sz="1200" kern="0" dirty="0">
                <a:solidFill>
                  <a:srgbClr val="272848"/>
                </a:solidFill>
              </a:rPr>
            </a:br>
            <a:r>
              <a:rPr lang="en-US" sz="1200" kern="0" dirty="0">
                <a:solidFill>
                  <a:srgbClr val="272848"/>
                </a:solidFill>
              </a:rPr>
              <a:t>offshore transformer </a:t>
            </a:r>
            <a:endParaRPr lang="nl-BE" kern="0" dirty="0">
              <a:solidFill>
                <a:srgbClr val="272848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850402" y="1415536"/>
            <a:ext cx="3161727" cy="424886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857" r="24445"/>
          <a:stretch/>
        </p:blipFill>
        <p:spPr>
          <a:xfrm>
            <a:off x="11086858" y="5723288"/>
            <a:ext cx="702371" cy="785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767262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41534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646331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Liquid filled wind turbine transformers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76210" y="912691"/>
            <a:ext cx="7336982" cy="5324436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0" marR="0" lvl="0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Lessons learned during climate chamber tests:</a:t>
            </a: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b="1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Design of the transformer tank flexibility should take low temperature cool down and start-up into account (under- and overpressure) </a:t>
            </a: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Usage of correct type of pressure control in tank </a:t>
            </a:r>
            <a:br>
              <a:rPr lang="en-US" sz="1600" kern="0" dirty="0">
                <a:solidFill>
                  <a:srgbClr val="272848"/>
                </a:solidFill>
              </a:rPr>
            </a:br>
            <a:r>
              <a:rPr lang="en-US" sz="1600" kern="0" dirty="0">
                <a:solidFill>
                  <a:srgbClr val="272848"/>
                </a:solidFill>
              </a:rPr>
              <a:t>(hermetically sealed, gas cushion, breather, expansion tank)</a:t>
            </a: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The importance of seals (eliminate air suction / leakage) </a:t>
            </a:r>
            <a:br>
              <a:rPr lang="en-US" sz="1600" kern="0" dirty="0">
                <a:solidFill>
                  <a:srgbClr val="272848"/>
                </a:solidFill>
              </a:rPr>
            </a:br>
            <a:endParaRPr lang="en-US" sz="1600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Usage of the right auxiliaries that can work in cold climate </a:t>
            </a:r>
          </a:p>
          <a:p>
            <a:pPr marL="456721" marR="0" lvl="1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18" t="15422" r="2420" b="5194"/>
          <a:stretch/>
        </p:blipFill>
        <p:spPr>
          <a:xfrm>
            <a:off x="7603562" y="5018313"/>
            <a:ext cx="2511099" cy="151596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4505" y="1592093"/>
            <a:ext cx="1822933" cy="145660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7666" y="3235028"/>
            <a:ext cx="1799772" cy="134982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857" r="24445"/>
          <a:stretch/>
        </p:blipFill>
        <p:spPr>
          <a:xfrm>
            <a:off x="11086858" y="5723288"/>
            <a:ext cx="702371" cy="78567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03946" y="3235029"/>
            <a:ext cx="2132881" cy="135651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81"/>
          <a:stretch/>
        </p:blipFill>
        <p:spPr>
          <a:xfrm>
            <a:off x="9503946" y="1592092"/>
            <a:ext cx="2132882" cy="1456607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-76210" y="4445234"/>
            <a:ext cx="7336982" cy="3908663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0" marR="0" lvl="0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b="1" kern="0" dirty="0">
                <a:solidFill>
                  <a:srgbClr val="272848"/>
                </a:solidFill>
              </a:rPr>
              <a:t>Continuous optimization and R&amp;D effort:</a:t>
            </a: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New fatigue tank test bench – topic under &amp; overpressure and effect on lifetime of transformer tank </a:t>
            </a: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Field monitoring campaign of instrumented WTG transformer</a:t>
            </a:r>
            <a:br>
              <a:rPr lang="en-US" sz="1600" kern="0" dirty="0">
                <a:solidFill>
                  <a:srgbClr val="272848"/>
                </a:solidFill>
              </a:rPr>
            </a:br>
            <a:r>
              <a:rPr lang="en-US" sz="1600" kern="0" dirty="0">
                <a:solidFill>
                  <a:srgbClr val="272848"/>
                </a:solidFill>
              </a:rPr>
              <a:t> in cold climate   </a:t>
            </a: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91190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41534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646331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Wind turbine gearboxes – cold start</a:t>
            </a:r>
            <a:r>
              <a:rPr lang="en-US" sz="36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-up tests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45003" y="6191257"/>
            <a:ext cx="321129" cy="321129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-76210" y="1054206"/>
            <a:ext cx="7971362" cy="8125202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0" marR="0" lvl="0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Risks</a:t>
            </a:r>
            <a:r>
              <a:rPr kumimoji="0" lang="en-US" sz="18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during low temperatures:</a:t>
            </a: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b="1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Ensure sufficient lubrication of gears and bearings during cold start-up procedure (CSP) as the oil is stiff.  </a:t>
            </a: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Cold-start-up time must be within a certain allowable time limit (based on customer requirements) </a:t>
            </a: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b="1" kern="0" dirty="0">
              <a:solidFill>
                <a:srgbClr val="272848"/>
              </a:solidFill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Failure of auxiliaries and leakage (pumps, cooling circuits, filters, sensors, seals, etc.) </a:t>
            </a:r>
            <a:r>
              <a:rPr lang="en-US" kern="0" dirty="0">
                <a:solidFill>
                  <a:srgbClr val="272848"/>
                </a:solidFill>
                <a:sym typeface="Wingdings" panose="05000000000000000000" pitchFamily="2" charset="2"/>
              </a:rPr>
              <a:t> </a:t>
            </a:r>
            <a:r>
              <a:rPr lang="en-US" kern="0" dirty="0">
                <a:solidFill>
                  <a:srgbClr val="272848"/>
                </a:solidFill>
              </a:rPr>
              <a:t>ensure survival limit of -40°C of all parts, even during a grid-disconnection.  </a:t>
            </a: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Ensure sufficient oil flow in pumps to mitigate risk of cavitation </a:t>
            </a: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Heaters needed for pre-heating, but surface temperature of heaters should be low enough in order not to burn gearbox oil. </a:t>
            </a: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b="1" kern="0" dirty="0">
              <a:solidFill>
                <a:srgbClr val="272848"/>
              </a:solidFill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b="1" kern="0" dirty="0">
              <a:solidFill>
                <a:srgbClr val="272848"/>
              </a:solidFill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b="1" kern="0" dirty="0">
              <a:solidFill>
                <a:srgbClr val="272848"/>
              </a:solidFill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b="1" kern="0" dirty="0">
              <a:solidFill>
                <a:srgbClr val="272848"/>
              </a:solidFill>
            </a:endParaRPr>
          </a:p>
          <a:p>
            <a:pPr marL="456721" marR="0" lvl="1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8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</a:t>
            </a: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baseline="0" dirty="0">
              <a:solidFill>
                <a:srgbClr val="272848"/>
              </a:solidFill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913921" marR="0" lvl="2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57" r="2596"/>
          <a:stretch/>
        </p:blipFill>
        <p:spPr>
          <a:xfrm>
            <a:off x="8241891" y="1726313"/>
            <a:ext cx="3495040" cy="206191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1891" y="3951514"/>
            <a:ext cx="3495040" cy="196596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98189" y="6108289"/>
            <a:ext cx="466279" cy="437192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8241891" y="3951514"/>
            <a:ext cx="1005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BE" b="1" dirty="0">
                <a:solidFill>
                  <a:schemeClr val="bg1"/>
                </a:solidFill>
              </a:rPr>
              <a:t>6.X MW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846694" y="1726313"/>
            <a:ext cx="19639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chemeClr val="bg1"/>
                </a:solidFill>
              </a:rPr>
              <a:t>Cold-start-up test bench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7135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41534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646331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en-US" sz="36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Wind turbine gearboxes – cold start-up tests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29" r="11763"/>
          <a:stretch/>
        </p:blipFill>
        <p:spPr>
          <a:xfrm>
            <a:off x="8192274" y="1579743"/>
            <a:ext cx="3816222" cy="143264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28"/>
          <a:stretch/>
        </p:blipFill>
        <p:spPr>
          <a:xfrm>
            <a:off x="8164283" y="3647260"/>
            <a:ext cx="3816222" cy="261257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330076" y="3131447"/>
            <a:ext cx="1678420" cy="34077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0448" y="3145930"/>
            <a:ext cx="321129" cy="32112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1520445" y="6339668"/>
            <a:ext cx="466279" cy="43719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3777" y="3642101"/>
            <a:ext cx="3816728" cy="261773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-76210" y="912691"/>
            <a:ext cx="8031566" cy="2246670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0" marR="0" lvl="0" indent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General procedure (OEM /</a:t>
            </a:r>
            <a:r>
              <a:rPr kumimoji="0" lang="en-US" sz="18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Supplier dependent)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:</a:t>
            </a:r>
          </a:p>
          <a:p>
            <a:pPr marL="456721" marR="0" lvl="1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br>
              <a:rPr lang="en-US" b="1" kern="0" dirty="0">
                <a:solidFill>
                  <a:srgbClr val="272848"/>
                </a:solidFill>
              </a:rPr>
            </a:br>
            <a:r>
              <a:rPr lang="en-US" sz="1600" kern="0" dirty="0">
                <a:solidFill>
                  <a:srgbClr val="272848"/>
                </a:solidFill>
              </a:rPr>
              <a:t>Lubrication oil is heated up in separate oil tank and the gearbox oil sump from </a:t>
            </a:r>
            <a:br>
              <a:rPr lang="en-US" sz="1600" kern="0" dirty="0">
                <a:solidFill>
                  <a:srgbClr val="272848"/>
                </a:solidFill>
              </a:rPr>
            </a:br>
            <a:r>
              <a:rPr lang="en-US" sz="1600" kern="0" dirty="0">
                <a:solidFill>
                  <a:srgbClr val="272848"/>
                </a:solidFill>
              </a:rPr>
              <a:t>-40°C to +10°C. Friction losses from gearbox are than used to heat-up the oil quicker, next rotor speed is increased in a pre-determined procedure until partial load and full load can be applied.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-76210" y="3256029"/>
            <a:ext cx="8031566" cy="2369781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Lessons learned during climate chamber tests:</a:t>
            </a:r>
          </a:p>
          <a:p>
            <a:pPr marL="742171" marR="0" lvl="1" indent="-285450" algn="just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b="1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Generic lessons linked to the associated risks – example oil pumps, cavitation, seals,…</a:t>
            </a: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Climate chamber test = Standard test in validation trajectory </a:t>
            </a:r>
            <a:br>
              <a:rPr lang="en-US" sz="1600" kern="0" dirty="0">
                <a:solidFill>
                  <a:srgbClr val="272848"/>
                </a:solidFill>
              </a:rPr>
            </a:br>
            <a:r>
              <a:rPr lang="en-US" sz="1600" kern="0" dirty="0">
                <a:solidFill>
                  <a:srgbClr val="272848"/>
                </a:solidFill>
              </a:rPr>
              <a:t>(Cf. Automotive or off-highway vehicle tests) </a:t>
            </a: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Average cold-start-up time for gearbox: 5h – with wind 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-16115" y="5635163"/>
            <a:ext cx="8031566" cy="1384896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1199371" lvl="2" indent="-285450" algn="just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b="1" kern="0" dirty="0">
                <a:solidFill>
                  <a:srgbClr val="272848"/>
                </a:solidFill>
              </a:rPr>
              <a:t>Continuous optimization and R&amp;D:</a:t>
            </a: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L="1199371" lvl="2" indent="-285450" defTabSz="913449">
              <a:buFont typeface="Wingdings" panose="05000000000000000000" pitchFamily="2" charset="2"/>
              <a:buChar char="§"/>
              <a:defRPr/>
            </a:pPr>
            <a:r>
              <a:rPr lang="en-US" sz="1600" kern="0" dirty="0">
                <a:solidFill>
                  <a:srgbClr val="272848"/>
                </a:solidFill>
              </a:rPr>
              <a:t>Testing of new lubrication oils and their performance during cold-start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10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874006" y="6293872"/>
            <a:ext cx="552392" cy="4928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2451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41534"/>
            <a:ext cx="12607925" cy="822014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29" t="8374" r="34482" b="3368"/>
          <a:stretch/>
        </p:blipFill>
        <p:spPr>
          <a:xfrm>
            <a:off x="258691" y="1576648"/>
            <a:ext cx="3724699" cy="511632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646331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Other components</a:t>
            </a:r>
            <a:r>
              <a:rPr lang="en-US" sz="36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: pitch / yaw / brakes / converters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5840" y="1354724"/>
            <a:ext cx="3001436" cy="2037356"/>
          </a:xfrm>
          <a:prstGeom prst="ellipse">
            <a:avLst/>
          </a:prstGeom>
          <a:ln w="12700" cap="rnd">
            <a:solidFill>
              <a:schemeClr val="bg1"/>
            </a:solidFill>
          </a:ln>
          <a:effectLst/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9" name="TextBox 8"/>
          <p:cNvSpPr txBox="1"/>
          <p:nvPr/>
        </p:nvSpPr>
        <p:spPr>
          <a:xfrm>
            <a:off x="4210107" y="3718367"/>
            <a:ext cx="7971362" cy="3200777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R="0" lvl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br>
              <a:rPr lang="en-US" sz="1600" kern="0" dirty="0">
                <a:solidFill>
                  <a:srgbClr val="272848"/>
                </a:solidFill>
              </a:rPr>
            </a:br>
            <a:r>
              <a:rPr lang="en-US" sz="1400" b="1" u="sng" kern="0" dirty="0">
                <a:solidFill>
                  <a:srgbClr val="272848"/>
                </a:solidFill>
                <a:hlinkClick r:id="rId6"/>
              </a:rPr>
              <a:t>Statement DNV-GL </a:t>
            </a:r>
            <a:r>
              <a:rPr lang="nl-BE" sz="1400" b="1" u="sng" kern="0" dirty="0" err="1">
                <a:solidFill>
                  <a:srgbClr val="272848"/>
                </a:solidFill>
                <a:hlinkClick r:id="rId6"/>
              </a:rPr>
              <a:t>note</a:t>
            </a:r>
            <a:r>
              <a:rPr lang="nl-BE" sz="1400" b="1" u="sng" kern="0" dirty="0">
                <a:solidFill>
                  <a:srgbClr val="272848"/>
                </a:solidFill>
                <a:hlinkClick r:id="rId6"/>
              </a:rPr>
              <a:t> on Engineering Details: </a:t>
            </a:r>
            <a:r>
              <a:rPr lang="en-US" sz="1400" b="1" u="sng" kern="0" dirty="0">
                <a:solidFill>
                  <a:srgbClr val="272848"/>
                </a:solidFill>
                <a:hlinkClick r:id="rId6"/>
              </a:rPr>
              <a:t>Wind Turbine operation down to –20°C</a:t>
            </a:r>
            <a:endParaRPr lang="en-US" sz="1400" b="1" u="sng" kern="0" dirty="0">
              <a:solidFill>
                <a:srgbClr val="272848"/>
              </a:solidFill>
            </a:endParaRPr>
          </a:p>
          <a:p>
            <a:pPr marR="0" lvl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 u="sng" kern="0" dirty="0">
              <a:solidFill>
                <a:srgbClr val="272848"/>
              </a:solidFill>
            </a:endParaRPr>
          </a:p>
          <a:p>
            <a:r>
              <a:rPr lang="en-US" sz="1400" kern="0" dirty="0">
                <a:solidFill>
                  <a:srgbClr val="272848"/>
                </a:solidFill>
              </a:rPr>
              <a:t>Requirements for certification: Evidence on safe operation of the main mechanical and electrical components. At least:</a:t>
            </a:r>
            <a:br>
              <a:rPr lang="en-US" sz="1400" kern="0" dirty="0">
                <a:solidFill>
                  <a:srgbClr val="272848"/>
                </a:solidFill>
              </a:rPr>
            </a:br>
            <a:endParaRPr lang="en-US" sz="1400" kern="0" dirty="0">
              <a:solidFill>
                <a:srgbClr val="272848"/>
              </a:solidFill>
            </a:endParaRPr>
          </a:p>
          <a:p>
            <a:r>
              <a:rPr lang="en-US" sz="1200" kern="0" dirty="0">
                <a:solidFill>
                  <a:srgbClr val="272848"/>
                </a:solidFill>
              </a:rPr>
              <a:t>1. Components of the safety system and braking systems including the pitch system and the hydraulic system </a:t>
            </a:r>
          </a:p>
          <a:p>
            <a:r>
              <a:rPr lang="en-US" sz="1200" kern="0" dirty="0">
                <a:solidFill>
                  <a:srgbClr val="272848"/>
                </a:solidFill>
              </a:rPr>
              <a:t>2. Blade bearing, Main bearing (s)</a:t>
            </a:r>
          </a:p>
          <a:p>
            <a:r>
              <a:rPr lang="en-US" sz="1200" kern="0" dirty="0">
                <a:solidFill>
                  <a:srgbClr val="272848"/>
                </a:solidFill>
              </a:rPr>
              <a:t>3. Gearbox</a:t>
            </a:r>
          </a:p>
          <a:p>
            <a:r>
              <a:rPr lang="en-US" sz="1200" kern="0" dirty="0">
                <a:solidFill>
                  <a:srgbClr val="272848"/>
                </a:solidFill>
              </a:rPr>
              <a:t>4. Generator</a:t>
            </a:r>
          </a:p>
          <a:p>
            <a:r>
              <a:rPr lang="en-US" sz="1200" kern="0" dirty="0">
                <a:solidFill>
                  <a:srgbClr val="272848"/>
                </a:solidFill>
              </a:rPr>
              <a:t>5. Yaw bearing</a:t>
            </a:r>
          </a:p>
          <a:p>
            <a:r>
              <a:rPr lang="en-US" sz="1200" kern="0" dirty="0">
                <a:solidFill>
                  <a:srgbClr val="272848"/>
                </a:solidFill>
              </a:rPr>
              <a:t>6. Electrical Cabinets in Hub, Nacelle, Tower</a:t>
            </a:r>
          </a:p>
          <a:p>
            <a:r>
              <a:rPr lang="en-US" sz="1200" kern="0" dirty="0">
                <a:solidFill>
                  <a:srgbClr val="272848"/>
                </a:solidFill>
              </a:rPr>
              <a:t>7. Medium voltage switchgear and transformer</a:t>
            </a:r>
          </a:p>
          <a:p>
            <a:pPr marR="0" lvl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600" kern="0" dirty="0">
              <a:solidFill>
                <a:srgbClr val="272848"/>
              </a:solidFill>
            </a:endParaRPr>
          </a:p>
          <a:p>
            <a:pPr marR="0" lvl="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600" kern="0" dirty="0">
              <a:solidFill>
                <a:srgbClr val="272848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8691" y="1606811"/>
            <a:ext cx="9156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BE" b="1" dirty="0">
                <a:solidFill>
                  <a:schemeClr val="bg1"/>
                </a:solidFill>
              </a:rPr>
              <a:t>100kW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2361" y="6441066"/>
            <a:ext cx="1191029" cy="251902"/>
          </a:xfrm>
          <a:prstGeom prst="rect">
            <a:avLst/>
          </a:prstGeom>
        </p:spPr>
      </p:pic>
      <p:cxnSp>
        <p:nvCxnSpPr>
          <p:cNvPr id="8" name="Straight Connector 7"/>
          <p:cNvCxnSpPr>
            <a:endCxn id="5" idx="2"/>
          </p:cNvCxnSpPr>
          <p:nvPr/>
        </p:nvCxnSpPr>
        <p:spPr>
          <a:xfrm flipV="1">
            <a:off x="4108507" y="2373402"/>
            <a:ext cx="967333" cy="438624"/>
          </a:xfrm>
          <a:prstGeom prst="line">
            <a:avLst/>
          </a:prstGeom>
          <a:ln>
            <a:solidFill>
              <a:srgbClr val="27284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8328362" y="1106338"/>
            <a:ext cx="7971362" cy="2554447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342900" marR="0" lvl="0" indent="-34290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b="1" kern="0" dirty="0">
              <a:solidFill>
                <a:srgbClr val="272848"/>
              </a:solidFill>
            </a:endParaRPr>
          </a:p>
          <a:p>
            <a:pPr marL="342900" marR="0" lvl="0" indent="-34290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sz="1400" kern="0" dirty="0">
                <a:solidFill>
                  <a:srgbClr val="272848"/>
                </a:solidFill>
              </a:rPr>
              <a:t>Time-to-market essential </a:t>
            </a:r>
          </a:p>
          <a:p>
            <a:pPr marL="342900" marR="0" lvl="0" indent="-34290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sz="1400" kern="0" dirty="0">
              <a:solidFill>
                <a:srgbClr val="272848"/>
              </a:solidFill>
            </a:endParaRPr>
          </a:p>
          <a:p>
            <a:pPr marL="342900" marR="0" lvl="0" indent="-34290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sz="1400" kern="0" dirty="0">
                <a:solidFill>
                  <a:srgbClr val="272848"/>
                </a:solidFill>
              </a:rPr>
              <a:t>Full scale test to proof cold climate </a:t>
            </a:r>
            <a:br>
              <a:rPr lang="en-US" sz="1400" kern="0" dirty="0">
                <a:solidFill>
                  <a:srgbClr val="272848"/>
                </a:solidFill>
              </a:rPr>
            </a:br>
            <a:r>
              <a:rPr lang="en-US" sz="1400" kern="0" dirty="0">
                <a:solidFill>
                  <a:srgbClr val="272848"/>
                </a:solidFill>
              </a:rPr>
              <a:t>compliance to customer</a:t>
            </a:r>
          </a:p>
          <a:p>
            <a:pPr marL="342900" marR="0" lvl="0" indent="-34290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sz="1400" kern="0" dirty="0">
              <a:solidFill>
                <a:srgbClr val="272848"/>
              </a:solidFill>
            </a:endParaRPr>
          </a:p>
          <a:p>
            <a:pPr marL="342900" marR="0" lvl="0" indent="-34290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sz="1400" kern="0" dirty="0">
                <a:solidFill>
                  <a:srgbClr val="272848"/>
                </a:solidFill>
              </a:rPr>
              <a:t>Cold start-up procedure (CSP) </a:t>
            </a:r>
            <a:br>
              <a:rPr lang="en-US" sz="1400" kern="0" dirty="0">
                <a:solidFill>
                  <a:srgbClr val="272848"/>
                </a:solidFill>
              </a:rPr>
            </a:br>
            <a:r>
              <a:rPr lang="en-US" sz="1400" kern="0" dirty="0">
                <a:solidFill>
                  <a:srgbClr val="272848"/>
                </a:solidFill>
              </a:rPr>
              <a:t>of pitch ; yaw  and brake systems</a:t>
            </a:r>
            <a:br>
              <a:rPr lang="en-US" sz="1400" kern="0" dirty="0">
                <a:solidFill>
                  <a:srgbClr val="272848"/>
                </a:solidFill>
              </a:rPr>
            </a:br>
            <a:endParaRPr lang="en-US" sz="1400" kern="0" dirty="0">
              <a:solidFill>
                <a:srgbClr val="272848"/>
              </a:solidFill>
            </a:endParaRPr>
          </a:p>
          <a:p>
            <a:pPr marL="342900" marR="0" lvl="0" indent="-34290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sz="1400" kern="0" dirty="0">
                <a:solidFill>
                  <a:srgbClr val="272848"/>
                </a:solidFill>
              </a:rPr>
              <a:t>Converter / generator test</a:t>
            </a:r>
            <a:br>
              <a:rPr lang="en-US" sz="1600" kern="0" dirty="0">
                <a:solidFill>
                  <a:srgbClr val="272848"/>
                </a:solidFill>
              </a:rPr>
            </a:br>
            <a:endParaRPr lang="en-US" sz="1600" kern="0" dirty="0">
              <a:solidFill>
                <a:srgbClr val="27284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8864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40000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776" y="-1257300"/>
            <a:ext cx="12607925" cy="8220149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586" y="574276"/>
            <a:ext cx="12188813" cy="923330"/>
          </a:xfrm>
          <a:prstGeom prst="rect">
            <a:avLst/>
          </a:prstGeom>
          <a:solidFill>
            <a:schemeClr val="bg1">
              <a:lumMod val="95000"/>
              <a:alpha val="85000"/>
            </a:schemeClr>
          </a:solidFill>
        </p:spPr>
        <p:txBody>
          <a:bodyPr wrap="square">
            <a:spAutoFit/>
          </a:bodyPr>
          <a:lstStyle/>
          <a:p>
            <a:r>
              <a:rPr lang="en-US" sz="5400" b="1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Contact person &amp; more information </a:t>
            </a:r>
          </a:p>
        </p:txBody>
      </p:sp>
      <p:sp>
        <p:nvSpPr>
          <p:cNvPr id="3" name="Rectangle 31"/>
          <p:cNvSpPr>
            <a:spLocks noChangeArrowheads="1"/>
          </p:cNvSpPr>
          <p:nvPr/>
        </p:nvSpPr>
        <p:spPr bwMode="auto">
          <a:xfrm>
            <a:off x="364738" y="378989"/>
            <a:ext cx="8268610" cy="29854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endParaRPr lang="de-DE" sz="3200" b="1" dirty="0">
              <a:solidFill>
                <a:srgbClr val="1F497D"/>
              </a:solidFill>
              <a:latin typeface="Arial" charset="0"/>
              <a:ea typeface="ＭＳ Ｐゴシック" pitchFamily="-107" charset="-128"/>
            </a:endParaRPr>
          </a:p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endParaRPr lang="de-DE" sz="3200" b="1" dirty="0">
              <a:solidFill>
                <a:srgbClr val="1F497D"/>
              </a:solidFill>
              <a:latin typeface="Arial" charset="0"/>
              <a:ea typeface="ＭＳ Ｐゴシック" pitchFamily="-107" charset="-128"/>
            </a:endParaRPr>
          </a:p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endParaRPr lang="de-DE" sz="3200" b="1" dirty="0">
              <a:solidFill>
                <a:srgbClr val="1F497D"/>
              </a:solidFill>
              <a:latin typeface="Arial" charset="0"/>
              <a:ea typeface="ＭＳ Ｐゴシック" pitchFamily="-107" charset="-128"/>
            </a:endParaRPr>
          </a:p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de-DE" sz="4400" b="1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  <a:hlinkClick r:id="rId4"/>
              </a:rPr>
              <a:t>pieterjan.jordaens@owi-lab.be</a:t>
            </a:r>
          </a:p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nl-BE" sz="2800" b="1" dirty="0">
                <a:hlinkClick r:id="rId4"/>
              </a:rPr>
              <a:t>be.linkedin.com/in/</a:t>
            </a:r>
            <a:r>
              <a:rPr lang="nl-BE" sz="2800" b="1" dirty="0" err="1">
                <a:hlinkClick r:id="rId4"/>
              </a:rPr>
              <a:t>pieterjanjordaens</a:t>
            </a:r>
            <a:r>
              <a:rPr lang="nl-BE" sz="2800" b="1" dirty="0">
                <a:hlinkClick r:id="rId4"/>
              </a:rPr>
              <a:t>/en</a:t>
            </a:r>
            <a:r>
              <a:rPr lang="de-DE" sz="4800" b="1" dirty="0">
                <a:solidFill>
                  <a:srgbClr val="1F497D"/>
                </a:solidFill>
                <a:latin typeface="Arial" charset="0"/>
                <a:ea typeface="ＭＳ Ｐゴシック" pitchFamily="-107" charset="-128"/>
                <a:hlinkClick r:id="rId4"/>
              </a:rPr>
              <a:t> </a:t>
            </a:r>
            <a:endParaRPr lang="en-US" sz="4800" b="1" dirty="0">
              <a:solidFill>
                <a:srgbClr val="1F497D"/>
              </a:solidFill>
              <a:latin typeface="Arial" charset="0"/>
              <a:ea typeface="ＭＳ Ｐゴシック" pitchFamily="-107" charset="-128"/>
            </a:endParaRPr>
          </a:p>
        </p:txBody>
      </p:sp>
      <p:pic>
        <p:nvPicPr>
          <p:cNvPr id="6" name="Picture 2" descr="http://www.frankwatching.com/wordpress/wp-content/uploads/2011/07/Twitter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725" y="3619501"/>
            <a:ext cx="1180905" cy="115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4" descr="http://www.eriksweb.nl/media/linkedin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722" y="5026058"/>
            <a:ext cx="1204950" cy="11688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Rectangle 26"/>
          <p:cNvSpPr>
            <a:spLocks noChangeArrowheads="1"/>
          </p:cNvSpPr>
          <p:nvPr/>
        </p:nvSpPr>
        <p:spPr bwMode="auto">
          <a:xfrm>
            <a:off x="7929365" y="5370361"/>
            <a:ext cx="3787127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nl-BE" sz="3600" b="1" dirty="0">
                <a:solidFill>
                  <a:prstClr val="black"/>
                </a:solidFill>
                <a:latin typeface="Arial" charset="0"/>
                <a:ea typeface="ＭＳ Ｐゴシック" pitchFamily="-107" charset="-128"/>
                <a:hlinkClick r:id="rId7"/>
              </a:rPr>
              <a:t>www.owi-lab.be</a:t>
            </a:r>
            <a:r>
              <a:rPr lang="nl-BE" sz="4400" b="1" dirty="0">
                <a:solidFill>
                  <a:prstClr val="black"/>
                </a:solidFill>
                <a:latin typeface="Arial" charset="0"/>
                <a:ea typeface="ＭＳ Ｐゴシック" pitchFamily="-107" charset="-128"/>
              </a:rPr>
              <a:t> </a:t>
            </a:r>
          </a:p>
        </p:txBody>
      </p:sp>
      <p:sp>
        <p:nvSpPr>
          <p:cNvPr id="9" name="TextBox 8"/>
          <p:cNvSpPr txBox="1"/>
          <p:nvPr/>
        </p:nvSpPr>
        <p:spPr bwMode="auto">
          <a:xfrm>
            <a:off x="1804201" y="3873598"/>
            <a:ext cx="4488850" cy="58477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nl-BE" sz="3200" b="1" dirty="0">
                <a:solidFill>
                  <a:srgbClr val="1F497D"/>
                </a:solidFill>
              </a:rPr>
              <a:t>@OWI_lab</a:t>
            </a:r>
            <a:endParaRPr lang="en-US" sz="3200" b="1" dirty="0">
              <a:solidFill>
                <a:srgbClr val="1F497D"/>
              </a:solidFill>
            </a:endParaRPr>
          </a:p>
        </p:txBody>
      </p:sp>
      <p:sp>
        <p:nvSpPr>
          <p:cNvPr id="10" name="Rectangle 23"/>
          <p:cNvSpPr>
            <a:spLocks noChangeArrowheads="1"/>
          </p:cNvSpPr>
          <p:nvPr/>
        </p:nvSpPr>
        <p:spPr bwMode="auto">
          <a:xfrm>
            <a:off x="1785726" y="5105089"/>
            <a:ext cx="6094413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457200" fontAlgn="base">
              <a:spcBef>
                <a:spcPct val="0"/>
              </a:spcBef>
              <a:spcAft>
                <a:spcPct val="0"/>
              </a:spcAft>
            </a:pPr>
            <a:r>
              <a:rPr lang="nl-BE" sz="2000" b="1" dirty="0">
                <a:solidFill>
                  <a:srgbClr val="1F497D"/>
                </a:solidFill>
                <a:latin typeface="+mj-lt"/>
                <a:ea typeface="ＭＳ Ｐゴシック" pitchFamily="-107" charset="-128"/>
              </a:rPr>
              <a:t>Knowledge </a:t>
            </a:r>
            <a:r>
              <a:rPr lang="nl-BE" sz="2000" b="1" dirty="0" err="1">
                <a:solidFill>
                  <a:srgbClr val="1F497D"/>
                </a:solidFill>
                <a:latin typeface="+mj-lt"/>
                <a:ea typeface="ＭＳ Ｐゴシック" pitchFamily="-107" charset="-128"/>
              </a:rPr>
              <a:t>sharing</a:t>
            </a:r>
            <a:r>
              <a:rPr lang="nl-BE" sz="2000" b="1" dirty="0">
                <a:solidFill>
                  <a:srgbClr val="1F497D"/>
                </a:solidFill>
                <a:latin typeface="+mj-lt"/>
                <a:ea typeface="ＭＳ Ｐゴシック" pitchFamily="-107" charset="-128"/>
              </a:rPr>
              <a:t> – </a:t>
            </a:r>
            <a:r>
              <a:rPr lang="nl-BE" sz="2000" b="1" dirty="0" err="1">
                <a:solidFill>
                  <a:srgbClr val="1F497D"/>
                </a:solidFill>
                <a:latin typeface="+mj-lt"/>
                <a:ea typeface="ＭＳ Ｐゴシック" pitchFamily="-107" charset="-128"/>
              </a:rPr>
              <a:t>LinkedIn</a:t>
            </a:r>
            <a:r>
              <a:rPr lang="nl-BE" sz="2000" b="1" dirty="0">
                <a:solidFill>
                  <a:srgbClr val="1F497D"/>
                </a:solidFill>
                <a:latin typeface="+mj-lt"/>
                <a:ea typeface="ＭＳ Ｐゴシック" pitchFamily="-107" charset="-128"/>
              </a:rPr>
              <a:t> Group: </a:t>
            </a:r>
            <a:br>
              <a:rPr lang="nl-BE" sz="2000" b="1" dirty="0">
                <a:solidFill>
                  <a:srgbClr val="1F497D"/>
                </a:solidFill>
                <a:latin typeface="+mj-lt"/>
                <a:ea typeface="ＭＳ Ｐゴシック" pitchFamily="-107" charset="-128"/>
              </a:rPr>
            </a:br>
            <a:r>
              <a:rPr lang="en-US" sz="2000" b="1" dirty="0">
                <a:solidFill>
                  <a:srgbClr val="1F497D"/>
                </a:solidFill>
                <a:latin typeface="+mj-lt"/>
                <a:ea typeface="ＭＳ Ｐゴシック" pitchFamily="-107" charset="-128"/>
              </a:rPr>
              <a:t>Offshore Wind  Infrastructure </a:t>
            </a:r>
            <a:br>
              <a:rPr lang="en-US" sz="2000" b="1" dirty="0">
                <a:solidFill>
                  <a:srgbClr val="1F497D"/>
                </a:solidFill>
                <a:latin typeface="+mj-lt"/>
                <a:ea typeface="ＭＳ Ｐゴシック" pitchFamily="-107" charset="-128"/>
              </a:rPr>
            </a:br>
            <a:r>
              <a:rPr lang="en-US" sz="2000" b="1" dirty="0">
                <a:solidFill>
                  <a:srgbClr val="1F497D"/>
                </a:solidFill>
                <a:latin typeface="+mj-lt"/>
                <a:ea typeface="ＭＳ Ｐゴシック" pitchFamily="-107" charset="-128"/>
              </a:rPr>
              <a:t>Application Lab  (OWI-Lab)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439" y="2076451"/>
            <a:ext cx="3493085" cy="33920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4473734"/>
      </p:ext>
    </p:extLst>
  </p:cSld>
  <p:clrMapOvr>
    <a:masterClrMapping/>
  </p:clrMapOvr>
  <p:transition spd="slow">
    <p:wip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881" y="-1241533"/>
            <a:ext cx="12607925" cy="8220149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3302462" y="1263557"/>
            <a:ext cx="9719427" cy="2462114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285450" marR="0" lvl="0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Sirris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-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collective technology centre in Belgium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Supporting companies with implementing technology innovations </a:t>
            </a: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Multidisciplinary R&amp;D and innovation projects in technology industry </a:t>
            </a: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Different technology</a:t>
            </a:r>
            <a:r>
              <a:rPr kumimoji="0" lang="en-US" sz="1800" b="0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</a:t>
            </a:r>
            <a:r>
              <a:rPr lang="en-US" kern="0" dirty="0">
                <a:solidFill>
                  <a:srgbClr val="272848"/>
                </a:solidFill>
              </a:rPr>
              <a:t>s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ectors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: Automotive, Energy, Aerospace, ICT,</a:t>
            </a:r>
            <a:r>
              <a:rPr kumimoji="0" lang="en-US" sz="1800" b="0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…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</a:t>
            </a: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Different key expertise: ICT, Manufacturing, Mechatronics, Materials</a:t>
            </a: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High-tech test and R&amp;D infrastructure </a:t>
            </a: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31" y="574296"/>
            <a:ext cx="12188813" cy="584677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 lIns="91340" tIns="45671" rIns="91340" bIns="45671">
            <a:spAutoFit/>
          </a:bodyPr>
          <a:lstStyle/>
          <a:p>
            <a:pPr lvl="0" defTabSz="913449">
              <a:defRPr/>
            </a:pPr>
            <a:r>
              <a:rPr lang="en-US" sz="32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Introduction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4860" y="3790950"/>
            <a:ext cx="2295441" cy="215224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770" y="2071513"/>
            <a:ext cx="3179567" cy="1073596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331037" y="3240762"/>
            <a:ext cx="9719427" cy="3323888"/>
          </a:xfrm>
          <a:prstGeom prst="rect">
            <a:avLst/>
          </a:prstGeom>
          <a:noFill/>
        </p:spPr>
        <p:txBody>
          <a:bodyPr wrap="square" lIns="91340" tIns="45671" rIns="91340" bIns="45671" rtlCol="0">
            <a:spAutoFit/>
          </a:bodyPr>
          <a:lstStyle/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285450" marR="0" lvl="0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285450" marR="0" lvl="0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OWI-Lab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-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RD&amp;I center for wind energy in Belgium 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Set-up in 2010 as a new application lab at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Sirris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to support wind energy R&amp;D</a:t>
            </a:r>
            <a:r>
              <a:rPr kumimoji="0" lang="en-US" sz="1800" b="0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</a:t>
            </a:r>
            <a:endParaRPr lang="en-US" kern="0" dirty="0">
              <a:solidFill>
                <a:srgbClr val="272848"/>
              </a:solidFill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Scope: wind energy in general - focus on ‘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offshore wind’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and ‘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cold climate’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kern="0" dirty="0">
                <a:solidFill>
                  <a:srgbClr val="272848"/>
                </a:solidFill>
              </a:rPr>
              <a:t>Range of new and unique test &amp; monitoring infrastructures </a:t>
            </a: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Partnership with 3 Belgian universities for wind energy research </a:t>
            </a:r>
            <a:b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(VUB, KU Leuven, </a:t>
            </a:r>
            <a:r>
              <a:rPr kumimoji="0" 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UGent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)  </a:t>
            </a:r>
          </a:p>
          <a:p>
            <a:pPr marL="742171" marR="0" lvl="1" indent="-285450" defTabSz="91344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742171" lvl="1" indent="-285450" defTabSz="913449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Member of IEA Wind Task19 Wind Energy in Cold Climates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5592" y="5753170"/>
            <a:ext cx="1277072" cy="12254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9564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2355" y="-1294592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23" y="574276"/>
            <a:ext cx="12188813" cy="584775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Unique test infrastructure – large climate chamber</a:t>
            </a:r>
          </a:p>
        </p:txBody>
      </p:sp>
      <p:sp>
        <p:nvSpPr>
          <p:cNvPr id="12" name="Rectangle 11"/>
          <p:cNvSpPr/>
          <p:nvPr/>
        </p:nvSpPr>
        <p:spPr>
          <a:xfrm>
            <a:off x="-4296" y="1650309"/>
            <a:ext cx="12188813" cy="954107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Public large climatic test chamber for wind turbine applications </a:t>
            </a:r>
            <a:r>
              <a:rPr lang="en-US" sz="1400" b="1" kern="0" dirty="0">
                <a:solidFill>
                  <a:srgbClr val="27284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(+60°C to -60°C / Humidity / IR-Solar load)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2000" b="1" kern="0" dirty="0">
              <a:solidFill>
                <a:srgbClr val="272848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Focus: climatic validation tests of wind turbine equipment (cold, hot-tropical and offshore climates) 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8433" y="2842861"/>
            <a:ext cx="3029202" cy="170392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652" y="2842861"/>
            <a:ext cx="2271901" cy="1703926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2351" y="2842861"/>
            <a:ext cx="2271900" cy="1703926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-151155" y="5070774"/>
            <a:ext cx="3120828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/>
              <a:t>Full size small &amp; mid-range </a:t>
            </a:r>
            <a:br>
              <a:rPr lang="en-US" sz="1200" dirty="0"/>
            </a:br>
            <a:r>
              <a:rPr lang="en-US" sz="1200" dirty="0"/>
              <a:t>wind turbine nacelle (or assembly) </a:t>
            </a:r>
            <a:br>
              <a:rPr lang="en-US" sz="1200" dirty="0"/>
            </a:br>
            <a:r>
              <a:rPr lang="en-US" sz="1200" dirty="0"/>
              <a:t>tests</a:t>
            </a:r>
            <a:br>
              <a:rPr lang="en-US" sz="1200" dirty="0"/>
            </a:br>
            <a:br>
              <a:rPr lang="en-US" sz="1200" dirty="0"/>
            </a:br>
            <a:endParaRPr lang="en-US" sz="1200" dirty="0"/>
          </a:p>
          <a:p>
            <a:pPr algn="ctr"/>
            <a:r>
              <a:rPr lang="en-US" sz="1050" dirty="0"/>
              <a:t>Power electronics tests</a:t>
            </a:r>
          </a:p>
          <a:p>
            <a:pPr algn="ctr"/>
            <a:r>
              <a:rPr lang="en-US" sz="1050" dirty="0"/>
              <a:t>Pitch &amp; Yaw cold starts</a:t>
            </a:r>
          </a:p>
          <a:p>
            <a:pPr algn="ctr"/>
            <a:r>
              <a:rPr lang="en-US" sz="1050" dirty="0"/>
              <a:t>Hydraulic brake tests</a:t>
            </a:r>
          </a:p>
          <a:p>
            <a:pPr algn="ctr"/>
            <a:r>
              <a:rPr lang="en-US" sz="1050" dirty="0"/>
              <a:t>Generator tests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040156" y="5456798"/>
            <a:ext cx="632156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/>
              <a:t> Functional component testing with or without wind turbine auxiliaries </a:t>
            </a:r>
            <a:br>
              <a:rPr lang="en-US" sz="1200" dirty="0"/>
            </a:br>
            <a:r>
              <a:rPr lang="en-US" sz="1200" dirty="0"/>
              <a:t>(forced cooling, pumps, heating, expansion tank, lubrication unit,…) </a:t>
            </a:r>
          </a:p>
          <a:p>
            <a:pPr algn="ctr"/>
            <a:endParaRPr lang="en-US" sz="1200" dirty="0"/>
          </a:p>
          <a:p>
            <a:pPr algn="ctr"/>
            <a:r>
              <a:rPr lang="en-US" sz="1200" dirty="0"/>
              <a:t>Electrical, mechanical and hydraulic components as </a:t>
            </a:r>
          </a:p>
          <a:p>
            <a:pPr algn="ctr"/>
            <a:r>
              <a:rPr lang="en-US" sz="1200" dirty="0"/>
              <a:t>gearboxes, transformers, switch gears, power electronics, anti &amp; de-icing systems,…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969834" y="5595911"/>
            <a:ext cx="36903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/>
              <a:t>R&amp;D tests on the behavior</a:t>
            </a:r>
            <a:br>
              <a:rPr lang="en-US" sz="1200" dirty="0"/>
            </a:br>
            <a:r>
              <a:rPr lang="en-US" sz="1200" dirty="0"/>
              <a:t>of fluids, oils and hydraulics</a:t>
            </a:r>
            <a:br>
              <a:rPr lang="en-US" sz="1200" dirty="0"/>
            </a:br>
            <a:r>
              <a:rPr lang="en-US" sz="1200" dirty="0"/>
              <a:t>in a full functional set-up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22901" y="2842409"/>
            <a:ext cx="1955444" cy="171089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1897" y="2842860"/>
            <a:ext cx="1703927" cy="1703927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7635" y="4774673"/>
            <a:ext cx="1271135" cy="30253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584" y="4669780"/>
            <a:ext cx="966036" cy="20431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627" r="25741"/>
          <a:stretch/>
        </p:blipFill>
        <p:spPr>
          <a:xfrm>
            <a:off x="3848260" y="4638632"/>
            <a:ext cx="566401" cy="649063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9077" y="4665573"/>
            <a:ext cx="574579" cy="57457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437700" y="4630145"/>
            <a:ext cx="754594" cy="6732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86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32298"/>
            <a:ext cx="12607925" cy="8220149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23" y="574276"/>
            <a:ext cx="12188813" cy="584775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Driver for </a:t>
            </a:r>
            <a:r>
              <a:rPr lang="en-US" sz="32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the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‘testing topic’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within the wind power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 business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3" name="Picture 2"/>
          <p:cNvPicPr>
            <a:picLocks noChangeAspect="1" noChangeArrowheads="1"/>
          </p:cNvPicPr>
          <p:nvPr/>
        </p:nvPicPr>
        <p:blipFill rotWithShape="1"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864218" y="2561281"/>
            <a:ext cx="9342861" cy="38055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" name="Oval 14"/>
          <p:cNvSpPr/>
          <p:nvPr/>
        </p:nvSpPr>
        <p:spPr>
          <a:xfrm>
            <a:off x="1738610" y="3557102"/>
            <a:ext cx="575850" cy="44617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BE" sz="2800" b="1" dirty="0">
                <a:solidFill>
                  <a:srgbClr val="FF0000"/>
                </a:solidFill>
              </a:rPr>
              <a:t>1</a:t>
            </a:r>
            <a:endParaRPr lang="fr-BE" b="1" dirty="0">
              <a:solidFill>
                <a:srgbClr val="FF0000"/>
              </a:solidFill>
            </a:endParaRPr>
          </a:p>
        </p:txBody>
      </p:sp>
      <p:sp>
        <p:nvSpPr>
          <p:cNvPr id="16" name="Oval 15"/>
          <p:cNvSpPr/>
          <p:nvPr/>
        </p:nvSpPr>
        <p:spPr>
          <a:xfrm>
            <a:off x="6669498" y="3556198"/>
            <a:ext cx="575850" cy="44617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nl-BE" sz="2800" b="1" dirty="0">
                <a:solidFill>
                  <a:srgbClr val="FF0000"/>
                </a:solidFill>
              </a:rPr>
              <a:t>2</a:t>
            </a:r>
            <a:endParaRPr lang="fr-BE" b="1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62507" y="6369540"/>
            <a:ext cx="22349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/>
              <a:t>Source: Fraunhofer IWES</a:t>
            </a:r>
          </a:p>
        </p:txBody>
      </p:sp>
      <p:sp>
        <p:nvSpPr>
          <p:cNvPr id="18" name="Down Arrow 19"/>
          <p:cNvSpPr/>
          <p:nvPr/>
        </p:nvSpPr>
        <p:spPr>
          <a:xfrm rot="16200000">
            <a:off x="10111820" y="5352664"/>
            <a:ext cx="750368" cy="296679"/>
          </a:xfrm>
          <a:prstGeom prst="downArrow">
            <a:avLst/>
          </a:prstGeom>
          <a:solidFill>
            <a:srgbClr val="FF0000"/>
          </a:soli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BE" dirty="0"/>
          </a:p>
        </p:txBody>
      </p:sp>
      <p:sp>
        <p:nvSpPr>
          <p:cNvPr id="5" name="Rectangle 4"/>
          <p:cNvSpPr/>
          <p:nvPr/>
        </p:nvSpPr>
        <p:spPr>
          <a:xfrm>
            <a:off x="9289893" y="5013129"/>
            <a:ext cx="906300" cy="1042181"/>
          </a:xfrm>
          <a:prstGeom prst="rect">
            <a:avLst/>
          </a:prstGeom>
          <a:noFill/>
          <a:ln w="9525">
            <a:solidFill>
              <a:srgbClr val="FF0000"/>
            </a:solidFill>
            <a:prstDash val="dash"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BE" dirty="0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9113"/>
          <a:stretch/>
        </p:blipFill>
        <p:spPr>
          <a:xfrm>
            <a:off x="193707" y="1534766"/>
            <a:ext cx="4420103" cy="1011384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7" t="48364" r="3112" b="3455"/>
          <a:stretch/>
        </p:blipFill>
        <p:spPr>
          <a:xfrm>
            <a:off x="6256161" y="1487115"/>
            <a:ext cx="2714665" cy="1519590"/>
          </a:xfrm>
          <a:prstGeom prst="rect">
            <a:avLst/>
          </a:prstGeom>
        </p:spPr>
      </p:pic>
      <p:sp>
        <p:nvSpPr>
          <p:cNvPr id="27" name="TextBox 26"/>
          <p:cNvSpPr txBox="1"/>
          <p:nvPr/>
        </p:nvSpPr>
        <p:spPr>
          <a:xfrm>
            <a:off x="4061807" y="6087969"/>
            <a:ext cx="83948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0000"/>
                </a:solidFill>
              </a:rPr>
              <a:t>Attention point:  wind turbine need to be fitted for the job to </a:t>
            </a:r>
            <a:br>
              <a:rPr lang="en-US" sz="1200" b="1" dirty="0">
                <a:solidFill>
                  <a:srgbClr val="FF0000"/>
                </a:solidFill>
              </a:rPr>
            </a:br>
            <a:r>
              <a:rPr lang="en-US" sz="1200" b="1" dirty="0">
                <a:solidFill>
                  <a:srgbClr val="FF0000"/>
                </a:solidFill>
              </a:rPr>
              <a:t>work in challenging environments:</a:t>
            </a:r>
          </a:p>
          <a:p>
            <a:pPr algn="ctr"/>
            <a:r>
              <a:rPr lang="en-US" sz="1200" b="1" dirty="0">
                <a:solidFill>
                  <a:srgbClr val="FF0000"/>
                </a:solidFill>
              </a:rPr>
              <a:t>Cold Climate, Hot Climate, Tropical Climate, Offshore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0707819" y="5045191"/>
            <a:ext cx="12339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rgbClr val="FF0000"/>
                </a:solidFill>
              </a:rPr>
              <a:t>Essential part </a:t>
            </a:r>
            <a:br>
              <a:rPr lang="en-US" sz="1200" b="1" dirty="0">
                <a:solidFill>
                  <a:srgbClr val="FF0000"/>
                </a:solidFill>
              </a:rPr>
            </a:br>
            <a:r>
              <a:rPr lang="en-US" sz="1200" b="1" dirty="0">
                <a:solidFill>
                  <a:srgbClr val="FF0000"/>
                </a:solidFill>
              </a:rPr>
              <a:t>in the product </a:t>
            </a:r>
            <a:br>
              <a:rPr lang="en-US" sz="1200" b="1" dirty="0">
                <a:solidFill>
                  <a:srgbClr val="FF0000"/>
                </a:solidFill>
              </a:rPr>
            </a:br>
            <a:r>
              <a:rPr lang="en-US" sz="1200" b="1" dirty="0">
                <a:solidFill>
                  <a:srgbClr val="FF0000"/>
                </a:solidFill>
              </a:rPr>
              <a:t>development </a:t>
            </a:r>
            <a:br>
              <a:rPr lang="en-US" sz="1200" b="1" dirty="0">
                <a:solidFill>
                  <a:srgbClr val="FF0000"/>
                </a:solidFill>
              </a:rPr>
            </a:br>
            <a:r>
              <a:rPr lang="en-US" sz="1200" b="1" dirty="0">
                <a:solidFill>
                  <a:srgbClr val="FF0000"/>
                </a:solidFill>
              </a:rPr>
              <a:t>cycle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2557" y="1783954"/>
            <a:ext cx="1256111" cy="732313"/>
          </a:xfrm>
          <a:prstGeom prst="rect">
            <a:avLst/>
          </a:prstGeom>
        </p:spPr>
      </p:pic>
      <p:cxnSp>
        <p:nvCxnSpPr>
          <p:cNvPr id="34" name="Straight Arrow Connector 33"/>
          <p:cNvCxnSpPr/>
          <p:nvPr/>
        </p:nvCxnSpPr>
        <p:spPr>
          <a:xfrm>
            <a:off x="4061807" y="1404257"/>
            <a:ext cx="0" cy="1200702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62289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/>
      <p:bldP spid="18" grpId="0" animBg="1"/>
      <p:bldP spid="5" grpId="0" animBg="1"/>
      <p:bldP spid="27" grpId="0"/>
      <p:bldP spid="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32298"/>
            <a:ext cx="12607925" cy="822014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309" y="1645725"/>
            <a:ext cx="3187122" cy="318712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106" y="1645725"/>
            <a:ext cx="3587978" cy="318712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Rectangle 6"/>
          <p:cNvSpPr/>
          <p:nvPr/>
        </p:nvSpPr>
        <p:spPr>
          <a:xfrm>
            <a:off x="323" y="574276"/>
            <a:ext cx="12188813" cy="584775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Purpose of prototype testing in the climate chamber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17630" b="7377"/>
          <a:stretch/>
        </p:blipFill>
        <p:spPr>
          <a:xfrm>
            <a:off x="7358912" y="1385097"/>
            <a:ext cx="4650673" cy="337786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950879" y="4762957"/>
            <a:ext cx="369032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/>
              <a:t>FMEA Process – Pillay and Wang 2003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707" y="5484170"/>
            <a:ext cx="36903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/>
              <a:t>Design validation</a:t>
            </a:r>
          </a:p>
          <a:p>
            <a:pPr algn="ctr"/>
            <a:endParaRPr lang="en-US" sz="1200" b="1" dirty="0"/>
          </a:p>
          <a:p>
            <a:pPr algn="ctr"/>
            <a:r>
              <a:rPr lang="en-US" sz="1200" b="1" dirty="0"/>
              <a:t>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421758" y="5474934"/>
            <a:ext cx="36903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/>
              <a:t>Checking if simulation models </a:t>
            </a:r>
            <a:br>
              <a:rPr lang="en-US" sz="1200" b="1" dirty="0"/>
            </a:br>
            <a:r>
              <a:rPr lang="en-US" sz="1200" b="1" dirty="0"/>
              <a:t>are valid (model validation)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950879" y="5474933"/>
            <a:ext cx="36903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/>
              <a:t>Risk mitigation</a:t>
            </a:r>
            <a:br>
              <a:rPr lang="en-US" sz="1200" b="1" dirty="0"/>
            </a:br>
            <a:endParaRPr lang="en-US" sz="1200" b="1" dirty="0"/>
          </a:p>
          <a:p>
            <a:pPr algn="ctr"/>
            <a:endParaRPr lang="en-US" sz="1200" b="1" dirty="0"/>
          </a:p>
          <a:p>
            <a:pPr algn="ctr"/>
            <a:r>
              <a:rPr lang="en-US" sz="1200" b="1" dirty="0"/>
              <a:t>Certification  </a:t>
            </a:r>
          </a:p>
        </p:txBody>
      </p:sp>
      <p:cxnSp>
        <p:nvCxnSpPr>
          <p:cNvPr id="11" name="Straight Arrow Connector 10"/>
          <p:cNvCxnSpPr/>
          <p:nvPr/>
        </p:nvCxnSpPr>
        <p:spPr>
          <a:xfrm>
            <a:off x="194107" y="6433457"/>
            <a:ext cx="11606007" cy="0"/>
          </a:xfrm>
          <a:prstGeom prst="straightConnector1">
            <a:avLst/>
          </a:prstGeom>
          <a:ln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3396893" y="6470386"/>
            <a:ext cx="53956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/>
              <a:t>Deliver reliable machinery   +    shorten the time-to-market </a:t>
            </a:r>
          </a:p>
        </p:txBody>
      </p:sp>
    </p:spTree>
    <p:extLst>
      <p:ext uri="{BB962C8B-B14F-4D97-AF65-F5344CB8AC3E}">
        <p14:creationId xmlns:p14="http://schemas.microsoft.com/office/powerpoint/2010/main" val="407452240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24039" y="-1362149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23" y="574276"/>
            <a:ext cx="12188813" cy="830997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Cold temperatures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 influence materials, lubrication and performance of systems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kern="0" baseline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  <a:sym typeface="Wingdings" panose="05000000000000000000" pitchFamily="2" charset="2"/>
              </a:rPr>
              <a:t> </a:t>
            </a:r>
            <a:r>
              <a:rPr lang="en-US" sz="2400" b="1" kern="0" baseline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Some influences</a:t>
            </a:r>
            <a:r>
              <a:rPr lang="en-US" sz="24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 are difficult or time consuming to simulate 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579" y="1554091"/>
            <a:ext cx="5360353" cy="3197403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2443" y="1807259"/>
            <a:ext cx="4903363" cy="328241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04274" y="2164963"/>
            <a:ext cx="4663860" cy="312208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852" y="2441848"/>
            <a:ext cx="5058801" cy="321923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4129" y="2816858"/>
            <a:ext cx="4550939" cy="303775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1975" y="3097848"/>
            <a:ext cx="4006256" cy="300469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0095" y="3608438"/>
            <a:ext cx="4586184" cy="31738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6276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32298"/>
            <a:ext cx="12607925" cy="822014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110630" y="1116997"/>
            <a:ext cx="29525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nl-BE" sz="12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‘Offshore’ wind turbines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740488" y="1106111"/>
            <a:ext cx="29589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‘Hot climate’ wind turbines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4910" y="1530309"/>
            <a:ext cx="2435494" cy="147286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15613" y="1496697"/>
            <a:ext cx="2351460" cy="150818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461313" y="1106111"/>
            <a:ext cx="29589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‘Cold climate’ wind turbines 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3321" y="1494982"/>
            <a:ext cx="2794921" cy="1508188"/>
          </a:xfrm>
          <a:prstGeom prst="rect">
            <a:avLst/>
          </a:prstGeom>
          <a:ln w="38100">
            <a:solidFill>
              <a:srgbClr val="394C83"/>
            </a:solidFill>
            <a:prstDash val="sysDot"/>
          </a:ln>
        </p:spPr>
      </p:pic>
      <p:sp>
        <p:nvSpPr>
          <p:cNvPr id="15" name="Rectangle 14"/>
          <p:cNvSpPr/>
          <p:nvPr/>
        </p:nvSpPr>
        <p:spPr>
          <a:xfrm>
            <a:off x="113" y="574276"/>
            <a:ext cx="12188813" cy="461665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Some definition</a:t>
            </a:r>
            <a:r>
              <a:rPr lang="en-US" sz="24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 with regard to low temperature climates to start with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79" r="44304" b="6881"/>
          <a:stretch/>
        </p:blipFill>
        <p:spPr>
          <a:xfrm>
            <a:off x="49312" y="3115632"/>
            <a:ext cx="2595917" cy="3680181"/>
          </a:xfrm>
          <a:prstGeom prst="rect">
            <a:avLst/>
          </a:prstGeom>
        </p:spPr>
      </p:pic>
      <p:sp>
        <p:nvSpPr>
          <p:cNvPr id="20" name="Arrow: Bent-Up 19"/>
          <p:cNvSpPr/>
          <p:nvPr/>
        </p:nvSpPr>
        <p:spPr>
          <a:xfrm rot="10800000">
            <a:off x="571596" y="2249076"/>
            <a:ext cx="901603" cy="754094"/>
          </a:xfrm>
          <a:prstGeom prst="bentUpArrow">
            <a:avLst>
              <a:gd name="adj1" fmla="val 16579"/>
              <a:gd name="adj2" fmla="val 25000"/>
              <a:gd name="adj3" fmla="val 25000"/>
            </a:avLst>
          </a:prstGeom>
          <a:solidFill>
            <a:srgbClr val="394C83"/>
          </a:soli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BE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13559" y="1530309"/>
            <a:ext cx="2227162" cy="1484775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9356987" y="1106111"/>
            <a:ext cx="29589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‘standard’ wind turbines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563987" y="3545596"/>
            <a:ext cx="3690326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dirty="0">
                <a:solidFill>
                  <a:srgbClr val="272848"/>
                </a:solidFill>
              </a:rPr>
              <a:t>Designed for</a:t>
            </a:r>
          </a:p>
          <a:p>
            <a:pPr algn="ctr"/>
            <a:endParaRPr lang="en-US" sz="1050" b="1" dirty="0">
              <a:solidFill>
                <a:srgbClr val="272848"/>
              </a:solidFill>
            </a:endParaRPr>
          </a:p>
          <a:p>
            <a:pPr algn="ctr"/>
            <a:r>
              <a:rPr lang="en-US" sz="1050" b="1" dirty="0">
                <a:solidFill>
                  <a:srgbClr val="272848"/>
                </a:solidFill>
              </a:rPr>
              <a:t>‘Survival’ temperature limit: -20°C to +50°C</a:t>
            </a:r>
          </a:p>
          <a:p>
            <a:pPr algn="ctr"/>
            <a:endParaRPr lang="en-US" sz="1050" b="1" dirty="0">
              <a:solidFill>
                <a:srgbClr val="272848"/>
              </a:solidFill>
            </a:endParaRPr>
          </a:p>
          <a:p>
            <a:pPr algn="ctr"/>
            <a:r>
              <a:rPr lang="en-US" sz="1050" b="1" dirty="0">
                <a:solidFill>
                  <a:srgbClr val="272848"/>
                </a:solidFill>
              </a:rPr>
              <a:t>‘Operational’ temperature  limit:  -10°C to +40°C</a:t>
            </a:r>
          </a:p>
          <a:p>
            <a:pPr algn="ctr"/>
            <a:endParaRPr lang="en-US" sz="1200" b="1" dirty="0"/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1621970" y="3635829"/>
            <a:ext cx="1458686" cy="0"/>
          </a:xfrm>
          <a:prstGeom prst="straightConnector1">
            <a:avLst/>
          </a:prstGeom>
          <a:ln w="19050">
            <a:solidFill>
              <a:srgbClr val="394C8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3090110" y="3510364"/>
            <a:ext cx="2890535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b="1" dirty="0">
                <a:solidFill>
                  <a:srgbClr val="272848"/>
                </a:solidFill>
              </a:rPr>
              <a:t>Design temperature standard wind turbine</a:t>
            </a:r>
            <a:br>
              <a:rPr lang="en-US" sz="1050" b="1" dirty="0">
                <a:solidFill>
                  <a:srgbClr val="272848"/>
                </a:solidFill>
              </a:rPr>
            </a:br>
            <a:r>
              <a:rPr lang="en-US" sz="1050" b="1" dirty="0">
                <a:solidFill>
                  <a:srgbClr val="272848"/>
                </a:solidFill>
              </a:rPr>
              <a:t>(</a:t>
            </a:r>
            <a:r>
              <a:rPr lang="en-US" sz="1050" b="1" dirty="0" err="1">
                <a:solidFill>
                  <a:srgbClr val="272848"/>
                </a:solidFill>
              </a:rPr>
              <a:t>avarage</a:t>
            </a:r>
            <a:r>
              <a:rPr lang="en-US" sz="1050" b="1" dirty="0">
                <a:solidFill>
                  <a:srgbClr val="272848"/>
                </a:solidFill>
              </a:rPr>
              <a:t> annual air temperature = +15°C) </a:t>
            </a: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1611081" y="6562694"/>
            <a:ext cx="1458686" cy="0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Picture 2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342" y="1698171"/>
            <a:ext cx="1317310" cy="357661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3090111" y="6431889"/>
            <a:ext cx="3374642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>
                <a:solidFill>
                  <a:srgbClr val="FF0000"/>
                </a:solidFill>
              </a:rPr>
              <a:t>Design limit for Low Temperature Climate (LTC)</a:t>
            </a:r>
            <a:br>
              <a:rPr lang="en-US" sz="1100" b="1" dirty="0">
                <a:solidFill>
                  <a:srgbClr val="FF0000"/>
                </a:solidFill>
              </a:rPr>
            </a:br>
            <a:r>
              <a:rPr lang="en-US" sz="1100" b="1" dirty="0">
                <a:solidFill>
                  <a:srgbClr val="FF0000"/>
                </a:solidFill>
              </a:rPr>
              <a:t>(structural endurance limit) </a:t>
            </a:r>
            <a:br>
              <a:rPr lang="en-US" sz="1100" b="1" dirty="0">
                <a:solidFill>
                  <a:srgbClr val="FF0000"/>
                </a:solidFill>
              </a:rPr>
            </a:br>
            <a:r>
              <a:rPr lang="en-US" sz="1100" b="1" dirty="0">
                <a:solidFill>
                  <a:srgbClr val="FF0000"/>
                </a:solidFill>
              </a:rPr>
              <a:t> </a:t>
            </a:r>
          </a:p>
        </p:txBody>
      </p:sp>
      <p:cxnSp>
        <p:nvCxnSpPr>
          <p:cNvPr id="24" name="Straight Arrow Connector 23"/>
          <p:cNvCxnSpPr/>
          <p:nvPr/>
        </p:nvCxnSpPr>
        <p:spPr>
          <a:xfrm>
            <a:off x="1611085" y="5180208"/>
            <a:ext cx="1458686" cy="0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3069770" y="5045425"/>
            <a:ext cx="3143343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rgbClr val="FF0000"/>
                </a:solidFill>
              </a:rPr>
              <a:t>&lt; -15°C: Operational limit for </a:t>
            </a:r>
            <a:br>
              <a:rPr lang="en-US" sz="1100" b="1" dirty="0">
                <a:solidFill>
                  <a:srgbClr val="FF0000"/>
                </a:solidFill>
              </a:rPr>
            </a:br>
            <a:r>
              <a:rPr lang="en-US" sz="1100" b="1" dirty="0">
                <a:solidFill>
                  <a:srgbClr val="FF0000"/>
                </a:solidFill>
              </a:rPr>
              <a:t>Low Temperature Climate (LTC) </a:t>
            </a:r>
            <a:br>
              <a:rPr lang="en-US" sz="1100" b="1" dirty="0">
                <a:solidFill>
                  <a:srgbClr val="FF0000"/>
                </a:solidFill>
              </a:rPr>
            </a:br>
            <a:r>
              <a:rPr lang="en-US" sz="1100" b="1" dirty="0">
                <a:solidFill>
                  <a:srgbClr val="FF0000"/>
                </a:solidFill>
              </a:rPr>
              <a:t>wind turbine  </a:t>
            </a:r>
          </a:p>
        </p:txBody>
      </p:sp>
      <p:cxnSp>
        <p:nvCxnSpPr>
          <p:cNvPr id="26" name="Straight Arrow Connector 25"/>
          <p:cNvCxnSpPr/>
          <p:nvPr/>
        </p:nvCxnSpPr>
        <p:spPr>
          <a:xfrm>
            <a:off x="1611081" y="4940724"/>
            <a:ext cx="1458686" cy="0"/>
          </a:xfrm>
          <a:prstGeom prst="straightConnector1">
            <a:avLst/>
          </a:prstGeom>
          <a:ln w="19050">
            <a:solidFill>
              <a:srgbClr val="394C8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075744" y="4803872"/>
            <a:ext cx="34435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b="1" dirty="0">
                <a:solidFill>
                  <a:srgbClr val="272848"/>
                </a:solidFill>
              </a:rPr>
              <a:t>-10°C : Operational limit for standard wind turbines</a:t>
            </a:r>
          </a:p>
        </p:txBody>
      </p:sp>
      <p:sp>
        <p:nvSpPr>
          <p:cNvPr id="31" name="Arrow: Down 30"/>
          <p:cNvSpPr/>
          <p:nvPr/>
        </p:nvSpPr>
        <p:spPr>
          <a:xfrm>
            <a:off x="10657114" y="3082974"/>
            <a:ext cx="315685" cy="394732"/>
          </a:xfrm>
          <a:prstGeom prst="downArrow">
            <a:avLst/>
          </a:prstGeom>
          <a:solidFill>
            <a:srgbClr val="394C83"/>
          </a:soli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BE" dirty="0"/>
          </a:p>
        </p:txBody>
      </p:sp>
      <p:sp>
        <p:nvSpPr>
          <p:cNvPr id="33" name="Right Brace 32"/>
          <p:cNvSpPr/>
          <p:nvPr/>
        </p:nvSpPr>
        <p:spPr>
          <a:xfrm>
            <a:off x="6740488" y="5065481"/>
            <a:ext cx="178765" cy="1628017"/>
          </a:xfrm>
          <a:prstGeom prst="rightBrac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nl-BE" dirty="0"/>
          </a:p>
        </p:txBody>
      </p:sp>
      <p:sp>
        <p:nvSpPr>
          <p:cNvPr id="34" name="TextBox 33"/>
          <p:cNvSpPr txBox="1"/>
          <p:nvPr/>
        </p:nvSpPr>
        <p:spPr>
          <a:xfrm>
            <a:off x="6660985" y="5494768"/>
            <a:ext cx="3143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solidFill>
                  <a:srgbClr val="FF0000"/>
                </a:solidFill>
              </a:rPr>
              <a:t>Manufacturer defines the </a:t>
            </a:r>
            <a:br>
              <a:rPr lang="en-US" sz="1100" b="1" dirty="0">
                <a:solidFill>
                  <a:srgbClr val="FF0000"/>
                </a:solidFill>
              </a:rPr>
            </a:br>
            <a:r>
              <a:rPr lang="en-US" sz="1100" b="1" dirty="0">
                <a:solidFill>
                  <a:srgbClr val="FF0000"/>
                </a:solidFill>
              </a:rPr>
              <a:t>minimum ‘survival’ and minimum ‘operational’ temperature limit of </a:t>
            </a:r>
            <a:br>
              <a:rPr lang="en-US" sz="1100" b="1" dirty="0">
                <a:solidFill>
                  <a:srgbClr val="FF0000"/>
                </a:solidFill>
              </a:rPr>
            </a:br>
            <a:r>
              <a:rPr lang="en-US" sz="1100" b="1" dirty="0">
                <a:solidFill>
                  <a:srgbClr val="FF0000"/>
                </a:solidFill>
              </a:rPr>
              <a:t>the turbine  </a:t>
            </a: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594810" y="5148547"/>
            <a:ext cx="2232853" cy="1280271"/>
          </a:xfrm>
          <a:prstGeom prst="rect">
            <a:avLst/>
          </a:prstGeom>
        </p:spPr>
      </p:pic>
      <p:sp>
        <p:nvSpPr>
          <p:cNvPr id="36" name="TextBox 35"/>
          <p:cNvSpPr txBox="1"/>
          <p:nvPr/>
        </p:nvSpPr>
        <p:spPr>
          <a:xfrm>
            <a:off x="9569326" y="6481828"/>
            <a:ext cx="96693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BE" sz="900" dirty="0"/>
              <a:t>Source: </a:t>
            </a:r>
            <a:r>
              <a:rPr lang="nl-BE" sz="900" dirty="0" err="1"/>
              <a:t>Vestas</a:t>
            </a:r>
            <a:endParaRPr lang="nl-BE" sz="900" dirty="0"/>
          </a:p>
        </p:txBody>
      </p:sp>
      <p:cxnSp>
        <p:nvCxnSpPr>
          <p:cNvPr id="37" name="Straight Arrow Connector 36"/>
          <p:cNvCxnSpPr/>
          <p:nvPr/>
        </p:nvCxnSpPr>
        <p:spPr>
          <a:xfrm>
            <a:off x="776515" y="6018407"/>
            <a:ext cx="845455" cy="1392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637716" y="5902689"/>
            <a:ext cx="31433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rgbClr val="FF0000"/>
                </a:solidFill>
              </a:rPr>
              <a:t>-30°C: Common operational limit for LTC </a:t>
            </a:r>
          </a:p>
        </p:txBody>
      </p:sp>
    </p:spTree>
    <p:extLst>
      <p:ext uri="{BB962C8B-B14F-4D97-AF65-F5344CB8AC3E}">
        <p14:creationId xmlns:p14="http://schemas.microsoft.com/office/powerpoint/2010/main" val="3881975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0" grpId="0"/>
      <p:bldP spid="23" grpId="0"/>
      <p:bldP spid="25" grpId="0"/>
      <p:bldP spid="27" grpId="0"/>
      <p:bldP spid="33" grpId="0" animBg="1"/>
      <p:bldP spid="34" grpId="0"/>
      <p:bldP spid="36" grpId="0"/>
      <p:bldP spid="3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999" y="-1232298"/>
            <a:ext cx="12607925" cy="822014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110630" y="1116997"/>
            <a:ext cx="29525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BE" sz="12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‘Offshore’ wind turbines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740488" y="1106111"/>
            <a:ext cx="29589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‘Hot climate’ wind turbines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4910" y="1530309"/>
            <a:ext cx="2435494" cy="147286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515613" y="1496697"/>
            <a:ext cx="2351460" cy="150818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461313" y="1106111"/>
            <a:ext cx="29589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‘Cold climate’ wind turbines 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3321" y="1494982"/>
            <a:ext cx="2794921" cy="1508188"/>
          </a:xfrm>
          <a:prstGeom prst="rect">
            <a:avLst/>
          </a:prstGeom>
          <a:ln w="38100">
            <a:solidFill>
              <a:srgbClr val="394C83"/>
            </a:solidFill>
            <a:prstDash val="sysDot"/>
          </a:ln>
        </p:spPr>
      </p:pic>
      <p:sp>
        <p:nvSpPr>
          <p:cNvPr id="15" name="Rectangle 14"/>
          <p:cNvSpPr/>
          <p:nvPr/>
        </p:nvSpPr>
        <p:spPr>
          <a:xfrm>
            <a:off x="113" y="574276"/>
            <a:ext cx="12188813" cy="461665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Some definitions with regard to low temperature climates to start with</a:t>
            </a: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79" r="44304" b="6881"/>
          <a:stretch/>
        </p:blipFill>
        <p:spPr>
          <a:xfrm>
            <a:off x="49312" y="3115632"/>
            <a:ext cx="2595917" cy="3680181"/>
          </a:xfrm>
          <a:prstGeom prst="rect">
            <a:avLst/>
          </a:prstGeom>
        </p:spPr>
      </p:pic>
      <p:sp>
        <p:nvSpPr>
          <p:cNvPr id="20" name="Arrow: Bent-Up 19"/>
          <p:cNvSpPr/>
          <p:nvPr/>
        </p:nvSpPr>
        <p:spPr>
          <a:xfrm rot="10800000">
            <a:off x="571596" y="2249076"/>
            <a:ext cx="901603" cy="754094"/>
          </a:xfrm>
          <a:prstGeom prst="bentUpArrow">
            <a:avLst>
              <a:gd name="adj1" fmla="val 16579"/>
              <a:gd name="adj2" fmla="val 25000"/>
              <a:gd name="adj3" fmla="val 25000"/>
            </a:avLst>
          </a:prstGeom>
          <a:solidFill>
            <a:srgbClr val="394C83"/>
          </a:soli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BE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13559" y="1530309"/>
            <a:ext cx="2227162" cy="1484775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9356987" y="1106111"/>
            <a:ext cx="29589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‘standard’ wind turbines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563987" y="3545596"/>
            <a:ext cx="3690326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Designed for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‘Survival’ temperature limit: -20°C to +50°C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‘Operational’ temperature  limit:  -10°C to +40°C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1621970" y="3635829"/>
            <a:ext cx="1458686" cy="0"/>
          </a:xfrm>
          <a:prstGeom prst="straightConnector1">
            <a:avLst/>
          </a:prstGeom>
          <a:ln w="19050">
            <a:solidFill>
              <a:srgbClr val="394C8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3090110" y="3510364"/>
            <a:ext cx="2890535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Design temperature standard wind turbine</a:t>
            </a:r>
            <a:br>
              <a: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</a:br>
            <a:r>
              <a: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(</a:t>
            </a:r>
            <a:r>
              <a:rPr kumimoji="0" lang="en-US" sz="1050" b="1" i="0" u="none" strike="noStrike" kern="0" cap="none" spc="0" normalizeH="0" baseline="0" noProof="0" dirty="0" err="1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avarage</a:t>
            </a:r>
            <a:r>
              <a: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 annual air temperature = +15°C) </a:t>
            </a: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1611081" y="6562694"/>
            <a:ext cx="1458686" cy="0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Picture 2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342" y="1698171"/>
            <a:ext cx="1317310" cy="357661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3090111" y="6431889"/>
            <a:ext cx="3374642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Design limit for Low Temperature Climate (LTC)</a:t>
            </a:r>
            <a:b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</a:b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(structural endurance limit) </a:t>
            </a:r>
            <a:b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</a:b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 </a:t>
            </a:r>
          </a:p>
        </p:txBody>
      </p:sp>
      <p:cxnSp>
        <p:nvCxnSpPr>
          <p:cNvPr id="24" name="Straight Arrow Connector 23"/>
          <p:cNvCxnSpPr/>
          <p:nvPr/>
        </p:nvCxnSpPr>
        <p:spPr>
          <a:xfrm>
            <a:off x="1611085" y="5180208"/>
            <a:ext cx="1458686" cy="0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3069770" y="5045425"/>
            <a:ext cx="3143343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&lt; -15°C: Operational limit for </a:t>
            </a:r>
            <a:b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</a:b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Low Temperature Climate (LTC) </a:t>
            </a:r>
            <a:b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</a:b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wind turbine  </a:t>
            </a:r>
          </a:p>
        </p:txBody>
      </p:sp>
      <p:cxnSp>
        <p:nvCxnSpPr>
          <p:cNvPr id="26" name="Straight Arrow Connector 25"/>
          <p:cNvCxnSpPr/>
          <p:nvPr/>
        </p:nvCxnSpPr>
        <p:spPr>
          <a:xfrm>
            <a:off x="1611081" y="4940724"/>
            <a:ext cx="1458686" cy="0"/>
          </a:xfrm>
          <a:prstGeom prst="straightConnector1">
            <a:avLst/>
          </a:prstGeom>
          <a:ln w="19050">
            <a:solidFill>
              <a:srgbClr val="394C8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3075744" y="4803872"/>
            <a:ext cx="34435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-10°C : Operational limit for standard wind turbines</a:t>
            </a:r>
          </a:p>
        </p:txBody>
      </p:sp>
      <p:sp>
        <p:nvSpPr>
          <p:cNvPr id="31" name="Arrow: Down 30"/>
          <p:cNvSpPr/>
          <p:nvPr/>
        </p:nvSpPr>
        <p:spPr>
          <a:xfrm>
            <a:off x="10657114" y="3082974"/>
            <a:ext cx="315685" cy="394732"/>
          </a:xfrm>
          <a:prstGeom prst="downArrow">
            <a:avLst/>
          </a:prstGeom>
          <a:solidFill>
            <a:srgbClr val="394C83"/>
          </a:solidFill>
          <a:ln>
            <a:noFill/>
          </a:ln>
          <a:effectLst>
            <a:outerShdw blurRad="76200" dist="50800" dir="5400000" algn="ctr" rotWithShape="0">
              <a:srgbClr val="000000">
                <a:alpha val="27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BE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Right Brace 32"/>
          <p:cNvSpPr/>
          <p:nvPr/>
        </p:nvSpPr>
        <p:spPr>
          <a:xfrm>
            <a:off x="6740488" y="5065481"/>
            <a:ext cx="178765" cy="1628017"/>
          </a:xfrm>
          <a:prstGeom prst="rightBrac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BE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cxnSp>
        <p:nvCxnSpPr>
          <p:cNvPr id="37" name="Straight Arrow Connector 36"/>
          <p:cNvCxnSpPr/>
          <p:nvPr/>
        </p:nvCxnSpPr>
        <p:spPr>
          <a:xfrm>
            <a:off x="776515" y="6018407"/>
            <a:ext cx="845455" cy="1392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637716" y="5902689"/>
            <a:ext cx="31433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-30°C: Common operational limit for LTC </a:t>
            </a: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11"/>
          <a:srcRect l="53028" t="53610" r="4735" b="10236"/>
          <a:stretch/>
        </p:blipFill>
        <p:spPr>
          <a:xfrm>
            <a:off x="7826657" y="6031927"/>
            <a:ext cx="1900052" cy="80211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008351" y="5489022"/>
            <a:ext cx="648969" cy="64896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5745" y="4609313"/>
            <a:ext cx="1001994" cy="1127242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59063" y="5880663"/>
            <a:ext cx="1225986" cy="845007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058323" y="5027315"/>
            <a:ext cx="1362610" cy="55337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038729" y="4856772"/>
            <a:ext cx="943265" cy="188653"/>
          </a:xfrm>
          <a:prstGeom prst="rect">
            <a:avLst/>
          </a:prstGeom>
        </p:spPr>
      </p:pic>
      <p:cxnSp>
        <p:nvCxnSpPr>
          <p:cNvPr id="41" name="Straight Arrow Connector 40"/>
          <p:cNvCxnSpPr/>
          <p:nvPr/>
        </p:nvCxnSpPr>
        <p:spPr>
          <a:xfrm>
            <a:off x="7491714" y="6243592"/>
            <a:ext cx="311163" cy="22931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7479049" y="5119524"/>
            <a:ext cx="338674" cy="24395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906441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44" b="98311" l="1500" r="100000"/>
                    </a14:imgEffect>
                    <a14:imgEffect>
                      <a14:artisticBlur/>
                    </a14:imgEffect>
                    <a14:imgEffect>
                      <a14:sharpenSoften amount="50000"/>
                    </a14:imgEffect>
                    <a14:imgEffect>
                      <a14:colorTemperature colorTemp="5875"/>
                    </a14:imgEffect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39717" y="-1232298"/>
            <a:ext cx="12607925" cy="822014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113" y="574276"/>
            <a:ext cx="12188813" cy="707886"/>
          </a:xfrm>
          <a:prstGeom prst="rect">
            <a:avLst/>
          </a:prstGeom>
          <a:solidFill>
            <a:schemeClr val="bg1">
              <a:lumMod val="95000"/>
              <a:alpha val="32000"/>
            </a:schemeClr>
          </a:solidFill>
        </p:spPr>
        <p:txBody>
          <a:bodyPr wrap="square">
            <a:spAutoFit/>
          </a:bodyPr>
          <a:lstStyle/>
          <a:p>
            <a:r>
              <a:rPr lang="en-US" sz="2400" b="1" kern="0" dirty="0">
                <a:solidFill>
                  <a:srgbClr val="272848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Largest "non standard" sectors for wind energy today ! </a:t>
            </a:r>
            <a:endParaRPr lang="nl-BE" sz="2400" b="1" kern="0" dirty="0">
              <a:solidFill>
                <a:srgbClr val="272848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Dedicated solutions and low temperature adaptations are developed</a:t>
            </a:r>
            <a:r>
              <a:rPr kumimoji="0" lang="en-US" sz="1600" b="1" i="0" u="none" strike="noStrike" kern="0" cap="none" spc="0" normalizeH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  <a:latin typeface="Aharoni" panose="02010803020104030203" pitchFamily="2" charset="-79"/>
                <a:cs typeface="Aharoni" panose="02010803020104030203" pitchFamily="2" charset="-79"/>
              </a:rPr>
              <a:t> to cope with the challenges of cold climates wind farms 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109595" y="1481473"/>
            <a:ext cx="8781407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kern="0" noProof="0" dirty="0">
                <a:solidFill>
                  <a:srgbClr val="272848"/>
                </a:solidFill>
                <a:hlinkClick r:id="rId5"/>
              </a:rPr>
              <a:t>Overview study of the ‘</a:t>
            </a:r>
            <a:r>
              <a:rPr lang="en-US" kern="0" dirty="0">
                <a:solidFill>
                  <a:srgbClr val="272848"/>
                </a:solidFill>
                <a:hlinkClick r:id="rId5"/>
              </a:rPr>
              <a:t>A</a:t>
            </a:r>
            <a:r>
              <a:rPr lang="en-US" kern="0" noProof="0" dirty="0" err="1">
                <a:solidFill>
                  <a:srgbClr val="272848"/>
                </a:solidFill>
                <a:hlinkClick r:id="rId5"/>
              </a:rPr>
              <a:t>vailable</a:t>
            </a:r>
            <a:r>
              <a:rPr lang="en-US" kern="0" noProof="0" dirty="0">
                <a:solidFill>
                  <a:srgbClr val="272848"/>
                </a:solidFill>
                <a:hlinkClick r:id="rId5"/>
              </a:rPr>
              <a:t> technology’ made by IEA Wind Task 19</a:t>
            </a:r>
            <a:endParaRPr lang="en-US" kern="0" noProof="0" dirty="0">
              <a:solidFill>
                <a:srgbClr val="272848"/>
              </a:solidFill>
            </a:endParaRP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lang="en-US" kern="0" dirty="0">
                <a:solidFill>
                  <a:srgbClr val="272848"/>
                </a:solidFill>
              </a:rPr>
              <a:t>Study made public recently – July 2016 (see website)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285750" lvl="0" indent="-285750">
              <a:buFont typeface="Wingdings" panose="05000000000000000000" pitchFamily="2" charset="2"/>
              <a:buChar char="§"/>
              <a:defRPr/>
            </a:pPr>
            <a:r>
              <a:rPr lang="en-US" kern="0" dirty="0">
                <a:solidFill>
                  <a:srgbClr val="272848"/>
                </a:solidFill>
              </a:rPr>
              <a:t>The study summarizes existing technologies and solutions from weather modelling, to ice detectors and turbine manufacturers that deal with </a:t>
            </a:r>
            <a:br>
              <a:rPr lang="en-US" kern="0" dirty="0">
                <a:solidFill>
                  <a:srgbClr val="272848"/>
                </a:solidFill>
              </a:rPr>
            </a:br>
            <a:r>
              <a:rPr lang="en-US" kern="0" dirty="0">
                <a:solidFill>
                  <a:srgbClr val="272848"/>
                </a:solidFill>
              </a:rPr>
              <a:t>wind energy in cold and icing conditions</a:t>
            </a:r>
          </a:p>
          <a:p>
            <a:pPr lvl="0"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L="285750" lvl="0" indent="-285750">
              <a:buFont typeface="Wingdings" panose="05000000000000000000" pitchFamily="2" charset="2"/>
              <a:buChar char="§"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272848"/>
                </a:solidFill>
                <a:effectLst/>
                <a:uLnTx/>
                <a:uFillTx/>
              </a:rPr>
              <a:t>Low temperature adaptations chapter included</a:t>
            </a:r>
          </a:p>
          <a:p>
            <a:pPr marR="0" lvl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kern="0" dirty="0">
              <a:solidFill>
                <a:srgbClr val="272848"/>
              </a:solidFill>
            </a:endParaRPr>
          </a:p>
          <a:p>
            <a:pPr marR="0" lvl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kern="0" baseline="0" dirty="0">
              <a:solidFill>
                <a:srgbClr val="272848"/>
              </a:solidFill>
            </a:endParaRPr>
          </a:p>
          <a:p>
            <a:pPr marL="285750" marR="0" lvl="0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272848"/>
              </a:solidFill>
              <a:effectLst/>
              <a:uLnTx/>
              <a:uFillTx/>
            </a:endParaRPr>
          </a:p>
        </p:txBody>
      </p:sp>
      <p:pic>
        <p:nvPicPr>
          <p:cNvPr id="15" name="Picture 2">
            <a:hlinkClick r:id="rId5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841" y="1710667"/>
            <a:ext cx="3159262" cy="4466004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61154" y="4420417"/>
            <a:ext cx="3575848" cy="1907372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635771" y="6439576"/>
            <a:ext cx="267688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nl-BE" sz="1200" dirty="0">
                <a:hlinkClick r:id="rId8"/>
              </a:rPr>
              <a:t>http://www.ieawind.org/task_19.html</a:t>
            </a:r>
            <a:r>
              <a:rPr lang="nl-BE" sz="1200" dirty="0"/>
              <a:t>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988561" y="4369652"/>
            <a:ext cx="3912024" cy="1998752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4694020" y="6460762"/>
            <a:ext cx="749490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hlinkClick r:id="rId10"/>
              </a:rPr>
              <a:t>Recent article 29/07/2016: http://www.windpowermonthly.com/article/1403504/emerging-cold </a:t>
            </a:r>
            <a:r>
              <a:rPr lang="en-US" sz="1200" dirty="0"/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188028210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ONT" val="SlidePageNumberFont"/>
  <p:tag name="FONTSETCLASSNAME" val="FontSet1"/>
  <p:tag name="COLORSETCLASSNAME" val="ColorSet1"/>
  <p:tag name="MLI" val="1"/>
  <p:tag name="SHAPESETGROUPCLASSNAME" val="ShapeSetGroup2"/>
  <p:tag name="COLORSETGROUPCLASSNAME" val="ColorSetGroupLight"/>
  <p:tag name="FONTSETGROUPCLASSNAME" val="FontSetGroup2"/>
  <p:tag name="SHAPECLASSPROTECTIONTYPE" val="31"/>
  <p:tag name="COLORS" val="-2;-2;-2;-2;SlideFooterFontColor"/>
  <p:tag name="SHAPESETCLASSNAME" val="Slide"/>
  <p:tag name="SHAPECLASSNAME" val="PageNumber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ONT" val="TitleDescFont"/>
  <p:tag name="FONTSETCLASSNAME" val="FontSet1"/>
  <p:tag name="COLORS" val="-2;-2;-2;-2;SlideColor;-2"/>
  <p:tag name="COLORSETCLASSNAME" val="ColorSet1"/>
  <p:tag name="MLI" val="1"/>
  <p:tag name="SHAPESETGROUPCLASSNAME" val="ShapeSetGroup2"/>
  <p:tag name="COLORSETGROUPCLASSNAME" val="ColorSetGroupLight"/>
  <p:tag name="FONTSETGROUPCLASSNAME" val="FontSetGroup2"/>
  <p:tag name="SHAPECLASSNAME" val="HiddenDate"/>
  <p:tag name="SHAPECLASSPROTECTIONTYPE" val="3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ONT" val="SlideFooterFont"/>
  <p:tag name="FONTSETCLASSNAME" val="FontSet1"/>
  <p:tag name="COLORS" val="-2;-2;-2;-2;SlideColor;-2"/>
  <p:tag name="COLORSETCLASSNAME" val="ColorSet1"/>
  <p:tag name="MLI" val="1"/>
  <p:tag name="SHAPESETGROUPCLASSNAME" val="ShapeSetGroup2"/>
  <p:tag name="COLORSETGROUPCLASSNAME" val="ColorSetGroupLight"/>
  <p:tag name="FONTSETGROUPCLASSNAME" val="FontSetGroup2"/>
  <p:tag name="SHAPECLASSNAME" val="HiddenFooter"/>
  <p:tag name="SHAPECLASSPROTECTIONTYPE" val="3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LORS" val="-2;-2;-2;-2;-2;-2"/>
  <p:tag name="COLORSETCLASSNAME" val="ColorSet1"/>
  <p:tag name="MLI" val="1"/>
  <p:tag name="SHAPESETGROUPCLASSNAME" val="ShapeSetGroup2"/>
  <p:tag name="COLORSETGROUPCLASSNAME" val="ColorSetGroupLight"/>
  <p:tag name="FONTSETGROUPCLASSNAME" val="FontSetGroup2"/>
  <p:tag name="SHAPECLASSNAME" val="PhilipsLogoLarge"/>
  <p:tag name="SHAPECLASSFILE" val="PHLRTR2$C.gif"/>
  <p:tag name="SHAPECLASSPROTECTIONTYPE" val="3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LORS" val="-2;-2;-2;-2;-2;-2"/>
  <p:tag name="COLORSETCLASSNAME" val="ColorSet1"/>
  <p:tag name="MLI" val="1"/>
  <p:tag name="SHAPESETGROUPCLASSNAME" val="ShapeSetGroup2"/>
  <p:tag name="SHAPESETCLASSNAME" val="Slide"/>
  <p:tag name="COLORSETGROUPCLASSNAME" val="ColorSetGroupLight"/>
  <p:tag name="FONTSETGROUPCLASSNAME" val="FontSetGroup2"/>
  <p:tag name="SHAPECLASSNAME" val="PhilipsLogo"/>
  <p:tag name="SHAPECLASSFILE" val="PHSMTR2$C.gif"/>
  <p:tag name="SHAPECLASSPROTECTIONTYPE" val="3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ONT" val="TitleDescFont"/>
  <p:tag name="FONTSETCLASSNAME" val="FontSet1"/>
  <p:tag name="COLORS" val="-2;-2;-2;-2;SlideColor;-2"/>
  <p:tag name="COLORSETCLASSNAME" val="ColorSet1"/>
  <p:tag name="MLI" val="1"/>
  <p:tag name="SHAPESETGROUPCLASSNAME" val="ShapeSetGroup2"/>
  <p:tag name="COLORSETGROUPCLASSNAME" val="ColorSetGroupLight"/>
  <p:tag name="FONTSETGROUPCLASSNAME" val="FontSetGroup2"/>
  <p:tag name="SHAPECLASSNAME" val="HiddenDate"/>
  <p:tag name="SHAPECLASSPROTECTIONTYPE" val="3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LORS" val="-2;-2;-2;-2;-2;-2"/>
  <p:tag name="COLORSETCLASSNAME" val="ColorSet1"/>
  <p:tag name="MLI" val="1"/>
  <p:tag name="SHAPESETGROUPCLASSNAME" val="ShapeSetGroup2"/>
  <p:tag name="SHAPESETCLASSNAME" val="Slide"/>
  <p:tag name="COLORSETGROUPCLASSNAME" val="ColorSetGroupLight"/>
  <p:tag name="FONTSETGROUPCLASSNAME" val="FontSetGroup2"/>
  <p:tag name="SHAPECLASSNAME" val="Topliner"/>
  <p:tag name="SHAPECLASSFILE" val="SHLBG2C$C.gif"/>
  <p:tag name="SHAPECLASSPROTECTIONTYPE" val="3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LORS" val="-2;-2;-2;-2;-2;-2"/>
  <p:tag name="COLORSETCLASSNAME" val="ColorSet1"/>
  <p:tag name="MLI" val="1"/>
  <p:tag name="SHAPESETGROUPCLASSNAME" val="ShapeSetGroup2"/>
  <p:tag name="SHAPESETCLASSNAME" val="Slide"/>
  <p:tag name="COLORSETGROUPCLASSNAME" val="ColorSetGroupLight"/>
  <p:tag name="FONTSETGROUPCLASSNAME" val="FontSetGroup2"/>
  <p:tag name="SHAPECLASSNAME" val="PhilipsLogo"/>
  <p:tag name="SHAPECLASSFILE" val="PHSMTR2$C.gif"/>
  <p:tag name="SHAPECLASSPROTECTIONTYPE" val="3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ONT" val="SlideTitleFont"/>
  <p:tag name="FONTSETCLASSNAME" val="FontSet1"/>
  <p:tag name="COLORS" val="-2;-2;-2;-2;SlideTitleFontColor"/>
  <p:tag name="COLORSETCLASSNAME" val="ColorSet1"/>
  <p:tag name="MLI" val="1"/>
  <p:tag name="SHAPESETGROUPCLASSNAME" val="ShapeSetGroup2"/>
  <p:tag name="SHAPESETCLASSNAME" val="Slide"/>
  <p:tag name="COLORSETGROUPCLASSNAME" val="ColorSetGroupLight"/>
  <p:tag name="FONTSETGROUPCLASSNAME" val="FontSetGroup2"/>
  <p:tag name="SHAPECLASSNAME" val="TitleOnSlide"/>
  <p:tag name="SHAPECLASSPROTECTIONTYPE" val="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LORS" val="-2;-2;-2;-2;SlideTextFontColor"/>
  <p:tag name="COLORSETCLASSNAME" val="ColorSet1"/>
  <p:tag name="MLI" val="1"/>
  <p:tag name="SHAPESETGROUPCLASSNAME" val="ShapeSetGroup2"/>
  <p:tag name="SHAPESETCLASSNAME" val="Slide"/>
  <p:tag name="COLORSETGROUPCLASSNAME" val="ColorSetGroupLight"/>
  <p:tag name="FONTSETGROUPCLASSNAME" val="FontSetGroup2"/>
  <p:tag name="SHAPECLASSNAME" val="LargeTextBox"/>
  <p:tag name="SHAPECLASSPROTECTIONTYPE" val="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ONT" val="SlideAddInfoFont"/>
  <p:tag name="FONTSETCLASSNAME" val="FontSet1"/>
  <p:tag name="COLORS" val="-2;-2;-2;-2;SlideFooterFontColor;-2"/>
  <p:tag name="COLORSETCLASSNAME" val="ColorSet1"/>
  <p:tag name="SCRIPT" val="1"/>
  <p:tag name="FIELDS" val="ADDINFO;"/>
  <p:tag name="MLI" val="1"/>
  <p:tag name="SHAPESETGROUPCLASSNAME" val="ShapeSetGroup2"/>
  <p:tag name="SHAPESETCLASSNAME" val="Slide"/>
  <p:tag name="COLORSETGROUPCLASSNAME" val="ColorSetGroupLight"/>
  <p:tag name="FONTSETGROUPCLASSNAME" val="FontSetGroup2"/>
  <p:tag name="SHAPECLASSNAME" val="AdditonalInformations"/>
  <p:tag name="SHAPECLASSPROTECTIONTYPE" val="47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ONT" val="SlidePageNumberFont"/>
  <p:tag name="FONTSETCLASSNAME" val="FontSet1"/>
  <p:tag name="COLORSETCLASSNAME" val="ColorSet1"/>
  <p:tag name="MLI" val="1"/>
  <p:tag name="SHAPESETGROUPCLASSNAME" val="ShapeSetGroup2"/>
  <p:tag name="COLORSETGROUPCLASSNAME" val="ColorSetGroupLight"/>
  <p:tag name="FONTSETGROUPCLASSNAME" val="FontSetGroup2"/>
  <p:tag name="SHAPECLASSPROTECTIONTYPE" val="31"/>
  <p:tag name="COLORS" val="-2;-2;-2;-2;SlideFooterFontColor"/>
  <p:tag name="SHAPESETCLASSNAME" val="Slide"/>
  <p:tag name="SHAPECLASSNAME" val="PageNumber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ONT" val="SlideFooterFont"/>
  <p:tag name="FONTSETCLASSNAME" val="FontSet1"/>
  <p:tag name="COLORS" val="-2;-2;-2;-2;SlideFooterFontColor;-2"/>
  <p:tag name="COLORSETCLASSNAME" val="ColorSet1"/>
  <p:tag name="SCRIPT" val="1"/>
  <p:tag name="FIELDS" val="DIVISION;CONTENTOWNER;DATE;ISONUMBER;"/>
  <p:tag name="MLI" val="1"/>
  <p:tag name="SHAPESETGROUPCLASSNAME" val="ShapeSetGroup2"/>
  <p:tag name="SHAPESETCLASSNAME" val="Slide"/>
  <p:tag name="COLORSETGROUPCLASSNAME" val="ColorSetGroupLight"/>
  <p:tag name="FONTSETGROUPCLASSNAME" val="FontSetGroup2"/>
  <p:tag name="SHAPECLASSNAME" val="Footer"/>
  <p:tag name="SHAPECLASSPROTECTIONTYPE" val="47"/>
</p:tagLst>
</file>

<file path=ppt/theme/theme1.xml><?xml version="1.0" encoding="utf-8"?>
<a:theme xmlns:a="http://schemas.openxmlformats.org/drawingml/2006/main" name="16x9_Warm_Template_Version_0.15">
  <a:themeElements>
    <a:clrScheme name="Custom 1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040E6C"/>
      </a:accent1>
      <a:accent2>
        <a:srgbClr val="B6B6C8"/>
      </a:accent2>
      <a:accent3>
        <a:srgbClr val="77BCE7"/>
      </a:accent3>
      <a:accent4>
        <a:srgbClr val="E64E25"/>
      </a:accent4>
      <a:accent5>
        <a:srgbClr val="C0353A"/>
      </a:accent5>
      <a:accent6>
        <a:srgbClr val="582D42"/>
      </a:accent6>
      <a:hlink>
        <a:srgbClr val="C0353A"/>
      </a:hlink>
      <a:folHlink>
        <a:srgbClr val="E64E25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0.xml><?xml version="1.0" encoding="utf-8"?>
<a:theme xmlns:a="http://schemas.openxmlformats.org/drawingml/2006/main" name="IoT - White">
  <a:themeElements>
    <a:clrScheme name="Custom 1">
      <a:dk1>
        <a:sysClr val="windowText" lastClr="000000"/>
      </a:dk1>
      <a:lt1>
        <a:srgbClr val="FFFFFF"/>
      </a:lt1>
      <a:dk2>
        <a:srgbClr val="000000"/>
      </a:dk2>
      <a:lt2>
        <a:srgbClr val="FFFFFF"/>
      </a:lt2>
      <a:accent1>
        <a:srgbClr val="0183B7"/>
      </a:accent1>
      <a:accent2>
        <a:srgbClr val="EE6804"/>
      </a:accent2>
      <a:accent3>
        <a:srgbClr val="FFE429"/>
      </a:accent3>
      <a:accent4>
        <a:srgbClr val="68B442"/>
      </a:accent4>
      <a:accent5>
        <a:srgbClr val="7F44C6"/>
      </a:accent5>
      <a:accent6>
        <a:srgbClr val="B21A1A"/>
      </a:accent6>
      <a:hlink>
        <a:srgbClr val="47B0D5"/>
      </a:hlink>
      <a:folHlink>
        <a:srgbClr val="C9A303"/>
      </a:folHlink>
    </a:clrScheme>
    <a:fontScheme name="Cisco Font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2.xml><?xml version="1.0" encoding="utf-8"?>
<a:theme xmlns:a="http://schemas.openxmlformats.org/drawingml/2006/main" name="6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3.xml><?xml version="1.0" encoding="utf-8"?>
<a:theme xmlns:a="http://schemas.openxmlformats.org/drawingml/2006/main" name="8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5.xml><?xml version="1.0" encoding="utf-8"?>
<a:theme xmlns:a="http://schemas.openxmlformats.org/drawingml/2006/main" name="1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6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7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8.xml><?xml version="1.0" encoding="utf-8"?>
<a:theme xmlns:a="http://schemas.openxmlformats.org/drawingml/2006/main" name="1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9.xml><?xml version="1.0" encoding="utf-8"?>
<a:theme xmlns:a="http://schemas.openxmlformats.org/drawingml/2006/main" name="12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Cisco Arial 16x9 template_dark">
  <a:themeElements>
    <a:clrScheme name="Cisco 2010 Color Palette">
      <a:dk1>
        <a:srgbClr val="0096D6"/>
      </a:dk1>
      <a:lt1>
        <a:srgbClr val="FFFFFF"/>
      </a:lt1>
      <a:dk2>
        <a:srgbClr val="6DB344"/>
      </a:dk2>
      <a:lt2>
        <a:srgbClr val="FFFFFF"/>
      </a:lt2>
      <a:accent1>
        <a:srgbClr val="0096D6"/>
      </a:accent1>
      <a:accent2>
        <a:srgbClr val="6DB344"/>
      </a:accent2>
      <a:accent3>
        <a:srgbClr val="ABDFF0"/>
      </a:accent3>
      <a:accent4>
        <a:srgbClr val="008041"/>
      </a:accent4>
      <a:accent5>
        <a:srgbClr val="B7D333"/>
      </a:accent5>
      <a:accent6>
        <a:srgbClr val="652D89"/>
      </a:accent6>
      <a:hlink>
        <a:srgbClr val="3CBADC"/>
      </a:hlink>
      <a:folHlink>
        <a:srgbClr val="A6A8AB"/>
      </a:folHlink>
    </a:clrScheme>
    <a:fontScheme name="Cisco 2010_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96D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0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1.xml><?xml version="1.0" encoding="utf-8"?>
<a:theme xmlns:a="http://schemas.openxmlformats.org/drawingml/2006/main" name="2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2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3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4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5.xml><?xml version="1.0" encoding="utf-8"?>
<a:theme xmlns:a="http://schemas.openxmlformats.org/drawingml/2006/main" name="2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6.xml><?xml version="1.0" encoding="utf-8"?>
<a:theme xmlns:a="http://schemas.openxmlformats.org/drawingml/2006/main" name="15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7.xml><?xml version="1.0" encoding="utf-8"?>
<a:theme xmlns:a="http://schemas.openxmlformats.org/drawingml/2006/main" name="2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8.xml><?xml version="1.0" encoding="utf-8"?>
<a:theme xmlns:a="http://schemas.openxmlformats.org/drawingml/2006/main" name="2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9.xml><?xml version="1.0" encoding="utf-8"?>
<a:theme xmlns:a="http://schemas.openxmlformats.org/drawingml/2006/main" name="21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1_Cisco Arial 16x9 template_dark">
  <a:themeElements>
    <a:clrScheme name="Cisco 2010 Color Palette">
      <a:dk1>
        <a:srgbClr val="0096D6"/>
      </a:dk1>
      <a:lt1>
        <a:srgbClr val="FFFFFF"/>
      </a:lt1>
      <a:dk2>
        <a:srgbClr val="6DB344"/>
      </a:dk2>
      <a:lt2>
        <a:srgbClr val="FFFFFF"/>
      </a:lt2>
      <a:accent1>
        <a:srgbClr val="0096D6"/>
      </a:accent1>
      <a:accent2>
        <a:srgbClr val="6DB344"/>
      </a:accent2>
      <a:accent3>
        <a:srgbClr val="ABDFF0"/>
      </a:accent3>
      <a:accent4>
        <a:srgbClr val="008041"/>
      </a:accent4>
      <a:accent5>
        <a:srgbClr val="B7D333"/>
      </a:accent5>
      <a:accent6>
        <a:srgbClr val="652D89"/>
      </a:accent6>
      <a:hlink>
        <a:srgbClr val="3CBADC"/>
      </a:hlink>
      <a:folHlink>
        <a:srgbClr val="A6A8AB"/>
      </a:folHlink>
    </a:clrScheme>
    <a:fontScheme name="Cisco 2010_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96D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0.xml><?xml version="1.0" encoding="utf-8"?>
<a:theme xmlns:a="http://schemas.openxmlformats.org/drawingml/2006/main" name="2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1.xml><?xml version="1.0" encoding="utf-8"?>
<a:theme xmlns:a="http://schemas.openxmlformats.org/drawingml/2006/main" name="1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2.xml><?xml version="1.0" encoding="utf-8"?>
<a:theme xmlns:a="http://schemas.openxmlformats.org/drawingml/2006/main" name="33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3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4.xml><?xml version="1.0" encoding="utf-8"?>
<a:theme xmlns:a="http://schemas.openxmlformats.org/drawingml/2006/main" name="34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5.xml><?xml version="1.0" encoding="utf-8"?>
<a:theme xmlns:a="http://schemas.openxmlformats.org/drawingml/2006/main" name="35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6.xml><?xml version="1.0" encoding="utf-8"?>
<a:theme xmlns:a="http://schemas.openxmlformats.org/drawingml/2006/main" name="2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7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8.xml><?xml version="1.0" encoding="utf-8"?>
<a:theme xmlns:a="http://schemas.openxmlformats.org/drawingml/2006/main" name="2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9.xml><?xml version="1.0" encoding="utf-8"?>
<a:theme xmlns:a="http://schemas.openxmlformats.org/drawingml/2006/main" name="1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2_Cisco Arial 16x9 template_dark">
  <a:themeElements>
    <a:clrScheme name="Cisco 2010 Color Palette">
      <a:dk1>
        <a:srgbClr val="0096D6"/>
      </a:dk1>
      <a:lt1>
        <a:srgbClr val="FFFFFF"/>
      </a:lt1>
      <a:dk2>
        <a:srgbClr val="6DB344"/>
      </a:dk2>
      <a:lt2>
        <a:srgbClr val="FFFFFF"/>
      </a:lt2>
      <a:accent1>
        <a:srgbClr val="0096D6"/>
      </a:accent1>
      <a:accent2>
        <a:srgbClr val="6DB344"/>
      </a:accent2>
      <a:accent3>
        <a:srgbClr val="ABDFF0"/>
      </a:accent3>
      <a:accent4>
        <a:srgbClr val="008041"/>
      </a:accent4>
      <a:accent5>
        <a:srgbClr val="B7D333"/>
      </a:accent5>
      <a:accent6>
        <a:srgbClr val="652D89"/>
      </a:accent6>
      <a:hlink>
        <a:srgbClr val="3CBADC"/>
      </a:hlink>
      <a:folHlink>
        <a:srgbClr val="A6A8AB"/>
      </a:folHlink>
    </a:clrScheme>
    <a:fontScheme name="Cisco 2010_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96D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40.xml><?xml version="1.0" encoding="utf-8"?>
<a:theme xmlns:a="http://schemas.openxmlformats.org/drawingml/2006/main" name="2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1.xml><?xml version="1.0" encoding="utf-8"?>
<a:theme xmlns:a="http://schemas.openxmlformats.org/drawingml/2006/main" name="1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2.xml><?xml version="1.0" encoding="utf-8"?>
<a:theme xmlns:a="http://schemas.openxmlformats.org/drawingml/2006/main" name="2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3.xml><?xml version="1.0" encoding="utf-8"?>
<a:theme xmlns:a="http://schemas.openxmlformats.org/drawingml/2006/main" name="29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44.xml><?xml version="1.0" encoding="utf-8"?>
<a:theme xmlns:a="http://schemas.openxmlformats.org/drawingml/2006/main" name="36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45.xml><?xml version="1.0" encoding="utf-8"?>
<a:theme xmlns:a="http://schemas.openxmlformats.org/drawingml/2006/main" name="1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6.xml><?xml version="1.0" encoding="utf-8"?>
<a:theme xmlns:a="http://schemas.openxmlformats.org/drawingml/2006/main" name="2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7.xml><?xml version="1.0" encoding="utf-8"?>
<a:theme xmlns:a="http://schemas.openxmlformats.org/drawingml/2006/main" name="3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8.xml><?xml version="1.0" encoding="utf-8"?>
<a:theme xmlns:a="http://schemas.openxmlformats.org/drawingml/2006/main" name="3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9.xml><?xml version="1.0" encoding="utf-8"?>
<a:theme xmlns:a="http://schemas.openxmlformats.org/drawingml/2006/main" name="30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.xml><?xml version="1.0" encoding="utf-8"?>
<a:theme xmlns:a="http://schemas.openxmlformats.org/drawingml/2006/main" name="3_Cisco Arial 16x9 template_dark">
  <a:themeElements>
    <a:clrScheme name="Cisco 2010 Color Palette">
      <a:dk1>
        <a:srgbClr val="0096D6"/>
      </a:dk1>
      <a:lt1>
        <a:srgbClr val="FFFFFF"/>
      </a:lt1>
      <a:dk2>
        <a:srgbClr val="6DB344"/>
      </a:dk2>
      <a:lt2>
        <a:srgbClr val="FFFFFF"/>
      </a:lt2>
      <a:accent1>
        <a:srgbClr val="0096D6"/>
      </a:accent1>
      <a:accent2>
        <a:srgbClr val="6DB344"/>
      </a:accent2>
      <a:accent3>
        <a:srgbClr val="ABDFF0"/>
      </a:accent3>
      <a:accent4>
        <a:srgbClr val="008041"/>
      </a:accent4>
      <a:accent5>
        <a:srgbClr val="B7D333"/>
      </a:accent5>
      <a:accent6>
        <a:srgbClr val="652D89"/>
      </a:accent6>
      <a:hlink>
        <a:srgbClr val="3CBADC"/>
      </a:hlink>
      <a:folHlink>
        <a:srgbClr val="A6A8AB"/>
      </a:folHlink>
    </a:clrScheme>
    <a:fontScheme name="Cisco 2010_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96D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0.xml><?xml version="1.0" encoding="utf-8"?>
<a:theme xmlns:a="http://schemas.openxmlformats.org/drawingml/2006/main" name="40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1.xml><?xml version="1.0" encoding="utf-8"?>
<a:theme xmlns:a="http://schemas.openxmlformats.org/drawingml/2006/main" name="37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2.xml><?xml version="1.0" encoding="utf-8"?>
<a:theme xmlns:a="http://schemas.openxmlformats.org/drawingml/2006/main" name="38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3.xml><?xml version="1.0" encoding="utf-8"?>
<a:theme xmlns:a="http://schemas.openxmlformats.org/drawingml/2006/main" name="39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4.xml><?xml version="1.0" encoding="utf-8"?>
<a:theme xmlns:a="http://schemas.openxmlformats.org/drawingml/2006/main" name="41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5.xml><?xml version="1.0" encoding="utf-8"?>
<a:theme xmlns:a="http://schemas.openxmlformats.org/drawingml/2006/main" name="3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6.xml><?xml version="1.0" encoding="utf-8"?>
<a:theme xmlns:a="http://schemas.openxmlformats.org/drawingml/2006/main" name="42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7.xml><?xml version="1.0" encoding="utf-8"?>
<a:theme xmlns:a="http://schemas.openxmlformats.org/drawingml/2006/main" name="43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58.xml><?xml version="1.0" encoding="utf-8"?>
<a:theme xmlns:a="http://schemas.openxmlformats.org/drawingml/2006/main" name="3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9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4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60.xml><?xml version="1.0" encoding="utf-8"?>
<a:theme xmlns:a="http://schemas.openxmlformats.org/drawingml/2006/main" name="44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61.xml><?xml version="1.0" encoding="utf-8"?>
<a:theme xmlns:a="http://schemas.openxmlformats.org/drawingml/2006/main" name="45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62.xml><?xml version="1.0" encoding="utf-8"?>
<a:theme xmlns:a="http://schemas.openxmlformats.org/drawingml/2006/main" name="46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63.xml><?xml version="1.0" encoding="utf-8"?>
<a:theme xmlns:a="http://schemas.openxmlformats.org/drawingml/2006/main" name="7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64.xml><?xml version="1.0" encoding="utf-8"?>
<a:theme xmlns:a="http://schemas.openxmlformats.org/drawingml/2006/main" name="1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5.xml><?xml version="1.0" encoding="utf-8"?>
<a:theme xmlns:a="http://schemas.openxmlformats.org/drawingml/2006/main" name="31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66.xml><?xml version="1.0" encoding="utf-8"?>
<a:theme xmlns:a="http://schemas.openxmlformats.org/drawingml/2006/main" name="3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7.xml><?xml version="1.0" encoding="utf-8"?>
<a:theme xmlns:a="http://schemas.openxmlformats.org/drawingml/2006/main" name="47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68.xml><?xml version="1.0" encoding="utf-8"?>
<a:theme xmlns:a="http://schemas.openxmlformats.org/drawingml/2006/main" name="Office Theme">
  <a:themeElements>
    <a:clrScheme name="Cisco IoT Steering Committee">
      <a:dk1>
        <a:srgbClr val="4F4F4F"/>
      </a:dk1>
      <a:lt1>
        <a:srgbClr val="FFFFFF"/>
      </a:lt1>
      <a:dk2>
        <a:srgbClr val="3B3B3B"/>
      </a:dk2>
      <a:lt2>
        <a:srgbClr val="E3E6DA"/>
      </a:lt2>
      <a:accent1>
        <a:srgbClr val="3E8BA0"/>
      </a:accent1>
      <a:accent2>
        <a:srgbClr val="64B6B6"/>
      </a:accent2>
      <a:accent3>
        <a:srgbClr val="879E32"/>
      </a:accent3>
      <a:accent4>
        <a:srgbClr val="5B5A36"/>
      </a:accent4>
      <a:accent5>
        <a:srgbClr val="763A59"/>
      </a:accent5>
      <a:accent6>
        <a:srgbClr val="D4773F"/>
      </a:accent6>
      <a:hlink>
        <a:srgbClr val="2199B9"/>
      </a:hlink>
      <a:folHlink>
        <a:srgbClr val="6F6F6F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9.xml><?xml version="1.0" encoding="utf-8"?>
<a:theme xmlns:a="http://schemas.openxmlformats.org/drawingml/2006/main" name="Office Theme">
  <a:themeElements>
    <a:clrScheme name="Cisco IoT Steering Committee">
      <a:dk1>
        <a:srgbClr val="4F4F4F"/>
      </a:dk1>
      <a:lt1>
        <a:srgbClr val="FFFFFF"/>
      </a:lt1>
      <a:dk2>
        <a:srgbClr val="3B3B3B"/>
      </a:dk2>
      <a:lt2>
        <a:srgbClr val="E3E6DA"/>
      </a:lt2>
      <a:accent1>
        <a:srgbClr val="3E8BA0"/>
      </a:accent1>
      <a:accent2>
        <a:srgbClr val="64B6B6"/>
      </a:accent2>
      <a:accent3>
        <a:srgbClr val="879E32"/>
      </a:accent3>
      <a:accent4>
        <a:srgbClr val="5B5A36"/>
      </a:accent4>
      <a:accent5>
        <a:srgbClr val="763A59"/>
      </a:accent5>
      <a:accent6>
        <a:srgbClr val="D4773F"/>
      </a:accent6>
      <a:hlink>
        <a:srgbClr val="2199B9"/>
      </a:hlink>
      <a:folHlink>
        <a:srgbClr val="6F6F6F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Standarddesign">
  <a:themeElements>
    <a:clrScheme name="PhCST">
      <a:dk1>
        <a:srgbClr val="000000"/>
      </a:dk1>
      <a:lt1>
        <a:srgbClr val="FFFFFF"/>
      </a:lt1>
      <a:dk2>
        <a:srgbClr val="000000"/>
      </a:dk2>
      <a:lt2>
        <a:srgbClr val="9EA1B2"/>
      </a:lt2>
      <a:accent1>
        <a:srgbClr val="91C7FF"/>
      </a:accent1>
      <a:accent2>
        <a:srgbClr val="0B5ED7"/>
      </a:accent2>
      <a:accent3>
        <a:srgbClr val="FFBB57"/>
      </a:accent3>
      <a:accent4>
        <a:srgbClr val="00A7BC"/>
      </a:accent4>
      <a:accent5>
        <a:srgbClr val="DB8BD5"/>
      </a:accent5>
      <a:accent6>
        <a:srgbClr val="7CBD2A"/>
      </a:accent6>
      <a:hlink>
        <a:srgbClr val="0B5ED7"/>
      </a:hlink>
      <a:folHlink>
        <a:srgbClr val="AC0098"/>
      </a:folHlink>
    </a:clrScheme>
    <a:fontScheme name="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rgbClr val="000000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Standarddesign 1">
        <a:dk1>
          <a:srgbClr val="000000"/>
        </a:dk1>
        <a:lt1>
          <a:srgbClr val="FFFFFF"/>
        </a:lt1>
        <a:dk2>
          <a:srgbClr val="000000"/>
        </a:dk2>
        <a:lt2>
          <a:srgbClr val="9EA1B2"/>
        </a:lt2>
        <a:accent1>
          <a:srgbClr val="C1E3EB"/>
        </a:accent1>
        <a:accent2>
          <a:srgbClr val="69C3DA"/>
        </a:accent2>
        <a:accent3>
          <a:srgbClr val="FFFFFF"/>
        </a:accent3>
        <a:accent4>
          <a:srgbClr val="000000"/>
        </a:accent4>
        <a:accent5>
          <a:srgbClr val="DDEFF3"/>
        </a:accent5>
        <a:accent6>
          <a:srgbClr val="5EB0C5"/>
        </a:accent6>
        <a:hlink>
          <a:srgbClr val="FFBB57"/>
        </a:hlink>
        <a:folHlink>
          <a:srgbClr val="005AFF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5_16x9_Cool_Template_Version_0.16">
  <a:themeElements>
    <a:clrScheme name="Cisco Cool Palette Theme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Cisco 2014">
      <a:majorFont>
        <a:latin typeface="CiscoSansTT ExtraLight"/>
        <a:ea typeface=""/>
        <a:cs typeface=""/>
      </a:majorFont>
      <a:minorFont>
        <a:latin typeface="CiscoSansTT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6"/>
        </a:solidFill>
        <a:ln>
          <a:noFill/>
        </a:ln>
        <a:effectLst>
          <a:outerShdw blurRad="76200" dist="50800" dir="5400000" algn="ctr" rotWithShape="0">
            <a:srgbClr val="000000">
              <a:alpha val="27000"/>
            </a:srgbClr>
          </a:outerShdw>
        </a:effectLst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9.xml><?xml version="1.0" encoding="utf-8"?>
<a:theme xmlns:a="http://schemas.openxmlformats.org/drawingml/2006/main" name="Master layout">
  <a:themeElements>
    <a:clrScheme name="2014 cool colors">
      <a:dk1>
        <a:srgbClr val="000000"/>
      </a:dk1>
      <a:lt1>
        <a:srgbClr val="FFFFFF"/>
      </a:lt1>
      <a:dk2>
        <a:srgbClr val="272848"/>
      </a:dk2>
      <a:lt2>
        <a:srgbClr val="FFFFFF"/>
      </a:lt2>
      <a:accent1>
        <a:srgbClr val="272A48"/>
      </a:accent1>
      <a:accent2>
        <a:srgbClr val="52526D"/>
      </a:accent2>
      <a:accent3>
        <a:srgbClr val="FFFFFF"/>
      </a:accent3>
      <a:accent4>
        <a:srgbClr val="D3D3DA"/>
      </a:accent4>
      <a:accent5>
        <a:srgbClr val="33828D"/>
      </a:accent5>
      <a:accent6>
        <a:srgbClr val="3CBBB9"/>
      </a:accent6>
      <a:hlink>
        <a:srgbClr val="3CBBB9"/>
      </a:hlink>
      <a:folHlink>
        <a:srgbClr val="33828D"/>
      </a:folHlink>
    </a:clrScheme>
    <a:fontScheme name="Bullets-graphic element">
      <a:majorFont>
        <a:latin typeface="Arial"/>
        <a:ea typeface="Apple LiGothic Medium"/>
        <a:cs typeface="Apple LiGothic Medium"/>
      </a:majorFont>
      <a:minorFont>
        <a:latin typeface="Arial"/>
        <a:ea typeface="Apple LiGothic Medium"/>
        <a:cs typeface="Apple LiGothic Mediu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 w="12700" cap="flat">
          <a:noFill/>
          <a:miter lim="800000"/>
          <a:headEnd type="none" w="med" len="med"/>
          <a:tailEnd type="none" w="med" len="med"/>
        </a:ln>
      </a:spPr>
      <a:bodyPr lIns="0" tIns="0" rIns="0" bIns="0" rtlCol="0" anchor="ctr"/>
      <a:lstStyle>
        <a:defPPr algn="ctr" defTabSz="514350">
          <a:defRPr sz="1400" dirty="0" err="1" smtClean="0">
            <a:solidFill>
              <a:schemeClr val="bg1"/>
            </a:solidFill>
            <a:ea typeface="Arial" pitchFamily="-107" charset="0"/>
            <a:cs typeface="Arial" pitchFamily="-107" charset="0"/>
            <a:sym typeface="Arial" pitchFamily="-107" charset="0"/>
          </a:defRPr>
        </a:defPPr>
      </a:lstStyle>
    </a:spDef>
    <a:lnDef>
      <a:spPr bwMode="auto">
        <a:solidFill>
          <a:srgbClr val="0183B7"/>
        </a:solidFill>
        <a:ln w="1905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spcBef>
            <a:spcPts val="600"/>
          </a:spcBef>
          <a:defRPr sz="1600" dirty="0" smtClean="0">
            <a:solidFill>
              <a:srgbClr val="000000"/>
            </a:solidFill>
          </a:defRPr>
        </a:defPPr>
      </a:lstStyle>
    </a:txDef>
  </a:objectDefaults>
  <a:extraClrSchemeLst>
    <a:extraClrScheme>
      <a:clrScheme name="Bullets-graphic elemen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18164</TotalTime>
  <Words>956</Words>
  <Application>Microsoft Office PowerPoint</Application>
  <PresentationFormat>Custom</PresentationFormat>
  <Paragraphs>306</Paragraphs>
  <Slides>19</Slides>
  <Notes>5</Notes>
  <HiddenSlides>0</HiddenSlides>
  <MMClips>0</MMClips>
  <ScaleCrop>false</ScaleCrop>
  <HeadingPairs>
    <vt:vector size="8" baseType="variant">
      <vt:variant>
        <vt:lpstr>Fonts Used</vt:lpstr>
      </vt:variant>
      <vt:variant>
        <vt:i4>15</vt:i4>
      </vt:variant>
      <vt:variant>
        <vt:lpstr>Theme</vt:lpstr>
      </vt:variant>
      <vt:variant>
        <vt:i4>67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102" baseType="lpstr">
      <vt:lpstr>ＭＳ Ｐゴシック</vt:lpstr>
      <vt:lpstr>Aharoni</vt:lpstr>
      <vt:lpstr>Apple LiGothic Medium</vt:lpstr>
      <vt:lpstr>Arial</vt:lpstr>
      <vt:lpstr>Broadway</vt:lpstr>
      <vt:lpstr>Calibri</vt:lpstr>
      <vt:lpstr>Ciscolight</vt:lpstr>
      <vt:lpstr>CiscoSans</vt:lpstr>
      <vt:lpstr>CiscoSans ExtraLight</vt:lpstr>
      <vt:lpstr>CiscoSans Thin</vt:lpstr>
      <vt:lpstr>CiscoSansTT ExtraLight</vt:lpstr>
      <vt:lpstr>CiscoSansTT Light</vt:lpstr>
      <vt:lpstr>Lucida Sans</vt:lpstr>
      <vt:lpstr>Times New Roman</vt:lpstr>
      <vt:lpstr>Wingdings</vt:lpstr>
      <vt:lpstr>16x9_Warm_Template_Version_0.15</vt:lpstr>
      <vt:lpstr>Cisco Arial 16x9 template_dark</vt:lpstr>
      <vt:lpstr>1_Cisco Arial 16x9 template_dark</vt:lpstr>
      <vt:lpstr>2_Cisco Arial 16x9 template_dark</vt:lpstr>
      <vt:lpstr>3_Cisco Arial 16x9 template_dark</vt:lpstr>
      <vt:lpstr>4_16x9_Cool_Template_Version_0.16</vt:lpstr>
      <vt:lpstr>Standarddesign</vt:lpstr>
      <vt:lpstr>5_16x9_Cool_Template_Version_0.16</vt:lpstr>
      <vt:lpstr>Master layout</vt:lpstr>
      <vt:lpstr>IoT - White</vt:lpstr>
      <vt:lpstr>1_Office Theme</vt:lpstr>
      <vt:lpstr>6_16x9_Cool_Template_Version_0.16</vt:lpstr>
      <vt:lpstr>8_16x9_Cool_Template_Version_0.16</vt:lpstr>
      <vt:lpstr>2_Office Theme</vt:lpstr>
      <vt:lpstr>16_Office Theme</vt:lpstr>
      <vt:lpstr>9_Office Theme</vt:lpstr>
      <vt:lpstr>5_Office Theme</vt:lpstr>
      <vt:lpstr>19_Office Theme</vt:lpstr>
      <vt:lpstr>12_16x9_Cool_Template_Version_0.16</vt:lpstr>
      <vt:lpstr>3_Office Theme</vt:lpstr>
      <vt:lpstr>21_Office Theme</vt:lpstr>
      <vt:lpstr>6_Office Theme</vt:lpstr>
      <vt:lpstr>7_Office Theme</vt:lpstr>
      <vt:lpstr>10_Office Theme</vt:lpstr>
      <vt:lpstr>23_Office Theme</vt:lpstr>
      <vt:lpstr>15_16x9_Cool_Template_Version_0.16</vt:lpstr>
      <vt:lpstr>27_Office Theme</vt:lpstr>
      <vt:lpstr>28_Office Theme</vt:lpstr>
      <vt:lpstr>21_16x9_Cool_Template_Version_0.16</vt:lpstr>
      <vt:lpstr>29_Office Theme</vt:lpstr>
      <vt:lpstr>12_Office Theme</vt:lpstr>
      <vt:lpstr>33_16x9_Cool_Template_Version_0.16</vt:lpstr>
      <vt:lpstr>11_Office Theme</vt:lpstr>
      <vt:lpstr>34_16x9_Cool_Template_Version_0.16</vt:lpstr>
      <vt:lpstr>35_16x9_Cool_Template_Version_0.16</vt:lpstr>
      <vt:lpstr>20_Office Theme</vt:lpstr>
      <vt:lpstr>8_Office Theme</vt:lpstr>
      <vt:lpstr>22_Office Theme</vt:lpstr>
      <vt:lpstr>13_Office Theme</vt:lpstr>
      <vt:lpstr>24_Office Theme</vt:lpstr>
      <vt:lpstr>14_Office Theme</vt:lpstr>
      <vt:lpstr>25_Office Theme</vt:lpstr>
      <vt:lpstr>29_16x9_Cool_Template_Version_0.16</vt:lpstr>
      <vt:lpstr>36_16x9_Cool_Template_Version_0.16</vt:lpstr>
      <vt:lpstr>18_Office Theme</vt:lpstr>
      <vt:lpstr>26_Office Theme</vt:lpstr>
      <vt:lpstr>31_Office Theme</vt:lpstr>
      <vt:lpstr>32_Office Theme</vt:lpstr>
      <vt:lpstr>30_16x9_Cool_Template_Version_0.16</vt:lpstr>
      <vt:lpstr>40_16x9_Cool_Template_Version_0.16</vt:lpstr>
      <vt:lpstr>37_16x9_Cool_Template_Version_0.16</vt:lpstr>
      <vt:lpstr>38_16x9_Cool_Template_Version_0.16</vt:lpstr>
      <vt:lpstr>39_16x9_Cool_Template_Version_0.16</vt:lpstr>
      <vt:lpstr>41_16x9_Cool_Template_Version_0.16</vt:lpstr>
      <vt:lpstr>30_Office Theme</vt:lpstr>
      <vt:lpstr>42_16x9_Cool_Template_Version_0.16</vt:lpstr>
      <vt:lpstr>43_16x9_Cool_Template_Version_0.16</vt:lpstr>
      <vt:lpstr>33_Office Theme</vt:lpstr>
      <vt:lpstr>4_Office Theme</vt:lpstr>
      <vt:lpstr>44_16x9_Cool_Template_Version_0.16</vt:lpstr>
      <vt:lpstr>45_16x9_Cool_Template_Version_0.16</vt:lpstr>
      <vt:lpstr>46_16x9_Cool_Template_Version_0.16</vt:lpstr>
      <vt:lpstr>7_16x9_Cool_Template_Version_0.16</vt:lpstr>
      <vt:lpstr>15_Office Theme</vt:lpstr>
      <vt:lpstr>31_16x9_Cool_Template_Version_0.16</vt:lpstr>
      <vt:lpstr>34_Office Theme</vt:lpstr>
      <vt:lpstr>47_16x9_Cool_Template_Version_0.16</vt:lpstr>
      <vt:lpstr>think-cell Slide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Cold climate</dc:title>
  <dc:creator>PieterJan.Jordaens@sirris.be</dc:creator>
  <cp:lastModifiedBy>Pieter Jan Jordaens</cp:lastModifiedBy>
  <cp:revision>546</cp:revision>
  <cp:lastPrinted>2014-04-09T21:12:54Z</cp:lastPrinted>
  <dcterms:created xsi:type="dcterms:W3CDTF">2014-03-25T15:37:37Z</dcterms:created>
  <dcterms:modified xsi:type="dcterms:W3CDTF">2016-09-25T15:52:13Z</dcterms:modified>
</cp:coreProperties>
</file>