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18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tags/tag19.xml" ContentType="application/vnd.openxmlformats-officedocument.presentationml.tags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73" r:id="rId1"/>
  </p:sldMasterIdLst>
  <p:notesMasterIdLst>
    <p:notesMasterId r:id="rId10"/>
  </p:notesMasterIdLst>
  <p:handoutMasterIdLst>
    <p:handoutMasterId r:id="rId11"/>
  </p:handoutMasterIdLst>
  <p:sldIdLst>
    <p:sldId id="366" r:id="rId2"/>
    <p:sldId id="419" r:id="rId3"/>
    <p:sldId id="395" r:id="rId4"/>
    <p:sldId id="398" r:id="rId5"/>
    <p:sldId id="425" r:id="rId6"/>
    <p:sldId id="423" r:id="rId7"/>
    <p:sldId id="422" r:id="rId8"/>
    <p:sldId id="424" r:id="rId9"/>
  </p:sldIdLst>
  <p:sldSz cx="9144000" cy="5143500" type="screen16x9"/>
  <p:notesSz cx="6881813" cy="10002838"/>
  <p:custDataLst>
    <p:tags r:id="rId12"/>
  </p:custDataLst>
  <p:defaultTextStyle>
    <a:defPPr lvl="0">
      <a:defRPr lang="da-DK"/>
    </a:defPPr>
    <a:lvl1pPr lvl="1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389592" lvl="2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779184" lvl="3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168775" lvl="4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558366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1947958" algn="l" defTabSz="779184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6pPr>
    <a:lvl7pPr marL="2337550" algn="l" defTabSz="779184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7pPr>
    <a:lvl8pPr marL="2727141" algn="l" defTabSz="779184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8pPr>
    <a:lvl9pPr marL="3116732" algn="l" defTabSz="779184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3046">
          <p15:clr>
            <a:srgbClr val="A4A3A4"/>
          </p15:clr>
        </p15:guide>
        <p15:guide id="2" orient="horz" pos="554">
          <p15:clr>
            <a:srgbClr val="A4A3A4"/>
          </p15:clr>
        </p15:guide>
        <p15:guide id="3" orient="horz" pos="2807">
          <p15:clr>
            <a:srgbClr val="A4A3A4"/>
          </p15:clr>
        </p15:guide>
        <p15:guide id="4" orient="horz" pos="2740">
          <p15:clr>
            <a:srgbClr val="A4A3A4"/>
          </p15:clr>
        </p15:guide>
        <p15:guide id="5" orient="horz" pos="3140">
          <p15:clr>
            <a:srgbClr val="A4A3A4"/>
          </p15:clr>
        </p15:guide>
        <p15:guide id="6" orient="horz" pos="1685">
          <p15:clr>
            <a:srgbClr val="A4A3A4"/>
          </p15:clr>
        </p15:guide>
        <p15:guide id="7" orient="horz" pos="1604">
          <p15:clr>
            <a:srgbClr val="A4A3A4"/>
          </p15:clr>
        </p15:guide>
        <p15:guide id="8" orient="horz" pos="1769">
          <p15:clr>
            <a:srgbClr val="A4A3A4"/>
          </p15:clr>
        </p15:guide>
        <p15:guide id="9" orient="horz" pos="622">
          <p15:clr>
            <a:srgbClr val="A4A3A4"/>
          </p15:clr>
        </p15:guide>
        <p15:guide id="10" pos="230">
          <p15:clr>
            <a:srgbClr val="A4A3A4"/>
          </p15:clr>
        </p15:guide>
        <p15:guide id="11" pos="2880">
          <p15:clr>
            <a:srgbClr val="A4A3A4"/>
          </p15:clr>
        </p15:guide>
        <p15:guide id="12" pos="5526">
          <p15:clr>
            <a:srgbClr val="A4A3A4"/>
          </p15:clr>
        </p15:guide>
        <p15:guide id="13" pos="2758">
          <p15:clr>
            <a:srgbClr val="A4A3A4"/>
          </p15:clr>
        </p15:guide>
        <p15:guide id="14" pos="3004">
          <p15:clr>
            <a:srgbClr val="A4A3A4"/>
          </p15:clr>
        </p15:guide>
        <p15:guide id="15" pos="333">
          <p15:clr>
            <a:srgbClr val="A4A3A4"/>
          </p15:clr>
        </p15:guide>
        <p15:guide id="16" pos="5434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50" userDrawn="1">
          <p15:clr>
            <a:srgbClr val="A4A3A4"/>
          </p15:clr>
        </p15:guide>
        <p15:guide id="2" pos="2166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4" name="Author" initials="A" lastIdx="1" clrIdx="4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FF99"/>
    <a:srgbClr val="FF9900"/>
    <a:srgbClr val="99FF99"/>
    <a:srgbClr val="FFCC00"/>
    <a:srgbClr val="183A5C"/>
    <a:srgbClr val="646B00"/>
    <a:srgbClr val="E9EAE6"/>
    <a:srgbClr val="6B90B6"/>
    <a:srgbClr val="D4D47E"/>
    <a:srgbClr val="1F5C0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041" autoAdjust="0"/>
    <p:restoredTop sz="88902" autoAdjust="0"/>
  </p:normalViewPr>
  <p:slideViewPr>
    <p:cSldViewPr snapToGrid="0">
      <p:cViewPr varScale="1">
        <p:scale>
          <a:sx n="132" d="100"/>
          <a:sy n="132" d="100"/>
        </p:scale>
        <p:origin x="288" y="114"/>
      </p:cViewPr>
      <p:guideLst>
        <p:guide orient="horz" pos="3046"/>
        <p:guide orient="horz" pos="554"/>
        <p:guide orient="horz" pos="2807"/>
        <p:guide orient="horz" pos="2740"/>
        <p:guide orient="horz" pos="3140"/>
        <p:guide orient="horz" pos="1685"/>
        <p:guide orient="horz" pos="1604"/>
        <p:guide orient="horz" pos="1769"/>
        <p:guide orient="horz" pos="622"/>
        <p:guide pos="230"/>
        <p:guide pos="2880"/>
        <p:guide pos="5526"/>
        <p:guide pos="2758"/>
        <p:guide pos="3004"/>
        <p:guide pos="333"/>
        <p:guide pos="5434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828"/>
    </p:cViewPr>
  </p:sorterViewPr>
  <p:notesViewPr>
    <p:cSldViewPr snapToGrid="0" showGuides="1">
      <p:cViewPr varScale="1">
        <p:scale>
          <a:sx n="79" d="100"/>
          <a:sy n="79" d="100"/>
        </p:scale>
        <p:origin x="-3936" y="-84"/>
      </p:cViewPr>
      <p:guideLst>
        <p:guide orient="horz" pos="3150"/>
        <p:guide pos="2166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commentAuthors" Target="commentAuthor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gs" Target="tags/tag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NULL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idehoved 1"/>
          <p:cNvSpPr>
            <a:spLocks noGrp="1"/>
          </p:cNvSpPr>
          <p:nvPr>
            <p:ph type="hdr" sz="quarter"/>
          </p:nvPr>
        </p:nvSpPr>
        <p:spPr>
          <a:xfrm>
            <a:off x="2" y="0"/>
            <a:ext cx="2982714" cy="500545"/>
          </a:xfrm>
          <a:prstGeom prst="rect">
            <a:avLst/>
          </a:prstGeom>
        </p:spPr>
        <p:txBody>
          <a:bodyPr vert="horz" lIns="92983" tIns="46492" rIns="92983" bIns="46492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Pladsholder til dato 2"/>
          <p:cNvSpPr>
            <a:spLocks noGrp="1"/>
          </p:cNvSpPr>
          <p:nvPr>
            <p:ph type="dt" sz="quarter" idx="1"/>
          </p:nvPr>
        </p:nvSpPr>
        <p:spPr>
          <a:xfrm>
            <a:off x="3897477" y="0"/>
            <a:ext cx="2982713" cy="500545"/>
          </a:xfrm>
          <a:prstGeom prst="rect">
            <a:avLst/>
          </a:prstGeom>
        </p:spPr>
        <p:txBody>
          <a:bodyPr vert="horz" lIns="92983" tIns="46492" rIns="92983" bIns="46492" rtlCol="0"/>
          <a:lstStyle>
            <a:lvl1pPr algn="r">
              <a:defRPr sz="1200"/>
            </a:lvl1pPr>
          </a:lstStyle>
          <a:p>
            <a:fld id="{DA526B7E-4E69-4316-A373-BAD7945F255F}" type="datetimeFigureOut">
              <a:rPr lang="en-GB" smtClean="0"/>
              <a:pPr/>
              <a:t>26/09/2016</a:t>
            </a:fld>
            <a:endParaRPr lang="en-GB" dirty="0"/>
          </a:p>
        </p:txBody>
      </p:sp>
      <p:sp>
        <p:nvSpPr>
          <p:cNvPr id="4" name="Pladsholder til sidefod 3"/>
          <p:cNvSpPr>
            <a:spLocks noGrp="1"/>
          </p:cNvSpPr>
          <p:nvPr>
            <p:ph type="ftr" sz="quarter" idx="2"/>
          </p:nvPr>
        </p:nvSpPr>
        <p:spPr>
          <a:xfrm>
            <a:off x="2" y="9500684"/>
            <a:ext cx="2982714" cy="500544"/>
          </a:xfrm>
          <a:prstGeom prst="rect">
            <a:avLst/>
          </a:prstGeom>
        </p:spPr>
        <p:txBody>
          <a:bodyPr vert="horz" lIns="92983" tIns="46492" rIns="92983" bIns="46492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5" name="Pladsholder til diasnummer 4"/>
          <p:cNvSpPr>
            <a:spLocks noGrp="1"/>
          </p:cNvSpPr>
          <p:nvPr>
            <p:ph type="sldNum" sz="quarter" idx="3"/>
          </p:nvPr>
        </p:nvSpPr>
        <p:spPr>
          <a:xfrm>
            <a:off x="3897477" y="9500684"/>
            <a:ext cx="2982713" cy="500544"/>
          </a:xfrm>
          <a:prstGeom prst="rect">
            <a:avLst/>
          </a:prstGeom>
        </p:spPr>
        <p:txBody>
          <a:bodyPr vert="horz" lIns="92983" tIns="46492" rIns="92983" bIns="46492" rtlCol="0" anchor="b"/>
          <a:lstStyle>
            <a:lvl1pPr algn="r">
              <a:defRPr sz="1200"/>
            </a:lvl1pPr>
          </a:lstStyle>
          <a:p>
            <a:fld id="{5CD57E57-8544-41DD-9E4D-E797284126EF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11580970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0"/>
            <a:ext cx="2982120" cy="5001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983" tIns="46492" rIns="92983" bIns="46492" numCol="1" anchor="t" anchorCtr="0" compatLnSpc="1">
            <a:prstTxWarp prst="textNoShape">
              <a:avLst/>
            </a:prstTxWarp>
          </a:bodyPr>
          <a:lstStyle>
            <a:lvl1pPr>
              <a:buFontTx/>
              <a:buNone/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307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98101" y="0"/>
            <a:ext cx="2982120" cy="5001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983" tIns="46492" rIns="92983" bIns="46492" numCol="1" anchor="t" anchorCtr="0" compatLnSpc="1">
            <a:prstTxWarp prst="textNoShape">
              <a:avLst/>
            </a:prstTxWarp>
          </a:bodyPr>
          <a:lstStyle>
            <a:lvl1pPr algn="r">
              <a:buFontTx/>
              <a:buNone/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06363" y="750888"/>
            <a:ext cx="6669087" cy="3751262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8182" y="4751350"/>
            <a:ext cx="5505450" cy="45012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983" tIns="46492" rIns="92983" bIns="4649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 dirty="0" smtClean="0"/>
              <a:t>Click to edit Master text styles</a:t>
            </a:r>
          </a:p>
          <a:p>
            <a:pPr lvl="1"/>
            <a:r>
              <a:rPr lang="en-GB" noProof="0" dirty="0" smtClean="0"/>
              <a:t>Second level</a:t>
            </a:r>
          </a:p>
          <a:p>
            <a:pPr lvl="2"/>
            <a:r>
              <a:rPr lang="en-GB" noProof="0" dirty="0" smtClean="0"/>
              <a:t>Third level</a:t>
            </a:r>
          </a:p>
          <a:p>
            <a:pPr lvl="3"/>
            <a:r>
              <a:rPr lang="en-GB" noProof="0" dirty="0" smtClean="0"/>
              <a:t>Fourth level</a:t>
            </a:r>
          </a:p>
          <a:p>
            <a:pPr lvl="4"/>
            <a:r>
              <a:rPr lang="en-GB" noProof="0" dirty="0" smtClean="0"/>
              <a:t>Fifth level</a:t>
            </a:r>
          </a:p>
        </p:txBody>
      </p:sp>
      <p:sp>
        <p:nvSpPr>
          <p:cNvPr id="307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1" y="9500961"/>
            <a:ext cx="2982120" cy="5001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983" tIns="46492" rIns="92983" bIns="46492" numCol="1" anchor="b" anchorCtr="0" compatLnSpc="1">
            <a:prstTxWarp prst="textNoShape">
              <a:avLst/>
            </a:prstTxWarp>
          </a:bodyPr>
          <a:lstStyle>
            <a:lvl1pPr>
              <a:buFontTx/>
              <a:buNone/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307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98101" y="9500961"/>
            <a:ext cx="2982120" cy="5001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983" tIns="46492" rIns="92983" bIns="46492" numCol="1" anchor="b" anchorCtr="0" compatLnSpc="1">
            <a:prstTxWarp prst="textNoShape">
              <a:avLst/>
            </a:prstTxWarp>
          </a:bodyPr>
          <a:lstStyle>
            <a:lvl1pPr algn="r">
              <a:buFontTx/>
              <a:buNone/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0EAA2392-EDAE-4E89-9F86-516214C2A846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62429516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eaLnBrk="0" fontAlgn="base" hangingPunct="0">
      <a:spcBef>
        <a:spcPct val="30000"/>
      </a:spcBef>
      <a:spcAft>
        <a:spcPct val="0"/>
      </a:spcAft>
      <a:defRPr sz="1000" kern="1200">
        <a:solidFill>
          <a:schemeClr val="tx1"/>
        </a:solidFill>
        <a:latin typeface="Arial" charset="0"/>
        <a:ea typeface="+mn-ea"/>
        <a:cs typeface="+mn-cs"/>
      </a:defRPr>
    </a:lvl1pPr>
    <a:lvl2pPr marL="389592" algn="l" rtl="0" eaLnBrk="0" fontAlgn="base" hangingPunct="0">
      <a:spcBef>
        <a:spcPct val="30000"/>
      </a:spcBef>
      <a:spcAft>
        <a:spcPct val="0"/>
      </a:spcAft>
      <a:defRPr sz="1000" kern="1200">
        <a:solidFill>
          <a:schemeClr val="tx1"/>
        </a:solidFill>
        <a:latin typeface="Arial" charset="0"/>
        <a:ea typeface="+mn-ea"/>
        <a:cs typeface="+mn-cs"/>
      </a:defRPr>
    </a:lvl2pPr>
    <a:lvl3pPr marL="779184" algn="l" rtl="0" eaLnBrk="0" fontAlgn="base" hangingPunct="0">
      <a:spcBef>
        <a:spcPct val="30000"/>
      </a:spcBef>
      <a:spcAft>
        <a:spcPct val="0"/>
      </a:spcAft>
      <a:defRPr sz="1000" kern="1200">
        <a:solidFill>
          <a:schemeClr val="tx1"/>
        </a:solidFill>
        <a:latin typeface="Arial" charset="0"/>
        <a:ea typeface="+mn-ea"/>
        <a:cs typeface="+mn-cs"/>
      </a:defRPr>
    </a:lvl3pPr>
    <a:lvl4pPr marL="1168775" algn="l" rtl="0" eaLnBrk="0" fontAlgn="base" hangingPunct="0">
      <a:spcBef>
        <a:spcPct val="30000"/>
      </a:spcBef>
      <a:spcAft>
        <a:spcPct val="0"/>
      </a:spcAft>
      <a:defRPr sz="1000" kern="1200">
        <a:solidFill>
          <a:schemeClr val="tx1"/>
        </a:solidFill>
        <a:latin typeface="Arial" charset="0"/>
        <a:ea typeface="+mn-ea"/>
        <a:cs typeface="+mn-cs"/>
      </a:defRPr>
    </a:lvl4pPr>
    <a:lvl5pPr marL="1558366" algn="l" rtl="0" eaLnBrk="0" fontAlgn="base" hangingPunct="0">
      <a:spcBef>
        <a:spcPct val="30000"/>
      </a:spcBef>
      <a:spcAft>
        <a:spcPct val="0"/>
      </a:spcAft>
      <a:defRPr sz="1000" kern="1200">
        <a:solidFill>
          <a:schemeClr val="tx1"/>
        </a:solidFill>
        <a:latin typeface="Arial" charset="0"/>
        <a:ea typeface="+mn-ea"/>
        <a:cs typeface="+mn-cs"/>
      </a:defRPr>
    </a:lvl5pPr>
    <a:lvl6pPr marL="1947958" algn="l" defTabSz="779184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6pPr>
    <a:lvl7pPr marL="2337550" algn="l" defTabSz="779184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7pPr>
    <a:lvl8pPr marL="2727141" algn="l" defTabSz="779184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8pPr>
    <a:lvl9pPr marL="3116732" algn="l" defTabSz="779184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ias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101486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These</a:t>
            </a:r>
            <a:r>
              <a:rPr lang="en-GB" baseline="0" dirty="0" smtClean="0"/>
              <a:t> are the words that came from our Technicians on site about safety culture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7118370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ias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The first question to ask is what you want your safety culture to look like</a:t>
            </a:r>
          </a:p>
          <a:p>
            <a:r>
              <a:rPr lang="en-GB" dirty="0" smtClean="0"/>
              <a:t>Without knowing what you want its difficult to set off on the right foot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3808449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FontTx/>
              <a:buNone/>
            </a:pPr>
            <a:r>
              <a:rPr lang="en-GB" b="1" dirty="0" smtClean="0"/>
              <a:t>This</a:t>
            </a:r>
            <a:r>
              <a:rPr lang="en-GB" b="1" baseline="0" dirty="0" smtClean="0"/>
              <a:t> is an established oil and gas model</a:t>
            </a:r>
          </a:p>
          <a:p>
            <a:pPr>
              <a:buFontTx/>
              <a:buNone/>
            </a:pPr>
            <a:r>
              <a:rPr lang="en-GB" b="1" baseline="0" dirty="0" smtClean="0"/>
              <a:t>Procedures, processes and good management will only take you so far</a:t>
            </a:r>
          </a:p>
          <a:p>
            <a:pPr>
              <a:buFontTx/>
              <a:buNone/>
            </a:pPr>
            <a:r>
              <a:rPr lang="en-GB" b="1" baseline="0" dirty="0" smtClean="0"/>
              <a:t>To get to world class safety performance you really need to get into behaviours and culture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0361933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800" dirty="0"/>
              <a:t>Dong Energy have instigated the Challenge your safety “Hearts &amp; Minds” safety culture model</a:t>
            </a:r>
          </a:p>
          <a:p>
            <a:pPr marL="269234" indent="-269234"/>
            <a:r>
              <a:rPr lang="en-GB" sz="1800" dirty="0"/>
              <a:t>Changing a culture is a journey – not a project or a program</a:t>
            </a:r>
          </a:p>
          <a:p>
            <a:pPr marL="269234" indent="-269234"/>
            <a:r>
              <a:rPr lang="en-GB" sz="1800" dirty="0"/>
              <a:t>Changing a culture is something, that has to come from inside</a:t>
            </a:r>
          </a:p>
          <a:p>
            <a:pPr marL="269234" indent="-269234"/>
            <a:r>
              <a:rPr lang="en-GB" sz="1800" dirty="0">
                <a:solidFill>
                  <a:srgbClr val="FF0000"/>
                </a:solidFill>
              </a:rPr>
              <a:t>The slide shows the different stages of the journey – In general terms from where no one cares to where HSE is embedded into everything</a:t>
            </a:r>
          </a:p>
          <a:p>
            <a:pPr marL="269234" indent="-269234"/>
            <a:endParaRPr lang="en-GB" sz="1800" dirty="0">
              <a:solidFill>
                <a:srgbClr val="FF0000"/>
              </a:solidFill>
            </a:endParaRPr>
          </a:p>
          <a:p>
            <a:endParaRPr lang="en-GB" sz="1800" dirty="0"/>
          </a:p>
        </p:txBody>
      </p:sp>
    </p:spTree>
    <p:extLst>
      <p:ext uri="{BB962C8B-B14F-4D97-AF65-F5344CB8AC3E}">
        <p14:creationId xmlns:p14="http://schemas.microsoft.com/office/powerpoint/2010/main" val="89961936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A number of workshops have been held</a:t>
            </a:r>
          </a:p>
          <a:p>
            <a:r>
              <a:rPr lang="en-GB" dirty="0" smtClean="0"/>
              <a:t>Importantly</a:t>
            </a:r>
            <a:r>
              <a:rPr lang="en-GB" baseline="0" dirty="0" smtClean="0"/>
              <a:t> the safety culture assessment is completed by the site team</a:t>
            </a:r>
          </a:p>
          <a:p>
            <a:r>
              <a:rPr lang="en-GB" baseline="0" dirty="0" smtClean="0"/>
              <a:t>Action plans are identified and follow ups planned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0417993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FontTx/>
              <a:buNone/>
            </a:pPr>
            <a:r>
              <a:rPr lang="en-GB" dirty="0" smtClean="0"/>
              <a:t>Work</a:t>
            </a:r>
            <a:r>
              <a:rPr lang="en-GB" baseline="0" dirty="0" smtClean="0"/>
              <a:t> as one team</a:t>
            </a:r>
          </a:p>
          <a:p>
            <a:pPr>
              <a:buFontTx/>
              <a:buNone/>
            </a:pPr>
            <a:r>
              <a:rPr lang="en-GB" baseline="0" dirty="0" smtClean="0"/>
              <a:t>Create an environment where real conversations are held – listen to the ugly truth</a:t>
            </a:r>
          </a:p>
          <a:p>
            <a:pPr>
              <a:buFontTx/>
              <a:buNone/>
            </a:pPr>
            <a:r>
              <a:rPr lang="en-GB" baseline="0" dirty="0" smtClean="0"/>
              <a:t>Individual responsibility and ownership are essential</a:t>
            </a:r>
          </a:p>
          <a:p>
            <a:pPr>
              <a:buFontTx/>
              <a:buNone/>
            </a:pPr>
            <a:r>
              <a:rPr lang="en-GB" baseline="0" dirty="0" smtClean="0"/>
              <a:t>Feed back is where it can often fall down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0437553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ias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Most importantly walk the walk</a:t>
            </a:r>
          </a:p>
          <a:p>
            <a:r>
              <a:rPr lang="en-GB" dirty="0" smtClean="0"/>
              <a:t>Thank</a:t>
            </a:r>
            <a:r>
              <a:rPr lang="en-GB" baseline="0" dirty="0" smtClean="0"/>
              <a:t> you for listening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48164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5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3.png"/><Relationship Id="rId5" Type="http://schemas.openxmlformats.org/officeDocument/2006/relationships/image" Target="../media/image2.jpeg"/><Relationship Id="rId4" Type="http://schemas.openxmlformats.org/officeDocument/2006/relationships/oleObject" Target="../embeddings/oleObject2.bin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17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6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7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tags" Target="../tags/tag9.xml"/><Relationship Id="rId2" Type="http://schemas.openxmlformats.org/officeDocument/2006/relationships/tags" Target="../tags/tag8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3.bin"/><Relationship Id="rId4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tags" Target="../tags/tag11.xml"/><Relationship Id="rId2" Type="http://schemas.openxmlformats.org/officeDocument/2006/relationships/tags" Target="../tags/tag10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4.bin"/><Relationship Id="rId4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tags" Target="../tags/tag13.xml"/><Relationship Id="rId2" Type="http://schemas.openxmlformats.org/officeDocument/2006/relationships/tags" Target="../tags/tag12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5.bin"/><Relationship Id="rId4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14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15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16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iteldias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/>
          <p:cNvSpPr>
            <a:spLocks noGrp="1"/>
          </p:cNvSpPr>
          <p:nvPr>
            <p:ph type="pic" sz="quarter" idx="14"/>
          </p:nvPr>
        </p:nvSpPr>
        <p:spPr>
          <a:xfrm>
            <a:off x="0" y="1"/>
            <a:ext cx="9144000" cy="3293999"/>
          </a:xfrm>
          <a:prstGeom prst="rect">
            <a:avLst/>
          </a:prstGeom>
          <a:solidFill>
            <a:srgbClr val="E9EAE6"/>
          </a:solidFill>
        </p:spPr>
        <p:txBody>
          <a:bodyPr lIns="77925" tIns="38963" rIns="77925" bIns="1260000" anchor="b" anchorCtr="0"/>
          <a:lstStyle>
            <a:lvl1pPr marL="0" indent="0" algn="ctr">
              <a:buNone/>
              <a:defRPr baseline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GB" dirty="0" smtClean="0"/>
              <a:t>Click icon to add picture</a:t>
            </a:r>
            <a:endParaRPr lang="en-GB" dirty="0"/>
          </a:p>
        </p:txBody>
      </p:sp>
      <p:graphicFrame>
        <p:nvGraphicFramePr>
          <p:cNvPr id="9" name="Objekt 8" hidden="1"/>
          <p:cNvGraphicFramePr>
            <a:graphicFrameLocks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4071599134"/>
              </p:ext>
            </p:extLst>
          </p:nvPr>
        </p:nvGraphicFramePr>
        <p:xfrm>
          <a:off x="2" y="1"/>
          <a:ext cx="158751" cy="1190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80875" name="think-cell Slide" r:id="rId4" imgW="0" imgH="0" progId="TCLayout.ActiveDocument.1">
                  <p:embed/>
                </p:oleObj>
              </mc:Choice>
              <mc:Fallback>
                <p:oleObj name="think-cell Slide" r:id="rId4" imgW="0" imgH="0" progId="TCLayout.ActiveDocument.1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" y="1"/>
                        <a:ext cx="158751" cy="1190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6" name="Subtitle 32"/>
          <p:cNvSpPr>
            <a:spLocks noGrp="1"/>
          </p:cNvSpPr>
          <p:nvPr>
            <p:ph type="subTitle" idx="1"/>
          </p:nvPr>
        </p:nvSpPr>
        <p:spPr>
          <a:xfrm>
            <a:off x="517727" y="1053254"/>
            <a:ext cx="4720518" cy="305991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400" cap="none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GB" dirty="0" smtClean="0"/>
              <a:t>Click to edit Master subtitle style</a:t>
            </a:r>
            <a:endParaRPr lang="en-GB" dirty="0"/>
          </a:p>
        </p:txBody>
      </p:sp>
      <p:sp>
        <p:nvSpPr>
          <p:cNvPr id="27" name="Text Placeholder 33"/>
          <p:cNvSpPr>
            <a:spLocks noGrp="1"/>
          </p:cNvSpPr>
          <p:nvPr>
            <p:ph type="body" sz="quarter" idx="12"/>
          </p:nvPr>
        </p:nvSpPr>
        <p:spPr>
          <a:xfrm>
            <a:off x="517727" y="3414528"/>
            <a:ext cx="3119802" cy="141376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0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en-GB" dirty="0" smtClean="0"/>
              <a:t>Click to edit Master text styles</a:t>
            </a:r>
          </a:p>
        </p:txBody>
      </p:sp>
      <p:sp>
        <p:nvSpPr>
          <p:cNvPr id="28" name="Text Placeholder 34"/>
          <p:cNvSpPr>
            <a:spLocks noGrp="1"/>
          </p:cNvSpPr>
          <p:nvPr>
            <p:ph type="body" sz="quarter" idx="13"/>
          </p:nvPr>
        </p:nvSpPr>
        <p:spPr>
          <a:xfrm>
            <a:off x="517727" y="3574567"/>
            <a:ext cx="3119802" cy="1385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en-GB" dirty="0" smtClean="0"/>
              <a:t>Click to edit Master text styles</a:t>
            </a:r>
          </a:p>
        </p:txBody>
      </p:sp>
      <p:cxnSp>
        <p:nvCxnSpPr>
          <p:cNvPr id="10" name="Straight Connector 9"/>
          <p:cNvCxnSpPr/>
          <p:nvPr userDrawn="1"/>
        </p:nvCxnSpPr>
        <p:spPr bwMode="auto">
          <a:xfrm>
            <a:off x="372185" y="0"/>
            <a:ext cx="0" cy="877680"/>
          </a:xfrm>
          <a:prstGeom prst="line">
            <a:avLst/>
          </a:prstGeom>
          <a:solidFill>
            <a:schemeClr val="accent2"/>
          </a:solidFill>
          <a:ln w="28575" cap="flat" cmpd="sng" algn="ctr">
            <a:solidFill>
              <a:srgbClr val="C30F10"/>
            </a:solidFill>
            <a:prstDash val="solid"/>
            <a:round/>
            <a:headEnd type="none" w="med" len="med"/>
            <a:tailEnd type="none"/>
          </a:ln>
          <a:effectLst/>
        </p:spPr>
      </p:cxnSp>
      <p:sp>
        <p:nvSpPr>
          <p:cNvPr id="11" name="Title 1"/>
          <p:cNvSpPr>
            <a:spLocks noGrp="1"/>
          </p:cNvSpPr>
          <p:nvPr>
            <p:ph type="ctrTitle" hasCustomPrompt="1"/>
          </p:nvPr>
        </p:nvSpPr>
        <p:spPr>
          <a:xfrm>
            <a:off x="521995" y="312798"/>
            <a:ext cx="4709428" cy="619115"/>
          </a:xfrm>
        </p:spPr>
        <p:txBody>
          <a:bodyPr anchor="b" anchorCtr="0"/>
          <a:lstStyle>
            <a:lvl1pPr>
              <a:defRPr sz="2100" cap="all" spc="17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GB" dirty="0" smtClean="0"/>
              <a:t>Click to add </a:t>
            </a:r>
            <a:br>
              <a:rPr lang="en-GB" dirty="0" smtClean="0"/>
            </a:br>
            <a:r>
              <a:rPr lang="en-GB" dirty="0" smtClean="0"/>
              <a:t>Master Title</a:t>
            </a:r>
            <a:endParaRPr lang="en-GB" dirty="0"/>
          </a:p>
        </p:txBody>
      </p:sp>
      <p:pic>
        <p:nvPicPr>
          <p:cNvPr id="12" name="Billede 7" descr="DONG Energy CMYK.jpg"/>
          <p:cNvPicPr>
            <a:picLocks/>
          </p:cNvPicPr>
          <p:nvPr userDrawn="1"/>
        </p:nvPicPr>
        <p:blipFill>
          <a:blip r:embed="rId5" cstate="print"/>
          <a:stretch>
            <a:fillRect/>
          </a:stretch>
        </p:blipFill>
        <p:spPr>
          <a:xfrm>
            <a:off x="7600621" y="4596180"/>
            <a:ext cx="1163077" cy="373075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55410" y="61025"/>
            <a:ext cx="1393061" cy="11481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20420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sontal_templa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7"/>
          <p:cNvSpPr>
            <a:spLocks noGrp="1"/>
          </p:cNvSpPr>
          <p:nvPr>
            <p:ph type="title"/>
          </p:nvPr>
        </p:nvSpPr>
        <p:spPr>
          <a:xfrm rot="5400000">
            <a:off x="6318774" y="2004864"/>
            <a:ext cx="4220122" cy="671262"/>
          </a:xfrm>
          <a:prstGeom prst="rect">
            <a:avLst/>
          </a:prstGeom>
        </p:spPr>
        <p:txBody>
          <a:bodyPr lIns="0"/>
          <a:lstStyle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GB" dirty="0" smtClean="0"/>
              <a:t>Click to edit Master title style</a:t>
            </a:r>
            <a:endParaRPr lang="en-GB" dirty="0"/>
          </a:p>
        </p:txBody>
      </p:sp>
      <p:sp>
        <p:nvSpPr>
          <p:cNvPr id="17" name="Text Placeholder 6"/>
          <p:cNvSpPr>
            <a:spLocks noGrp="1"/>
          </p:cNvSpPr>
          <p:nvPr>
            <p:ph type="body" sz="quarter" idx="11"/>
          </p:nvPr>
        </p:nvSpPr>
        <p:spPr>
          <a:xfrm rot="5400000">
            <a:off x="2009544" y="-1418996"/>
            <a:ext cx="4220768" cy="7515959"/>
          </a:xfrm>
          <a:prstGeom prst="rect">
            <a:avLst/>
          </a:prstGeom>
        </p:spPr>
        <p:txBody>
          <a:bodyPr lIns="77925" tIns="38963" rIns="77925" bIns="38963"/>
          <a:lstStyle>
            <a:lvl1pPr>
              <a:defRPr/>
            </a:lvl1pPr>
            <a:lvl2pPr marL="229987" indent="-77114">
              <a:buFont typeface="Arial" panose="020B0604020202020204" pitchFamily="34" charset="0"/>
              <a:buChar char="-"/>
              <a:defRPr/>
            </a:lvl2pPr>
            <a:lvl3pPr marL="307101" indent="-77114">
              <a:buFont typeface="Arial" panose="020B0604020202020204" pitchFamily="34" charset="0"/>
              <a:buChar char="-"/>
              <a:defRPr/>
            </a:lvl3pPr>
            <a:lvl4pPr marL="462681" indent="-154227">
              <a:buFont typeface="Courier New" panose="02070309020205020404" pitchFamily="49" charset="0"/>
              <a:buChar char="o"/>
              <a:defRPr sz="900" baseline="0"/>
            </a:lvl4pPr>
          </a:lstStyle>
          <a:p>
            <a:pPr lvl="0"/>
            <a:r>
              <a:rPr lang="en-GB" dirty="0" smtClean="0"/>
              <a:t>Click to edit Master text styles</a:t>
            </a:r>
          </a:p>
          <a:p>
            <a:pPr lvl="1"/>
            <a:r>
              <a:rPr lang="en-GB" dirty="0" smtClean="0"/>
              <a:t>Second level</a:t>
            </a:r>
          </a:p>
          <a:p>
            <a:pPr lvl="2"/>
            <a:r>
              <a:rPr lang="en-GB" dirty="0" smtClean="0"/>
              <a:t>Third level</a:t>
            </a:r>
          </a:p>
        </p:txBody>
      </p:sp>
      <p:sp>
        <p:nvSpPr>
          <p:cNvPr id="9" name="Slide Number Placeholder 1"/>
          <p:cNvSpPr>
            <a:spLocks noGrp="1"/>
          </p:cNvSpPr>
          <p:nvPr>
            <p:ph type="sldNum" sz="quarter" idx="4"/>
          </p:nvPr>
        </p:nvSpPr>
        <p:spPr>
          <a:xfrm>
            <a:off x="362216" y="4883943"/>
            <a:ext cx="287325" cy="87333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700" b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F80455-B95E-4563-BCE1-6E41F1EBC0F9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1" name="Rectangle 4"/>
          <p:cNvSpPr>
            <a:spLocks noGrp="1" noChangeArrowheads="1"/>
          </p:cNvSpPr>
          <p:nvPr>
            <p:ph type="dt" sz="half" idx="2"/>
            <p:custDataLst>
              <p:tags r:id="rId1"/>
            </p:custDataLst>
          </p:nvPr>
        </p:nvSpPr>
        <p:spPr bwMode="auto">
          <a:xfrm>
            <a:off x="4759246" y="4883944"/>
            <a:ext cx="2575823" cy="87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noAutofit/>
          </a:bodyPr>
          <a:lstStyle>
            <a:lvl1pPr algn="r">
              <a:buFontTx/>
              <a:buNone/>
              <a:defRPr sz="700">
                <a:solidFill>
                  <a:srgbClr val="929497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12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649705" y="4883943"/>
            <a:ext cx="3725169" cy="87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>
              <a:buFontTx/>
              <a:buNone/>
              <a:defRPr sz="700" cap="all" baseline="0">
                <a:solidFill>
                  <a:srgbClr val="929497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288336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056168-F794-44F8-B6EF-95BC3667A90A}" type="datetimeFigureOut">
              <a:rPr lang="en-GB" smtClean="0"/>
              <a:t>26/09/2016</a:t>
            </a:fld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4615B1-82FC-4CAB-87C3-A3D101DAB454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525650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e box templa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 userDrawn="1"/>
        </p:nvSpPr>
        <p:spPr bwMode="auto">
          <a:xfrm>
            <a:off x="362216" y="879871"/>
            <a:ext cx="8411043" cy="3576639"/>
          </a:xfrm>
          <a:prstGeom prst="rect">
            <a:avLst/>
          </a:prstGeom>
          <a:solidFill>
            <a:srgbClr val="E9EAE6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lIns="77925" tIns="38963" rIns="77925" bIns="38963" rtlCol="0" anchor="ctr"/>
          <a:lstStyle/>
          <a:p>
            <a:pPr algn="ctr"/>
            <a:endParaRPr lang="en-GB" dirty="0"/>
          </a:p>
        </p:txBody>
      </p:sp>
      <p:sp>
        <p:nvSpPr>
          <p:cNvPr id="5" name="Title 7"/>
          <p:cNvSpPr>
            <a:spLocks noGrp="1"/>
          </p:cNvSpPr>
          <p:nvPr>
            <p:ph type="title"/>
          </p:nvPr>
        </p:nvSpPr>
        <p:spPr>
          <a:xfrm>
            <a:off x="362215" y="253800"/>
            <a:ext cx="8404062" cy="515700"/>
          </a:xfrm>
          <a:prstGeom prst="rect">
            <a:avLst/>
          </a:prstGeom>
        </p:spPr>
        <p:txBody>
          <a:bodyPr lIns="0"/>
          <a:lstStyle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GB" dirty="0" smtClean="0"/>
              <a:t>Click to edit Master title style</a:t>
            </a:r>
            <a:endParaRPr lang="en-GB" dirty="0"/>
          </a:p>
        </p:txBody>
      </p:sp>
      <p:sp>
        <p:nvSpPr>
          <p:cNvPr id="17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522086" y="983122"/>
            <a:ext cx="8098338" cy="3361500"/>
          </a:xfrm>
          <a:prstGeom prst="rect">
            <a:avLst/>
          </a:prstGeom>
        </p:spPr>
        <p:txBody>
          <a:bodyPr lIns="0" tIns="0" rIns="0" bIns="0"/>
          <a:lstStyle>
            <a:lvl1pPr marL="146110" indent="-146110">
              <a:buFont typeface="Wingdings" panose="05000000000000000000" pitchFamily="2" charset="2"/>
              <a:buChar char="§"/>
              <a:defRPr sz="1000"/>
            </a:lvl1pPr>
            <a:lvl2pPr marL="229987" indent="-77114">
              <a:buFont typeface="Arial" panose="020B0604020202020204" pitchFamily="34" charset="0"/>
              <a:buChar char="-"/>
              <a:defRPr sz="1000"/>
            </a:lvl2pPr>
            <a:lvl3pPr marL="307101" indent="-77114">
              <a:buFont typeface="Arial" panose="020B0604020202020204" pitchFamily="34" charset="0"/>
              <a:buChar char="-"/>
              <a:defRPr/>
            </a:lvl3pPr>
            <a:lvl4pPr marL="462681" indent="-154227">
              <a:buFont typeface="Courier New" panose="02070309020205020404" pitchFamily="49" charset="0"/>
              <a:buChar char="o"/>
              <a:defRPr sz="900" baseline="0"/>
            </a:lvl4pPr>
          </a:lstStyle>
          <a:p>
            <a:pPr lvl="0"/>
            <a:r>
              <a:rPr lang="en-GB" dirty="0" smtClean="0"/>
              <a:t>Click to edit Master text styles</a:t>
            </a:r>
          </a:p>
          <a:p>
            <a:pPr lvl="1"/>
            <a:r>
              <a:rPr lang="en-GB" dirty="0" smtClean="0"/>
              <a:t>Second level</a:t>
            </a:r>
          </a:p>
          <a:p>
            <a:pPr lvl="2"/>
            <a:r>
              <a:rPr lang="en-GB" dirty="0" smtClean="0"/>
              <a:t>Third level</a:t>
            </a:r>
          </a:p>
        </p:txBody>
      </p:sp>
      <p:sp>
        <p:nvSpPr>
          <p:cNvPr id="8" name="Slide Number Placeholder 1"/>
          <p:cNvSpPr>
            <a:spLocks noGrp="1"/>
          </p:cNvSpPr>
          <p:nvPr>
            <p:ph type="sldNum" sz="quarter" idx="4"/>
          </p:nvPr>
        </p:nvSpPr>
        <p:spPr>
          <a:xfrm>
            <a:off x="362216" y="4883943"/>
            <a:ext cx="287325" cy="87333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700" b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F80455-B95E-4563-BCE1-6E41F1EBC0F9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0" name="Rectangle 4"/>
          <p:cNvSpPr>
            <a:spLocks noGrp="1" noChangeArrowheads="1"/>
          </p:cNvSpPr>
          <p:nvPr>
            <p:ph type="dt" sz="half" idx="2"/>
            <p:custDataLst>
              <p:tags r:id="rId1"/>
            </p:custDataLst>
          </p:nvPr>
        </p:nvSpPr>
        <p:spPr bwMode="auto">
          <a:xfrm>
            <a:off x="4759246" y="4883944"/>
            <a:ext cx="2575823" cy="87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noAutofit/>
          </a:bodyPr>
          <a:lstStyle>
            <a:lvl1pPr algn="r">
              <a:buFontTx/>
              <a:buNone/>
              <a:defRPr sz="700">
                <a:solidFill>
                  <a:srgbClr val="929497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12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649705" y="4883943"/>
            <a:ext cx="3725169" cy="87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>
              <a:buFontTx/>
              <a:buNone/>
              <a:defRPr sz="700" cap="all" baseline="0">
                <a:solidFill>
                  <a:srgbClr val="929497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GB" dirty="0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4635" y="73876"/>
            <a:ext cx="918624" cy="7571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43299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One box templa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7"/>
          <p:cNvSpPr>
            <a:spLocks noGrp="1"/>
          </p:cNvSpPr>
          <p:nvPr>
            <p:ph type="title"/>
          </p:nvPr>
        </p:nvSpPr>
        <p:spPr>
          <a:xfrm>
            <a:off x="362215" y="253800"/>
            <a:ext cx="8404062" cy="515700"/>
          </a:xfrm>
          <a:prstGeom prst="rect">
            <a:avLst/>
          </a:prstGeom>
        </p:spPr>
        <p:txBody>
          <a:bodyPr lIns="0"/>
          <a:lstStyle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GB" dirty="0" smtClean="0"/>
              <a:t>Click to edit Master title style</a:t>
            </a:r>
            <a:endParaRPr lang="en-GB" dirty="0"/>
          </a:p>
        </p:txBody>
      </p:sp>
      <p:sp>
        <p:nvSpPr>
          <p:cNvPr id="17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362215" y="983124"/>
            <a:ext cx="8404062" cy="3361500"/>
          </a:xfrm>
          <a:prstGeom prst="rect">
            <a:avLst/>
          </a:prstGeom>
        </p:spPr>
        <p:txBody>
          <a:bodyPr lIns="0" tIns="0" rIns="0" bIns="0"/>
          <a:lstStyle>
            <a:lvl1pPr marL="146110" indent="-146110">
              <a:buFont typeface="Wingdings" panose="05000000000000000000" pitchFamily="2" charset="2"/>
              <a:buChar char="§"/>
              <a:defRPr sz="1000"/>
            </a:lvl1pPr>
            <a:lvl2pPr marL="229987" indent="-77114">
              <a:buFont typeface="Arial" panose="020B0604020202020204" pitchFamily="34" charset="0"/>
              <a:buChar char="-"/>
              <a:defRPr sz="1000"/>
            </a:lvl2pPr>
            <a:lvl3pPr marL="307101" indent="-77114">
              <a:buFont typeface="Arial" panose="020B0604020202020204" pitchFamily="34" charset="0"/>
              <a:buChar char="-"/>
              <a:defRPr/>
            </a:lvl3pPr>
            <a:lvl4pPr marL="462681" indent="-154227">
              <a:buFont typeface="Courier New" panose="02070309020205020404" pitchFamily="49" charset="0"/>
              <a:buChar char="o"/>
              <a:defRPr sz="900" baseline="0"/>
            </a:lvl4pPr>
          </a:lstStyle>
          <a:p>
            <a:pPr lvl="0"/>
            <a:r>
              <a:rPr lang="en-GB" dirty="0" smtClean="0"/>
              <a:t>Click to edit Master text styles</a:t>
            </a:r>
          </a:p>
          <a:p>
            <a:pPr lvl="1"/>
            <a:r>
              <a:rPr lang="en-GB" dirty="0" smtClean="0"/>
              <a:t>Second level</a:t>
            </a:r>
          </a:p>
          <a:p>
            <a:pPr lvl="2"/>
            <a:r>
              <a:rPr lang="en-GB" dirty="0" smtClean="0"/>
              <a:t>Third level</a:t>
            </a:r>
          </a:p>
        </p:txBody>
      </p:sp>
      <p:sp>
        <p:nvSpPr>
          <p:cNvPr id="7" name="Slide Number Placeholder 1"/>
          <p:cNvSpPr>
            <a:spLocks noGrp="1"/>
          </p:cNvSpPr>
          <p:nvPr>
            <p:ph type="sldNum" sz="quarter" idx="4"/>
          </p:nvPr>
        </p:nvSpPr>
        <p:spPr>
          <a:xfrm>
            <a:off x="362216" y="4883943"/>
            <a:ext cx="287325" cy="87333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700" b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F80455-B95E-4563-BCE1-6E41F1EBC0F9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0" name="Rectangle 4"/>
          <p:cNvSpPr>
            <a:spLocks noGrp="1" noChangeArrowheads="1"/>
          </p:cNvSpPr>
          <p:nvPr>
            <p:ph type="dt" sz="half" idx="2"/>
            <p:custDataLst>
              <p:tags r:id="rId1"/>
            </p:custDataLst>
          </p:nvPr>
        </p:nvSpPr>
        <p:spPr bwMode="auto">
          <a:xfrm>
            <a:off x="4759246" y="4883944"/>
            <a:ext cx="2575823" cy="87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noAutofit/>
          </a:bodyPr>
          <a:lstStyle>
            <a:lvl1pPr algn="r">
              <a:buFontTx/>
              <a:buNone/>
              <a:defRPr sz="700">
                <a:solidFill>
                  <a:srgbClr val="929497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12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649705" y="4883943"/>
            <a:ext cx="3725169" cy="87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>
              <a:buFontTx/>
              <a:buNone/>
              <a:defRPr sz="700" cap="all" baseline="0">
                <a:solidFill>
                  <a:srgbClr val="929497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052681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ox templa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 bwMode="auto">
          <a:xfrm>
            <a:off x="362216" y="879871"/>
            <a:ext cx="8411043" cy="3576639"/>
          </a:xfrm>
          <a:prstGeom prst="rect">
            <a:avLst/>
          </a:prstGeom>
          <a:solidFill>
            <a:srgbClr val="E9EAE6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lIns="77925" tIns="38963" rIns="77925" bIns="38963" rtlCol="0" anchor="ctr"/>
          <a:lstStyle/>
          <a:p>
            <a:pPr algn="ctr"/>
            <a:endParaRPr lang="en-GB" dirty="0"/>
          </a:p>
        </p:txBody>
      </p:sp>
      <p:cxnSp>
        <p:nvCxnSpPr>
          <p:cNvPr id="12" name="Straight Connector 11"/>
          <p:cNvCxnSpPr/>
          <p:nvPr userDrawn="1"/>
        </p:nvCxnSpPr>
        <p:spPr>
          <a:xfrm>
            <a:off x="4563208" y="858441"/>
            <a:ext cx="0" cy="3713559"/>
          </a:xfrm>
          <a:prstGeom prst="line">
            <a:avLst/>
          </a:prstGeom>
          <a:ln w="762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2" name="Object 1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56162474"/>
              </p:ext>
            </p:extLst>
          </p:nvPr>
        </p:nvGraphicFramePr>
        <p:xfrm>
          <a:off x="1466" y="1192"/>
          <a:ext cx="1465" cy="119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0523" name="think-cell Slide" r:id="rId5" imgW="270" imgH="270" progId="TCLayout.ActiveDocument.1">
                  <p:embed/>
                </p:oleObj>
              </mc:Choice>
              <mc:Fallback>
                <p:oleObj name="think-cell Slide" r:id="rId5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466" y="1192"/>
                        <a:ext cx="1465" cy="119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1" name="Title 7"/>
          <p:cNvSpPr>
            <a:spLocks noGrp="1"/>
          </p:cNvSpPr>
          <p:nvPr>
            <p:ph type="title"/>
          </p:nvPr>
        </p:nvSpPr>
        <p:spPr>
          <a:xfrm>
            <a:off x="362215" y="253800"/>
            <a:ext cx="8404062" cy="515700"/>
          </a:xfrm>
          <a:prstGeom prst="rect">
            <a:avLst/>
          </a:prstGeom>
        </p:spPr>
        <p:txBody>
          <a:bodyPr lIns="0"/>
          <a:lstStyle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GB" dirty="0" smtClean="0"/>
              <a:t>Click to edit Master title style</a:t>
            </a:r>
            <a:endParaRPr lang="en-GB" dirty="0"/>
          </a:p>
        </p:txBody>
      </p:sp>
      <p:sp>
        <p:nvSpPr>
          <p:cNvPr id="22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522086" y="983123"/>
            <a:ext cx="3848123" cy="3361500"/>
          </a:xfrm>
          <a:prstGeom prst="rect">
            <a:avLst/>
          </a:prstGeom>
        </p:spPr>
        <p:txBody>
          <a:bodyPr lIns="0" tIns="0" rIns="0" bIns="0"/>
          <a:lstStyle>
            <a:lvl1pPr marL="146110" indent="-146110">
              <a:buFont typeface="Wingdings" panose="05000000000000000000" pitchFamily="2" charset="2"/>
              <a:buChar char="§"/>
              <a:defRPr sz="1000"/>
            </a:lvl1pPr>
            <a:lvl2pPr marL="229987" indent="-77114">
              <a:buFont typeface="Arial" panose="020B0604020202020204" pitchFamily="34" charset="0"/>
              <a:buChar char="-"/>
              <a:defRPr sz="1000"/>
            </a:lvl2pPr>
            <a:lvl3pPr marL="307101" indent="-77114">
              <a:buFont typeface="Arial" panose="020B0604020202020204" pitchFamily="34" charset="0"/>
              <a:buChar char="-"/>
              <a:defRPr/>
            </a:lvl3pPr>
            <a:lvl4pPr marL="462681" indent="-154227">
              <a:buFont typeface="Courier New" panose="02070309020205020404" pitchFamily="49" charset="0"/>
              <a:buChar char="o"/>
              <a:defRPr sz="900" baseline="0"/>
            </a:lvl4pPr>
          </a:lstStyle>
          <a:p>
            <a:pPr lvl="0"/>
            <a:r>
              <a:rPr lang="en-GB" dirty="0" smtClean="0"/>
              <a:t>Click to edit Master text styles</a:t>
            </a:r>
          </a:p>
          <a:p>
            <a:pPr lvl="1"/>
            <a:r>
              <a:rPr lang="en-GB" dirty="0" smtClean="0"/>
              <a:t>Second level</a:t>
            </a:r>
          </a:p>
          <a:p>
            <a:pPr lvl="2"/>
            <a:r>
              <a:rPr lang="en-GB" dirty="0" smtClean="0"/>
              <a:t>Third level</a:t>
            </a:r>
          </a:p>
        </p:txBody>
      </p:sp>
      <p:sp>
        <p:nvSpPr>
          <p:cNvPr id="23" name="Text Placeholder 6"/>
          <p:cNvSpPr>
            <a:spLocks noGrp="1"/>
          </p:cNvSpPr>
          <p:nvPr>
            <p:ph type="body" sz="quarter" idx="12"/>
          </p:nvPr>
        </p:nvSpPr>
        <p:spPr>
          <a:xfrm>
            <a:off x="4761442" y="984684"/>
            <a:ext cx="3858092" cy="3361500"/>
          </a:xfrm>
          <a:prstGeom prst="rect">
            <a:avLst/>
          </a:prstGeom>
        </p:spPr>
        <p:txBody>
          <a:bodyPr lIns="0" tIns="0" rIns="0" bIns="0"/>
          <a:lstStyle>
            <a:lvl1pPr marL="146110" indent="-146110">
              <a:buFont typeface="Wingdings" panose="05000000000000000000" pitchFamily="2" charset="2"/>
              <a:buChar char="§"/>
              <a:defRPr sz="1000"/>
            </a:lvl1pPr>
            <a:lvl2pPr marL="229987" indent="-77114">
              <a:buFont typeface="Arial" panose="020B0604020202020204" pitchFamily="34" charset="0"/>
              <a:buChar char="-"/>
              <a:defRPr sz="1000"/>
            </a:lvl2pPr>
            <a:lvl3pPr marL="307101" indent="-77114">
              <a:buFont typeface="Arial" panose="020B0604020202020204" pitchFamily="34" charset="0"/>
              <a:buChar char="-"/>
              <a:defRPr/>
            </a:lvl3pPr>
            <a:lvl4pPr marL="462681" indent="-154227">
              <a:buFont typeface="Courier New" panose="02070309020205020404" pitchFamily="49" charset="0"/>
              <a:buChar char="o"/>
              <a:defRPr sz="900" baseline="0"/>
            </a:lvl4pPr>
          </a:lstStyle>
          <a:p>
            <a:pPr lvl="0"/>
            <a:r>
              <a:rPr lang="en-GB" dirty="0" smtClean="0"/>
              <a:t>Click to edit Master text styles</a:t>
            </a:r>
          </a:p>
          <a:p>
            <a:pPr lvl="1"/>
            <a:r>
              <a:rPr lang="en-GB" dirty="0" smtClean="0"/>
              <a:t>Second level</a:t>
            </a:r>
          </a:p>
          <a:p>
            <a:pPr lvl="2"/>
            <a:r>
              <a:rPr lang="en-GB" dirty="0" smtClean="0"/>
              <a:t>Third level</a:t>
            </a:r>
          </a:p>
        </p:txBody>
      </p:sp>
      <p:sp>
        <p:nvSpPr>
          <p:cNvPr id="13" name="Slide Number Placeholder 1"/>
          <p:cNvSpPr>
            <a:spLocks noGrp="1"/>
          </p:cNvSpPr>
          <p:nvPr>
            <p:ph type="sldNum" sz="quarter" idx="4"/>
          </p:nvPr>
        </p:nvSpPr>
        <p:spPr>
          <a:xfrm>
            <a:off x="362216" y="4883943"/>
            <a:ext cx="287325" cy="87333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700" b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F80455-B95E-4563-BCE1-6E41F1EBC0F9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5" name="Rectangle 4"/>
          <p:cNvSpPr>
            <a:spLocks noGrp="1" noChangeArrowheads="1"/>
          </p:cNvSpPr>
          <p:nvPr>
            <p:ph type="dt" sz="half" idx="2"/>
            <p:custDataLst>
              <p:tags r:id="rId3"/>
            </p:custDataLst>
          </p:nvPr>
        </p:nvSpPr>
        <p:spPr bwMode="auto">
          <a:xfrm>
            <a:off x="4759246" y="4883944"/>
            <a:ext cx="2575823" cy="87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noAutofit/>
          </a:bodyPr>
          <a:lstStyle>
            <a:lvl1pPr algn="r">
              <a:buFontTx/>
              <a:buNone/>
              <a:defRPr sz="700">
                <a:solidFill>
                  <a:srgbClr val="929497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16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649705" y="4883943"/>
            <a:ext cx="3725169" cy="87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>
              <a:buFontTx/>
              <a:buNone/>
              <a:defRPr sz="700" cap="all" baseline="0">
                <a:solidFill>
                  <a:srgbClr val="929497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320767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wo box templa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611317446"/>
              </p:ext>
            </p:extLst>
          </p:nvPr>
        </p:nvGraphicFramePr>
        <p:xfrm>
          <a:off x="1466" y="1192"/>
          <a:ext cx="1465" cy="119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7630" name="think-cell Slide" r:id="rId5" imgW="270" imgH="270" progId="TCLayout.ActiveDocument.1">
                  <p:embed/>
                </p:oleObj>
              </mc:Choice>
              <mc:Fallback>
                <p:oleObj name="think-cell Slide" r:id="rId5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466" y="1192"/>
                        <a:ext cx="1465" cy="119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" name="Title 7"/>
          <p:cNvSpPr>
            <a:spLocks noGrp="1"/>
          </p:cNvSpPr>
          <p:nvPr>
            <p:ph type="title"/>
          </p:nvPr>
        </p:nvSpPr>
        <p:spPr>
          <a:xfrm>
            <a:off x="362215" y="253800"/>
            <a:ext cx="8404062" cy="515700"/>
          </a:xfrm>
          <a:prstGeom prst="rect">
            <a:avLst/>
          </a:prstGeom>
        </p:spPr>
        <p:txBody>
          <a:bodyPr lIns="0"/>
          <a:lstStyle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GB" dirty="0" smtClean="0"/>
              <a:t>Click to edit Master title style</a:t>
            </a:r>
            <a:endParaRPr lang="en-GB" dirty="0"/>
          </a:p>
        </p:txBody>
      </p:sp>
      <p:sp>
        <p:nvSpPr>
          <p:cNvPr id="17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357962" y="983123"/>
            <a:ext cx="4014277" cy="3361500"/>
          </a:xfrm>
          <a:prstGeom prst="rect">
            <a:avLst/>
          </a:prstGeom>
        </p:spPr>
        <p:txBody>
          <a:bodyPr lIns="0" tIns="0" rIns="0" bIns="0"/>
          <a:lstStyle>
            <a:lvl1pPr marL="146110" indent="-146110">
              <a:buFont typeface="Wingdings" panose="05000000000000000000" pitchFamily="2" charset="2"/>
              <a:buChar char="§"/>
              <a:defRPr sz="1000"/>
            </a:lvl1pPr>
            <a:lvl2pPr marL="229987" indent="-77114">
              <a:buFont typeface="Arial" panose="020B0604020202020204" pitchFamily="34" charset="0"/>
              <a:buChar char="-"/>
              <a:defRPr sz="1000"/>
            </a:lvl2pPr>
            <a:lvl3pPr marL="307101" indent="-77114">
              <a:buFont typeface="Arial" panose="020B0604020202020204" pitchFamily="34" charset="0"/>
              <a:buChar char="-"/>
              <a:defRPr/>
            </a:lvl3pPr>
            <a:lvl4pPr marL="462681" indent="-154227">
              <a:buFont typeface="Courier New" panose="02070309020205020404" pitchFamily="49" charset="0"/>
              <a:buChar char="o"/>
              <a:defRPr sz="900" baseline="0"/>
            </a:lvl4pPr>
          </a:lstStyle>
          <a:p>
            <a:pPr lvl="0"/>
            <a:r>
              <a:rPr lang="en-GB" dirty="0" smtClean="0"/>
              <a:t>Click to edit Master text styles</a:t>
            </a:r>
          </a:p>
          <a:p>
            <a:pPr lvl="1"/>
            <a:r>
              <a:rPr lang="en-GB" dirty="0" smtClean="0"/>
              <a:t>Second level</a:t>
            </a:r>
          </a:p>
          <a:p>
            <a:pPr lvl="2"/>
            <a:r>
              <a:rPr lang="en-GB" dirty="0" smtClean="0"/>
              <a:t>Third level</a:t>
            </a:r>
          </a:p>
        </p:txBody>
      </p:sp>
      <p:sp>
        <p:nvSpPr>
          <p:cNvPr id="18" name="Text Placeholder 6"/>
          <p:cNvSpPr>
            <a:spLocks noGrp="1"/>
          </p:cNvSpPr>
          <p:nvPr>
            <p:ph type="body" sz="quarter" idx="12"/>
          </p:nvPr>
        </p:nvSpPr>
        <p:spPr>
          <a:xfrm>
            <a:off x="4761442" y="984685"/>
            <a:ext cx="4007631" cy="3361500"/>
          </a:xfrm>
          <a:prstGeom prst="rect">
            <a:avLst/>
          </a:prstGeom>
        </p:spPr>
        <p:txBody>
          <a:bodyPr lIns="0" tIns="0" rIns="0" bIns="0"/>
          <a:lstStyle>
            <a:lvl1pPr marL="146110" indent="-146110">
              <a:buFont typeface="Wingdings" panose="05000000000000000000" pitchFamily="2" charset="2"/>
              <a:buChar char="§"/>
              <a:defRPr sz="1000"/>
            </a:lvl1pPr>
            <a:lvl2pPr marL="229987" indent="-77114">
              <a:buFont typeface="Arial" panose="020B0604020202020204" pitchFamily="34" charset="0"/>
              <a:buChar char="-"/>
              <a:defRPr sz="1000"/>
            </a:lvl2pPr>
            <a:lvl3pPr marL="307101" indent="-77114">
              <a:buFont typeface="Arial" panose="020B0604020202020204" pitchFamily="34" charset="0"/>
              <a:buChar char="-"/>
              <a:defRPr/>
            </a:lvl3pPr>
            <a:lvl4pPr marL="462681" indent="-154227">
              <a:buFont typeface="Courier New" panose="02070309020205020404" pitchFamily="49" charset="0"/>
              <a:buChar char="o"/>
              <a:defRPr sz="900" baseline="0"/>
            </a:lvl4pPr>
          </a:lstStyle>
          <a:p>
            <a:pPr lvl="0"/>
            <a:r>
              <a:rPr lang="en-GB" dirty="0" smtClean="0"/>
              <a:t>Click to edit Master text styles</a:t>
            </a:r>
          </a:p>
          <a:p>
            <a:pPr lvl="1"/>
            <a:r>
              <a:rPr lang="en-GB" dirty="0" smtClean="0"/>
              <a:t>Second level</a:t>
            </a:r>
          </a:p>
          <a:p>
            <a:pPr lvl="2"/>
            <a:r>
              <a:rPr lang="en-GB" dirty="0" smtClean="0"/>
              <a:t>Third level</a:t>
            </a:r>
          </a:p>
        </p:txBody>
      </p:sp>
      <p:sp>
        <p:nvSpPr>
          <p:cNvPr id="10" name="Slide Number Placeholder 1"/>
          <p:cNvSpPr>
            <a:spLocks noGrp="1"/>
          </p:cNvSpPr>
          <p:nvPr>
            <p:ph type="sldNum" sz="quarter" idx="4"/>
          </p:nvPr>
        </p:nvSpPr>
        <p:spPr>
          <a:xfrm>
            <a:off x="362216" y="4883943"/>
            <a:ext cx="287325" cy="87333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700" b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F80455-B95E-4563-BCE1-6E41F1EBC0F9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3" name="Rectangle 4"/>
          <p:cNvSpPr>
            <a:spLocks noGrp="1" noChangeArrowheads="1"/>
          </p:cNvSpPr>
          <p:nvPr>
            <p:ph type="dt" sz="half" idx="2"/>
            <p:custDataLst>
              <p:tags r:id="rId3"/>
            </p:custDataLst>
          </p:nvPr>
        </p:nvSpPr>
        <p:spPr bwMode="auto">
          <a:xfrm>
            <a:off x="4759246" y="4883944"/>
            <a:ext cx="2575823" cy="87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noAutofit/>
          </a:bodyPr>
          <a:lstStyle>
            <a:lvl1pPr algn="r">
              <a:buFontTx/>
              <a:buNone/>
              <a:defRPr sz="700">
                <a:solidFill>
                  <a:srgbClr val="929497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15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649705" y="4883943"/>
            <a:ext cx="3725169" cy="87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>
              <a:buFontTx/>
              <a:buNone/>
              <a:defRPr sz="700" cap="all" baseline="0">
                <a:solidFill>
                  <a:srgbClr val="929497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745101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ox templa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 userDrawn="1"/>
        </p:nvSpPr>
        <p:spPr bwMode="auto">
          <a:xfrm>
            <a:off x="362216" y="879871"/>
            <a:ext cx="8411043" cy="3576639"/>
          </a:xfrm>
          <a:prstGeom prst="rect">
            <a:avLst/>
          </a:prstGeom>
          <a:solidFill>
            <a:srgbClr val="E9EAE6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lIns="77925" tIns="38963" rIns="77925" bIns="38963" rtlCol="0" anchor="ctr"/>
          <a:lstStyle/>
          <a:p>
            <a:pPr algn="ctr"/>
            <a:endParaRPr lang="en-GB" dirty="0"/>
          </a:p>
        </p:txBody>
      </p:sp>
      <p:cxnSp>
        <p:nvCxnSpPr>
          <p:cNvPr id="15" name="Straight Connector 14"/>
          <p:cNvCxnSpPr/>
          <p:nvPr userDrawn="1"/>
        </p:nvCxnSpPr>
        <p:spPr>
          <a:xfrm>
            <a:off x="4563208" y="858441"/>
            <a:ext cx="0" cy="3713559"/>
          </a:xfrm>
          <a:prstGeom prst="line">
            <a:avLst/>
          </a:prstGeom>
          <a:ln w="762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2" name="Object 1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733925462"/>
              </p:ext>
            </p:extLst>
          </p:nvPr>
        </p:nvGraphicFramePr>
        <p:xfrm>
          <a:off x="1466" y="1192"/>
          <a:ext cx="1465" cy="119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3561" name="think-cell Slide" r:id="rId5" imgW="270" imgH="270" progId="TCLayout.ActiveDocument.1">
                  <p:embed/>
                </p:oleObj>
              </mc:Choice>
              <mc:Fallback>
                <p:oleObj name="think-cell Slide" r:id="rId5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466" y="1192"/>
                        <a:ext cx="1465" cy="119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23" name="Straight Connector 22"/>
          <p:cNvCxnSpPr/>
          <p:nvPr userDrawn="1"/>
        </p:nvCxnSpPr>
        <p:spPr bwMode="auto">
          <a:xfrm flipH="1">
            <a:off x="0" y="2672158"/>
            <a:ext cx="9144001" cy="0"/>
          </a:xfrm>
          <a:prstGeom prst="line">
            <a:avLst/>
          </a:prstGeom>
          <a:solidFill>
            <a:schemeClr val="accent2"/>
          </a:solidFill>
          <a:ln w="76200" cap="flat" cmpd="sng" algn="ctr">
            <a:solidFill>
              <a:schemeClr val="bg1"/>
            </a:solidFill>
            <a:prstDash val="solid"/>
            <a:round/>
            <a:headEnd type="none" w="med" len="med"/>
            <a:tailEnd type="none"/>
          </a:ln>
          <a:effectLst/>
        </p:spPr>
      </p:cxnSp>
      <p:sp>
        <p:nvSpPr>
          <p:cNvPr id="35" name="Slide Number Placeholder 1"/>
          <p:cNvSpPr>
            <a:spLocks noGrp="1"/>
          </p:cNvSpPr>
          <p:nvPr>
            <p:ph type="sldNum" sz="quarter" idx="4"/>
          </p:nvPr>
        </p:nvSpPr>
        <p:spPr>
          <a:xfrm>
            <a:off x="362216" y="4893468"/>
            <a:ext cx="287325" cy="87333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700" b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F80455-B95E-4563-BCE1-6E41F1EBC0F9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36" name="Rectangle 4"/>
          <p:cNvSpPr>
            <a:spLocks noGrp="1" noChangeArrowheads="1"/>
          </p:cNvSpPr>
          <p:nvPr>
            <p:ph type="dt" sz="half" idx="2"/>
            <p:custDataLst>
              <p:tags r:id="rId3"/>
            </p:custDataLst>
          </p:nvPr>
        </p:nvSpPr>
        <p:spPr bwMode="auto">
          <a:xfrm>
            <a:off x="4759246" y="4893469"/>
            <a:ext cx="2575823" cy="87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noAutofit/>
          </a:bodyPr>
          <a:lstStyle>
            <a:lvl1pPr algn="r">
              <a:buFontTx/>
              <a:buNone/>
              <a:defRPr sz="700">
                <a:solidFill>
                  <a:srgbClr val="929497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37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649705" y="4893468"/>
            <a:ext cx="3725169" cy="87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>
              <a:buFontTx/>
              <a:buNone/>
              <a:defRPr sz="700" cap="all" baseline="0">
                <a:solidFill>
                  <a:srgbClr val="929497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38" name="Title 7"/>
          <p:cNvSpPr>
            <a:spLocks noGrp="1"/>
          </p:cNvSpPr>
          <p:nvPr>
            <p:ph type="title"/>
          </p:nvPr>
        </p:nvSpPr>
        <p:spPr>
          <a:xfrm>
            <a:off x="362215" y="253800"/>
            <a:ext cx="8404062" cy="515700"/>
          </a:xfrm>
          <a:prstGeom prst="rect">
            <a:avLst/>
          </a:prstGeom>
        </p:spPr>
        <p:txBody>
          <a:bodyPr lIns="0"/>
          <a:lstStyle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GB" dirty="0" smtClean="0"/>
              <a:t>Click to edit Master title style</a:t>
            </a:r>
            <a:endParaRPr lang="en-GB" dirty="0"/>
          </a:p>
        </p:txBody>
      </p:sp>
      <p:sp>
        <p:nvSpPr>
          <p:cNvPr id="39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522086" y="983123"/>
            <a:ext cx="3848123" cy="1555200"/>
          </a:xfrm>
          <a:prstGeom prst="rect">
            <a:avLst/>
          </a:prstGeom>
        </p:spPr>
        <p:txBody>
          <a:bodyPr lIns="0" tIns="0" rIns="0" bIns="0"/>
          <a:lstStyle>
            <a:lvl1pPr marL="146110" indent="-146110">
              <a:buFont typeface="Wingdings" panose="05000000000000000000" pitchFamily="2" charset="2"/>
              <a:buChar char="§"/>
              <a:defRPr sz="1000"/>
            </a:lvl1pPr>
            <a:lvl2pPr marL="229987" indent="-77114">
              <a:buFont typeface="Arial" panose="020B0604020202020204" pitchFamily="34" charset="0"/>
              <a:buChar char="-"/>
              <a:defRPr sz="1000"/>
            </a:lvl2pPr>
            <a:lvl3pPr marL="307101" indent="-77114">
              <a:buFont typeface="Arial" panose="020B0604020202020204" pitchFamily="34" charset="0"/>
              <a:buChar char="-"/>
              <a:defRPr/>
            </a:lvl3pPr>
            <a:lvl4pPr marL="462681" indent="-154227">
              <a:buFont typeface="Courier New" panose="02070309020205020404" pitchFamily="49" charset="0"/>
              <a:buChar char="o"/>
              <a:defRPr sz="900" baseline="0"/>
            </a:lvl4pPr>
          </a:lstStyle>
          <a:p>
            <a:pPr lvl="0"/>
            <a:r>
              <a:rPr lang="en-GB" dirty="0" smtClean="0"/>
              <a:t>Click to edit Master text styles</a:t>
            </a:r>
          </a:p>
          <a:p>
            <a:pPr lvl="1"/>
            <a:r>
              <a:rPr lang="en-GB" dirty="0" smtClean="0"/>
              <a:t>Second level</a:t>
            </a:r>
          </a:p>
          <a:p>
            <a:pPr lvl="2"/>
            <a:r>
              <a:rPr lang="en-GB" dirty="0" smtClean="0"/>
              <a:t>Third level</a:t>
            </a:r>
          </a:p>
        </p:txBody>
      </p:sp>
      <p:sp>
        <p:nvSpPr>
          <p:cNvPr id="40" name="Text Placeholder 6"/>
          <p:cNvSpPr>
            <a:spLocks noGrp="1"/>
          </p:cNvSpPr>
          <p:nvPr>
            <p:ph type="body" sz="quarter" idx="12"/>
          </p:nvPr>
        </p:nvSpPr>
        <p:spPr>
          <a:xfrm>
            <a:off x="4761442" y="984685"/>
            <a:ext cx="3858092" cy="1555200"/>
          </a:xfrm>
          <a:prstGeom prst="rect">
            <a:avLst/>
          </a:prstGeom>
        </p:spPr>
        <p:txBody>
          <a:bodyPr lIns="0" tIns="0" rIns="0" bIns="0"/>
          <a:lstStyle>
            <a:lvl1pPr marL="146110" indent="-146110">
              <a:buFont typeface="Wingdings" panose="05000000000000000000" pitchFamily="2" charset="2"/>
              <a:buChar char="§"/>
              <a:defRPr sz="1000"/>
            </a:lvl1pPr>
            <a:lvl2pPr marL="229987" indent="-77114">
              <a:buFont typeface="Arial" panose="020B0604020202020204" pitchFamily="34" charset="0"/>
              <a:buChar char="-"/>
              <a:defRPr sz="1000"/>
            </a:lvl2pPr>
            <a:lvl3pPr marL="307101" indent="-77114">
              <a:buFont typeface="Arial" panose="020B0604020202020204" pitchFamily="34" charset="0"/>
              <a:buChar char="-"/>
              <a:defRPr/>
            </a:lvl3pPr>
            <a:lvl4pPr marL="462681" indent="-154227">
              <a:buFont typeface="Courier New" panose="02070309020205020404" pitchFamily="49" charset="0"/>
              <a:buChar char="o"/>
              <a:defRPr sz="900" baseline="0"/>
            </a:lvl4pPr>
          </a:lstStyle>
          <a:p>
            <a:pPr lvl="0"/>
            <a:r>
              <a:rPr lang="en-GB" dirty="0" smtClean="0"/>
              <a:t>Click to edit Master text styles</a:t>
            </a:r>
          </a:p>
          <a:p>
            <a:pPr lvl="1"/>
            <a:r>
              <a:rPr lang="en-GB" dirty="0" smtClean="0"/>
              <a:t>Second level</a:t>
            </a:r>
          </a:p>
          <a:p>
            <a:pPr lvl="2"/>
            <a:r>
              <a:rPr lang="en-GB" dirty="0" smtClean="0"/>
              <a:t>Third level</a:t>
            </a:r>
          </a:p>
        </p:txBody>
      </p:sp>
      <p:sp>
        <p:nvSpPr>
          <p:cNvPr id="41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517475" y="2806363"/>
            <a:ext cx="3854769" cy="1541700"/>
          </a:xfrm>
          <a:prstGeom prst="rect">
            <a:avLst/>
          </a:prstGeom>
        </p:spPr>
        <p:txBody>
          <a:bodyPr lIns="0" tIns="0" rIns="0" bIns="0"/>
          <a:lstStyle>
            <a:lvl1pPr marL="146110" indent="-146110">
              <a:buFont typeface="Wingdings" panose="05000000000000000000" pitchFamily="2" charset="2"/>
              <a:buChar char="§"/>
              <a:defRPr sz="1000"/>
            </a:lvl1pPr>
            <a:lvl2pPr marL="229987" indent="-77114">
              <a:buFont typeface="Arial" panose="020B0604020202020204" pitchFamily="34" charset="0"/>
              <a:buChar char="-"/>
              <a:defRPr sz="1000"/>
            </a:lvl2pPr>
            <a:lvl3pPr marL="307101" indent="-77114">
              <a:buFont typeface="Arial" panose="020B0604020202020204" pitchFamily="34" charset="0"/>
              <a:buChar char="-"/>
              <a:defRPr/>
            </a:lvl3pPr>
            <a:lvl4pPr marL="462681" indent="-154227">
              <a:buFont typeface="Courier New" panose="02070309020205020404" pitchFamily="49" charset="0"/>
              <a:buChar char="o"/>
              <a:defRPr sz="900" baseline="0"/>
            </a:lvl4pPr>
          </a:lstStyle>
          <a:p>
            <a:pPr lvl="0"/>
            <a:r>
              <a:rPr lang="en-GB" dirty="0" smtClean="0"/>
              <a:t>Click to edit Master text styles</a:t>
            </a:r>
          </a:p>
          <a:p>
            <a:pPr lvl="1"/>
            <a:r>
              <a:rPr lang="en-GB" dirty="0" smtClean="0"/>
              <a:t>Second level</a:t>
            </a:r>
          </a:p>
          <a:p>
            <a:pPr lvl="2"/>
            <a:r>
              <a:rPr lang="en-GB" dirty="0" smtClean="0"/>
              <a:t>Third level</a:t>
            </a:r>
          </a:p>
        </p:txBody>
      </p:sp>
      <p:sp>
        <p:nvSpPr>
          <p:cNvPr id="42" name="Text Placeholder 6"/>
          <p:cNvSpPr>
            <a:spLocks noGrp="1"/>
          </p:cNvSpPr>
          <p:nvPr>
            <p:ph type="body" sz="quarter" idx="14"/>
          </p:nvPr>
        </p:nvSpPr>
        <p:spPr>
          <a:xfrm>
            <a:off x="4756832" y="2802303"/>
            <a:ext cx="3864738" cy="1544400"/>
          </a:xfrm>
          <a:prstGeom prst="rect">
            <a:avLst/>
          </a:prstGeom>
        </p:spPr>
        <p:txBody>
          <a:bodyPr lIns="0" tIns="0" rIns="0" bIns="0"/>
          <a:lstStyle>
            <a:lvl1pPr marL="146110" indent="-146110">
              <a:buFont typeface="Wingdings" panose="05000000000000000000" pitchFamily="2" charset="2"/>
              <a:buChar char="§"/>
              <a:defRPr sz="1000"/>
            </a:lvl1pPr>
            <a:lvl2pPr marL="229987" indent="-77114">
              <a:buFont typeface="Arial" panose="020B0604020202020204" pitchFamily="34" charset="0"/>
              <a:buChar char="-"/>
              <a:defRPr sz="1000"/>
            </a:lvl2pPr>
            <a:lvl3pPr marL="307101" indent="-77114">
              <a:buFont typeface="Arial" panose="020B0604020202020204" pitchFamily="34" charset="0"/>
              <a:buChar char="-"/>
              <a:defRPr/>
            </a:lvl3pPr>
            <a:lvl4pPr marL="462681" indent="-154227">
              <a:buFont typeface="Courier New" panose="02070309020205020404" pitchFamily="49" charset="0"/>
              <a:buChar char="o"/>
              <a:defRPr sz="900" baseline="0"/>
            </a:lvl4pPr>
          </a:lstStyle>
          <a:p>
            <a:pPr lvl="0"/>
            <a:r>
              <a:rPr lang="en-GB" dirty="0" smtClean="0"/>
              <a:t>Click to edit Master text styles</a:t>
            </a:r>
          </a:p>
          <a:p>
            <a:pPr lvl="1"/>
            <a:r>
              <a:rPr lang="en-GB" dirty="0" smtClean="0"/>
              <a:t>Second level</a:t>
            </a:r>
          </a:p>
          <a:p>
            <a:pPr lvl="2"/>
            <a:r>
              <a:rPr lang="en-GB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097818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ly heading templa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370742" y="977973"/>
            <a:ext cx="8402516" cy="33547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1358" tIns="30679" rIns="61358" bIns="30679" rtlCol="0" anchor="t"/>
          <a:lstStyle/>
          <a:p>
            <a:endParaRPr lang="en-GB" sz="900" dirty="0">
              <a:solidFill>
                <a:schemeClr val="tx1"/>
              </a:solidFill>
            </a:endParaRPr>
          </a:p>
        </p:txBody>
      </p:sp>
      <p:sp>
        <p:nvSpPr>
          <p:cNvPr id="14" name="Title 7"/>
          <p:cNvSpPr>
            <a:spLocks noGrp="1"/>
          </p:cNvSpPr>
          <p:nvPr>
            <p:ph type="title"/>
          </p:nvPr>
        </p:nvSpPr>
        <p:spPr>
          <a:xfrm>
            <a:off x="362215" y="253800"/>
            <a:ext cx="8404062" cy="515700"/>
          </a:xfrm>
          <a:prstGeom prst="rect">
            <a:avLst/>
          </a:prstGeom>
        </p:spPr>
        <p:txBody>
          <a:bodyPr lIns="0"/>
          <a:lstStyle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GB" dirty="0" smtClean="0"/>
              <a:t>Click to edit Master title style</a:t>
            </a:r>
            <a:endParaRPr lang="en-GB" dirty="0"/>
          </a:p>
        </p:txBody>
      </p:sp>
      <p:sp>
        <p:nvSpPr>
          <p:cNvPr id="8" name="Slide Number Placeholder 1"/>
          <p:cNvSpPr>
            <a:spLocks noGrp="1"/>
          </p:cNvSpPr>
          <p:nvPr>
            <p:ph type="sldNum" sz="quarter" idx="4"/>
          </p:nvPr>
        </p:nvSpPr>
        <p:spPr>
          <a:xfrm>
            <a:off x="362216" y="4883943"/>
            <a:ext cx="287325" cy="87333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700" b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F80455-B95E-4563-BCE1-6E41F1EBC0F9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0" name="Rectangle 4"/>
          <p:cNvSpPr>
            <a:spLocks noGrp="1" noChangeArrowheads="1"/>
          </p:cNvSpPr>
          <p:nvPr>
            <p:ph type="dt" sz="half" idx="2"/>
            <p:custDataLst>
              <p:tags r:id="rId1"/>
            </p:custDataLst>
          </p:nvPr>
        </p:nvSpPr>
        <p:spPr bwMode="auto">
          <a:xfrm>
            <a:off x="4759246" y="4883944"/>
            <a:ext cx="2575823" cy="87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noAutofit/>
          </a:bodyPr>
          <a:lstStyle>
            <a:lvl1pPr algn="r">
              <a:buFontTx/>
              <a:buNone/>
              <a:defRPr sz="700">
                <a:solidFill>
                  <a:srgbClr val="929497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11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649705" y="4883943"/>
            <a:ext cx="3725169" cy="87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>
              <a:buFontTx/>
              <a:buNone/>
              <a:defRPr sz="700" cap="all" baseline="0">
                <a:solidFill>
                  <a:srgbClr val="929497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596033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mpty templa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370742" y="977973"/>
            <a:ext cx="8402516" cy="33547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1358" tIns="30679" rIns="61358" bIns="30679" rtlCol="0" anchor="t"/>
          <a:lstStyle/>
          <a:p>
            <a:endParaRPr lang="en-GB" sz="900" dirty="0">
              <a:solidFill>
                <a:schemeClr val="tx1"/>
              </a:solidFill>
            </a:endParaRPr>
          </a:p>
        </p:txBody>
      </p:sp>
      <p:sp>
        <p:nvSpPr>
          <p:cNvPr id="8" name="Slide Number Placeholder 1"/>
          <p:cNvSpPr>
            <a:spLocks noGrp="1"/>
          </p:cNvSpPr>
          <p:nvPr>
            <p:ph type="sldNum" sz="quarter" idx="4"/>
          </p:nvPr>
        </p:nvSpPr>
        <p:spPr>
          <a:xfrm>
            <a:off x="362216" y="4883943"/>
            <a:ext cx="287325" cy="87333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700" b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F80455-B95E-4563-BCE1-6E41F1EBC0F9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0" name="Rectangle 4"/>
          <p:cNvSpPr>
            <a:spLocks noGrp="1" noChangeArrowheads="1"/>
          </p:cNvSpPr>
          <p:nvPr>
            <p:ph type="dt" sz="half" idx="2"/>
            <p:custDataLst>
              <p:tags r:id="rId1"/>
            </p:custDataLst>
          </p:nvPr>
        </p:nvSpPr>
        <p:spPr bwMode="auto">
          <a:xfrm>
            <a:off x="4759246" y="4883944"/>
            <a:ext cx="2575823" cy="87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noAutofit/>
          </a:bodyPr>
          <a:lstStyle>
            <a:lvl1pPr algn="r">
              <a:buFontTx/>
              <a:buNone/>
              <a:defRPr sz="700">
                <a:solidFill>
                  <a:srgbClr val="929497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11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649705" y="4883943"/>
            <a:ext cx="3725169" cy="87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>
              <a:buFontTx/>
              <a:buNone/>
              <a:defRPr sz="700" cap="all" baseline="0">
                <a:solidFill>
                  <a:srgbClr val="929497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37427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One box templa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370743" y="985116"/>
            <a:ext cx="8402515" cy="33547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1358" tIns="30679" rIns="61358" bIns="30679" rtlCol="0" anchor="t"/>
          <a:lstStyle/>
          <a:p>
            <a:endParaRPr lang="en-GB" sz="900" dirty="0">
              <a:solidFill>
                <a:schemeClr val="tx1"/>
              </a:solidFill>
            </a:endParaRPr>
          </a:p>
        </p:txBody>
      </p:sp>
      <p:sp>
        <p:nvSpPr>
          <p:cNvPr id="17" name="Text Placeholder 6"/>
          <p:cNvSpPr>
            <a:spLocks noGrp="1"/>
          </p:cNvSpPr>
          <p:nvPr>
            <p:ph type="body" sz="quarter" idx="11"/>
          </p:nvPr>
        </p:nvSpPr>
        <p:spPr>
          <a:xfrm rot="5400000">
            <a:off x="2828467" y="-1479487"/>
            <a:ext cx="3469482" cy="8402514"/>
          </a:xfrm>
          <a:prstGeom prst="rect">
            <a:avLst/>
          </a:prstGeom>
        </p:spPr>
        <p:txBody>
          <a:bodyPr lIns="77925" tIns="38963" rIns="77925" bIns="38963"/>
          <a:lstStyle>
            <a:lvl1pPr>
              <a:defRPr/>
            </a:lvl1pPr>
            <a:lvl2pPr marL="229987" indent="-77114">
              <a:buFont typeface="Arial" panose="020B0604020202020204" pitchFamily="34" charset="0"/>
              <a:buChar char="-"/>
              <a:defRPr/>
            </a:lvl2pPr>
            <a:lvl3pPr marL="307101" indent="-77114">
              <a:buFont typeface="Arial" panose="020B0604020202020204" pitchFamily="34" charset="0"/>
              <a:buChar char="-"/>
              <a:defRPr/>
            </a:lvl3pPr>
            <a:lvl4pPr marL="462681" indent="-154227">
              <a:buFont typeface="Courier New" panose="02070309020205020404" pitchFamily="49" charset="0"/>
              <a:buChar char="o"/>
              <a:defRPr sz="900" baseline="0"/>
            </a:lvl4pPr>
          </a:lstStyle>
          <a:p>
            <a:pPr lvl="0"/>
            <a:r>
              <a:rPr lang="en-GB" dirty="0" smtClean="0"/>
              <a:t>Click to edit Master text styles</a:t>
            </a:r>
          </a:p>
          <a:p>
            <a:pPr lvl="1"/>
            <a:r>
              <a:rPr lang="en-GB" dirty="0" smtClean="0"/>
              <a:t>Second level</a:t>
            </a:r>
          </a:p>
          <a:p>
            <a:pPr lvl="2"/>
            <a:r>
              <a:rPr lang="en-GB" dirty="0" smtClean="0"/>
              <a:t>Third level</a:t>
            </a:r>
          </a:p>
        </p:txBody>
      </p:sp>
      <p:sp>
        <p:nvSpPr>
          <p:cNvPr id="14" name="Title 7"/>
          <p:cNvSpPr>
            <a:spLocks noGrp="1"/>
          </p:cNvSpPr>
          <p:nvPr>
            <p:ph type="title"/>
          </p:nvPr>
        </p:nvSpPr>
        <p:spPr>
          <a:xfrm>
            <a:off x="362215" y="253800"/>
            <a:ext cx="8404062" cy="515700"/>
          </a:xfrm>
          <a:prstGeom prst="rect">
            <a:avLst/>
          </a:prstGeom>
        </p:spPr>
        <p:txBody>
          <a:bodyPr lIns="0"/>
          <a:lstStyle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GB" dirty="0" smtClean="0"/>
              <a:t>Click to edit Master title style</a:t>
            </a:r>
            <a:endParaRPr lang="en-GB" dirty="0"/>
          </a:p>
        </p:txBody>
      </p:sp>
      <p:sp>
        <p:nvSpPr>
          <p:cNvPr id="9" name="Slide Number Placeholder 1"/>
          <p:cNvSpPr>
            <a:spLocks noGrp="1"/>
          </p:cNvSpPr>
          <p:nvPr>
            <p:ph type="sldNum" sz="quarter" idx="4"/>
          </p:nvPr>
        </p:nvSpPr>
        <p:spPr>
          <a:xfrm>
            <a:off x="362216" y="4883943"/>
            <a:ext cx="287325" cy="87333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700" b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F80455-B95E-4563-BCE1-6E41F1EBC0F9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1" name="Rectangle 4"/>
          <p:cNvSpPr>
            <a:spLocks noGrp="1" noChangeArrowheads="1"/>
          </p:cNvSpPr>
          <p:nvPr>
            <p:ph type="dt" sz="half" idx="2"/>
            <p:custDataLst>
              <p:tags r:id="rId1"/>
            </p:custDataLst>
          </p:nvPr>
        </p:nvSpPr>
        <p:spPr bwMode="auto">
          <a:xfrm>
            <a:off x="4759246" y="4883944"/>
            <a:ext cx="2575823" cy="87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noAutofit/>
          </a:bodyPr>
          <a:lstStyle>
            <a:lvl1pPr algn="r">
              <a:buFontTx/>
              <a:buNone/>
              <a:defRPr sz="700">
                <a:solidFill>
                  <a:srgbClr val="929497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12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649705" y="4883943"/>
            <a:ext cx="3725169" cy="87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>
              <a:buFontTx/>
              <a:buNone/>
              <a:defRPr sz="700" cap="all" baseline="0">
                <a:solidFill>
                  <a:srgbClr val="929497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08222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vmlDrawing" Target="../drawings/vmlDrawing1.vml"/><Relationship Id="rId18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17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6" Type="http://schemas.openxmlformats.org/officeDocument/2006/relationships/tags" Target="../tags/tag4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ags" Target="../tags/tag3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ags" Target="../tags/tag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ct 6" hidden="1"/>
          <p:cNvGraphicFramePr>
            <a:graphicFrameLocks noChangeAspect="1"/>
          </p:cNvGraphicFramePr>
          <p:nvPr>
            <p:custDataLst>
              <p:tags r:id="rId14"/>
            </p:custDataLst>
            <p:extLst>
              <p:ext uri="{D42A27DB-BD31-4B8C-83A1-F6EECF244321}">
                <p14:modId xmlns:p14="http://schemas.microsoft.com/office/powerpoint/2010/main" val="3420258286"/>
              </p:ext>
            </p:extLst>
          </p:nvPr>
        </p:nvGraphicFramePr>
        <p:xfrm>
          <a:off x="1466" y="1192"/>
          <a:ext cx="1465" cy="119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87881" name="think-cell Slide" r:id="rId17" imgW="270" imgH="270" progId="TCLayout.ActiveDocument.1">
                  <p:embed/>
                </p:oleObj>
              </mc:Choice>
              <mc:Fallback>
                <p:oleObj name="think-cell Slide" r:id="rId17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8"/>
                      <a:stretch>
                        <a:fillRect/>
                      </a:stretch>
                    </p:blipFill>
                    <p:spPr>
                      <a:xfrm>
                        <a:off x="1466" y="1192"/>
                        <a:ext cx="1465" cy="119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47" name="Billede 7" descr="DONG Energy CMYK.jpg"/>
          <p:cNvPicPr>
            <a:picLocks/>
          </p:cNvPicPr>
          <p:nvPr/>
        </p:nvPicPr>
        <p:blipFill>
          <a:blip r:embed="rId19" cstate="print"/>
          <a:stretch>
            <a:fillRect/>
          </a:stretch>
        </p:blipFill>
        <p:spPr>
          <a:xfrm>
            <a:off x="7600621" y="4596180"/>
            <a:ext cx="1163077" cy="373075"/>
          </a:xfrm>
          <a:prstGeom prst="rect">
            <a:avLst/>
          </a:prstGeom>
        </p:spPr>
      </p:pic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>
          <a:xfrm>
            <a:off x="362216" y="4883943"/>
            <a:ext cx="287325" cy="87333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700" b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F80455-B95E-4563-BCE1-6E41F1EBC0F9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38" name="Rectangle 4"/>
          <p:cNvSpPr>
            <a:spLocks noGrp="1" noChangeArrowheads="1"/>
          </p:cNvSpPr>
          <p:nvPr>
            <p:ph type="dt" sz="half" idx="2"/>
            <p:custDataLst>
              <p:tags r:id="rId15"/>
            </p:custDataLst>
          </p:nvPr>
        </p:nvSpPr>
        <p:spPr bwMode="auto">
          <a:xfrm>
            <a:off x="4759246" y="4883944"/>
            <a:ext cx="2575823" cy="87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noAutofit/>
          </a:bodyPr>
          <a:lstStyle>
            <a:lvl1pPr algn="r">
              <a:buFontTx/>
              <a:buNone/>
              <a:defRPr sz="700">
                <a:solidFill>
                  <a:srgbClr val="929497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48" name="Rectangle 9"/>
          <p:cNvSpPr>
            <a:spLocks noGrp="1" noChangeArrowheads="1"/>
          </p:cNvSpPr>
          <p:nvPr>
            <p:ph type="title"/>
            <p:custDataLst>
              <p:tags r:id="rId16"/>
            </p:custDataLst>
          </p:nvPr>
        </p:nvSpPr>
        <p:spPr bwMode="auto">
          <a:xfrm>
            <a:off x="362216" y="253800"/>
            <a:ext cx="8402024" cy="516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 dirty="0" smtClean="0"/>
              <a:t>Klik for at redigere titeltypografi i masteren</a:t>
            </a:r>
          </a:p>
        </p:txBody>
      </p:sp>
      <p:sp>
        <p:nvSpPr>
          <p:cNvPr id="50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649705" y="4883943"/>
            <a:ext cx="3725169" cy="87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>
              <a:buFontTx/>
              <a:buNone/>
              <a:defRPr sz="700" cap="all" baseline="0">
                <a:solidFill>
                  <a:srgbClr val="929497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640097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8" r:id="rId1"/>
    <p:sldLayoutId id="2147483780" r:id="rId2"/>
    <p:sldLayoutId id="2147483792" r:id="rId3"/>
    <p:sldLayoutId id="2147483783" r:id="rId4"/>
    <p:sldLayoutId id="2147483793" r:id="rId5"/>
    <p:sldLayoutId id="2147483784" r:id="rId6"/>
    <p:sldLayoutId id="2147483787" r:id="rId7"/>
    <p:sldLayoutId id="2147483788" r:id="rId8"/>
    <p:sldLayoutId id="2147483789" r:id="rId9"/>
    <p:sldLayoutId id="2147483790" r:id="rId10"/>
    <p:sldLayoutId id="2147483794" r:id="rId11"/>
  </p:sldLayoutIdLst>
  <p:timing>
    <p:tnLst>
      <p:par>
        <p:cTn id="1" dur="indefinite" restart="never" nodeType="tmRoot"/>
      </p:par>
    </p:tnLst>
  </p:timing>
  <p:hf hdr="0" dt="0"/>
  <p:txStyles>
    <p:titleStyle>
      <a:lvl1pPr algn="l" defTabSz="779252" rtl="0" eaLnBrk="1" latinLnBrk="0" hangingPunct="1">
        <a:spcBef>
          <a:spcPct val="0"/>
        </a:spcBef>
        <a:buNone/>
        <a:defRPr sz="19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779252" rtl="0" eaLnBrk="1" latinLnBrk="0" hangingPunct="1">
        <a:spcBef>
          <a:spcPct val="20000"/>
        </a:spcBef>
        <a:buFont typeface="Wingdings" panose="05000000000000000000" pitchFamily="2" charset="2"/>
        <a:buNone/>
        <a:defRPr sz="1000" kern="12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1pPr>
      <a:lvl2pPr marL="308454" indent="-155580" algn="l" defTabSz="779252" rtl="0" eaLnBrk="1" latinLnBrk="0" hangingPunct="1">
        <a:spcBef>
          <a:spcPct val="20000"/>
        </a:spcBef>
        <a:buFont typeface="Wingdings" panose="05000000000000000000" pitchFamily="2" charset="2"/>
        <a:buChar char="§"/>
        <a:defRPr sz="9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0" indent="0" algn="l" defTabSz="779252" rtl="0" eaLnBrk="1" latinLnBrk="0" hangingPunct="1">
        <a:spcBef>
          <a:spcPct val="20000"/>
        </a:spcBef>
        <a:buFont typeface="Arial" panose="020B0604020202020204" pitchFamily="34" charset="0"/>
        <a:buNone/>
        <a:tabLst/>
        <a:defRPr sz="1000" kern="12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3pPr>
      <a:lvl4pPr marL="307101" indent="-77114" algn="l" defTabSz="779252" rtl="0" eaLnBrk="1" latinLnBrk="0" hangingPunct="1">
        <a:spcBef>
          <a:spcPct val="20000"/>
        </a:spcBef>
        <a:buFont typeface="Arial" panose="020B0604020202020204" pitchFamily="34" charset="0"/>
        <a:buChar char="-"/>
        <a:tabLst/>
        <a:defRPr sz="1000" kern="1200">
          <a:solidFill>
            <a:schemeClr val="tx1"/>
          </a:solidFill>
          <a:latin typeface="+mn-lt"/>
          <a:ea typeface="+mn-ea"/>
          <a:cs typeface="+mn-cs"/>
        </a:defRPr>
      </a:lvl4pPr>
      <a:lvl5pPr marL="1753316" indent="-194813" algn="l" defTabSz="779252" rtl="0" eaLnBrk="1" latinLnBrk="0" hangingPunct="1">
        <a:spcBef>
          <a:spcPct val="20000"/>
        </a:spcBef>
        <a:buFont typeface="Arial" panose="020B0604020202020204" pitchFamily="34" charset="0"/>
        <a:buChar char="»"/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142942" indent="-194813" algn="l" defTabSz="779252" rtl="0" eaLnBrk="1" latinLnBrk="0" hangingPunct="1">
        <a:spcBef>
          <a:spcPct val="20000"/>
        </a:spcBef>
        <a:buFont typeface="Arial" panose="020B0604020202020204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532568" indent="-194813" algn="l" defTabSz="779252" rtl="0" eaLnBrk="1" latinLnBrk="0" hangingPunct="1">
        <a:spcBef>
          <a:spcPct val="20000"/>
        </a:spcBef>
        <a:buFont typeface="Arial" panose="020B0604020202020204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2922194" indent="-194813" algn="l" defTabSz="779252" rtl="0" eaLnBrk="1" latinLnBrk="0" hangingPunct="1">
        <a:spcBef>
          <a:spcPct val="20000"/>
        </a:spcBef>
        <a:buFont typeface="Arial" panose="020B0604020202020204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311820" indent="-194813" algn="l" defTabSz="779252" rtl="0" eaLnBrk="1" latinLnBrk="0" hangingPunct="1">
        <a:spcBef>
          <a:spcPct val="20000"/>
        </a:spcBef>
        <a:buFont typeface="Arial" panose="020B0604020202020204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79252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1pPr>
      <a:lvl2pPr marL="389626" algn="l" defTabSz="779252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2pPr>
      <a:lvl3pPr marL="779252" algn="l" defTabSz="779252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168878" algn="l" defTabSz="779252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58503" algn="l" defTabSz="779252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948129" algn="l" defTabSz="779252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337755" algn="l" defTabSz="779252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727381" algn="l" defTabSz="779252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3117007" algn="l" defTabSz="779252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emf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1.emf"/><Relationship Id="rId2" Type="http://schemas.openxmlformats.org/officeDocument/2006/relationships/tags" Target="../tags/tag18.xml"/><Relationship Id="rId1" Type="http://schemas.openxmlformats.org/officeDocument/2006/relationships/vmlDrawing" Target="../drawings/vmlDrawing6.vml"/><Relationship Id="rId6" Type="http://schemas.openxmlformats.org/officeDocument/2006/relationships/oleObject" Target="../embeddings/oleObject6.bin"/><Relationship Id="rId5" Type="http://schemas.openxmlformats.org/officeDocument/2006/relationships/image" Target="../media/image5.jpeg"/><Relationship Id="rId4" Type="http://schemas.openxmlformats.org/officeDocument/2006/relationships/notesSlide" Target="../notesSlides/notesSlide1.xml"/><Relationship Id="rId9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13.png"/><Relationship Id="rId5" Type="http://schemas.openxmlformats.org/officeDocument/2006/relationships/image" Target="../media/image12.jpeg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notesSlide" Target="../notesSlides/notesSlide6.xml"/><Relationship Id="rId7" Type="http://schemas.openxmlformats.org/officeDocument/2006/relationships/image" Target="../media/image17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9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4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232" b="20232"/>
          <a:stretch/>
        </p:blipFill>
        <p:spPr>
          <a:xfrm>
            <a:off x="0" y="1"/>
            <a:ext cx="9143999" cy="5143499"/>
          </a:xfrm>
          <a:prstGeom prst="rect">
            <a:avLst/>
          </a:prstGeom>
        </p:spPr>
      </p:pic>
      <p:graphicFrame>
        <p:nvGraphicFramePr>
          <p:cNvPr id="7" name="Object 6" hidden="1"/>
          <p:cNvGraphicFramePr>
            <a:graphicFrameLocks noChangeAspect="1"/>
          </p:cNvGraphicFramePr>
          <p:nvPr>
            <p:custDataLst>
              <p:tags r:id="rId2"/>
            </p:custDataLst>
            <p:extLst/>
          </p:nvPr>
        </p:nvGraphicFramePr>
        <p:xfrm>
          <a:off x="858442" y="1192"/>
          <a:ext cx="1190" cy="119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8603" name="think-cell Slide" r:id="rId6" imgW="270" imgH="270" progId="TCLayout.ActiveDocument.1">
                  <p:embed/>
                </p:oleObj>
              </mc:Choice>
              <mc:Fallback>
                <p:oleObj name="think-cell Slide" r:id="rId6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858442" y="1192"/>
                        <a:ext cx="1190" cy="119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81150" y="1053254"/>
            <a:ext cx="3828417" cy="305991"/>
          </a:xfrm>
        </p:spPr>
        <p:txBody>
          <a:bodyPr/>
          <a:lstStyle/>
          <a:p>
            <a:r>
              <a:rPr lang="en-US" dirty="0" smtClean="0">
                <a:solidFill>
                  <a:schemeClr val="bg1"/>
                </a:solidFill>
              </a:rPr>
              <a:t>Wind Industry safety culture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2"/>
          </p:nvPr>
        </p:nvSpPr>
        <p:spPr>
          <a:xfrm>
            <a:off x="381264" y="3895389"/>
            <a:ext cx="2534840" cy="141376"/>
          </a:xfrm>
        </p:spPr>
        <p:txBody>
          <a:bodyPr/>
          <a:lstStyle/>
          <a:p>
            <a:r>
              <a:rPr lang="en-US" sz="1400" dirty="0" smtClean="0">
                <a:solidFill>
                  <a:schemeClr val="bg1"/>
                </a:solidFill>
              </a:rPr>
              <a:t>Rob Sampson</a:t>
            </a:r>
          </a:p>
          <a:p>
            <a:endParaRPr lang="en-US" sz="1400" dirty="0">
              <a:solidFill>
                <a:schemeClr val="bg1"/>
              </a:solidFill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381263" y="4173505"/>
            <a:ext cx="4263307" cy="190948"/>
          </a:xfrm>
        </p:spPr>
        <p:txBody>
          <a:bodyPr/>
          <a:lstStyle/>
          <a:p>
            <a:r>
              <a:rPr lang="en-US" sz="1400" dirty="0" smtClean="0">
                <a:solidFill>
                  <a:schemeClr val="bg1"/>
                </a:solidFill>
              </a:rPr>
              <a:t>Head of </a:t>
            </a:r>
            <a:r>
              <a:rPr lang="en-US" sz="1400" dirty="0" err="1" smtClean="0">
                <a:solidFill>
                  <a:schemeClr val="bg1"/>
                </a:solidFill>
              </a:rPr>
              <a:t>Westermost</a:t>
            </a:r>
            <a:r>
              <a:rPr lang="en-US" sz="1400" dirty="0" smtClean="0">
                <a:solidFill>
                  <a:schemeClr val="bg1"/>
                </a:solidFill>
              </a:rPr>
              <a:t> Rough </a:t>
            </a:r>
          </a:p>
          <a:p>
            <a:r>
              <a:rPr lang="en-US" sz="1400" dirty="0">
                <a:solidFill>
                  <a:schemeClr val="bg1"/>
                </a:solidFill>
              </a:rPr>
              <a:t>&amp;</a:t>
            </a:r>
            <a:r>
              <a:rPr lang="en-US" sz="1400" dirty="0" smtClean="0">
                <a:solidFill>
                  <a:schemeClr val="bg1"/>
                </a:solidFill>
              </a:rPr>
              <a:t> </a:t>
            </a:r>
            <a:r>
              <a:rPr lang="en-US" sz="1400" dirty="0" err="1" smtClean="0">
                <a:solidFill>
                  <a:schemeClr val="bg1"/>
                </a:solidFill>
              </a:rPr>
              <a:t>Racebank</a:t>
            </a:r>
            <a:r>
              <a:rPr lang="en-US" sz="1400" dirty="0" smtClean="0">
                <a:solidFill>
                  <a:schemeClr val="bg1"/>
                </a:solidFill>
              </a:rPr>
              <a:t> Operations</a:t>
            </a:r>
            <a:endParaRPr lang="en-US" sz="1400" dirty="0">
              <a:solidFill>
                <a:schemeClr val="bg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81371" y="323514"/>
            <a:ext cx="3826410" cy="619115"/>
          </a:xfrm>
        </p:spPr>
        <p:txBody>
          <a:bodyPr/>
          <a:lstStyle/>
          <a:p>
            <a:r>
              <a:rPr lang="en-US" dirty="0" smtClean="0">
                <a:solidFill>
                  <a:schemeClr val="bg1"/>
                </a:solidFill>
              </a:rPr>
              <a:t>Site Safety </a:t>
            </a:r>
            <a:r>
              <a:rPr lang="en-US" dirty="0" err="1" smtClean="0">
                <a:solidFill>
                  <a:schemeClr val="bg1"/>
                </a:solidFill>
              </a:rPr>
              <a:t>CUlture</a:t>
            </a:r>
            <a:endParaRPr lang="en-US" dirty="0">
              <a:solidFill>
                <a:schemeClr val="bg1"/>
              </a:solidFill>
            </a:endParaRPr>
          </a:p>
        </p:txBody>
      </p:sp>
      <p:cxnSp>
        <p:nvCxnSpPr>
          <p:cNvPr id="9" name="Straight Connector 8"/>
          <p:cNvCxnSpPr>
            <a:cxnSpLocks/>
          </p:cNvCxnSpPr>
          <p:nvPr/>
        </p:nvCxnSpPr>
        <p:spPr bwMode="auto">
          <a:xfrm>
            <a:off x="1159650" y="1"/>
            <a:ext cx="0" cy="890180"/>
          </a:xfrm>
          <a:prstGeom prst="line">
            <a:avLst/>
          </a:prstGeom>
          <a:solidFill>
            <a:schemeClr val="accent2"/>
          </a:solidFill>
          <a:ln w="28575" cap="flat" cmpd="sng" algn="ctr">
            <a:solidFill>
              <a:srgbClr val="C30F10"/>
            </a:solidFill>
            <a:prstDash val="solid"/>
            <a:round/>
            <a:headEnd type="none" w="med" len="med"/>
            <a:tailEnd type="none"/>
          </a:ln>
          <a:effectLst/>
        </p:spPr>
      </p:cxnSp>
      <p:pic>
        <p:nvPicPr>
          <p:cNvPr id="10" name="Billede 7" descr="DONG Energy hvid.eps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1500" y="4530281"/>
            <a:ext cx="1260000" cy="403594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95674" y="108563"/>
            <a:ext cx="1325826" cy="10927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8611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What is Safety Culture?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362215" y="877108"/>
            <a:ext cx="2866955" cy="1985049"/>
          </a:xfrm>
        </p:spPr>
        <p:txBody>
          <a:bodyPr/>
          <a:lstStyle/>
          <a:p>
            <a:pPr marL="0" indent="0">
              <a:buNone/>
            </a:pPr>
            <a:r>
              <a:rPr lang="en-GB" sz="1800" dirty="0" smtClean="0"/>
              <a:t>“Its where everybody looks after each other”</a:t>
            </a:r>
          </a:p>
          <a:p>
            <a:pPr marL="0" indent="0">
              <a:buNone/>
            </a:pPr>
            <a:endParaRPr lang="en-GB" sz="1800" dirty="0"/>
          </a:p>
          <a:p>
            <a:pPr marL="0" indent="0">
              <a:buNone/>
            </a:pPr>
            <a:r>
              <a:rPr lang="en-GB" sz="1800" dirty="0" smtClean="0"/>
              <a:t>“Its where safety is part of how we work, not something someone else does”</a:t>
            </a:r>
          </a:p>
          <a:p>
            <a:pPr marL="0" indent="0">
              <a:buNone/>
            </a:pPr>
            <a:endParaRPr lang="en-GB" sz="1800" dirty="0"/>
          </a:p>
          <a:p>
            <a:pPr marL="0" indent="0">
              <a:buNone/>
            </a:pPr>
            <a:r>
              <a:rPr lang="en-GB" sz="1800" dirty="0" smtClean="0"/>
              <a:t>“It’s the way we do things round here”</a:t>
            </a:r>
            <a:endParaRPr lang="en-GB" sz="1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32F80455-B95E-4563-BCE1-6E41F1EBC0F9}" type="slidenum">
              <a:rPr lang="en-GB" smtClean="0"/>
              <a:pPr/>
              <a:t>2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>
              <a:defRPr/>
            </a:pPr>
            <a:endParaRPr lang="en-GB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29170" y="877108"/>
            <a:ext cx="5537107" cy="35570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23620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522084" y="983122"/>
            <a:ext cx="4209573" cy="3361500"/>
          </a:xfrm>
        </p:spPr>
        <p:txBody>
          <a:bodyPr/>
          <a:lstStyle/>
          <a:p>
            <a:pPr marL="0" indent="0">
              <a:buNone/>
            </a:pPr>
            <a:r>
              <a:rPr lang="en-GB" sz="1900" dirty="0" smtClean="0"/>
              <a:t>Behaviour - a culture where </a:t>
            </a:r>
            <a:r>
              <a:rPr lang="en-GB" sz="1900" u="sng" dirty="0" smtClean="0"/>
              <a:t>everyone</a:t>
            </a:r>
            <a:r>
              <a:rPr lang="en-GB" sz="1900" dirty="0" smtClean="0"/>
              <a:t>:</a:t>
            </a:r>
          </a:p>
          <a:p>
            <a:pPr marL="266700" indent="-266700" defTabSz="266700"/>
            <a:r>
              <a:rPr lang="en-GB" sz="1900" dirty="0" smtClean="0"/>
              <a:t>Takes personal responsibility for safety and safety improvement</a:t>
            </a:r>
          </a:p>
          <a:p>
            <a:pPr marL="266700" indent="-266700" defTabSz="266700"/>
            <a:r>
              <a:rPr lang="en-GB" sz="1900" dirty="0" smtClean="0"/>
              <a:t>Helps others to improve safety – </a:t>
            </a:r>
            <a:r>
              <a:rPr lang="en-GB" sz="1900" i="1" dirty="0" smtClean="0"/>
              <a:t>especially our contractors</a:t>
            </a:r>
          </a:p>
          <a:p>
            <a:pPr marL="266700" indent="-266700"/>
            <a:r>
              <a:rPr lang="en-GB" sz="1900" dirty="0" smtClean="0"/>
              <a:t>Do interventions – two ways. Open to new ideas.</a:t>
            </a:r>
          </a:p>
          <a:p>
            <a:pPr marL="266700" indent="-266700"/>
            <a:r>
              <a:rPr lang="en-GB" sz="1900" dirty="0" smtClean="0"/>
              <a:t>Understands that their behaviours make a difference for others</a:t>
            </a:r>
          </a:p>
          <a:p>
            <a:endParaRPr lang="en-GB" sz="2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32F80455-B95E-4563-BCE1-6E41F1EBC0F9}" type="slidenum">
              <a:rPr lang="en-GB" smtClean="0"/>
              <a:pPr/>
              <a:t>3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>
              <a:defRPr/>
            </a:pPr>
            <a:endParaRPr lang="en-GB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5377" y="1315478"/>
            <a:ext cx="3377054" cy="2783339"/>
          </a:xfrm>
          <a:prstGeom prst="rect">
            <a:avLst/>
          </a:prstGeom>
        </p:spPr>
      </p:pic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362215" y="253800"/>
            <a:ext cx="8404062" cy="515700"/>
          </a:xfrm>
        </p:spPr>
        <p:txBody>
          <a:bodyPr/>
          <a:lstStyle/>
          <a:p>
            <a:pPr algn="ctr"/>
            <a:r>
              <a:rPr lang="en-GB" dirty="0" smtClean="0"/>
              <a:t>How do we wish our culture/behaviour to be?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968607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/>
              <a:t>HSE </a:t>
            </a:r>
            <a:r>
              <a:rPr lang="en-GB" dirty="0" smtClean="0"/>
              <a:t>performance over time</a:t>
            </a:r>
            <a:endParaRPr lang="en-GB" dirty="0">
              <a:solidFill>
                <a:schemeClr val="tx1"/>
              </a:solidFill>
              <a:latin typeface="Futura Medium" pitchFamily="2" charset="0"/>
              <a:ea typeface="+mn-ea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32F80455-B95E-4563-BCE1-6E41F1EBC0F9}" type="slidenum">
              <a:rPr lang="en-GB" smtClean="0"/>
              <a:pPr/>
              <a:t>4</a:t>
            </a:fld>
            <a:endParaRPr lang="en-GB" dirty="0"/>
          </a:p>
        </p:txBody>
      </p:sp>
      <p:sp>
        <p:nvSpPr>
          <p:cNvPr id="7" name="Rectangle 3"/>
          <p:cNvSpPr>
            <a:spLocks noChangeArrowheads="1"/>
          </p:cNvSpPr>
          <p:nvPr/>
        </p:nvSpPr>
        <p:spPr bwMode="auto">
          <a:xfrm>
            <a:off x="1003203" y="905402"/>
            <a:ext cx="6408098" cy="3254871"/>
          </a:xfrm>
          <a:prstGeom prst="rect">
            <a:avLst/>
          </a:prstGeom>
          <a:solidFill>
            <a:srgbClr val="87B2C3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accent2"/>
                  </a:outerShdw>
                </a:effectLst>
              </a14:hiddenEffects>
            </a:ext>
          </a:extLst>
        </p:spPr>
        <p:txBody>
          <a:bodyPr wrap="none" lIns="90488" tIns="44450" rIns="90488" bIns="44450" anchor="ctr"/>
          <a:lstStyle>
            <a:lvl1pPr>
              <a:defRPr sz="2800">
                <a:solidFill>
                  <a:schemeClr val="tx1"/>
                </a:solidFill>
                <a:latin typeface="Futura Medium" pitchFamily="2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Futura Medium" pitchFamily="2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Futura Medium" pitchFamily="2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Futura Medium" pitchFamily="2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Futura Medium" pitchFamily="2" charset="0"/>
              </a:defRPr>
            </a:lvl5pPr>
            <a:lvl6pPr marL="2514600" indent="-228600" algn="ctr" eaLnBrk="0" fontAlgn="base" hangingPunct="0">
              <a:lnSpc>
                <a:spcPct val="120000"/>
              </a:lnSpc>
              <a:spcBef>
                <a:spcPct val="30000"/>
              </a:spcBef>
              <a:spcAft>
                <a:spcPts val="2300"/>
              </a:spcAft>
              <a:defRPr sz="2800">
                <a:solidFill>
                  <a:schemeClr val="tx1"/>
                </a:solidFill>
                <a:latin typeface="Futura Medium" pitchFamily="2" charset="0"/>
              </a:defRPr>
            </a:lvl6pPr>
            <a:lvl7pPr marL="2971800" indent="-228600" algn="ctr" eaLnBrk="0" fontAlgn="base" hangingPunct="0">
              <a:lnSpc>
                <a:spcPct val="120000"/>
              </a:lnSpc>
              <a:spcBef>
                <a:spcPct val="30000"/>
              </a:spcBef>
              <a:spcAft>
                <a:spcPts val="2300"/>
              </a:spcAft>
              <a:defRPr sz="2800">
                <a:solidFill>
                  <a:schemeClr val="tx1"/>
                </a:solidFill>
                <a:latin typeface="Futura Medium" pitchFamily="2" charset="0"/>
              </a:defRPr>
            </a:lvl7pPr>
            <a:lvl8pPr marL="3429000" indent="-228600" algn="ctr" eaLnBrk="0" fontAlgn="base" hangingPunct="0">
              <a:lnSpc>
                <a:spcPct val="120000"/>
              </a:lnSpc>
              <a:spcBef>
                <a:spcPct val="30000"/>
              </a:spcBef>
              <a:spcAft>
                <a:spcPts val="2300"/>
              </a:spcAft>
              <a:defRPr sz="2800">
                <a:solidFill>
                  <a:schemeClr val="tx1"/>
                </a:solidFill>
                <a:latin typeface="Futura Medium" pitchFamily="2" charset="0"/>
              </a:defRPr>
            </a:lvl8pPr>
            <a:lvl9pPr marL="3886200" indent="-228600" algn="ctr" eaLnBrk="0" fontAlgn="base" hangingPunct="0">
              <a:lnSpc>
                <a:spcPct val="120000"/>
              </a:lnSpc>
              <a:spcBef>
                <a:spcPct val="30000"/>
              </a:spcBef>
              <a:spcAft>
                <a:spcPts val="2300"/>
              </a:spcAft>
              <a:defRPr sz="2800">
                <a:solidFill>
                  <a:schemeClr val="tx1"/>
                </a:solidFill>
                <a:latin typeface="Futura Medium" pitchFamily="2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</a:pPr>
            <a:endParaRPr lang="en-GB" altLang="en-US" sz="1600" b="1" dirty="0">
              <a:cs typeface="Times New Roman" panose="02020603050405020304" pitchFamily="18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>
              <a:defRPr/>
            </a:pPr>
            <a:endParaRPr lang="en-GB" dirty="0"/>
          </a:p>
        </p:txBody>
      </p:sp>
      <p:sp>
        <p:nvSpPr>
          <p:cNvPr id="8" name="Line 4"/>
          <p:cNvSpPr>
            <a:spLocks noChangeShapeType="1"/>
          </p:cNvSpPr>
          <p:nvPr/>
        </p:nvSpPr>
        <p:spPr bwMode="auto">
          <a:xfrm flipV="1">
            <a:off x="722831" y="1615914"/>
            <a:ext cx="0" cy="893756"/>
          </a:xfrm>
          <a:prstGeom prst="line">
            <a:avLst/>
          </a:prstGeom>
          <a:noFill/>
          <a:ln w="38100">
            <a:solidFill>
              <a:schemeClr val="accent5">
                <a:lumMod val="50000"/>
              </a:schemeClr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accent2"/>
                  </a:outerShdw>
                </a:effectLst>
              </a14:hiddenEffects>
            </a:ext>
          </a:extLst>
        </p:spPr>
        <p:txBody>
          <a:bodyPr lIns="90488" tIns="44450" rIns="90488" bIns="44450"/>
          <a:lstStyle/>
          <a:p>
            <a:endParaRPr lang="en-GB" dirty="0"/>
          </a:p>
        </p:txBody>
      </p:sp>
      <p:sp>
        <p:nvSpPr>
          <p:cNvPr id="9" name="Line 5"/>
          <p:cNvSpPr>
            <a:spLocks noChangeShapeType="1"/>
          </p:cNvSpPr>
          <p:nvPr/>
        </p:nvSpPr>
        <p:spPr bwMode="auto">
          <a:xfrm flipV="1">
            <a:off x="4110883" y="4339612"/>
            <a:ext cx="1554566" cy="0"/>
          </a:xfrm>
          <a:prstGeom prst="line">
            <a:avLst/>
          </a:prstGeom>
          <a:noFill/>
          <a:ln w="38100">
            <a:solidFill>
              <a:schemeClr val="accent5">
                <a:lumMod val="50000"/>
              </a:schemeClr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accent2"/>
                  </a:outerShdw>
                </a:effectLst>
              </a14:hiddenEffects>
            </a:ext>
          </a:extLst>
        </p:spPr>
        <p:txBody>
          <a:bodyPr lIns="90488" tIns="44450" rIns="90488" bIns="44450"/>
          <a:lstStyle/>
          <a:p>
            <a:endParaRPr lang="en-GB" dirty="0"/>
          </a:p>
        </p:txBody>
      </p:sp>
      <p:sp>
        <p:nvSpPr>
          <p:cNvPr id="10" name="Text Box 6"/>
          <p:cNvSpPr txBox="1">
            <a:spLocks noChangeArrowheads="1"/>
          </p:cNvSpPr>
          <p:nvPr/>
        </p:nvSpPr>
        <p:spPr bwMode="auto">
          <a:xfrm>
            <a:off x="3197078" y="4173985"/>
            <a:ext cx="776047" cy="3667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accent2"/>
                  </a:outerShdw>
                </a:effectLst>
              </a14:hiddenEffects>
            </a:ext>
          </a:extLst>
        </p:spPr>
        <p:txBody>
          <a:bodyPr wrap="none" lIns="90488" tIns="44450" rIns="90488" bIns="44450">
            <a:spAutoFit/>
          </a:bodyPr>
          <a:lstStyle>
            <a:lvl1pPr>
              <a:defRPr sz="2800">
                <a:solidFill>
                  <a:schemeClr val="tx1"/>
                </a:solidFill>
                <a:latin typeface="Futura Medium" pitchFamily="2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Futura Medium" pitchFamily="2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Futura Medium" pitchFamily="2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Futura Medium" pitchFamily="2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Futura Medium" pitchFamily="2" charset="0"/>
              </a:defRPr>
            </a:lvl5pPr>
            <a:lvl6pPr marL="2514600" indent="-228600" algn="ctr" eaLnBrk="0" fontAlgn="base" hangingPunct="0">
              <a:lnSpc>
                <a:spcPct val="120000"/>
              </a:lnSpc>
              <a:spcBef>
                <a:spcPct val="30000"/>
              </a:spcBef>
              <a:spcAft>
                <a:spcPts val="2300"/>
              </a:spcAft>
              <a:defRPr sz="2800">
                <a:solidFill>
                  <a:schemeClr val="tx1"/>
                </a:solidFill>
                <a:latin typeface="Futura Medium" pitchFamily="2" charset="0"/>
              </a:defRPr>
            </a:lvl6pPr>
            <a:lvl7pPr marL="2971800" indent="-228600" algn="ctr" eaLnBrk="0" fontAlgn="base" hangingPunct="0">
              <a:lnSpc>
                <a:spcPct val="120000"/>
              </a:lnSpc>
              <a:spcBef>
                <a:spcPct val="30000"/>
              </a:spcBef>
              <a:spcAft>
                <a:spcPts val="2300"/>
              </a:spcAft>
              <a:defRPr sz="2800">
                <a:solidFill>
                  <a:schemeClr val="tx1"/>
                </a:solidFill>
                <a:latin typeface="Futura Medium" pitchFamily="2" charset="0"/>
              </a:defRPr>
            </a:lvl7pPr>
            <a:lvl8pPr marL="3429000" indent="-228600" algn="ctr" eaLnBrk="0" fontAlgn="base" hangingPunct="0">
              <a:lnSpc>
                <a:spcPct val="120000"/>
              </a:lnSpc>
              <a:spcBef>
                <a:spcPct val="30000"/>
              </a:spcBef>
              <a:spcAft>
                <a:spcPts val="2300"/>
              </a:spcAft>
              <a:defRPr sz="2800">
                <a:solidFill>
                  <a:schemeClr val="tx1"/>
                </a:solidFill>
                <a:latin typeface="Futura Medium" pitchFamily="2" charset="0"/>
              </a:defRPr>
            </a:lvl8pPr>
            <a:lvl9pPr marL="3886200" indent="-228600" algn="ctr" eaLnBrk="0" fontAlgn="base" hangingPunct="0">
              <a:lnSpc>
                <a:spcPct val="120000"/>
              </a:lnSpc>
              <a:spcBef>
                <a:spcPct val="30000"/>
              </a:spcBef>
              <a:spcAft>
                <a:spcPts val="2300"/>
              </a:spcAft>
              <a:defRPr sz="2800">
                <a:solidFill>
                  <a:schemeClr val="tx1"/>
                </a:solidFill>
                <a:latin typeface="Futura Medium" pitchFamily="2" charset="0"/>
              </a:defRPr>
            </a:lvl9pPr>
          </a:lstStyle>
          <a:p>
            <a:pPr algn="l" eaLnBrk="1" hangingPunct="1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</a:pPr>
            <a:r>
              <a:rPr lang="en-GB" altLang="en-US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j-ea"/>
              </a:rPr>
              <a:t>Time</a:t>
            </a:r>
            <a:endParaRPr lang="en-US" altLang="en-US" sz="2000" b="1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+mj-ea"/>
            </a:endParaRPr>
          </a:p>
        </p:txBody>
      </p:sp>
      <p:sp>
        <p:nvSpPr>
          <p:cNvPr id="11" name="Text Box 7"/>
          <p:cNvSpPr txBox="1">
            <a:spLocks noChangeArrowheads="1"/>
          </p:cNvSpPr>
          <p:nvPr/>
        </p:nvSpPr>
        <p:spPr bwMode="auto">
          <a:xfrm rot="16200000">
            <a:off x="-155626" y="3226395"/>
            <a:ext cx="1705596" cy="3667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accent2"/>
                  </a:outerShdw>
                </a:effectLst>
              </a14:hiddenEffects>
            </a:ext>
          </a:extLst>
        </p:spPr>
        <p:txBody>
          <a:bodyPr wrap="none" lIns="90488" tIns="44450" rIns="90488" bIns="44450">
            <a:spAutoFit/>
          </a:bodyPr>
          <a:lstStyle>
            <a:lvl1pPr>
              <a:defRPr sz="2800">
                <a:solidFill>
                  <a:schemeClr val="tx1"/>
                </a:solidFill>
                <a:latin typeface="Futura Medium" pitchFamily="2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Futura Medium" pitchFamily="2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Futura Medium" pitchFamily="2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Futura Medium" pitchFamily="2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Futura Medium" pitchFamily="2" charset="0"/>
              </a:defRPr>
            </a:lvl5pPr>
            <a:lvl6pPr marL="2514600" indent="-228600" algn="ctr" eaLnBrk="0" fontAlgn="base" hangingPunct="0">
              <a:lnSpc>
                <a:spcPct val="120000"/>
              </a:lnSpc>
              <a:spcBef>
                <a:spcPct val="30000"/>
              </a:spcBef>
              <a:spcAft>
                <a:spcPts val="2300"/>
              </a:spcAft>
              <a:defRPr sz="2800">
                <a:solidFill>
                  <a:schemeClr val="tx1"/>
                </a:solidFill>
                <a:latin typeface="Futura Medium" pitchFamily="2" charset="0"/>
              </a:defRPr>
            </a:lvl6pPr>
            <a:lvl7pPr marL="2971800" indent="-228600" algn="ctr" eaLnBrk="0" fontAlgn="base" hangingPunct="0">
              <a:lnSpc>
                <a:spcPct val="120000"/>
              </a:lnSpc>
              <a:spcBef>
                <a:spcPct val="30000"/>
              </a:spcBef>
              <a:spcAft>
                <a:spcPts val="2300"/>
              </a:spcAft>
              <a:defRPr sz="2800">
                <a:solidFill>
                  <a:schemeClr val="tx1"/>
                </a:solidFill>
                <a:latin typeface="Futura Medium" pitchFamily="2" charset="0"/>
              </a:defRPr>
            </a:lvl7pPr>
            <a:lvl8pPr marL="3429000" indent="-228600" algn="ctr" eaLnBrk="0" fontAlgn="base" hangingPunct="0">
              <a:lnSpc>
                <a:spcPct val="120000"/>
              </a:lnSpc>
              <a:spcBef>
                <a:spcPct val="30000"/>
              </a:spcBef>
              <a:spcAft>
                <a:spcPts val="2300"/>
              </a:spcAft>
              <a:defRPr sz="2800">
                <a:solidFill>
                  <a:schemeClr val="tx1"/>
                </a:solidFill>
                <a:latin typeface="Futura Medium" pitchFamily="2" charset="0"/>
              </a:defRPr>
            </a:lvl8pPr>
            <a:lvl9pPr marL="3886200" indent="-228600" algn="ctr" eaLnBrk="0" fontAlgn="base" hangingPunct="0">
              <a:lnSpc>
                <a:spcPct val="120000"/>
              </a:lnSpc>
              <a:spcBef>
                <a:spcPct val="30000"/>
              </a:spcBef>
              <a:spcAft>
                <a:spcPts val="2300"/>
              </a:spcAft>
              <a:defRPr sz="2800">
                <a:solidFill>
                  <a:schemeClr val="tx1"/>
                </a:solidFill>
                <a:latin typeface="Futura Medium" pitchFamily="2" charset="0"/>
              </a:defRPr>
            </a:lvl9pPr>
          </a:lstStyle>
          <a:p>
            <a:pPr algn="l" eaLnBrk="1" hangingPunct="1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</a:pPr>
            <a:r>
              <a:rPr lang="en-GB" altLang="en-US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j-ea"/>
              </a:rPr>
              <a:t>Incident rate</a:t>
            </a:r>
            <a:endParaRPr lang="en-US" altLang="en-US" sz="2000" b="1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+mj-ea"/>
            </a:endParaRPr>
          </a:p>
        </p:txBody>
      </p:sp>
      <p:grpSp>
        <p:nvGrpSpPr>
          <p:cNvPr id="12" name="Group 8"/>
          <p:cNvGrpSpPr>
            <a:grpSpLocks/>
          </p:cNvGrpSpPr>
          <p:nvPr/>
        </p:nvGrpSpPr>
        <p:grpSpPr bwMode="auto">
          <a:xfrm>
            <a:off x="1323629" y="1167274"/>
            <a:ext cx="1938826" cy="1031599"/>
            <a:chOff x="899" y="704"/>
            <a:chExt cx="1549" cy="928"/>
          </a:xfrm>
        </p:grpSpPr>
        <p:sp>
          <p:nvSpPr>
            <p:cNvPr id="13" name="Arc 9"/>
            <p:cNvSpPr>
              <a:spLocks/>
            </p:cNvSpPr>
            <p:nvPr/>
          </p:nvSpPr>
          <p:spPr bwMode="auto">
            <a:xfrm flipH="1" flipV="1">
              <a:off x="899" y="770"/>
              <a:ext cx="1549" cy="862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57150">
              <a:solidFill>
                <a:srgbClr val="FFFF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accent2"/>
                    </a:outerShdw>
                  </a:effectLst>
                </a14:hiddenEffects>
              </a:ext>
            </a:extLst>
          </p:spPr>
          <p:txBody>
            <a:bodyPr wrap="none" lIns="90488" tIns="44450" rIns="90488" bIns="44450" anchor="ctr"/>
            <a:lstStyle/>
            <a:p>
              <a:endParaRPr lang="en-GB" dirty="0"/>
            </a:p>
          </p:txBody>
        </p:sp>
        <p:sp>
          <p:nvSpPr>
            <p:cNvPr id="14" name="Text Box 10"/>
            <p:cNvSpPr txBox="1">
              <a:spLocks noChangeArrowheads="1"/>
            </p:cNvSpPr>
            <p:nvPr/>
          </p:nvSpPr>
          <p:spPr bwMode="auto">
            <a:xfrm>
              <a:off x="1211" y="704"/>
              <a:ext cx="986" cy="446"/>
            </a:xfrm>
            <a:prstGeom prst="rect">
              <a:avLst/>
            </a:prstGeom>
            <a:noFill/>
            <a:ln w="12700">
              <a:solidFill>
                <a:schemeClr val="bg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accent2"/>
                    </a:outerShdw>
                  </a:effectLst>
                </a14:hiddenEffects>
              </a:ext>
            </a:extLst>
          </p:spPr>
          <p:txBody>
            <a:bodyPr wrap="none" lIns="90488" tIns="44450" rIns="90488" bIns="44450">
              <a:spAutoFit/>
            </a:bodyPr>
            <a:lstStyle>
              <a:lvl1pPr>
                <a:defRPr sz="2800">
                  <a:solidFill>
                    <a:schemeClr val="tx1"/>
                  </a:solidFill>
                  <a:latin typeface="Futura Medium" pitchFamily="2" charset="0"/>
                </a:defRPr>
              </a:lvl1pPr>
              <a:lvl2pPr marL="742950" indent="-285750">
                <a:defRPr sz="2800">
                  <a:solidFill>
                    <a:schemeClr val="tx1"/>
                  </a:solidFill>
                  <a:latin typeface="Futura Medium" pitchFamily="2" charset="0"/>
                </a:defRPr>
              </a:lvl2pPr>
              <a:lvl3pPr marL="1143000" indent="-228600">
                <a:defRPr sz="2800">
                  <a:solidFill>
                    <a:schemeClr val="tx1"/>
                  </a:solidFill>
                  <a:latin typeface="Futura Medium" pitchFamily="2" charset="0"/>
                </a:defRPr>
              </a:lvl3pPr>
              <a:lvl4pPr marL="1600200" indent="-228600">
                <a:defRPr sz="2800">
                  <a:solidFill>
                    <a:schemeClr val="tx1"/>
                  </a:solidFill>
                  <a:latin typeface="Futura Medium" pitchFamily="2" charset="0"/>
                </a:defRPr>
              </a:lvl4pPr>
              <a:lvl5pPr marL="2057400" indent="-228600">
                <a:defRPr sz="2800">
                  <a:solidFill>
                    <a:schemeClr val="tx1"/>
                  </a:solidFill>
                  <a:latin typeface="Futura Medium" pitchFamily="2" charset="0"/>
                </a:defRPr>
              </a:lvl5pPr>
              <a:lvl6pPr marL="2514600" indent="-228600" algn="ctr" eaLnBrk="0" fontAlgn="base" hangingPunct="0">
                <a:lnSpc>
                  <a:spcPct val="120000"/>
                </a:lnSpc>
                <a:spcBef>
                  <a:spcPct val="30000"/>
                </a:spcBef>
                <a:spcAft>
                  <a:spcPts val="2300"/>
                </a:spcAft>
                <a:defRPr sz="2800">
                  <a:solidFill>
                    <a:schemeClr val="tx1"/>
                  </a:solidFill>
                  <a:latin typeface="Futura Medium" pitchFamily="2" charset="0"/>
                </a:defRPr>
              </a:lvl6pPr>
              <a:lvl7pPr marL="2971800" indent="-228600" algn="ctr" eaLnBrk="0" fontAlgn="base" hangingPunct="0">
                <a:lnSpc>
                  <a:spcPct val="120000"/>
                </a:lnSpc>
                <a:spcBef>
                  <a:spcPct val="30000"/>
                </a:spcBef>
                <a:spcAft>
                  <a:spcPts val="2300"/>
                </a:spcAft>
                <a:defRPr sz="2800">
                  <a:solidFill>
                    <a:schemeClr val="tx1"/>
                  </a:solidFill>
                  <a:latin typeface="Futura Medium" pitchFamily="2" charset="0"/>
                </a:defRPr>
              </a:lvl7pPr>
              <a:lvl8pPr marL="3429000" indent="-228600" algn="ctr" eaLnBrk="0" fontAlgn="base" hangingPunct="0">
                <a:lnSpc>
                  <a:spcPct val="120000"/>
                </a:lnSpc>
                <a:spcBef>
                  <a:spcPct val="30000"/>
                </a:spcBef>
                <a:spcAft>
                  <a:spcPts val="2300"/>
                </a:spcAft>
                <a:defRPr sz="2800">
                  <a:solidFill>
                    <a:schemeClr val="tx1"/>
                  </a:solidFill>
                  <a:latin typeface="Futura Medium" pitchFamily="2" charset="0"/>
                </a:defRPr>
              </a:lvl8pPr>
              <a:lvl9pPr marL="3886200" indent="-228600" algn="ctr" eaLnBrk="0" fontAlgn="base" hangingPunct="0">
                <a:lnSpc>
                  <a:spcPct val="120000"/>
                </a:lnSpc>
                <a:spcBef>
                  <a:spcPct val="30000"/>
                </a:spcBef>
                <a:spcAft>
                  <a:spcPts val="2300"/>
                </a:spcAft>
                <a:defRPr sz="2800">
                  <a:solidFill>
                    <a:schemeClr val="tx1"/>
                  </a:solidFill>
                  <a:latin typeface="Futura Medium" pitchFamily="2" charset="0"/>
                </a:defRPr>
              </a:lvl9pPr>
            </a:lstStyle>
            <a:p>
              <a:pPr eaLnBrk="1" hangingPunct="1">
                <a:lnSpc>
                  <a:spcPct val="90000"/>
                </a:lnSpc>
                <a:spcBef>
                  <a:spcPct val="40000"/>
                </a:spcBef>
                <a:spcAft>
                  <a:spcPct val="0"/>
                </a:spcAft>
              </a:pPr>
              <a:r>
                <a:rPr lang="en-GB" altLang="en-US" sz="1200" b="1" dirty="0">
                  <a:solidFill>
                    <a:schemeClr val="bg1"/>
                  </a:solidFill>
                  <a:latin typeface="+mn-lt"/>
                  <a:cs typeface="Times New Roman" panose="02020603050405020304" pitchFamily="18" charset="0"/>
                </a:rPr>
                <a:t>Technology</a:t>
              </a:r>
            </a:p>
            <a:p>
              <a:pPr eaLnBrk="1" hangingPunct="1">
                <a:lnSpc>
                  <a:spcPct val="90000"/>
                </a:lnSpc>
                <a:spcBef>
                  <a:spcPct val="40000"/>
                </a:spcBef>
                <a:spcAft>
                  <a:spcPct val="0"/>
                </a:spcAft>
              </a:pPr>
              <a:r>
                <a:rPr lang="en-GB" altLang="en-US" sz="1200" b="1" dirty="0">
                  <a:solidFill>
                    <a:schemeClr val="bg1"/>
                  </a:solidFill>
                  <a:latin typeface="+mn-lt"/>
                  <a:cs typeface="Times New Roman" panose="02020603050405020304" pitchFamily="18" charset="0"/>
                </a:rPr>
                <a:t>and standards</a:t>
              </a:r>
              <a:endParaRPr lang="en-US" altLang="en-US" sz="1200" b="1" dirty="0">
                <a:solidFill>
                  <a:schemeClr val="bg1"/>
                </a:solidFill>
                <a:latin typeface="+mn-lt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5" name="Group 11"/>
          <p:cNvGrpSpPr>
            <a:grpSpLocks/>
          </p:cNvGrpSpPr>
          <p:nvPr/>
        </p:nvGrpSpPr>
        <p:grpSpPr bwMode="auto">
          <a:xfrm>
            <a:off x="3116608" y="1702692"/>
            <a:ext cx="1940078" cy="1430676"/>
            <a:chOff x="2208" y="1159"/>
            <a:chExt cx="1550" cy="1287"/>
          </a:xfrm>
        </p:grpSpPr>
        <p:sp>
          <p:nvSpPr>
            <p:cNvPr id="16" name="Arc 12"/>
            <p:cNvSpPr>
              <a:spLocks/>
            </p:cNvSpPr>
            <p:nvPr/>
          </p:nvSpPr>
          <p:spPr bwMode="auto">
            <a:xfrm flipH="1" flipV="1">
              <a:off x="2208" y="1584"/>
              <a:ext cx="1550" cy="862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571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accent2"/>
                    </a:outerShdw>
                  </a:effectLst>
                </a14:hiddenEffects>
              </a:ext>
            </a:extLst>
          </p:spPr>
          <p:txBody>
            <a:bodyPr wrap="none" lIns="90488" tIns="44450" rIns="90488" bIns="44450" anchor="ctr"/>
            <a:lstStyle/>
            <a:p>
              <a:endParaRPr lang="en-GB" dirty="0"/>
            </a:p>
          </p:txBody>
        </p:sp>
        <p:sp>
          <p:nvSpPr>
            <p:cNvPr id="17" name="Text Box 13"/>
            <p:cNvSpPr txBox="1">
              <a:spLocks noChangeArrowheads="1"/>
            </p:cNvSpPr>
            <p:nvPr/>
          </p:nvSpPr>
          <p:spPr bwMode="auto">
            <a:xfrm>
              <a:off x="2466" y="1159"/>
              <a:ext cx="950" cy="662"/>
            </a:xfrm>
            <a:prstGeom prst="rect">
              <a:avLst/>
            </a:prstGeom>
            <a:noFill/>
            <a:ln w="12700">
              <a:solidFill>
                <a:schemeClr val="bg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accent2"/>
                    </a:outerShdw>
                  </a:effectLst>
                </a14:hiddenEffects>
              </a:ext>
            </a:extLst>
          </p:spPr>
          <p:txBody>
            <a:bodyPr wrap="none" lIns="90488" tIns="44450" rIns="90488" bIns="44450">
              <a:spAutoFit/>
            </a:bodyPr>
            <a:lstStyle>
              <a:defPPr lvl="0">
                <a:defRPr lang="da-DK"/>
              </a:defPPr>
              <a:lvl1pPr eaLnBrk="1" hangingPunct="1">
                <a:lnSpc>
                  <a:spcPct val="90000"/>
                </a:lnSpc>
                <a:spcBef>
                  <a:spcPct val="40000"/>
                </a:spcBef>
                <a:defRPr sz="1200" b="1">
                  <a:solidFill>
                    <a:schemeClr val="bg1"/>
                  </a:solidFill>
                  <a:latin typeface="+mn-lt"/>
                  <a:cs typeface="Times New Roman" panose="02020603050405020304" pitchFamily="18" charset="0"/>
                </a:defRPr>
              </a:lvl1pPr>
              <a:lvl2pPr marL="742950" indent="-285750">
                <a:defRPr sz="2800">
                  <a:latin typeface="Futura Medium" pitchFamily="2" charset="0"/>
                </a:defRPr>
              </a:lvl2pPr>
              <a:lvl3pPr marL="1143000" indent="-228600">
                <a:defRPr sz="2800">
                  <a:latin typeface="Futura Medium" pitchFamily="2" charset="0"/>
                </a:defRPr>
              </a:lvl3pPr>
              <a:lvl4pPr marL="1600200" indent="-228600">
                <a:defRPr sz="2800">
                  <a:latin typeface="Futura Medium" pitchFamily="2" charset="0"/>
                </a:defRPr>
              </a:lvl4pPr>
              <a:lvl5pPr marL="2057400" indent="-228600">
                <a:defRPr sz="2800">
                  <a:latin typeface="Futura Medium" pitchFamily="2" charset="0"/>
                </a:defRPr>
              </a:lvl5pPr>
              <a:lvl6pPr marL="2514600" indent="-228600" algn="ctr" eaLnBrk="0" fontAlgn="base" hangingPunct="0">
                <a:lnSpc>
                  <a:spcPct val="120000"/>
                </a:lnSpc>
                <a:spcBef>
                  <a:spcPct val="30000"/>
                </a:spcBef>
                <a:spcAft>
                  <a:spcPts val="2300"/>
                </a:spcAft>
                <a:defRPr sz="2800">
                  <a:latin typeface="Futura Medium" pitchFamily="2" charset="0"/>
                </a:defRPr>
              </a:lvl6pPr>
              <a:lvl7pPr marL="2971800" indent="-228600" algn="ctr" eaLnBrk="0" fontAlgn="base" hangingPunct="0">
                <a:lnSpc>
                  <a:spcPct val="120000"/>
                </a:lnSpc>
                <a:spcBef>
                  <a:spcPct val="30000"/>
                </a:spcBef>
                <a:spcAft>
                  <a:spcPts val="2300"/>
                </a:spcAft>
                <a:defRPr sz="2800">
                  <a:latin typeface="Futura Medium" pitchFamily="2" charset="0"/>
                </a:defRPr>
              </a:lvl7pPr>
              <a:lvl8pPr marL="3429000" indent="-228600" algn="ctr" eaLnBrk="0" fontAlgn="base" hangingPunct="0">
                <a:lnSpc>
                  <a:spcPct val="120000"/>
                </a:lnSpc>
                <a:spcBef>
                  <a:spcPct val="30000"/>
                </a:spcBef>
                <a:spcAft>
                  <a:spcPts val="2300"/>
                </a:spcAft>
                <a:defRPr sz="2800">
                  <a:latin typeface="Futura Medium" pitchFamily="2" charset="0"/>
                </a:defRPr>
              </a:lvl8pPr>
              <a:lvl9pPr marL="3886200" indent="-228600" algn="ctr" eaLnBrk="0" fontAlgn="base" hangingPunct="0">
                <a:lnSpc>
                  <a:spcPct val="120000"/>
                </a:lnSpc>
                <a:spcBef>
                  <a:spcPct val="30000"/>
                </a:spcBef>
                <a:spcAft>
                  <a:spcPts val="2300"/>
                </a:spcAft>
                <a:defRPr sz="2800">
                  <a:latin typeface="Futura Medium" pitchFamily="2" charset="0"/>
                </a:defRPr>
              </a:lvl9pPr>
            </a:lstStyle>
            <a:p>
              <a:r>
                <a:rPr lang="en-GB" altLang="en-US" dirty="0"/>
                <a:t>HSE</a:t>
              </a:r>
            </a:p>
            <a:p>
              <a:r>
                <a:rPr lang="en-GB" altLang="en-US" dirty="0"/>
                <a:t>Management</a:t>
              </a:r>
            </a:p>
            <a:p>
              <a:r>
                <a:rPr lang="en-GB" altLang="en-US" dirty="0" smtClean="0"/>
                <a:t>Systems (MS)</a:t>
              </a:r>
              <a:endParaRPr lang="en-US" altLang="en-US" dirty="0"/>
            </a:p>
          </p:txBody>
        </p:sp>
      </p:grpSp>
      <p:sp>
        <p:nvSpPr>
          <p:cNvPr id="21" name="Text Box 17"/>
          <p:cNvSpPr txBox="1">
            <a:spLocks noChangeArrowheads="1"/>
          </p:cNvSpPr>
          <p:nvPr/>
        </p:nvSpPr>
        <p:spPr bwMode="auto">
          <a:xfrm>
            <a:off x="1042805" y="2169245"/>
            <a:ext cx="2175596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marL="193675" indent="-193675" algn="l">
              <a:lnSpc>
                <a:spcPct val="110000"/>
              </a:lnSpc>
              <a:spcAft>
                <a:spcPct val="0"/>
              </a:spcAft>
              <a:defRPr sz="2000">
                <a:solidFill>
                  <a:schemeClr val="tx1"/>
                </a:solidFill>
                <a:latin typeface="Futura Medium" pitchFamily="2" charset="0"/>
              </a:defRPr>
            </a:lvl1pPr>
            <a:lvl2pPr marL="382588" indent="-381000" algn="l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>
                <a:solidFill>
                  <a:schemeClr val="tx1"/>
                </a:solidFill>
                <a:latin typeface="Futura Medium" pitchFamily="2" charset="0"/>
              </a:defRPr>
            </a:lvl2pPr>
            <a:lvl3pPr marL="746125" indent="-361950" algn="l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>
                <a:solidFill>
                  <a:schemeClr val="tx1"/>
                </a:solidFill>
                <a:latin typeface="Futura Medium" pitchFamily="2" charset="0"/>
              </a:defRPr>
            </a:lvl3pPr>
            <a:lvl4pPr marL="1063625" indent="-315913" algn="l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i="1">
                <a:solidFill>
                  <a:schemeClr val="tx1"/>
                </a:solidFill>
                <a:latin typeface="Futura Medium" pitchFamily="2" charset="0"/>
              </a:defRPr>
            </a:lvl4pPr>
            <a:lvl5pPr marL="1382713" indent="-307975" algn="l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0000"/>
              <a:buFont typeface="Wingdings" panose="05000000000000000000" pitchFamily="2" charset="2"/>
              <a:buChar char="¦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1839913" indent="-307975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0000"/>
              <a:buFont typeface="Wingdings" panose="05000000000000000000" pitchFamily="2" charset="2"/>
              <a:buChar char="¦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297113" indent="-307975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0000"/>
              <a:buFont typeface="Wingdings" panose="05000000000000000000" pitchFamily="2" charset="2"/>
              <a:buChar char="¦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2754313" indent="-307975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0000"/>
              <a:buFont typeface="Wingdings" panose="05000000000000000000" pitchFamily="2" charset="2"/>
              <a:buChar char="¦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211513" indent="-307975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0000"/>
              <a:buFont typeface="Wingdings" panose="05000000000000000000" pitchFamily="2" charset="2"/>
              <a:buChar char="¦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 marL="171450" indent="-171450" defTabSz="779252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en-US" sz="11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j-ea"/>
              </a:rPr>
              <a:t>Engineering improvements</a:t>
            </a:r>
          </a:p>
          <a:p>
            <a:pPr marL="171450" indent="-171450" defTabSz="779252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en-US" sz="11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j-ea"/>
              </a:rPr>
              <a:t>Hardware </a:t>
            </a:r>
            <a:r>
              <a:rPr lang="en-US" altLang="en-US" sz="11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j-ea"/>
              </a:rPr>
              <a:t>improvements</a:t>
            </a:r>
          </a:p>
          <a:p>
            <a:pPr marL="171450" indent="-171450" defTabSz="779252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en-US" sz="11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j-ea"/>
              </a:rPr>
              <a:t>Safety </a:t>
            </a:r>
            <a:r>
              <a:rPr lang="en-US" altLang="en-US" sz="11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j-ea"/>
              </a:rPr>
              <a:t>emphasis</a:t>
            </a:r>
          </a:p>
          <a:p>
            <a:pPr marL="171450" indent="-171450" defTabSz="779252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en-US" sz="11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j-ea"/>
              </a:rPr>
              <a:t>Legislation</a:t>
            </a:r>
            <a:endParaRPr lang="en-US" altLang="en-US" sz="1100" b="1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+mj-ea"/>
            </a:endParaRPr>
          </a:p>
        </p:txBody>
      </p:sp>
      <p:grpSp>
        <p:nvGrpSpPr>
          <p:cNvPr id="3" name="Gruppe 2"/>
          <p:cNvGrpSpPr/>
          <p:nvPr/>
        </p:nvGrpSpPr>
        <p:grpSpPr>
          <a:xfrm>
            <a:off x="4955266" y="1819311"/>
            <a:ext cx="2446608" cy="2157031"/>
            <a:chOff x="4955266" y="1819311"/>
            <a:chExt cx="2446608" cy="2157031"/>
          </a:xfrm>
        </p:grpSpPr>
        <p:grpSp>
          <p:nvGrpSpPr>
            <p:cNvPr id="18" name="Group 14"/>
            <p:cNvGrpSpPr>
              <a:grpSpLocks/>
            </p:cNvGrpSpPr>
            <p:nvPr/>
          </p:nvGrpSpPr>
          <p:grpSpPr bwMode="auto">
            <a:xfrm>
              <a:off x="4955266" y="3018111"/>
              <a:ext cx="1938827" cy="958231"/>
              <a:chOff x="3456" y="2400"/>
              <a:chExt cx="1549" cy="862"/>
            </a:xfrm>
          </p:grpSpPr>
          <p:sp>
            <p:nvSpPr>
              <p:cNvPr id="19" name="Arc 15"/>
              <p:cNvSpPr>
                <a:spLocks/>
              </p:cNvSpPr>
              <p:nvPr/>
            </p:nvSpPr>
            <p:spPr bwMode="auto">
              <a:xfrm flipH="1" flipV="1">
                <a:off x="3456" y="2400"/>
                <a:ext cx="1549" cy="862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0 h 21600"/>
                  <a:gd name="T4" fmla="*/ 0 w 21600"/>
                  <a:gd name="T5" fmla="*/ 0 h 21600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21600" h="21600" fill="none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</a:path>
                  <a:path w="21600" h="21600" stroke="0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lnTo>
                      <a:pt x="0" y="21600"/>
                    </a:lnTo>
                    <a:lnTo>
                      <a:pt x="-1" y="0"/>
                    </a:lnTo>
                    <a:close/>
                  </a:path>
                </a:pathLst>
              </a:custGeom>
              <a:noFill/>
              <a:ln w="57150">
                <a:solidFill>
                  <a:srgbClr val="FF66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bg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accent2"/>
                      </a:outerShdw>
                    </a:effectLst>
                  </a14:hiddenEffects>
                </a:ext>
              </a:extLst>
            </p:spPr>
            <p:txBody>
              <a:bodyPr wrap="none" lIns="90488" tIns="44450" rIns="90488" bIns="44450" anchor="ctr"/>
              <a:lstStyle/>
              <a:p>
                <a:endParaRPr lang="en-GB" dirty="0"/>
              </a:p>
            </p:txBody>
          </p:sp>
          <p:sp>
            <p:nvSpPr>
              <p:cNvPr id="20" name="Text Box 16"/>
              <p:cNvSpPr txBox="1">
                <a:spLocks noChangeArrowheads="1"/>
              </p:cNvSpPr>
              <p:nvPr/>
            </p:nvSpPr>
            <p:spPr bwMode="auto">
              <a:xfrm>
                <a:off x="4174" y="2426"/>
                <a:ext cx="699" cy="446"/>
              </a:xfrm>
              <a:prstGeom prst="rect">
                <a:avLst/>
              </a:prstGeom>
              <a:noFill/>
              <a:ln w="12700">
                <a:solidFill>
                  <a:schemeClr val="bg1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bg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accent2"/>
                      </a:outerShdw>
                    </a:effectLst>
                  </a14:hiddenEffects>
                </a:ext>
              </a:extLst>
            </p:spPr>
            <p:txBody>
              <a:bodyPr wrap="none" lIns="90488" tIns="44450" rIns="90488" bIns="44450">
                <a:spAutoFit/>
              </a:bodyPr>
              <a:lstStyle>
                <a:defPPr lvl="0">
                  <a:defRPr lang="da-DK"/>
                </a:defPPr>
                <a:lvl1pPr eaLnBrk="1" hangingPunct="1">
                  <a:lnSpc>
                    <a:spcPct val="90000"/>
                  </a:lnSpc>
                  <a:spcBef>
                    <a:spcPct val="40000"/>
                  </a:spcBef>
                  <a:defRPr sz="1200" b="1">
                    <a:solidFill>
                      <a:schemeClr val="bg1"/>
                    </a:solidFill>
                    <a:latin typeface="+mn-lt"/>
                    <a:cs typeface="Times New Roman" panose="02020603050405020304" pitchFamily="18" charset="0"/>
                  </a:defRPr>
                </a:lvl1pPr>
                <a:lvl2pPr marL="742950" indent="-285750">
                  <a:defRPr sz="2800">
                    <a:latin typeface="Futura Medium" pitchFamily="2" charset="0"/>
                  </a:defRPr>
                </a:lvl2pPr>
                <a:lvl3pPr marL="1143000" indent="-228600">
                  <a:defRPr sz="2800">
                    <a:latin typeface="Futura Medium" pitchFamily="2" charset="0"/>
                  </a:defRPr>
                </a:lvl3pPr>
                <a:lvl4pPr marL="1600200" indent="-228600">
                  <a:defRPr sz="2800">
                    <a:latin typeface="Futura Medium" pitchFamily="2" charset="0"/>
                  </a:defRPr>
                </a:lvl4pPr>
                <a:lvl5pPr marL="2057400" indent="-228600">
                  <a:defRPr sz="2800">
                    <a:latin typeface="Futura Medium" pitchFamily="2" charset="0"/>
                  </a:defRPr>
                </a:lvl5pPr>
                <a:lvl6pPr marL="2514600" indent="-228600" algn="ctr" eaLnBrk="0" fontAlgn="base" hangingPunct="0">
                  <a:lnSpc>
                    <a:spcPct val="120000"/>
                  </a:lnSpc>
                  <a:spcBef>
                    <a:spcPct val="30000"/>
                  </a:spcBef>
                  <a:spcAft>
                    <a:spcPts val="2300"/>
                  </a:spcAft>
                  <a:defRPr sz="2800">
                    <a:latin typeface="Futura Medium" pitchFamily="2" charset="0"/>
                  </a:defRPr>
                </a:lvl6pPr>
                <a:lvl7pPr marL="2971800" indent="-228600" algn="ctr" eaLnBrk="0" fontAlgn="base" hangingPunct="0">
                  <a:lnSpc>
                    <a:spcPct val="120000"/>
                  </a:lnSpc>
                  <a:spcBef>
                    <a:spcPct val="30000"/>
                  </a:spcBef>
                  <a:spcAft>
                    <a:spcPts val="2300"/>
                  </a:spcAft>
                  <a:defRPr sz="2800">
                    <a:latin typeface="Futura Medium" pitchFamily="2" charset="0"/>
                  </a:defRPr>
                </a:lvl7pPr>
                <a:lvl8pPr marL="3429000" indent="-228600" algn="ctr" eaLnBrk="0" fontAlgn="base" hangingPunct="0">
                  <a:lnSpc>
                    <a:spcPct val="120000"/>
                  </a:lnSpc>
                  <a:spcBef>
                    <a:spcPct val="30000"/>
                  </a:spcBef>
                  <a:spcAft>
                    <a:spcPts val="2300"/>
                  </a:spcAft>
                  <a:defRPr sz="2800">
                    <a:latin typeface="Futura Medium" pitchFamily="2" charset="0"/>
                  </a:defRPr>
                </a:lvl8pPr>
                <a:lvl9pPr marL="3886200" indent="-228600" algn="ctr" eaLnBrk="0" fontAlgn="base" hangingPunct="0">
                  <a:lnSpc>
                    <a:spcPct val="120000"/>
                  </a:lnSpc>
                  <a:spcBef>
                    <a:spcPct val="30000"/>
                  </a:spcBef>
                  <a:spcAft>
                    <a:spcPts val="2300"/>
                  </a:spcAft>
                  <a:defRPr sz="2800">
                    <a:latin typeface="Futura Medium" pitchFamily="2" charset="0"/>
                  </a:defRPr>
                </a:lvl9pPr>
              </a:lstStyle>
              <a:p>
                <a:r>
                  <a:rPr lang="en-GB" altLang="en-US" dirty="0"/>
                  <a:t>Improved</a:t>
                </a:r>
              </a:p>
              <a:p>
                <a:r>
                  <a:rPr lang="en-GB" altLang="en-US" dirty="0"/>
                  <a:t>culture</a:t>
                </a:r>
                <a:endParaRPr lang="en-US" altLang="en-US" dirty="0"/>
              </a:p>
            </p:txBody>
          </p:sp>
        </p:grpSp>
        <p:sp>
          <p:nvSpPr>
            <p:cNvPr id="23" name="Text Box 19"/>
            <p:cNvSpPr txBox="1">
              <a:spLocks noChangeArrowheads="1"/>
            </p:cNvSpPr>
            <p:nvPr/>
          </p:nvSpPr>
          <p:spPr bwMode="auto">
            <a:xfrm>
              <a:off x="5028404" y="1819311"/>
              <a:ext cx="2373470" cy="127727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defPPr lvl="0">
                <a:defRPr lang="da-DK"/>
              </a:defPPr>
              <a:lvl1pPr marL="171450" indent="-171450" defTabSz="779252">
                <a:lnSpc>
                  <a:spcPct val="100000"/>
                </a:lnSpc>
                <a:buFont typeface="Arial" panose="020B0604020202020204" pitchFamily="34" charset="0"/>
                <a:buChar char="•"/>
                <a:defRPr sz="1000" b="1">
                  <a:solidFill>
                    <a:schemeClr val="tx1">
                      <a:lumMod val="65000"/>
                      <a:lumOff val="35000"/>
                    </a:schemeClr>
                  </a:solidFill>
                  <a:ea typeface="+mj-ea"/>
                </a:defRPr>
              </a:lvl1pPr>
              <a:lvl2pPr marL="382588" indent="-381000">
                <a:spcBef>
                  <a:spcPct val="20000"/>
                </a:spcBef>
                <a:buClr>
                  <a:schemeClr val="tx1"/>
                </a:buClr>
                <a:buChar char="•"/>
                <a:defRPr>
                  <a:latin typeface="Futura Medium" pitchFamily="2" charset="0"/>
                </a:defRPr>
              </a:lvl2pPr>
              <a:lvl3pPr marL="746125" indent="-361950">
                <a:spcBef>
                  <a:spcPct val="20000"/>
                </a:spcBef>
                <a:buClr>
                  <a:schemeClr val="tx1"/>
                </a:buClr>
                <a:buChar char="•"/>
                <a:defRPr>
                  <a:latin typeface="Futura Medium" pitchFamily="2" charset="0"/>
                </a:defRPr>
              </a:lvl3pPr>
              <a:lvl4pPr marL="1063625" indent="-315913">
                <a:spcBef>
                  <a:spcPct val="20000"/>
                </a:spcBef>
                <a:buClr>
                  <a:schemeClr val="tx1"/>
                </a:buClr>
                <a:buChar char="•"/>
                <a:defRPr i="1">
                  <a:latin typeface="Futura Medium" pitchFamily="2" charset="0"/>
                </a:defRPr>
              </a:lvl4pPr>
              <a:lvl5pPr marL="1382713" indent="-307975">
                <a:spcBef>
                  <a:spcPct val="20000"/>
                </a:spcBef>
                <a:buClr>
                  <a:schemeClr val="tx1"/>
                </a:buClr>
                <a:buSzPct val="80000"/>
                <a:buFont typeface="Wingdings" panose="05000000000000000000" pitchFamily="2" charset="2"/>
                <a:buChar char="¦"/>
                <a:defRPr b="1">
                  <a:latin typeface="Garamond" panose="02020404030301010803" pitchFamily="18" charset="0"/>
                </a:defRPr>
              </a:lvl5pPr>
              <a:lvl6pPr marL="1839913" indent="-30797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0000"/>
                <a:buFont typeface="Wingdings" panose="05000000000000000000" pitchFamily="2" charset="2"/>
                <a:buChar char="¦"/>
                <a:defRPr b="1">
                  <a:latin typeface="Garamond" panose="02020404030301010803" pitchFamily="18" charset="0"/>
                </a:defRPr>
              </a:lvl6pPr>
              <a:lvl7pPr marL="2297113" indent="-30797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0000"/>
                <a:buFont typeface="Wingdings" panose="05000000000000000000" pitchFamily="2" charset="2"/>
                <a:buChar char="¦"/>
                <a:defRPr b="1">
                  <a:latin typeface="Garamond" panose="02020404030301010803" pitchFamily="18" charset="0"/>
                </a:defRPr>
              </a:lvl7pPr>
              <a:lvl8pPr marL="2754313" indent="-30797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0000"/>
                <a:buFont typeface="Wingdings" panose="05000000000000000000" pitchFamily="2" charset="2"/>
                <a:buChar char="¦"/>
                <a:defRPr b="1">
                  <a:latin typeface="Garamond" panose="02020404030301010803" pitchFamily="18" charset="0"/>
                </a:defRPr>
              </a:lvl8pPr>
              <a:lvl9pPr marL="3211513" indent="-30797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0000"/>
                <a:buFont typeface="Wingdings" panose="05000000000000000000" pitchFamily="2" charset="2"/>
                <a:buChar char="¦"/>
                <a:defRPr b="1">
                  <a:latin typeface="Garamond" panose="02020404030301010803" pitchFamily="18" charset="0"/>
                </a:defRPr>
              </a:lvl9pPr>
            </a:lstStyle>
            <a:p>
              <a:r>
                <a:rPr lang="en-GB" altLang="en-US" sz="1100" dirty="0" smtClean="0"/>
                <a:t>Behaviour</a:t>
              </a:r>
              <a:endParaRPr lang="en-GB" altLang="en-US" sz="1100" dirty="0"/>
            </a:p>
            <a:p>
              <a:r>
                <a:rPr lang="en-GB" altLang="en-US" sz="1100" dirty="0"/>
                <a:t>Visible leadership / personal accountability</a:t>
              </a:r>
            </a:p>
            <a:p>
              <a:r>
                <a:rPr lang="en-GB" altLang="en-US" sz="1100" dirty="0" smtClean="0"/>
                <a:t>Shared </a:t>
              </a:r>
              <a:r>
                <a:rPr lang="en-GB" altLang="en-US" sz="1100" dirty="0"/>
                <a:t>purpose &amp; belief</a:t>
              </a:r>
            </a:p>
            <a:p>
              <a:r>
                <a:rPr lang="en-GB" altLang="en-US" sz="1100" dirty="0"/>
                <a:t>Aligned performance commitment &amp; external view</a:t>
              </a:r>
            </a:p>
            <a:p>
              <a:r>
                <a:rPr lang="en-GB" altLang="en-US" sz="1100" dirty="0"/>
                <a:t>HSE delivers business value</a:t>
              </a:r>
              <a:endParaRPr lang="en-US" altLang="en-US" sz="1100" dirty="0"/>
            </a:p>
          </p:txBody>
        </p:sp>
      </p:grpSp>
      <p:sp>
        <p:nvSpPr>
          <p:cNvPr id="22" name="Text Box 18"/>
          <p:cNvSpPr txBox="1">
            <a:spLocks noChangeArrowheads="1"/>
          </p:cNvSpPr>
          <p:nvPr/>
        </p:nvSpPr>
        <p:spPr bwMode="auto">
          <a:xfrm>
            <a:off x="2519202" y="3125487"/>
            <a:ext cx="3899789" cy="938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defPPr lvl="0">
              <a:defRPr lang="da-DK"/>
            </a:defPPr>
            <a:lvl1pPr marL="171450" indent="-171450" defTabSz="779252">
              <a:lnSpc>
                <a:spcPct val="100000"/>
              </a:lnSpc>
              <a:buFont typeface="Arial" panose="020B0604020202020204" pitchFamily="34" charset="0"/>
              <a:buChar char="•"/>
              <a:defRPr sz="1000" b="1">
                <a:solidFill>
                  <a:schemeClr val="tx1">
                    <a:lumMod val="65000"/>
                    <a:lumOff val="35000"/>
                  </a:schemeClr>
                </a:solidFill>
                <a:ea typeface="+mj-ea"/>
              </a:defRPr>
            </a:lvl1pPr>
            <a:lvl2pPr marL="382588" indent="-381000">
              <a:spcBef>
                <a:spcPct val="20000"/>
              </a:spcBef>
              <a:buClr>
                <a:schemeClr val="tx1"/>
              </a:buClr>
              <a:buChar char="•"/>
              <a:defRPr>
                <a:latin typeface="Futura Medium" pitchFamily="2" charset="0"/>
              </a:defRPr>
            </a:lvl2pPr>
            <a:lvl3pPr marL="746125" indent="-361950">
              <a:spcBef>
                <a:spcPct val="20000"/>
              </a:spcBef>
              <a:buClr>
                <a:schemeClr val="tx1"/>
              </a:buClr>
              <a:buChar char="•"/>
              <a:defRPr>
                <a:latin typeface="Futura Medium" pitchFamily="2" charset="0"/>
              </a:defRPr>
            </a:lvl3pPr>
            <a:lvl4pPr marL="1063625" indent="-315913">
              <a:spcBef>
                <a:spcPct val="20000"/>
              </a:spcBef>
              <a:buClr>
                <a:schemeClr val="tx1"/>
              </a:buClr>
              <a:buChar char="•"/>
              <a:defRPr i="1">
                <a:latin typeface="Futura Medium" pitchFamily="2" charset="0"/>
              </a:defRPr>
            </a:lvl4pPr>
            <a:lvl5pPr marL="1382713" indent="-307975">
              <a:spcBef>
                <a:spcPct val="20000"/>
              </a:spcBef>
              <a:buClr>
                <a:schemeClr val="tx1"/>
              </a:buClr>
              <a:buSzPct val="80000"/>
              <a:buFont typeface="Wingdings" panose="05000000000000000000" pitchFamily="2" charset="2"/>
              <a:buChar char="¦"/>
              <a:defRPr b="1">
                <a:latin typeface="Garamond" panose="02020404030301010803" pitchFamily="18" charset="0"/>
              </a:defRPr>
            </a:lvl5pPr>
            <a:lvl6pPr marL="1839913" indent="-307975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0000"/>
              <a:buFont typeface="Wingdings" panose="05000000000000000000" pitchFamily="2" charset="2"/>
              <a:buChar char="¦"/>
              <a:defRPr b="1">
                <a:latin typeface="Garamond" panose="02020404030301010803" pitchFamily="18" charset="0"/>
              </a:defRPr>
            </a:lvl6pPr>
            <a:lvl7pPr marL="2297113" indent="-307975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0000"/>
              <a:buFont typeface="Wingdings" panose="05000000000000000000" pitchFamily="2" charset="2"/>
              <a:buChar char="¦"/>
              <a:defRPr b="1">
                <a:latin typeface="Garamond" panose="02020404030301010803" pitchFamily="18" charset="0"/>
              </a:defRPr>
            </a:lvl7pPr>
            <a:lvl8pPr marL="2754313" indent="-307975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0000"/>
              <a:buFont typeface="Wingdings" panose="05000000000000000000" pitchFamily="2" charset="2"/>
              <a:buChar char="¦"/>
              <a:defRPr b="1">
                <a:latin typeface="Garamond" panose="02020404030301010803" pitchFamily="18" charset="0"/>
              </a:defRPr>
            </a:lvl8pPr>
            <a:lvl9pPr marL="3211513" indent="-307975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0000"/>
              <a:buFont typeface="Wingdings" panose="05000000000000000000" pitchFamily="2" charset="2"/>
              <a:buChar char="¦"/>
              <a:defRPr b="1">
                <a:latin typeface="Garamond" panose="02020404030301010803" pitchFamily="18" charset="0"/>
              </a:defRPr>
            </a:lvl9pPr>
          </a:lstStyle>
          <a:p>
            <a:r>
              <a:rPr lang="en-GB" altLang="en-US" sz="1100" dirty="0"/>
              <a:t>Integrated HSE-MS</a:t>
            </a:r>
          </a:p>
          <a:p>
            <a:r>
              <a:rPr lang="en-GB" altLang="en-US" sz="1100" dirty="0"/>
              <a:t>Reporting</a:t>
            </a:r>
          </a:p>
          <a:p>
            <a:r>
              <a:rPr lang="en-GB" altLang="en-US" sz="1100" dirty="0"/>
              <a:t>Assurance</a:t>
            </a:r>
          </a:p>
          <a:p>
            <a:r>
              <a:rPr lang="en-GB" altLang="en-US" sz="1100" dirty="0"/>
              <a:t>Competence</a:t>
            </a:r>
          </a:p>
          <a:p>
            <a:r>
              <a:rPr lang="en-GB" altLang="en-US" sz="1100" dirty="0"/>
              <a:t>Risk </a:t>
            </a:r>
            <a:r>
              <a:rPr lang="en-GB" altLang="en-US" sz="1100" dirty="0" smtClean="0"/>
              <a:t>Management</a:t>
            </a:r>
          </a:p>
        </p:txBody>
      </p:sp>
    </p:spTree>
    <p:extLst>
      <p:ext uri="{BB962C8B-B14F-4D97-AF65-F5344CB8AC3E}">
        <p14:creationId xmlns:p14="http://schemas.microsoft.com/office/powerpoint/2010/main" val="19481062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9144000" cy="5143500"/>
            <a:chOff x="0" y="0"/>
            <a:chExt cx="12192000" cy="6858000"/>
          </a:xfrm>
        </p:grpSpPr>
        <p:sp>
          <p:nvSpPr>
            <p:cNvPr id="6" name="Rectangle 5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2" name="Picture 2" descr="energy insitute logo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3974" y="347812"/>
              <a:ext cx="3177866" cy="162706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 rot="697981">
              <a:off x="8362285" y="2787925"/>
              <a:ext cx="3242703" cy="3781985"/>
            </a:xfrm>
            <a:prstGeom prst="rect">
              <a:avLst/>
            </a:prstGeom>
          </p:spPr>
        </p:pic>
        <p:pic>
          <p:nvPicPr>
            <p:cNvPr id="4" name="Picture 6" descr="Billedresultat for discussion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4174" y="4582849"/>
              <a:ext cx="2937234" cy="220292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24" name="Picture 2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344190" y="462935"/>
            <a:ext cx="6243425" cy="29200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80273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32F80455-B95E-4563-BCE1-6E41F1EBC0F9}" type="slidenum">
              <a:rPr lang="en-GB" smtClean="0"/>
              <a:pPr/>
              <a:t>6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>
              <a:defRPr/>
            </a:pPr>
            <a:endParaRPr lang="en-GB" dirty="0"/>
          </a:p>
        </p:txBody>
      </p:sp>
      <p:grpSp>
        <p:nvGrpSpPr>
          <p:cNvPr id="6" name="Group 5"/>
          <p:cNvGrpSpPr/>
          <p:nvPr/>
        </p:nvGrpSpPr>
        <p:grpSpPr>
          <a:xfrm>
            <a:off x="362215" y="880532"/>
            <a:ext cx="8409251" cy="3699935"/>
            <a:chOff x="-15507" y="0"/>
            <a:chExt cx="9159506" cy="5237564"/>
          </a:xfrm>
        </p:grpSpPr>
        <p:pic>
          <p:nvPicPr>
            <p:cNvPr id="7" name="Picture 17"/>
            <p:cNvPicPr>
              <a:picLocks noChangeAspect="1"/>
            </p:cNvPicPr>
            <p:nvPr>
              <p:custDataLst>
                <p:tags r:id="rId1"/>
              </p:custDataLst>
            </p:nvPr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0" y="0"/>
              <a:ext cx="9143999" cy="5143500"/>
            </a:xfrm>
            <a:prstGeom prst="rect">
              <a:avLst/>
            </a:prstGeom>
          </p:spPr>
        </p:pic>
        <p:sp>
          <p:nvSpPr>
            <p:cNvPr id="8" name="Curved Down Arrow 7"/>
            <p:cNvSpPr/>
            <p:nvPr/>
          </p:nvSpPr>
          <p:spPr>
            <a:xfrm rot="650782">
              <a:off x="3759665" y="587187"/>
              <a:ext cx="1934129" cy="676572"/>
            </a:xfrm>
            <a:prstGeom prst="curvedDown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>
                <a:solidFill>
                  <a:schemeClr val="tx1"/>
                </a:solidFill>
              </a:endParaRPr>
            </a:p>
          </p:txBody>
        </p:sp>
        <p:sp>
          <p:nvSpPr>
            <p:cNvPr id="9" name="Curved Down Arrow 8"/>
            <p:cNvSpPr/>
            <p:nvPr/>
          </p:nvSpPr>
          <p:spPr>
            <a:xfrm rot="433756">
              <a:off x="1654166" y="324716"/>
              <a:ext cx="1164624" cy="469637"/>
            </a:xfrm>
            <a:prstGeom prst="curvedDown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>
                <a:solidFill>
                  <a:schemeClr val="tx1"/>
                </a:solidFill>
              </a:endParaRPr>
            </a:p>
          </p:txBody>
        </p:sp>
        <p:pic>
          <p:nvPicPr>
            <p:cNvPr id="10" name="Picture 9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-15507" y="184244"/>
              <a:ext cx="2129043" cy="3444744"/>
            </a:xfrm>
            <a:prstGeom prst="rect">
              <a:avLst/>
            </a:prstGeom>
          </p:spPr>
        </p:pic>
        <p:pic>
          <p:nvPicPr>
            <p:cNvPr id="11" name="Picture 10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2227113" y="769500"/>
              <a:ext cx="2584392" cy="2742185"/>
            </a:xfrm>
            <a:prstGeom prst="rect">
              <a:avLst/>
            </a:prstGeom>
          </p:spPr>
        </p:pic>
        <p:pic>
          <p:nvPicPr>
            <p:cNvPr id="12" name="Picture 11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4753846" y="1322967"/>
              <a:ext cx="1749842" cy="3725689"/>
            </a:xfrm>
            <a:prstGeom prst="rect">
              <a:avLst/>
            </a:prstGeom>
          </p:spPr>
        </p:pic>
        <p:sp>
          <p:nvSpPr>
            <p:cNvPr id="13" name="Curved Down Arrow 12"/>
            <p:cNvSpPr/>
            <p:nvPr/>
          </p:nvSpPr>
          <p:spPr>
            <a:xfrm rot="514227">
              <a:off x="5742156" y="1053532"/>
              <a:ext cx="1806754" cy="575119"/>
            </a:xfrm>
            <a:prstGeom prst="curvedDown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>
                <a:solidFill>
                  <a:schemeClr val="tx1"/>
                </a:solidFill>
              </a:endParaRPr>
            </a:p>
          </p:txBody>
        </p:sp>
        <p:pic>
          <p:nvPicPr>
            <p:cNvPr id="14" name="Picture 13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6712374" y="1571160"/>
              <a:ext cx="2222938" cy="3666404"/>
            </a:xfrm>
            <a:prstGeom prst="rect">
              <a:avLst/>
            </a:prstGeom>
          </p:spPr>
        </p:pic>
        <p:sp>
          <p:nvSpPr>
            <p:cNvPr id="15" name="TextBox 14"/>
            <p:cNvSpPr txBox="1"/>
            <p:nvPr/>
          </p:nvSpPr>
          <p:spPr>
            <a:xfrm>
              <a:off x="362216" y="3685101"/>
              <a:ext cx="38729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fontAlgn="auto">
                <a:spcAft>
                  <a:spcPts val="600"/>
                </a:spcAft>
              </a:pPr>
              <a:r>
                <a:rPr lang="en-GB" i="1" dirty="0" smtClean="0">
                  <a:solidFill>
                    <a:schemeClr val="bg1"/>
                  </a:solidFill>
                </a:rPr>
                <a:t>Example: Competency/training – are workers interested?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6375213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32F80455-B95E-4563-BCE1-6E41F1EBC0F9}" type="slidenum">
              <a:rPr lang="en-GB" smtClean="0"/>
              <a:pPr/>
              <a:t>7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>
              <a:defRPr/>
            </a:pPr>
            <a:endParaRPr lang="en-GB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5878" y="816292"/>
            <a:ext cx="4066384" cy="3901778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52591" y="816292"/>
            <a:ext cx="4590686" cy="3426249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420914" y="156097"/>
            <a:ext cx="836748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2000" b="1" dirty="0" smtClean="0"/>
              <a:t>A collaborative approach</a:t>
            </a:r>
            <a:endParaRPr lang="en-GB" sz="2000" b="1" dirty="0"/>
          </a:p>
        </p:txBody>
      </p:sp>
    </p:spTree>
    <p:extLst>
      <p:ext uri="{BB962C8B-B14F-4D97-AF65-F5344CB8AC3E}">
        <p14:creationId xmlns:p14="http://schemas.microsoft.com/office/powerpoint/2010/main" val="17781736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522084" y="983122"/>
            <a:ext cx="4209573" cy="3361500"/>
          </a:xfrm>
        </p:spPr>
        <p:txBody>
          <a:bodyPr/>
          <a:lstStyle/>
          <a:p>
            <a:pPr marL="171450" indent="-171450" fontAlgn="auto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1800" dirty="0"/>
              <a:t>Take </a:t>
            </a:r>
            <a:r>
              <a:rPr lang="en-GB" sz="1800" dirty="0" smtClean="0"/>
              <a:t>responsibility</a:t>
            </a:r>
          </a:p>
          <a:p>
            <a:pPr marL="171450" indent="-171450" fontAlgn="auto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1800" dirty="0" smtClean="0"/>
              <a:t>Be a role </a:t>
            </a:r>
            <a:r>
              <a:rPr lang="en-GB" sz="1800" dirty="0"/>
              <a:t>model</a:t>
            </a:r>
          </a:p>
          <a:p>
            <a:pPr marL="171450" indent="-171450" fontAlgn="auto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1800" dirty="0" smtClean="0"/>
              <a:t>Be </a:t>
            </a:r>
            <a:r>
              <a:rPr lang="en-GB" sz="1800" dirty="0" err="1"/>
              <a:t>v</a:t>
            </a:r>
            <a:r>
              <a:rPr lang="en-GB" sz="1800" dirty="0" err="1" smtClean="0"/>
              <a:t>isibile</a:t>
            </a:r>
            <a:r>
              <a:rPr lang="en-GB" sz="1800" dirty="0" smtClean="0"/>
              <a:t> &amp; authentic</a:t>
            </a:r>
            <a:endParaRPr lang="en-GB" sz="1800" dirty="0"/>
          </a:p>
          <a:p>
            <a:pPr marL="171450" indent="-171450" fontAlgn="auto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1800" dirty="0" smtClean="0"/>
              <a:t>Engage with the team</a:t>
            </a:r>
            <a:endParaRPr lang="en-GB" sz="1800" dirty="0"/>
          </a:p>
          <a:p>
            <a:pPr marL="171450" indent="-171450" fontAlgn="auto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1800" dirty="0" smtClean="0"/>
              <a:t>Make time for safety</a:t>
            </a:r>
          </a:p>
          <a:p>
            <a:pPr marL="171450" indent="-171450" fontAlgn="auto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1800" dirty="0" smtClean="0"/>
              <a:t>Build &amp; maintain trust</a:t>
            </a:r>
          </a:p>
          <a:p>
            <a:pPr marL="171450" indent="-171450" fontAlgn="auto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1800" dirty="0" smtClean="0"/>
              <a:t>Ensure actions are closed down and if they aren’t, identify why not</a:t>
            </a:r>
          </a:p>
          <a:p>
            <a:pPr marL="171450" indent="-171450" fontAlgn="auto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1800" dirty="0" smtClean="0"/>
              <a:t>Get to know your team</a:t>
            </a:r>
            <a:endParaRPr lang="en-GB" sz="1800" dirty="0"/>
          </a:p>
          <a:p>
            <a:endParaRPr lang="en-GB" sz="2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32F80455-B95E-4563-BCE1-6E41F1EBC0F9}" type="slidenum">
              <a:rPr lang="en-GB" smtClean="0"/>
              <a:pPr/>
              <a:t>8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>
              <a:defRPr/>
            </a:pPr>
            <a:endParaRPr lang="en-GB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5377" y="1315478"/>
            <a:ext cx="3377054" cy="2783339"/>
          </a:xfrm>
          <a:prstGeom prst="rect">
            <a:avLst/>
          </a:prstGeom>
        </p:spPr>
      </p:pic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362215" y="253800"/>
            <a:ext cx="8404062" cy="515700"/>
          </a:xfrm>
        </p:spPr>
        <p:txBody>
          <a:bodyPr/>
          <a:lstStyle/>
          <a:p>
            <a:pPr algn="ctr" fontAlgn="auto">
              <a:spcAft>
                <a:spcPts val="600"/>
              </a:spcAft>
            </a:pPr>
            <a:r>
              <a:rPr lang="en-GB" sz="2000" dirty="0" smtClean="0"/>
              <a:t>Management</a:t>
            </a:r>
            <a:endParaRPr lang="en-GB" sz="2000" dirty="0"/>
          </a:p>
        </p:txBody>
      </p:sp>
    </p:spTree>
    <p:extLst>
      <p:ext uri="{BB962C8B-B14F-4D97-AF65-F5344CB8AC3E}">
        <p14:creationId xmlns:p14="http://schemas.microsoft.com/office/powerpoint/2010/main" val="29424194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PRESENTATIONDONOTDELETE" val="&lt;?xml version=&quot;1.0&quot; encoding=&quot;UTF-16&quot; standalone=&quot;yes&quot;?&gt;&#10;&lt;root reqver=&quot;21047&quot;&gt;&lt;version val=&quot;23049&quot;/&gt;&lt;CPresentation id=&quot;1&quot;&gt;&lt;m_precDefaultNumber&gt;&lt;m_bNumberIsYear val=&quot;1&quot;/&gt;&lt;m_chMinusSymbol&gt;-&lt;/m_chMinusSymbol&gt;&lt;m_chDecimalSymbol17909&gt;.&lt;/m_chDecimalSymbol17909&gt;&lt;m_nGroupingDigits17909 val=&quot;3&quot;/&gt;&lt;m_chGroupingSymbol17909&gt;,&lt;/m_chGroupingSymbol17909&gt;&lt;/m_precDefaultNumber&gt;&lt;m_precDefaultPercent&gt;&lt;m_bNumberIsYear val=&quot;1&quot;/&gt;&lt;m_chMinusSymbol&gt;-&lt;/m_chMinusSymbol&gt;&lt;m_nDecimalDigits17909 val=&quot;0&quot;/&gt;&lt;m_chDecimalSymbol17909&gt;.&lt;/m_chDecimalSymbol17909&gt;&lt;m_nGroupingDigits17909 val=&quot;3&quot;/&gt;&lt;m_chGroupingSymbol17909&gt;,&lt;/m_chGroupingSymbol17909&gt;&lt;m_strSuffix17909&gt;%&lt;/m_strSuffix17909&gt;&lt;/m_precDefaultPercent&gt;&lt;m_precDefaultDate&gt;&lt;m_bNumberIsYear val=&quot;0&quot;/&gt;&lt;m_strFormatTime&gt;%d/%m/%Y&lt;/m_strFormatTime&gt;&lt;/m_precDefaultDate&gt;&lt;m_precDefaultYear&gt;&lt;m_bNumberIsYear val=&quot;0&quot;/&gt;&lt;/m_precDefaultYear&gt;&lt;m_precDefaultQuarter&gt;&lt;m_bNumberIsYear val=&quot;0&quot;/&gt;&lt;/m_precDefaultQuarter&gt;&lt;m_precDefaultMonth&gt;&lt;m_bNumberIsYear val=&quot;0&quot;/&gt;&lt;/m_precDefaultMonth&gt;&lt;m_precDefaultWeek&gt;&lt;m_bNumberIsYear val=&quot;0&quot;/&gt;&lt;/m_precDefaultWeek&gt;&lt;m_precDefaultDay&gt;&lt;m_bNumberIsYear val=&quot;0&quot;/&gt;&lt;/m_precDefaultDay&gt;&lt;m_mruColor&gt;&lt;m_vecMRU length=&quot;24&quot;&gt;&lt;elem m_fUsage=&quot;3.95863944825409630000E+000&quot;&gt;&lt;m_msothmcolidx val=&quot;0&quot;/&gt;&lt;m_rgb r=&quot;4a&quot; g=&quot;4c&quot; b=&quot;46&quot;/&gt;&lt;m_ppcolschidx tagver0=&quot;23004&quot; tagname0=&quot;m_ppcolschidxUNRECOGNIZED&quot; val=&quot;0&quot;/&gt;&lt;m_nBrightness val=&quot;0&quot;/&gt;&lt;/elem&gt;&lt;elem m_fUsage=&quot;2.41648773972507950000E+000&quot;&gt;&lt;m_msothmcolidx val=&quot;0&quot;/&gt;&lt;m_rgb r=&quot;c4&quot; g=&quot;d3&quot; b=&quot;e2&quot;/&gt;&lt;m_ppcolschidx tagver0=&quot;23004&quot; tagname0=&quot;m_ppcolschidxUNRECOGNIZED&quot; val=&quot;0&quot;/&gt;&lt;m_nBrightness val=&quot;0&quot;/&gt;&lt;/elem&gt;&lt;elem m_fUsage=&quot;2.00158286080943480000E+000&quot;&gt;&lt;m_msothmcolidx val=&quot;0&quot;/&gt;&lt;m_rgb r=&quot;93&quot; g=&quot;96&quot; b=&quot;7f&quot;/&gt;&lt;m_ppcolschidx tagver0=&quot;23004&quot; tagname0=&quot;m_ppcolschidxUNRECOGNIZED&quot; val=&quot;0&quot;/&gt;&lt;m_nBrightness val=&quot;0&quot;/&gt;&lt;/elem&gt;&lt;elem m_fUsage=&quot;1.03343990873886750000E+000&quot;&gt;&lt;m_msothmcolidx val=&quot;0&quot;/&gt;&lt;m_rgb r=&quot;18&quot; g=&quot;3a&quot; b=&quot;5c&quot;/&gt;&lt;m_ppcolschidx tagver0=&quot;23004&quot; tagname0=&quot;m_ppcolschidxUNRECOGNIZED&quot; val=&quot;0&quot;/&gt;&lt;m_nBrightness val=&quot;0&quot;/&gt;&lt;/elem&gt;&lt;elem m_fUsage=&quot;4.93839383473910150000E-001&quot;&gt;&lt;m_msothmcolidx val=&quot;0&quot;/&gt;&lt;m_rgb r=&quot;bf&quot; g=&quot;c1&quot; b=&quot;b4&quot;/&gt;&lt;m_ppcolschidx tagver0=&quot;23004&quot; tagname0=&quot;m_ppcolschidxUNRECOGNIZED&quot; val=&quot;0&quot;/&gt;&lt;m_nBrightness val=&quot;0&quot;/&gt;&lt;/elem&gt;&lt;elem m_fUsage=&quot;3.43368382029251570000E-002&quot;&gt;&lt;m_msothmcolidx val=&quot;0&quot;/&gt;&lt;m_rgb r=&quot;e9&quot; g=&quot;ea&quot; b=&quot;e6&quot;/&gt;&lt;m_ppcolschidx tagver0=&quot;23004&quot; tagname0=&quot;m_ppcolschidxUNRECOGNIZED&quot; val=&quot;0&quot;/&gt;&lt;m_nBrightness val=&quot;0&quot;/&gt;&lt;/elem&gt;&lt;elem m_fUsage=&quot;3.09031543826326430000E-002&quot;&gt;&lt;m_msothmcolidx val=&quot;0&quot;/&gt;&lt;m_rgb r=&quot;f0&quot; g=&quot;f7&quot; b=&quot;f9&quot;/&gt;&lt;m_ppcolschidx tagver0=&quot;23004&quot; tagname0=&quot;m_ppcolschidxUNRECOGNIZED&quot; val=&quot;0&quot;/&gt;&lt;m_nBrightness val=&quot;0&quot;/&gt;&lt;/elem&gt;&lt;elem m_fUsage=&quot;6.40548586304620120000E-003&quot;&gt;&lt;m_msothmcolidx val=&quot;0&quot;/&gt;&lt;m_rgb r=&quot;9c&quot; g=&quot;ca&quot; b=&quot;d8&quot;/&gt;&lt;m_ppcolschidx tagver0=&quot;23004&quot; tagname0=&quot;m_ppcolschidxUNRECOGNIZED&quot; val=&quot;0&quot;/&gt;&lt;m_nBrightness val=&quot;0&quot;/&gt;&lt;/elem&gt;&lt;elem m_fUsage=&quot;3.64428913891796540000E-003&quot;&gt;&lt;m_msothmcolidx val=&quot;0&quot;/&gt;&lt;m_rgb r=&quot;b4&quot; g=&quot;d7&quot; b=&quot;e1&quot;/&gt;&lt;m_ppcolschidx tagver0=&quot;23004&quot; tagname0=&quot;m_ppcolschidxUNRECOGNIZED&quot; val=&quot;0&quot;/&gt;&lt;m_nBrightness val=&quot;0&quot;/&gt;&lt;/elem&gt;&lt;elem m_fUsage=&quot;3.38139191352273020000E-003&quot;&gt;&lt;m_msothmcolidx val=&quot;0&quot;/&gt;&lt;m_rgb r=&quot;6b&quot; g=&quot;90&quot; b=&quot;b6&quot;/&gt;&lt;m_ppcolschidx tagver0=&quot;23004&quot; tagname0=&quot;m_ppcolschidxUNRECOGNIZED&quot; val=&quot;0&quot;/&gt;&lt;m_nBrightness val=&quot;0&quot;/&gt;&lt;/elem&gt;&lt;elem m_fUsage=&quot;2.85618256673318090000E-003&quot;&gt;&lt;m_msothmcolidx val=&quot;0&quot;/&gt;&lt;m_rgb r=&quot;6c&quot; g=&quot;b0&quot; b=&quot;d8&quot;/&gt;&lt;m_ppcolschidx tagver0=&quot;23004&quot; tagname0=&quot;m_ppcolschidxUNRECOGNIZED&quot; val=&quot;0&quot;/&gt;&lt;m_nBrightness val=&quot;0&quot;/&gt;&lt;/elem&gt;&lt;elem m_fUsage=&quot;2.73892744995341170000E-003&quot;&gt;&lt;m_msothmcolidx val=&quot;0&quot;/&gt;&lt;m_rgb r=&quot;8c&quot; g=&quot;b4&quot; b=&quot;1d&quot;/&gt;&lt;m_ppcolschidx tagver0=&quot;23004&quot; tagname0=&quot;m_ppcolschidxUNRECOGNIZED&quot; val=&quot;0&quot;/&gt;&lt;m_nBrightness val=&quot;0&quot;/&gt;&lt;/elem&gt;&lt;elem m_fUsage=&quot;2.57056431005986280000E-003&quot;&gt;&lt;m_msothmcolidx val=&quot;0&quot;/&gt;&lt;m_rgb r=&quot;3a&quot; g=&quot;7d&quot; b=&quot;91&quot;/&gt;&lt;m_ppcolschidx tagver0=&quot;23004&quot; tagname0=&quot;m_ppcolschidxUNRECOGNIZED&quot; val=&quot;0&quot;/&gt;&lt;m_nBrightness val=&quot;0&quot;/&gt;&lt;/elem&gt;&lt;elem m_fUsage=&quot;2.31361205736838740000E-003&quot;&gt;&lt;m_msothmcolidx val=&quot;0&quot;/&gt;&lt;m_rgb r=&quot;f&quot; g=&quot;4b&quot; b=&quot;5f&quot;/&gt;&lt;m_ppcolschidx tagver0=&quot;23004&quot; tagname0=&quot;m_ppcolschidxUNRECOGNIZED&quot; val=&quot;0&quot;/&gt;&lt;m_nBrightness val=&quot;0&quot;/&gt;&lt;/elem&gt;&lt;elem m_fUsage=&quot;1.45874224981556650000E-003&quot;&gt;&lt;m_msothmcolidx val=&quot;0&quot;/&gt;&lt;m_rgb r=&quot;d2&quot; g=&quot;e7&quot; b=&quot;ed&quot;/&gt;&lt;m_ppcolschidx tagver0=&quot;23004&quot; tagname0=&quot;m_ppcolschidxUNRECOGNIZED&quot; val=&quot;0&quot;/&gt;&lt;m_nBrightness val=&quot;0&quot;/&gt;&lt;/elem&gt;&lt;elem m_fUsage=&quot;1.41467478182107630000E-003&quot;&gt;&lt;m_msothmcolidx val=&quot;0&quot;/&gt;&lt;m_rgb r=&quot;6c&quot; g=&quot;b0&quot; b=&quot;c4&quot;/&gt;&lt;m_ppcolschidx tagver0=&quot;23004&quot; tagname0=&quot;m_ppcolschidxUNRECOGNIZED&quot; val=&quot;0&quot;/&gt;&lt;m_nBrightness val=&quot;0&quot;/&gt;&lt;/elem&gt;&lt;elem m_fUsage=&quot;1.31002050863762210000E-003&quot;&gt;&lt;m_msothmcolidx val=&quot;0&quot;/&gt;&lt;m_rgb r=&quot;d2&quot; g=&quot;d5&quot; b=&quot;ed&quot;/&gt;&lt;m_ppcolschidx tagver0=&quot;23004&quot; tagname0=&quot;m_ppcolschidxUNRECOGNIZED&quot; val=&quot;0&quot;/&gt;&lt;m_nBrightness val=&quot;0&quot;/&gt;&lt;/elem&gt;&lt;elem m_fUsage=&quot;1.06111661199647390000E-003&quot;&gt;&lt;m_msothmcolidx val=&quot;0&quot;/&gt;&lt;m_rgb r=&quot;b4&quot; g=&quot;d7&quot; b=&quot;19&quot;/&gt;&lt;m_ppcolschidx tagver0=&quot;23004&quot; tagname0=&quot;m_ppcolschidxUNRECOGNIZED&quot; val=&quot;0&quot;/&gt;&lt;m_nBrightness val=&quot;0&quot;/&gt;&lt;/elem&gt;&lt;elem m_fUsage=&quot;8.25591373342035650000E-004&quot;&gt;&lt;m_msothmcolidx val=&quot;0&quot;/&gt;&lt;m_rgb r=&quot;52&quot; g=&quot;a3&quot; b=&quot;ba&quot;/&gt;&lt;m_ppcolschidx tagver0=&quot;23004&quot; tagname0=&quot;m_ppcolschidxUNRECOGNIZED&quot; val=&quot;0&quot;/&gt;&lt;m_nBrightness val=&quot;0&quot;/&gt;&lt;/elem&gt;&lt;elem m_fUsage=&quot;2.77390501186752770000E-004&quot;&gt;&lt;m_msothmcolidx val=&quot;0&quot;/&gt;&lt;m_rgb r=&quot;74&quot; g=&quot;b4&quot; b=&quot;c7&quot;/&gt;&lt;m_ppcolschidx tagver0=&quot;23004&quot; tagname0=&quot;m_ppcolschidxUNRECOGNIZED&quot; val=&quot;0&quot;/&gt;&lt;m_nBrightness val=&quot;0&quot;/&gt;&lt;/elem&gt;&lt;elem m_fUsage=&quot;2.52736729752820230000E-004&quot;&gt;&lt;m_msothmcolidx val=&quot;0&quot;/&gt;&lt;m_rgb r=&quot;3f&quot; g=&quot;86&quot; b=&quot;9a&quot;/&gt;&lt;m_ppcolschidx tagver0=&quot;23004&quot; tagname0=&quot;m_ppcolschidxUNRECOGNIZED&quot; val=&quot;0&quot;/&gt;&lt;m_nBrightness val=&quot;0&quot;/&gt;&lt;/elem&gt;&lt;elem m_fUsage=&quot;1.09292680298895930000E-004&quot;&gt;&lt;m_msothmcolidx val=&quot;0&quot;/&gt;&lt;m_rgb r=&quot;35&quot; g=&quot;72&quot; b=&quot;84&quot;/&gt;&lt;m_ppcolschidx tagver0=&quot;23004&quot; tagname0=&quot;m_ppcolschidxUNRECOGNIZED&quot; val=&quot;0&quot;/&gt;&lt;m_nBrightness val=&quot;0&quot;/&gt;&lt;/elem&gt;&lt;elem m_fUsage=&quot;9.22719639801246580000E-005&quot;&gt;&lt;m_msothmcolidx val=&quot;0&quot;/&gt;&lt;m_rgb r=&quot;42&quot; g=&quot;8f&quot; b=&quot;a6&quot;/&gt;&lt;m_ppcolschidx tagver0=&quot;23004&quot; tagname0=&quot;m_ppcolschidxUNRECOGNIZED&quot; val=&quot;0&quot;/&gt;&lt;m_nBrightness val=&quot;0&quot;/&gt;&lt;/elem&gt;&lt;elem m_fUsage=&quot;2.56283152765449960000E-005&quot;&gt;&lt;m_msothmcolidx val=&quot;0&quot;/&gt;&lt;m_rgb r=&quot;46&quot; g=&quot;97&quot; b=&quot;ae&quot;/&gt;&lt;m_ppcolschidx tagver0=&quot;23004&quot; tagname0=&quot;m_ppcolschidxUNRECOGNIZED&quot; val=&quot;0&quot;/&gt;&lt;m_nBrightness val=&quot;0&quot;/&gt;&lt;/elem&gt;&lt;/m_vecMRU&gt;&lt;/m_mruColor&gt;&lt;m_eweekdayFirstOfWeek val=&quot;2&quot;/&gt;&lt;m_eweekdayFirstOfWorkweek val=&quot;2&quot;/&gt;&lt;m_eweekdayFirstOfWeekend val=&quot;7&quot;/&gt;&lt;/CPresentation&gt;&lt;/root&gt;"/>
  <p:tag name="THINKCELLUNDODONOTDELETE" val="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ISTsDmOT1kK64mNkRYt0GA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ISTsDmOT1kK64mNkRYt0GA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ISTsDmOT1kK64mNkRYt0GA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ISTsDmOT1kK64mNkRYt0GA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ISTsDmOT1kK64mNkRYt0GA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ISTsDmOT1kK64mNkRYt0GA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NTAINEDIMAGEPATH" val="C:\ProgramData\SkabelonDesign\SDIS\Shared\Images\Wind turbines\Anholt_BEZ_9983_1600px.jpg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ISTsDmOT1kK64mNkRYt0GA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FdN0dkMl4EWCBhont5.EbA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ISTsDmOT1kK64mNkRYt0GA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ISTsDmOT1kK64mNkRYt0GA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ISTsDmOT1kK64mNkRYt0GA"/>
</p:tagLst>
</file>

<file path=ppt/theme/theme1.xml><?xml version="1.0" encoding="utf-8"?>
<a:theme xmlns:a="http://schemas.openxmlformats.org/drawingml/2006/main" name="DONG Energy Template A4">
  <a:themeElements>
    <a:clrScheme name="DONG Energy">
      <a:dk1>
        <a:sysClr val="windowText" lastClr="000000"/>
      </a:dk1>
      <a:lt1>
        <a:sysClr val="window" lastClr="FFFFFF"/>
      </a:lt1>
      <a:dk2>
        <a:srgbClr val="D4D47E"/>
      </a:dk2>
      <a:lt2>
        <a:srgbClr val="646B00"/>
      </a:lt2>
      <a:accent1>
        <a:srgbClr val="183A5C"/>
      </a:accent1>
      <a:accent2>
        <a:srgbClr val="6B90B6"/>
      </a:accent2>
      <a:accent3>
        <a:srgbClr val="C4D3E2"/>
      </a:accent3>
      <a:accent4>
        <a:srgbClr val="4A4C46"/>
      </a:accent4>
      <a:accent5>
        <a:srgbClr val="939680"/>
      </a:accent5>
      <a:accent6>
        <a:srgbClr val="BFC1B4"/>
      </a:accent6>
      <a:hlink>
        <a:srgbClr val="A05D15"/>
      </a:hlink>
      <a:folHlink>
        <a:srgbClr val="E8AF70"/>
      </a:folHlink>
    </a:clrScheme>
    <a:fontScheme name="Custom 1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bg1">
            <a:lumMod val="95000"/>
          </a:schemeClr>
        </a:solidFill>
        <a:ln>
          <a:noFill/>
        </a:ln>
      </a:spPr>
      <a:bodyPr lIns="72000" tIns="36000" rIns="72000" bIns="36000" rtlCol="0" anchor="t"/>
      <a:lstStyle>
        <a:defPPr>
          <a:spcAft>
            <a:spcPts val="300"/>
          </a:spcAft>
          <a:defRPr sz="1000" b="1" dirty="0" smtClean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none" rtlCol="0">
        <a:spAutoFit/>
      </a:bodyPr>
      <a:lstStyle>
        <a:defPPr fontAlgn="auto">
          <a:spcAft>
            <a:spcPts val="600"/>
          </a:spcAft>
          <a:defRPr sz="1000" dirty="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Blank.potm" id="{43B171FB-207F-467E-B5B7-77FBE4714A5B}" vid="{47D1340C-945D-469A-AFE6-92A8D99B01D8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Kontortema">
  <a:themeElements>
    <a:clrScheme name="Kont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ont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ont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blank</Template>
  <TotalTime>0</TotalTime>
  <Words>433</Words>
  <Application>Microsoft Office PowerPoint</Application>
  <PresentationFormat>On-screen Show (16:9)</PresentationFormat>
  <Paragraphs>77</Paragraphs>
  <Slides>8</Slides>
  <Notes>8</Notes>
  <HiddenSlides>0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5" baseType="lpstr">
      <vt:lpstr>Arial</vt:lpstr>
      <vt:lpstr>Courier New</vt:lpstr>
      <vt:lpstr>Futura Medium</vt:lpstr>
      <vt:lpstr>Times New Roman</vt:lpstr>
      <vt:lpstr>Wingdings</vt:lpstr>
      <vt:lpstr>DONG Energy Template A4</vt:lpstr>
      <vt:lpstr>think-cell Slide</vt:lpstr>
      <vt:lpstr>Site Safety CUlture</vt:lpstr>
      <vt:lpstr>What is Safety Culture?</vt:lpstr>
      <vt:lpstr>How do we wish our culture/behaviour to be?</vt:lpstr>
      <vt:lpstr>HSE performance over time</vt:lpstr>
      <vt:lpstr>PowerPoint Presentation</vt:lpstr>
      <vt:lpstr>PowerPoint Presentation</vt:lpstr>
      <vt:lpstr>PowerPoint Presentation</vt:lpstr>
      <vt:lpstr>Management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2016-02-10T08:13:24Z</dcterms:created>
  <dcterms:modified xsi:type="dcterms:W3CDTF">2016-09-26T16:53:38Z</dcterms:modified>
</cp:coreProperties>
</file>