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62" r:id="rId3"/>
    <p:sldId id="263" r:id="rId4"/>
    <p:sldId id="264" r:id="rId5"/>
    <p:sldId id="265" r:id="rId6"/>
    <p:sldId id="276" r:id="rId7"/>
    <p:sldId id="266" r:id="rId8"/>
    <p:sldId id="273" r:id="rId9"/>
    <p:sldId id="269" r:id="rId10"/>
    <p:sldId id="260" r:id="rId11"/>
  </p:sldIdLst>
  <p:sldSz cx="9144000" cy="6858000" type="screen4x3"/>
  <p:notesSz cx="6797675" cy="9928225"/>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6BA8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1" autoAdjust="0"/>
  </p:normalViewPr>
  <p:slideViewPr>
    <p:cSldViewPr snapToObjects="1" showGuides="1">
      <p:cViewPr>
        <p:scale>
          <a:sx n="60" d="100"/>
          <a:sy n="60" d="100"/>
        </p:scale>
        <p:origin x="2098" y="1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DE501-39A8-4EDA-B2B7-82E81A95B908}"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zh-CN" altLang="en-US"/>
        </a:p>
      </dgm:t>
    </dgm:pt>
    <dgm:pt modelId="{BC15DCE1-9BA2-43AE-873C-A8EBAA3BFC17}">
      <dgm:prSet phldrT="[文本]"/>
      <dgm:spPr>
        <a:xfrm>
          <a:off x="266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gm:spPr>
      <dgm:t>
        <a:bodyPr/>
        <a:lstStyle/>
        <a:p>
          <a:pPr>
            <a:buNone/>
          </a:pPr>
          <a:r>
            <a:rPr lang="en-US" altLang="zh-CN" b="1" dirty="0">
              <a:solidFill>
                <a:sysClr val="window" lastClr="FFFFFF"/>
              </a:solidFill>
              <a:latin typeface="Arial"/>
              <a:ea typeface="华文楷体"/>
              <a:cs typeface="+mn-cs"/>
            </a:rPr>
            <a:t>Engineering capability</a:t>
          </a:r>
          <a:endParaRPr lang="zh-CN" altLang="en-US" b="1" dirty="0">
            <a:solidFill>
              <a:sysClr val="window" lastClr="FFFFFF"/>
            </a:solidFill>
            <a:latin typeface="Arial"/>
            <a:ea typeface="华文楷体"/>
            <a:cs typeface="+mn-cs"/>
          </a:endParaRPr>
        </a:p>
      </dgm:t>
    </dgm:pt>
    <dgm:pt modelId="{99782D39-A435-4615-BEC1-037A618465A5}" type="parTrans" cxnId="{7E4466CF-F9EE-420D-98DF-12791601D4DB}">
      <dgm:prSet/>
      <dgm:spPr/>
      <dgm:t>
        <a:bodyPr/>
        <a:lstStyle/>
        <a:p>
          <a:endParaRPr lang="zh-CN" altLang="en-US"/>
        </a:p>
      </dgm:t>
    </dgm:pt>
    <dgm:pt modelId="{83EEEA4C-37C8-44B6-9A47-5785BD86C6CE}" type="sibTrans" cxnId="{7E4466CF-F9EE-420D-98DF-12791601D4DB}">
      <dgm:prSet/>
      <dgm:spPr/>
      <dgm:t>
        <a:bodyPr/>
        <a:lstStyle/>
        <a:p>
          <a:endParaRPr lang="zh-CN" altLang="en-US"/>
        </a:p>
      </dgm:t>
    </dgm:pt>
    <dgm:pt modelId="{65BEA3CD-ADC8-4196-A178-C666C8016A33}">
      <dgm:prSet phldrT="[文本]" custT="1"/>
      <dgm:spPr>
        <a:xfrm>
          <a:off x="266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sz="1400" b="0" dirty="0">
              <a:solidFill>
                <a:srgbClr val="474747">
                  <a:hueOff val="0"/>
                  <a:satOff val="0"/>
                  <a:lumOff val="0"/>
                  <a:alphaOff val="0"/>
                </a:srgbClr>
              </a:solidFill>
              <a:latin typeface="Arial"/>
              <a:ea typeface="华文楷体"/>
              <a:cs typeface="+mn-cs"/>
            </a:rPr>
            <a:t>Develop capability</a:t>
          </a:r>
          <a:endParaRPr lang="zh-CN" altLang="en-US" sz="1400" b="0" dirty="0">
            <a:solidFill>
              <a:srgbClr val="474747">
                <a:hueOff val="0"/>
                <a:satOff val="0"/>
                <a:lumOff val="0"/>
                <a:alphaOff val="0"/>
              </a:srgbClr>
            </a:solidFill>
            <a:latin typeface="Arial"/>
            <a:ea typeface="华文楷体"/>
            <a:cs typeface="+mn-cs"/>
          </a:endParaRPr>
        </a:p>
      </dgm:t>
    </dgm:pt>
    <dgm:pt modelId="{EC5D3ABB-FA44-4CB9-8E56-3302DCAF1712}" type="parTrans" cxnId="{D51BC37F-C0AB-4406-B1B6-B0997A9F7DE7}">
      <dgm:prSet/>
      <dgm:spPr/>
      <dgm:t>
        <a:bodyPr/>
        <a:lstStyle/>
        <a:p>
          <a:endParaRPr lang="zh-CN" altLang="en-US"/>
        </a:p>
      </dgm:t>
    </dgm:pt>
    <dgm:pt modelId="{8BCA0F20-4BFC-4521-8CF0-C1D52785F159}" type="sibTrans" cxnId="{D51BC37F-C0AB-4406-B1B6-B0997A9F7DE7}">
      <dgm:prSet/>
      <dgm:spPr/>
      <dgm:t>
        <a:bodyPr/>
        <a:lstStyle/>
        <a:p>
          <a:endParaRPr lang="zh-CN" altLang="en-US"/>
        </a:p>
      </dgm:t>
    </dgm:pt>
    <dgm:pt modelId="{14F29547-367E-447F-AD1C-89D5C6781483}">
      <dgm:prSet phldrT="[文本]"/>
      <dgm:spPr>
        <a:xfrm>
          <a:off x="296703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gm:spPr>
      <dgm:t>
        <a:bodyPr/>
        <a:lstStyle/>
        <a:p>
          <a:pPr>
            <a:buNone/>
          </a:pPr>
          <a:r>
            <a:rPr lang="en-US" altLang="zh-CN" b="1" dirty="0">
              <a:solidFill>
                <a:sysClr val="window" lastClr="FFFFFF"/>
              </a:solidFill>
              <a:latin typeface="Arial"/>
              <a:ea typeface="华文楷体"/>
              <a:cs typeface="+mn-cs"/>
            </a:rPr>
            <a:t>Risk recognition and quantization  </a:t>
          </a:r>
          <a:endParaRPr lang="zh-CN" altLang="en-US" b="1" dirty="0">
            <a:solidFill>
              <a:sysClr val="window" lastClr="FFFFFF"/>
            </a:solidFill>
            <a:latin typeface="Arial"/>
            <a:ea typeface="华文楷体"/>
            <a:cs typeface="+mn-cs"/>
          </a:endParaRPr>
        </a:p>
      </dgm:t>
    </dgm:pt>
    <dgm:pt modelId="{271A8F1D-0D37-4453-9D93-0AD09552E156}" type="parTrans" cxnId="{DA6AADFF-44D7-4DB6-A821-9FC91536FD42}">
      <dgm:prSet/>
      <dgm:spPr/>
      <dgm:t>
        <a:bodyPr/>
        <a:lstStyle/>
        <a:p>
          <a:endParaRPr lang="zh-CN" altLang="en-US"/>
        </a:p>
      </dgm:t>
    </dgm:pt>
    <dgm:pt modelId="{7B4DAF19-7565-4D65-AD75-B5E7DF58BAD5}" type="sibTrans" cxnId="{DA6AADFF-44D7-4DB6-A821-9FC91536FD42}">
      <dgm:prSet/>
      <dgm:spPr/>
      <dgm:t>
        <a:bodyPr/>
        <a:lstStyle/>
        <a:p>
          <a:endParaRPr lang="zh-CN" altLang="en-US"/>
        </a:p>
      </dgm:t>
    </dgm:pt>
    <dgm:pt modelId="{817E011D-3155-4B42-BC8D-D5C3CB55F828}">
      <dgm:prSet phldrT="[文本]" custT="1"/>
      <dgm:spPr>
        <a:xfrm>
          <a:off x="296703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sz="1400" b="0" dirty="0">
              <a:solidFill>
                <a:srgbClr val="474747">
                  <a:hueOff val="0"/>
                  <a:satOff val="0"/>
                  <a:lumOff val="0"/>
                  <a:alphaOff val="0"/>
                </a:srgbClr>
              </a:solidFill>
              <a:latin typeface="Arial"/>
              <a:ea typeface="华文楷体"/>
              <a:cs typeface="+mn-cs"/>
            </a:rPr>
            <a:t>Investment business </a:t>
          </a:r>
          <a:endParaRPr lang="zh-CN" altLang="en-US" sz="1400" b="0" dirty="0">
            <a:solidFill>
              <a:srgbClr val="474747">
                <a:hueOff val="0"/>
                <a:satOff val="0"/>
                <a:lumOff val="0"/>
                <a:alphaOff val="0"/>
              </a:srgbClr>
            </a:solidFill>
            <a:latin typeface="Arial"/>
            <a:ea typeface="华文楷体"/>
            <a:cs typeface="+mn-cs"/>
          </a:endParaRPr>
        </a:p>
      </dgm:t>
    </dgm:pt>
    <dgm:pt modelId="{2455E40B-4143-4AFC-800C-BA0E5DBC12E9}" type="parTrans" cxnId="{473A8C75-2690-4244-A94C-A767168D38CD}">
      <dgm:prSet/>
      <dgm:spPr/>
      <dgm:t>
        <a:bodyPr/>
        <a:lstStyle/>
        <a:p>
          <a:endParaRPr lang="zh-CN" altLang="en-US"/>
        </a:p>
      </dgm:t>
    </dgm:pt>
    <dgm:pt modelId="{736115AA-254E-4FF4-B6B4-185B99B8E78B}" type="sibTrans" cxnId="{473A8C75-2690-4244-A94C-A767168D38CD}">
      <dgm:prSet/>
      <dgm:spPr/>
      <dgm:t>
        <a:bodyPr/>
        <a:lstStyle/>
        <a:p>
          <a:endParaRPr lang="zh-CN" altLang="en-US"/>
        </a:p>
      </dgm:t>
    </dgm:pt>
    <dgm:pt modelId="{5E48FFA3-4708-42FA-BD13-D31A15D01175}">
      <dgm:prSet phldrT="[文本]" custT="1"/>
      <dgm:spPr>
        <a:xfrm>
          <a:off x="296703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sz="1400" b="0" dirty="0">
              <a:solidFill>
                <a:srgbClr val="474747">
                  <a:hueOff val="0"/>
                  <a:satOff val="0"/>
                  <a:lumOff val="0"/>
                  <a:alphaOff val="0"/>
                </a:srgbClr>
              </a:solidFill>
              <a:latin typeface="Arial"/>
              <a:ea typeface="华文楷体"/>
              <a:cs typeface="+mn-cs"/>
            </a:rPr>
            <a:t>Purchase business</a:t>
          </a:r>
          <a:endParaRPr lang="zh-CN" altLang="en-US" sz="1400" b="0" dirty="0">
            <a:solidFill>
              <a:srgbClr val="474747">
                <a:hueOff val="0"/>
                <a:satOff val="0"/>
                <a:lumOff val="0"/>
                <a:alphaOff val="0"/>
              </a:srgbClr>
            </a:solidFill>
            <a:latin typeface="Arial"/>
            <a:ea typeface="华文楷体"/>
            <a:cs typeface="+mn-cs"/>
          </a:endParaRPr>
        </a:p>
      </dgm:t>
    </dgm:pt>
    <dgm:pt modelId="{E536FE83-5E6E-4CCE-A103-44516F76D33B}" type="parTrans" cxnId="{5A99049B-1D3D-4572-881D-03801DA6AEAD}">
      <dgm:prSet/>
      <dgm:spPr/>
      <dgm:t>
        <a:bodyPr/>
        <a:lstStyle/>
        <a:p>
          <a:endParaRPr lang="zh-CN" altLang="en-US"/>
        </a:p>
      </dgm:t>
    </dgm:pt>
    <dgm:pt modelId="{1C925DD1-1871-41F4-AE34-562BEA525A27}" type="sibTrans" cxnId="{5A99049B-1D3D-4572-881D-03801DA6AEAD}">
      <dgm:prSet/>
      <dgm:spPr/>
      <dgm:t>
        <a:bodyPr/>
        <a:lstStyle/>
        <a:p>
          <a:endParaRPr lang="zh-CN" altLang="en-US"/>
        </a:p>
      </dgm:t>
    </dgm:pt>
    <dgm:pt modelId="{393F8B73-F78A-4A59-95A9-762877B7DB01}">
      <dgm:prSet phldrT="[文本]"/>
      <dgm:spPr>
        <a:xfrm>
          <a:off x="593140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gm:spPr>
      <dgm:t>
        <a:bodyPr/>
        <a:lstStyle/>
        <a:p>
          <a:pPr>
            <a:buNone/>
          </a:pPr>
          <a:r>
            <a:rPr lang="en-US" altLang="zh-CN" b="1" dirty="0">
              <a:solidFill>
                <a:sysClr val="window" lastClr="FFFFFF"/>
              </a:solidFill>
              <a:latin typeface="Arial"/>
              <a:ea typeface="华文楷体"/>
              <a:cs typeface="+mn-cs"/>
            </a:rPr>
            <a:t>Assets optimization</a:t>
          </a:r>
          <a:endParaRPr lang="zh-CN" altLang="en-US" b="1" dirty="0">
            <a:solidFill>
              <a:sysClr val="window" lastClr="FFFFFF"/>
            </a:solidFill>
            <a:latin typeface="Arial"/>
            <a:ea typeface="华文楷体"/>
            <a:cs typeface="+mn-cs"/>
          </a:endParaRPr>
        </a:p>
      </dgm:t>
    </dgm:pt>
    <dgm:pt modelId="{90C545AC-5F9E-45B0-85F7-ACFB2EA2299D}" type="parTrans" cxnId="{49FDFC5F-995E-45E8-B15D-137B14108222}">
      <dgm:prSet/>
      <dgm:spPr/>
      <dgm:t>
        <a:bodyPr/>
        <a:lstStyle/>
        <a:p>
          <a:endParaRPr lang="zh-CN" altLang="en-US"/>
        </a:p>
      </dgm:t>
    </dgm:pt>
    <dgm:pt modelId="{8BBFC639-D8F9-42CD-AB9E-E8A3C31A8E0A}" type="sibTrans" cxnId="{49FDFC5F-995E-45E8-B15D-137B14108222}">
      <dgm:prSet/>
      <dgm:spPr/>
      <dgm:t>
        <a:bodyPr/>
        <a:lstStyle/>
        <a:p>
          <a:endParaRPr lang="zh-CN" altLang="en-US"/>
        </a:p>
      </dgm:t>
    </dgm:pt>
    <dgm:pt modelId="{A06222C2-2912-416D-9A61-159BDD6FD016}">
      <dgm:prSet phldrT="[文本]"/>
      <dgm:spPr>
        <a:xfrm>
          <a:off x="593140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b="0" dirty="0">
              <a:solidFill>
                <a:srgbClr val="474747">
                  <a:hueOff val="0"/>
                  <a:satOff val="0"/>
                  <a:lumOff val="0"/>
                  <a:alphaOff val="0"/>
                </a:srgbClr>
              </a:solidFill>
              <a:latin typeface="Arial"/>
              <a:ea typeface="华文楷体"/>
              <a:cs typeface="+mn-cs"/>
            </a:rPr>
            <a:t>Turbine purchase optimization</a:t>
          </a:r>
          <a:endParaRPr lang="zh-CN" altLang="en-US" b="0" dirty="0">
            <a:solidFill>
              <a:srgbClr val="474747">
                <a:hueOff val="0"/>
                <a:satOff val="0"/>
                <a:lumOff val="0"/>
                <a:alphaOff val="0"/>
              </a:srgbClr>
            </a:solidFill>
            <a:latin typeface="Arial"/>
            <a:ea typeface="华文楷体"/>
            <a:cs typeface="+mn-cs"/>
          </a:endParaRPr>
        </a:p>
      </dgm:t>
    </dgm:pt>
    <dgm:pt modelId="{50B13C00-9C5B-4C05-A569-1CE2C6E1E97D}" type="parTrans" cxnId="{5EC149E4-27F9-48C3-BB7A-52B0F3535CDA}">
      <dgm:prSet/>
      <dgm:spPr/>
      <dgm:t>
        <a:bodyPr/>
        <a:lstStyle/>
        <a:p>
          <a:endParaRPr lang="zh-CN" altLang="en-US"/>
        </a:p>
      </dgm:t>
    </dgm:pt>
    <dgm:pt modelId="{D31DA784-935C-4C12-9597-926A24BB0489}" type="sibTrans" cxnId="{5EC149E4-27F9-48C3-BB7A-52B0F3535CDA}">
      <dgm:prSet/>
      <dgm:spPr/>
      <dgm:t>
        <a:bodyPr/>
        <a:lstStyle/>
        <a:p>
          <a:endParaRPr lang="zh-CN" altLang="en-US"/>
        </a:p>
      </dgm:t>
    </dgm:pt>
    <dgm:pt modelId="{C8F8E8BD-658B-4A7A-B0C7-64323975D5C9}">
      <dgm:prSet phldrT="[文本]"/>
      <dgm:spPr>
        <a:xfrm>
          <a:off x="593140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b="0" dirty="0">
              <a:solidFill>
                <a:srgbClr val="474747">
                  <a:hueOff val="0"/>
                  <a:satOff val="0"/>
                  <a:lumOff val="0"/>
                  <a:alphaOff val="0"/>
                </a:srgbClr>
              </a:solidFill>
              <a:latin typeface="Arial"/>
              <a:ea typeface="华文楷体"/>
              <a:cs typeface="+mn-cs"/>
            </a:rPr>
            <a:t>O&amp;M service</a:t>
          </a:r>
          <a:endParaRPr lang="zh-CN" altLang="en-US" b="0" dirty="0">
            <a:solidFill>
              <a:srgbClr val="474747">
                <a:hueOff val="0"/>
                <a:satOff val="0"/>
                <a:lumOff val="0"/>
                <a:alphaOff val="0"/>
              </a:srgbClr>
            </a:solidFill>
            <a:latin typeface="Arial"/>
            <a:ea typeface="华文楷体"/>
            <a:cs typeface="+mn-cs"/>
          </a:endParaRPr>
        </a:p>
      </dgm:t>
    </dgm:pt>
    <dgm:pt modelId="{B0B852CB-4C44-4BF8-8ADC-44836F471543}" type="parTrans" cxnId="{AFEC4FCC-649E-4EEE-805F-7A434C9A7D1F}">
      <dgm:prSet/>
      <dgm:spPr/>
      <dgm:t>
        <a:bodyPr/>
        <a:lstStyle/>
        <a:p>
          <a:endParaRPr lang="zh-CN" altLang="en-US"/>
        </a:p>
      </dgm:t>
    </dgm:pt>
    <dgm:pt modelId="{A7919DC8-868F-435C-8CE2-713AC9C89809}" type="sibTrans" cxnId="{AFEC4FCC-649E-4EEE-805F-7A434C9A7D1F}">
      <dgm:prSet/>
      <dgm:spPr/>
      <dgm:t>
        <a:bodyPr/>
        <a:lstStyle/>
        <a:p>
          <a:endParaRPr lang="zh-CN" altLang="en-US"/>
        </a:p>
      </dgm:t>
    </dgm:pt>
    <dgm:pt modelId="{562D409E-A06A-48C3-BA01-CEA092A3AF25}">
      <dgm:prSet phldrT="[文本]"/>
      <dgm:spPr>
        <a:xfrm>
          <a:off x="593140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b="0" dirty="0">
              <a:solidFill>
                <a:srgbClr val="474747">
                  <a:hueOff val="0"/>
                  <a:satOff val="0"/>
                  <a:lumOff val="0"/>
                  <a:alphaOff val="0"/>
                </a:srgbClr>
              </a:solidFill>
              <a:latin typeface="Arial"/>
              <a:ea typeface="华文楷体"/>
              <a:cs typeface="+mn-cs"/>
            </a:rPr>
            <a:t>Design optimization</a:t>
          </a:r>
          <a:endParaRPr lang="zh-CN" altLang="en-US" b="0" dirty="0">
            <a:solidFill>
              <a:srgbClr val="474747">
                <a:hueOff val="0"/>
                <a:satOff val="0"/>
                <a:lumOff val="0"/>
                <a:alphaOff val="0"/>
              </a:srgbClr>
            </a:solidFill>
            <a:latin typeface="Arial"/>
            <a:ea typeface="华文楷体"/>
            <a:cs typeface="+mn-cs"/>
          </a:endParaRPr>
        </a:p>
      </dgm:t>
    </dgm:pt>
    <dgm:pt modelId="{BD57A106-8EF3-4015-9463-5F8D7151A9D6}" type="parTrans" cxnId="{38585A0B-C7C3-449C-A850-5DA342810396}">
      <dgm:prSet/>
      <dgm:spPr/>
      <dgm:t>
        <a:bodyPr/>
        <a:lstStyle/>
        <a:p>
          <a:endParaRPr lang="zh-CN" altLang="en-US"/>
        </a:p>
      </dgm:t>
    </dgm:pt>
    <dgm:pt modelId="{420062EF-4F60-4716-80C4-278E62F1B8EE}" type="sibTrans" cxnId="{38585A0B-C7C3-449C-A850-5DA342810396}">
      <dgm:prSet/>
      <dgm:spPr/>
      <dgm:t>
        <a:bodyPr/>
        <a:lstStyle/>
        <a:p>
          <a:endParaRPr lang="zh-CN" altLang="en-US"/>
        </a:p>
      </dgm:t>
    </dgm:pt>
    <dgm:pt modelId="{168C47D9-2D8A-4AA8-80C7-618F7B7600D2}">
      <dgm:prSet phldrT="[文本]"/>
      <dgm:spPr>
        <a:xfrm>
          <a:off x="593140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b="0" dirty="0" err="1">
              <a:solidFill>
                <a:srgbClr val="474747">
                  <a:hueOff val="0"/>
                  <a:satOff val="0"/>
                  <a:lumOff val="0"/>
                  <a:alphaOff val="0"/>
                </a:srgbClr>
              </a:solidFill>
              <a:latin typeface="Arial"/>
              <a:ea typeface="华文楷体"/>
              <a:cs typeface="+mn-cs"/>
            </a:rPr>
            <a:t>Macrositing</a:t>
          </a:r>
          <a:r>
            <a:rPr lang="en-US" altLang="zh-CN" b="0" dirty="0">
              <a:solidFill>
                <a:srgbClr val="474747">
                  <a:hueOff val="0"/>
                  <a:satOff val="0"/>
                  <a:lumOff val="0"/>
                  <a:alphaOff val="0"/>
                </a:srgbClr>
              </a:solidFill>
              <a:latin typeface="Arial"/>
              <a:ea typeface="华文楷体"/>
              <a:cs typeface="+mn-cs"/>
            </a:rPr>
            <a:t> optimization</a:t>
          </a:r>
          <a:endParaRPr lang="zh-CN" altLang="en-US" b="0" dirty="0">
            <a:solidFill>
              <a:srgbClr val="474747">
                <a:hueOff val="0"/>
                <a:satOff val="0"/>
                <a:lumOff val="0"/>
                <a:alphaOff val="0"/>
              </a:srgbClr>
            </a:solidFill>
            <a:latin typeface="Arial"/>
            <a:ea typeface="华文楷体"/>
            <a:cs typeface="+mn-cs"/>
          </a:endParaRPr>
        </a:p>
      </dgm:t>
    </dgm:pt>
    <dgm:pt modelId="{72227440-AC00-4384-A9DE-34341BB4845B}" type="parTrans" cxnId="{6F7868F0-DED3-407D-8E01-35DD6DBFD5E3}">
      <dgm:prSet/>
      <dgm:spPr/>
      <dgm:t>
        <a:bodyPr/>
        <a:lstStyle/>
        <a:p>
          <a:endParaRPr lang="zh-CN" altLang="en-US"/>
        </a:p>
      </dgm:t>
    </dgm:pt>
    <dgm:pt modelId="{0336252B-4C15-4C11-B547-B413F6303765}" type="sibTrans" cxnId="{6F7868F0-DED3-407D-8E01-35DD6DBFD5E3}">
      <dgm:prSet/>
      <dgm:spPr/>
      <dgm:t>
        <a:bodyPr/>
        <a:lstStyle/>
        <a:p>
          <a:endParaRPr lang="zh-CN" altLang="en-US"/>
        </a:p>
      </dgm:t>
    </dgm:pt>
    <dgm:pt modelId="{73BBCEA5-8D0C-47CF-BD08-F414756D63CD}">
      <dgm:prSet phldrT="[文本]" custT="1"/>
      <dgm:spPr>
        <a:xfrm>
          <a:off x="266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gm:spPr>
      <dgm:t>
        <a:bodyPr/>
        <a:lstStyle/>
        <a:p>
          <a:pPr>
            <a:buChar char="•"/>
          </a:pPr>
          <a:r>
            <a:rPr lang="en-US" altLang="zh-CN" sz="1400" b="0" dirty="0">
              <a:solidFill>
                <a:srgbClr val="474747">
                  <a:hueOff val="0"/>
                  <a:satOff val="0"/>
                  <a:lumOff val="0"/>
                  <a:alphaOff val="0"/>
                </a:srgbClr>
              </a:solidFill>
              <a:latin typeface="Arial"/>
              <a:ea typeface="华文楷体"/>
              <a:cs typeface="+mn-cs"/>
            </a:rPr>
            <a:t>Design capability</a:t>
          </a:r>
          <a:endParaRPr lang="zh-CN" altLang="en-US" sz="1400" b="0" dirty="0">
            <a:solidFill>
              <a:srgbClr val="474747">
                <a:hueOff val="0"/>
                <a:satOff val="0"/>
                <a:lumOff val="0"/>
                <a:alphaOff val="0"/>
              </a:srgbClr>
            </a:solidFill>
            <a:latin typeface="Arial"/>
            <a:ea typeface="华文楷体"/>
            <a:cs typeface="+mn-cs"/>
          </a:endParaRPr>
        </a:p>
      </dgm:t>
    </dgm:pt>
    <dgm:pt modelId="{106C2AF2-7854-4901-85D3-4C9B9DF673BD}" type="parTrans" cxnId="{554610D3-D54F-4565-87FD-E2D5F44CBF66}">
      <dgm:prSet/>
      <dgm:spPr/>
      <dgm:t>
        <a:bodyPr/>
        <a:lstStyle/>
        <a:p>
          <a:endParaRPr lang="zh-CN" altLang="en-US"/>
        </a:p>
      </dgm:t>
    </dgm:pt>
    <dgm:pt modelId="{64012432-372B-4B2D-864A-F6F102C13CA8}" type="sibTrans" cxnId="{554610D3-D54F-4565-87FD-E2D5F44CBF66}">
      <dgm:prSet/>
      <dgm:spPr/>
      <dgm:t>
        <a:bodyPr/>
        <a:lstStyle/>
        <a:p>
          <a:endParaRPr lang="zh-CN" altLang="en-US"/>
        </a:p>
      </dgm:t>
    </dgm:pt>
    <dgm:pt modelId="{CA1A5820-B62F-472E-B93A-898E885EB90F}" type="pres">
      <dgm:prSet presAssocID="{E20DE501-39A8-4EDA-B2B7-82E81A95B908}" presName="Name0" presStyleCnt="0">
        <dgm:presLayoutVars>
          <dgm:dir/>
          <dgm:animLvl val="lvl"/>
          <dgm:resizeHandles val="exact"/>
        </dgm:presLayoutVars>
      </dgm:prSet>
      <dgm:spPr/>
    </dgm:pt>
    <dgm:pt modelId="{5BA9F5DD-999C-4EEE-9E5C-1F2DB8EC08A4}" type="pres">
      <dgm:prSet presAssocID="{BC15DCE1-9BA2-43AE-873C-A8EBAA3BFC17}" presName="composite" presStyleCnt="0"/>
      <dgm:spPr/>
    </dgm:pt>
    <dgm:pt modelId="{6524AE14-F88F-4803-9CA5-2EF071E2A570}" type="pres">
      <dgm:prSet presAssocID="{BC15DCE1-9BA2-43AE-873C-A8EBAA3BFC17}" presName="parTx" presStyleLbl="alignNode1" presStyleIdx="0" presStyleCnt="3">
        <dgm:presLayoutVars>
          <dgm:chMax val="0"/>
          <dgm:chPref val="0"/>
          <dgm:bulletEnabled val="1"/>
        </dgm:presLayoutVars>
      </dgm:prSet>
      <dgm:spPr/>
    </dgm:pt>
    <dgm:pt modelId="{EB8ACFBA-BB82-40F4-A65D-0AABED50102C}" type="pres">
      <dgm:prSet presAssocID="{BC15DCE1-9BA2-43AE-873C-A8EBAA3BFC17}" presName="desTx" presStyleLbl="alignAccFollowNode1" presStyleIdx="0" presStyleCnt="3">
        <dgm:presLayoutVars>
          <dgm:bulletEnabled val="1"/>
        </dgm:presLayoutVars>
      </dgm:prSet>
      <dgm:spPr/>
    </dgm:pt>
    <dgm:pt modelId="{92378CD2-E57C-412A-AFB1-5281A3B48731}" type="pres">
      <dgm:prSet presAssocID="{83EEEA4C-37C8-44B6-9A47-5785BD86C6CE}" presName="space" presStyleCnt="0"/>
      <dgm:spPr/>
    </dgm:pt>
    <dgm:pt modelId="{FB006744-9D5B-4F89-85F3-58ADF32EADD7}" type="pres">
      <dgm:prSet presAssocID="{14F29547-367E-447F-AD1C-89D5C6781483}" presName="composite" presStyleCnt="0"/>
      <dgm:spPr/>
    </dgm:pt>
    <dgm:pt modelId="{C224F53D-1A7E-4BBB-BF2D-9F74056C7E3F}" type="pres">
      <dgm:prSet presAssocID="{14F29547-367E-447F-AD1C-89D5C6781483}" presName="parTx" presStyleLbl="alignNode1" presStyleIdx="1" presStyleCnt="3">
        <dgm:presLayoutVars>
          <dgm:chMax val="0"/>
          <dgm:chPref val="0"/>
          <dgm:bulletEnabled val="1"/>
        </dgm:presLayoutVars>
      </dgm:prSet>
      <dgm:spPr/>
    </dgm:pt>
    <dgm:pt modelId="{FC25E027-A799-4CC7-8BE4-8B7C0778FB61}" type="pres">
      <dgm:prSet presAssocID="{14F29547-367E-447F-AD1C-89D5C6781483}" presName="desTx" presStyleLbl="alignAccFollowNode1" presStyleIdx="1" presStyleCnt="3">
        <dgm:presLayoutVars>
          <dgm:bulletEnabled val="1"/>
        </dgm:presLayoutVars>
      </dgm:prSet>
      <dgm:spPr/>
    </dgm:pt>
    <dgm:pt modelId="{450E59F4-DB6D-4790-B596-AF23AD7C4C05}" type="pres">
      <dgm:prSet presAssocID="{7B4DAF19-7565-4D65-AD75-B5E7DF58BAD5}" presName="space" presStyleCnt="0"/>
      <dgm:spPr/>
    </dgm:pt>
    <dgm:pt modelId="{9747C24D-B58D-4B82-9234-D93C4E57F5D8}" type="pres">
      <dgm:prSet presAssocID="{393F8B73-F78A-4A59-95A9-762877B7DB01}" presName="composite" presStyleCnt="0"/>
      <dgm:spPr/>
    </dgm:pt>
    <dgm:pt modelId="{BB396278-47BC-439F-A588-E8FA5BBDD189}" type="pres">
      <dgm:prSet presAssocID="{393F8B73-F78A-4A59-95A9-762877B7DB01}" presName="parTx" presStyleLbl="alignNode1" presStyleIdx="2" presStyleCnt="3">
        <dgm:presLayoutVars>
          <dgm:chMax val="0"/>
          <dgm:chPref val="0"/>
          <dgm:bulletEnabled val="1"/>
        </dgm:presLayoutVars>
      </dgm:prSet>
      <dgm:spPr/>
    </dgm:pt>
    <dgm:pt modelId="{84729B9F-2AF2-43AF-AF8F-091C6DCF0A9C}" type="pres">
      <dgm:prSet presAssocID="{393F8B73-F78A-4A59-95A9-762877B7DB01}" presName="desTx" presStyleLbl="alignAccFollowNode1" presStyleIdx="2" presStyleCnt="3">
        <dgm:presLayoutVars>
          <dgm:bulletEnabled val="1"/>
        </dgm:presLayoutVars>
      </dgm:prSet>
      <dgm:spPr/>
    </dgm:pt>
  </dgm:ptLst>
  <dgm:cxnLst>
    <dgm:cxn modelId="{467CF757-E13E-4C9A-B862-949CD6D0F567}" type="presOf" srcId="{E20DE501-39A8-4EDA-B2B7-82E81A95B908}" destId="{CA1A5820-B62F-472E-B93A-898E885EB90F}" srcOrd="0" destOrd="0" presId="urn:microsoft.com/office/officeart/2005/8/layout/hList1"/>
    <dgm:cxn modelId="{245AF97F-B2E0-4FC6-879A-288237E05AF0}" type="presOf" srcId="{168C47D9-2D8A-4AA8-80C7-618F7B7600D2}" destId="{84729B9F-2AF2-43AF-AF8F-091C6DCF0A9C}" srcOrd="0" destOrd="0" presId="urn:microsoft.com/office/officeart/2005/8/layout/hList1"/>
    <dgm:cxn modelId="{FC62E518-A49E-4856-831B-6E1FB98A8B25}" type="presOf" srcId="{BC15DCE1-9BA2-43AE-873C-A8EBAA3BFC17}" destId="{6524AE14-F88F-4803-9CA5-2EF071E2A570}" srcOrd="0" destOrd="0" presId="urn:microsoft.com/office/officeart/2005/8/layout/hList1"/>
    <dgm:cxn modelId="{DA6AADFF-44D7-4DB6-A821-9FC91536FD42}" srcId="{E20DE501-39A8-4EDA-B2B7-82E81A95B908}" destId="{14F29547-367E-447F-AD1C-89D5C6781483}" srcOrd="1" destOrd="0" parTransId="{271A8F1D-0D37-4453-9D93-0AD09552E156}" sibTransId="{7B4DAF19-7565-4D65-AD75-B5E7DF58BAD5}"/>
    <dgm:cxn modelId="{6F7868F0-DED3-407D-8E01-35DD6DBFD5E3}" srcId="{393F8B73-F78A-4A59-95A9-762877B7DB01}" destId="{168C47D9-2D8A-4AA8-80C7-618F7B7600D2}" srcOrd="0" destOrd="0" parTransId="{72227440-AC00-4384-A9DE-34341BB4845B}" sibTransId="{0336252B-4C15-4C11-B547-B413F6303765}"/>
    <dgm:cxn modelId="{F9EDF885-B264-4B31-B54C-04E660B170E5}" type="presOf" srcId="{817E011D-3155-4B42-BC8D-D5C3CB55F828}" destId="{FC25E027-A799-4CC7-8BE4-8B7C0778FB61}" srcOrd="0" destOrd="0" presId="urn:microsoft.com/office/officeart/2005/8/layout/hList1"/>
    <dgm:cxn modelId="{AFD05ED5-9844-4EBF-A45A-46C5F1449A2A}" type="presOf" srcId="{562D409E-A06A-48C3-BA01-CEA092A3AF25}" destId="{84729B9F-2AF2-43AF-AF8F-091C6DCF0A9C}" srcOrd="0" destOrd="2" presId="urn:microsoft.com/office/officeart/2005/8/layout/hList1"/>
    <dgm:cxn modelId="{5EC149E4-27F9-48C3-BB7A-52B0F3535CDA}" srcId="{393F8B73-F78A-4A59-95A9-762877B7DB01}" destId="{A06222C2-2912-416D-9A61-159BDD6FD016}" srcOrd="1" destOrd="0" parTransId="{50B13C00-9C5B-4C05-A569-1CE2C6E1E97D}" sibTransId="{D31DA784-935C-4C12-9597-926A24BB0489}"/>
    <dgm:cxn modelId="{473A8C75-2690-4244-A94C-A767168D38CD}" srcId="{14F29547-367E-447F-AD1C-89D5C6781483}" destId="{817E011D-3155-4B42-BC8D-D5C3CB55F828}" srcOrd="0" destOrd="0" parTransId="{2455E40B-4143-4AFC-800C-BA0E5DBC12E9}" sibTransId="{736115AA-254E-4FF4-B6B4-185B99B8E78B}"/>
    <dgm:cxn modelId="{49FDFC5F-995E-45E8-B15D-137B14108222}" srcId="{E20DE501-39A8-4EDA-B2B7-82E81A95B908}" destId="{393F8B73-F78A-4A59-95A9-762877B7DB01}" srcOrd="2" destOrd="0" parTransId="{90C545AC-5F9E-45B0-85F7-ACFB2EA2299D}" sibTransId="{8BBFC639-D8F9-42CD-AB9E-E8A3C31A8E0A}"/>
    <dgm:cxn modelId="{AFEC4FCC-649E-4EEE-805F-7A434C9A7D1F}" srcId="{393F8B73-F78A-4A59-95A9-762877B7DB01}" destId="{C8F8E8BD-658B-4A7A-B0C7-64323975D5C9}" srcOrd="3" destOrd="0" parTransId="{B0B852CB-4C44-4BF8-8ADC-44836F471543}" sibTransId="{A7919DC8-868F-435C-8CE2-713AC9C89809}"/>
    <dgm:cxn modelId="{6C6B156F-4E1F-44D8-ACA1-67D811E0D631}" type="presOf" srcId="{5E48FFA3-4708-42FA-BD13-D31A15D01175}" destId="{FC25E027-A799-4CC7-8BE4-8B7C0778FB61}" srcOrd="0" destOrd="1" presId="urn:microsoft.com/office/officeart/2005/8/layout/hList1"/>
    <dgm:cxn modelId="{EEF3960F-35ED-4DA9-9D47-1820FBF79FD2}" type="presOf" srcId="{C8F8E8BD-658B-4A7A-B0C7-64323975D5C9}" destId="{84729B9F-2AF2-43AF-AF8F-091C6DCF0A9C}" srcOrd="0" destOrd="3" presId="urn:microsoft.com/office/officeart/2005/8/layout/hList1"/>
    <dgm:cxn modelId="{D51BC37F-C0AB-4406-B1B6-B0997A9F7DE7}" srcId="{BC15DCE1-9BA2-43AE-873C-A8EBAA3BFC17}" destId="{65BEA3CD-ADC8-4196-A178-C666C8016A33}" srcOrd="0" destOrd="0" parTransId="{EC5D3ABB-FA44-4CB9-8E56-3302DCAF1712}" sibTransId="{8BCA0F20-4BFC-4521-8CF0-C1D52785F159}"/>
    <dgm:cxn modelId="{21BBF7AD-DB2D-45F0-BE1F-D62116B0218F}" type="presOf" srcId="{65BEA3CD-ADC8-4196-A178-C666C8016A33}" destId="{EB8ACFBA-BB82-40F4-A65D-0AABED50102C}" srcOrd="0" destOrd="0" presId="urn:microsoft.com/office/officeart/2005/8/layout/hList1"/>
    <dgm:cxn modelId="{38585A0B-C7C3-449C-A850-5DA342810396}" srcId="{393F8B73-F78A-4A59-95A9-762877B7DB01}" destId="{562D409E-A06A-48C3-BA01-CEA092A3AF25}" srcOrd="2" destOrd="0" parTransId="{BD57A106-8EF3-4015-9463-5F8D7151A9D6}" sibTransId="{420062EF-4F60-4716-80C4-278E62F1B8EE}"/>
    <dgm:cxn modelId="{EC0B312B-B394-4E33-BB54-0ED0EF1EC809}" type="presOf" srcId="{14F29547-367E-447F-AD1C-89D5C6781483}" destId="{C224F53D-1A7E-4BBB-BF2D-9F74056C7E3F}" srcOrd="0" destOrd="0" presId="urn:microsoft.com/office/officeart/2005/8/layout/hList1"/>
    <dgm:cxn modelId="{554610D3-D54F-4565-87FD-E2D5F44CBF66}" srcId="{BC15DCE1-9BA2-43AE-873C-A8EBAA3BFC17}" destId="{73BBCEA5-8D0C-47CF-BD08-F414756D63CD}" srcOrd="1" destOrd="0" parTransId="{106C2AF2-7854-4901-85D3-4C9B9DF673BD}" sibTransId="{64012432-372B-4B2D-864A-F6F102C13CA8}"/>
    <dgm:cxn modelId="{5A99049B-1D3D-4572-881D-03801DA6AEAD}" srcId="{14F29547-367E-447F-AD1C-89D5C6781483}" destId="{5E48FFA3-4708-42FA-BD13-D31A15D01175}" srcOrd="1" destOrd="0" parTransId="{E536FE83-5E6E-4CCE-A103-44516F76D33B}" sibTransId="{1C925DD1-1871-41F4-AE34-562BEA525A27}"/>
    <dgm:cxn modelId="{B61D2579-EC6F-41D1-9EE6-53EC307BD949}" type="presOf" srcId="{A06222C2-2912-416D-9A61-159BDD6FD016}" destId="{84729B9F-2AF2-43AF-AF8F-091C6DCF0A9C}" srcOrd="0" destOrd="1" presId="urn:microsoft.com/office/officeart/2005/8/layout/hList1"/>
    <dgm:cxn modelId="{49172DC0-6BE9-43AB-857F-1C7E92BB02A8}" type="presOf" srcId="{73BBCEA5-8D0C-47CF-BD08-F414756D63CD}" destId="{EB8ACFBA-BB82-40F4-A65D-0AABED50102C}" srcOrd="0" destOrd="1" presId="urn:microsoft.com/office/officeart/2005/8/layout/hList1"/>
    <dgm:cxn modelId="{7E4466CF-F9EE-420D-98DF-12791601D4DB}" srcId="{E20DE501-39A8-4EDA-B2B7-82E81A95B908}" destId="{BC15DCE1-9BA2-43AE-873C-A8EBAA3BFC17}" srcOrd="0" destOrd="0" parTransId="{99782D39-A435-4615-BEC1-037A618465A5}" sibTransId="{83EEEA4C-37C8-44B6-9A47-5785BD86C6CE}"/>
    <dgm:cxn modelId="{30D003CA-72F1-45BB-954F-C0B051B281D2}" type="presOf" srcId="{393F8B73-F78A-4A59-95A9-762877B7DB01}" destId="{BB396278-47BC-439F-A588-E8FA5BBDD189}" srcOrd="0" destOrd="0" presId="urn:microsoft.com/office/officeart/2005/8/layout/hList1"/>
    <dgm:cxn modelId="{1130171B-001B-4B47-8507-8A3F0FED5383}" type="presParOf" srcId="{CA1A5820-B62F-472E-B93A-898E885EB90F}" destId="{5BA9F5DD-999C-4EEE-9E5C-1F2DB8EC08A4}" srcOrd="0" destOrd="0" presId="urn:microsoft.com/office/officeart/2005/8/layout/hList1"/>
    <dgm:cxn modelId="{2BE83916-E49F-4737-B43E-CEA7987D4171}" type="presParOf" srcId="{5BA9F5DD-999C-4EEE-9E5C-1F2DB8EC08A4}" destId="{6524AE14-F88F-4803-9CA5-2EF071E2A570}" srcOrd="0" destOrd="0" presId="urn:microsoft.com/office/officeart/2005/8/layout/hList1"/>
    <dgm:cxn modelId="{24D55580-BD75-4F5C-B264-CA9D5724FF1D}" type="presParOf" srcId="{5BA9F5DD-999C-4EEE-9E5C-1F2DB8EC08A4}" destId="{EB8ACFBA-BB82-40F4-A65D-0AABED50102C}" srcOrd="1" destOrd="0" presId="urn:microsoft.com/office/officeart/2005/8/layout/hList1"/>
    <dgm:cxn modelId="{3C3A3205-0C31-4AA4-B7E0-282F16B9ED26}" type="presParOf" srcId="{CA1A5820-B62F-472E-B93A-898E885EB90F}" destId="{92378CD2-E57C-412A-AFB1-5281A3B48731}" srcOrd="1" destOrd="0" presId="urn:microsoft.com/office/officeart/2005/8/layout/hList1"/>
    <dgm:cxn modelId="{E719FAC3-9E3C-4248-B267-54AC7F883DA9}" type="presParOf" srcId="{CA1A5820-B62F-472E-B93A-898E885EB90F}" destId="{FB006744-9D5B-4F89-85F3-58ADF32EADD7}" srcOrd="2" destOrd="0" presId="urn:microsoft.com/office/officeart/2005/8/layout/hList1"/>
    <dgm:cxn modelId="{CA58199D-33BA-4851-AD0B-90F9A10070B2}" type="presParOf" srcId="{FB006744-9D5B-4F89-85F3-58ADF32EADD7}" destId="{C224F53D-1A7E-4BBB-BF2D-9F74056C7E3F}" srcOrd="0" destOrd="0" presId="urn:microsoft.com/office/officeart/2005/8/layout/hList1"/>
    <dgm:cxn modelId="{E1E055C4-2425-45B2-9B33-5E13602A22CA}" type="presParOf" srcId="{FB006744-9D5B-4F89-85F3-58ADF32EADD7}" destId="{FC25E027-A799-4CC7-8BE4-8B7C0778FB61}" srcOrd="1" destOrd="0" presId="urn:microsoft.com/office/officeart/2005/8/layout/hList1"/>
    <dgm:cxn modelId="{6F50F55B-E984-4057-A54E-F2A005A11BBE}" type="presParOf" srcId="{CA1A5820-B62F-472E-B93A-898E885EB90F}" destId="{450E59F4-DB6D-4790-B596-AF23AD7C4C05}" srcOrd="3" destOrd="0" presId="urn:microsoft.com/office/officeart/2005/8/layout/hList1"/>
    <dgm:cxn modelId="{610AE63B-E029-4D55-B2AB-2B1DCC4B7980}" type="presParOf" srcId="{CA1A5820-B62F-472E-B93A-898E885EB90F}" destId="{9747C24D-B58D-4B82-9234-D93C4E57F5D8}" srcOrd="4" destOrd="0" presId="urn:microsoft.com/office/officeart/2005/8/layout/hList1"/>
    <dgm:cxn modelId="{1575600F-07B8-423A-9E83-8560DC69C113}" type="presParOf" srcId="{9747C24D-B58D-4B82-9234-D93C4E57F5D8}" destId="{BB396278-47BC-439F-A588-E8FA5BBDD189}" srcOrd="0" destOrd="0" presId="urn:microsoft.com/office/officeart/2005/8/layout/hList1"/>
    <dgm:cxn modelId="{6D377695-D8C1-4ED4-AA21-D74BE6CFF40B}" type="presParOf" srcId="{9747C24D-B58D-4B82-9234-D93C4E57F5D8}" destId="{84729B9F-2AF2-43AF-AF8F-091C6DCF0A9C}"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C1E0B-D16A-444F-A72A-8E6FAD77501F}" type="doc">
      <dgm:prSet loTypeId="urn:microsoft.com/office/officeart/2005/8/layout/chevron1" loCatId="process" qsTypeId="urn:microsoft.com/office/officeart/2005/8/quickstyle/simple1" qsCatId="simple" csTypeId="urn:microsoft.com/office/officeart/2005/8/colors/colorful4" csCatId="colorful" phldr="1"/>
      <dgm:spPr/>
    </dgm:pt>
    <dgm:pt modelId="{1DD3CFF1-AFBA-4A02-868C-C1AE1624A397}">
      <dgm:prSet phldrT="[文本]"/>
      <dgm:spPr>
        <a:xfrm>
          <a:off x="3958" y="0"/>
          <a:ext cx="2304454" cy="349541"/>
        </a:xfrm>
        <a:prstGeom prst="chevron">
          <a:avLst/>
        </a:prstGeom>
        <a:solidFill>
          <a:srgbClr val="00549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dirty="0">
              <a:solidFill>
                <a:sysClr val="window" lastClr="FFFFFF"/>
              </a:solidFill>
              <a:latin typeface="Arial"/>
              <a:ea typeface="华文楷体"/>
              <a:cs typeface="+mn-cs"/>
            </a:rPr>
            <a:t>Plan phase</a:t>
          </a:r>
          <a:endParaRPr lang="zh-CN" altLang="en-US" dirty="0">
            <a:solidFill>
              <a:sysClr val="window" lastClr="FFFFFF"/>
            </a:solidFill>
            <a:latin typeface="Arial"/>
            <a:ea typeface="华文楷体"/>
            <a:cs typeface="+mn-cs"/>
          </a:endParaRPr>
        </a:p>
      </dgm:t>
    </dgm:pt>
    <dgm:pt modelId="{2F13076A-16CC-4DBD-B9A7-C6DF75EE5BC3}" type="parTrans" cxnId="{5EEF94E6-7A00-49E1-B301-571A4566278E}">
      <dgm:prSet/>
      <dgm:spPr/>
      <dgm:t>
        <a:bodyPr/>
        <a:lstStyle/>
        <a:p>
          <a:endParaRPr lang="zh-CN" altLang="en-US"/>
        </a:p>
      </dgm:t>
    </dgm:pt>
    <dgm:pt modelId="{755BCA66-CB16-4FFD-9651-8B56898C9626}" type="sibTrans" cxnId="{5EEF94E6-7A00-49E1-B301-571A4566278E}">
      <dgm:prSet/>
      <dgm:spPr/>
      <dgm:t>
        <a:bodyPr/>
        <a:lstStyle/>
        <a:p>
          <a:endParaRPr lang="zh-CN" altLang="en-US"/>
        </a:p>
      </dgm:t>
    </dgm:pt>
    <dgm:pt modelId="{D29B8BBA-C3B2-4BFD-8495-8B1D153E908F}">
      <dgm:prSet phldrT="[文本]"/>
      <dgm:spPr>
        <a:xfrm>
          <a:off x="2077968" y="0"/>
          <a:ext cx="2304454" cy="349541"/>
        </a:xfrm>
        <a:prstGeom prst="chevron">
          <a:avLst/>
        </a:prstGeom>
        <a:solidFill>
          <a:srgbClr val="00549F">
            <a:hueOff val="136083"/>
            <a:satOff val="0"/>
            <a:lumOff val="-424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dirty="0">
              <a:solidFill>
                <a:sysClr val="window" lastClr="FFFFFF"/>
              </a:solidFill>
              <a:latin typeface="Arial"/>
              <a:ea typeface="华文楷体"/>
              <a:cs typeface="+mn-cs"/>
            </a:rPr>
            <a:t>Construction</a:t>
          </a:r>
          <a:r>
            <a:rPr lang="en-US" altLang="zh-CN" baseline="0" dirty="0">
              <a:solidFill>
                <a:sysClr val="window" lastClr="FFFFFF"/>
              </a:solidFill>
              <a:latin typeface="Arial"/>
              <a:ea typeface="华文楷体"/>
              <a:cs typeface="+mn-cs"/>
            </a:rPr>
            <a:t> phase</a:t>
          </a:r>
          <a:endParaRPr lang="zh-CN" altLang="en-US" dirty="0">
            <a:solidFill>
              <a:sysClr val="window" lastClr="FFFFFF"/>
            </a:solidFill>
            <a:latin typeface="Arial"/>
            <a:ea typeface="华文楷体"/>
            <a:cs typeface="+mn-cs"/>
          </a:endParaRPr>
        </a:p>
      </dgm:t>
    </dgm:pt>
    <dgm:pt modelId="{655FB0D3-9AFC-41B4-97E4-E0CEFBE6A226}" type="parTrans" cxnId="{8A321BDE-BA02-4F4A-BAE7-94191376EB61}">
      <dgm:prSet/>
      <dgm:spPr/>
      <dgm:t>
        <a:bodyPr/>
        <a:lstStyle/>
        <a:p>
          <a:endParaRPr lang="zh-CN" altLang="en-US"/>
        </a:p>
      </dgm:t>
    </dgm:pt>
    <dgm:pt modelId="{9A1D74AA-80F2-441A-A24E-A8FDFCC3E318}" type="sibTrans" cxnId="{8A321BDE-BA02-4F4A-BAE7-94191376EB61}">
      <dgm:prSet/>
      <dgm:spPr/>
      <dgm:t>
        <a:bodyPr/>
        <a:lstStyle/>
        <a:p>
          <a:endParaRPr lang="zh-CN" altLang="en-US"/>
        </a:p>
      </dgm:t>
    </dgm:pt>
    <dgm:pt modelId="{EDDBD816-779F-47D0-933E-590198A75D8B}">
      <dgm:prSet phldrT="[文本]"/>
      <dgm:spPr>
        <a:xfrm>
          <a:off x="4151977" y="0"/>
          <a:ext cx="2304454" cy="349541"/>
        </a:xfrm>
        <a:prstGeom prst="chevron">
          <a:avLst/>
        </a:prstGeom>
        <a:solidFill>
          <a:srgbClr val="00549F">
            <a:hueOff val="272167"/>
            <a:satOff val="0"/>
            <a:lumOff val="-849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dirty="0">
              <a:solidFill>
                <a:sysClr val="window" lastClr="FFFFFF"/>
              </a:solidFill>
              <a:latin typeface="Arial"/>
              <a:ea typeface="华文楷体"/>
              <a:cs typeface="+mn-cs"/>
            </a:rPr>
            <a:t>Operation phase</a:t>
          </a:r>
          <a:endParaRPr lang="zh-CN" altLang="en-US" dirty="0">
            <a:solidFill>
              <a:sysClr val="window" lastClr="FFFFFF"/>
            </a:solidFill>
            <a:latin typeface="Arial"/>
            <a:ea typeface="华文楷体"/>
            <a:cs typeface="+mn-cs"/>
          </a:endParaRPr>
        </a:p>
      </dgm:t>
    </dgm:pt>
    <dgm:pt modelId="{A891EC4B-BA00-404D-AA96-2D3B9AABD162}" type="parTrans" cxnId="{039AA08E-1153-45B6-947A-FBF04EC40D7B}">
      <dgm:prSet/>
      <dgm:spPr/>
      <dgm:t>
        <a:bodyPr/>
        <a:lstStyle/>
        <a:p>
          <a:endParaRPr lang="zh-CN" altLang="en-US"/>
        </a:p>
      </dgm:t>
    </dgm:pt>
    <dgm:pt modelId="{049637BE-59A8-4929-BD8A-33E3D514C5A5}" type="sibTrans" cxnId="{039AA08E-1153-45B6-947A-FBF04EC40D7B}">
      <dgm:prSet/>
      <dgm:spPr/>
      <dgm:t>
        <a:bodyPr/>
        <a:lstStyle/>
        <a:p>
          <a:endParaRPr lang="zh-CN" altLang="en-US"/>
        </a:p>
      </dgm:t>
    </dgm:pt>
    <dgm:pt modelId="{5A74B9B7-3A08-4D0D-8F0B-60A704DE5371}">
      <dgm:prSet phldrT="[文本]"/>
      <dgm:spPr>
        <a:xfrm>
          <a:off x="6229945" y="0"/>
          <a:ext cx="2304454" cy="349541"/>
        </a:xfrm>
        <a:prstGeom prst="chevron">
          <a:avLst/>
        </a:prstGeom>
        <a:solidFill>
          <a:srgbClr val="00549F">
            <a:hueOff val="408250"/>
            <a:satOff val="0"/>
            <a:lumOff val="-1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ltLang="zh-CN" dirty="0">
              <a:solidFill>
                <a:sysClr val="window" lastClr="FFFFFF"/>
              </a:solidFill>
              <a:latin typeface="Arial"/>
              <a:ea typeface="华文楷体"/>
              <a:cs typeface="+mn-cs"/>
            </a:rPr>
            <a:t>Forecasting phase</a:t>
          </a:r>
          <a:endParaRPr lang="zh-CN" altLang="en-US" dirty="0">
            <a:solidFill>
              <a:sysClr val="window" lastClr="FFFFFF"/>
            </a:solidFill>
            <a:latin typeface="Arial"/>
            <a:ea typeface="华文楷体"/>
            <a:cs typeface="+mn-cs"/>
          </a:endParaRPr>
        </a:p>
      </dgm:t>
    </dgm:pt>
    <dgm:pt modelId="{1988D39F-841D-4FB0-9F5C-D584DBC1FAF7}" type="parTrans" cxnId="{17BA617E-42C8-457D-82AA-DB699DA2FF2C}">
      <dgm:prSet/>
      <dgm:spPr/>
      <dgm:t>
        <a:bodyPr/>
        <a:lstStyle/>
        <a:p>
          <a:endParaRPr lang="zh-CN" altLang="en-US"/>
        </a:p>
      </dgm:t>
    </dgm:pt>
    <dgm:pt modelId="{0FB8A4A4-9011-43C3-8B8B-FD6ECF3A5942}" type="sibTrans" cxnId="{17BA617E-42C8-457D-82AA-DB699DA2FF2C}">
      <dgm:prSet/>
      <dgm:spPr/>
      <dgm:t>
        <a:bodyPr/>
        <a:lstStyle/>
        <a:p>
          <a:endParaRPr lang="zh-CN" altLang="en-US"/>
        </a:p>
      </dgm:t>
    </dgm:pt>
    <dgm:pt modelId="{C9E23055-C996-4F10-B832-C45BD82E7232}" type="pres">
      <dgm:prSet presAssocID="{11FC1E0B-D16A-444F-A72A-8E6FAD77501F}" presName="Name0" presStyleCnt="0">
        <dgm:presLayoutVars>
          <dgm:dir/>
          <dgm:animLvl val="lvl"/>
          <dgm:resizeHandles val="exact"/>
        </dgm:presLayoutVars>
      </dgm:prSet>
      <dgm:spPr/>
    </dgm:pt>
    <dgm:pt modelId="{06D5041B-00FC-44F2-84B5-FC4ED0FAA07B}" type="pres">
      <dgm:prSet presAssocID="{1DD3CFF1-AFBA-4A02-868C-C1AE1624A397}" presName="parTxOnly" presStyleLbl="node1" presStyleIdx="0" presStyleCnt="4">
        <dgm:presLayoutVars>
          <dgm:chMax val="0"/>
          <dgm:chPref val="0"/>
          <dgm:bulletEnabled val="1"/>
        </dgm:presLayoutVars>
      </dgm:prSet>
      <dgm:spPr/>
    </dgm:pt>
    <dgm:pt modelId="{7FF10E9B-FF6A-450A-AB94-347853AFD160}" type="pres">
      <dgm:prSet presAssocID="{755BCA66-CB16-4FFD-9651-8B56898C9626}" presName="parTxOnlySpace" presStyleCnt="0"/>
      <dgm:spPr/>
    </dgm:pt>
    <dgm:pt modelId="{88F49292-A38A-4701-913B-4A38484140E6}" type="pres">
      <dgm:prSet presAssocID="{D29B8BBA-C3B2-4BFD-8495-8B1D153E908F}" presName="parTxOnly" presStyleLbl="node1" presStyleIdx="1" presStyleCnt="4">
        <dgm:presLayoutVars>
          <dgm:chMax val="0"/>
          <dgm:chPref val="0"/>
          <dgm:bulletEnabled val="1"/>
        </dgm:presLayoutVars>
      </dgm:prSet>
      <dgm:spPr/>
    </dgm:pt>
    <dgm:pt modelId="{5CEAC210-4532-4A96-8903-183933CAA4E4}" type="pres">
      <dgm:prSet presAssocID="{9A1D74AA-80F2-441A-A24E-A8FDFCC3E318}" presName="parTxOnlySpace" presStyleCnt="0"/>
      <dgm:spPr/>
    </dgm:pt>
    <dgm:pt modelId="{25A6E081-A5AC-47E2-AB73-E8D68C5902AF}" type="pres">
      <dgm:prSet presAssocID="{EDDBD816-779F-47D0-933E-590198A75D8B}" presName="parTxOnly" presStyleLbl="node1" presStyleIdx="2" presStyleCnt="4">
        <dgm:presLayoutVars>
          <dgm:chMax val="0"/>
          <dgm:chPref val="0"/>
          <dgm:bulletEnabled val="1"/>
        </dgm:presLayoutVars>
      </dgm:prSet>
      <dgm:spPr/>
    </dgm:pt>
    <dgm:pt modelId="{843842D5-8AF9-4195-A5BA-02C8E83AC956}" type="pres">
      <dgm:prSet presAssocID="{049637BE-59A8-4929-BD8A-33E3D514C5A5}" presName="parTxOnlySpace" presStyleCnt="0"/>
      <dgm:spPr/>
    </dgm:pt>
    <dgm:pt modelId="{60BAE911-FA74-48D1-ADDD-B227AEE0372C}" type="pres">
      <dgm:prSet presAssocID="{5A74B9B7-3A08-4D0D-8F0B-60A704DE5371}" presName="parTxOnly" presStyleLbl="node1" presStyleIdx="3" presStyleCnt="4" custLinFactNeighborX="1903" custLinFactNeighborY="-50">
        <dgm:presLayoutVars>
          <dgm:chMax val="0"/>
          <dgm:chPref val="0"/>
          <dgm:bulletEnabled val="1"/>
        </dgm:presLayoutVars>
      </dgm:prSet>
      <dgm:spPr/>
    </dgm:pt>
  </dgm:ptLst>
  <dgm:cxnLst>
    <dgm:cxn modelId="{039AA08E-1153-45B6-947A-FBF04EC40D7B}" srcId="{11FC1E0B-D16A-444F-A72A-8E6FAD77501F}" destId="{EDDBD816-779F-47D0-933E-590198A75D8B}" srcOrd="2" destOrd="0" parTransId="{A891EC4B-BA00-404D-AA96-2D3B9AABD162}" sibTransId="{049637BE-59A8-4929-BD8A-33E3D514C5A5}"/>
    <dgm:cxn modelId="{A07EC596-8D9E-4711-B312-A0C151BFA29A}" type="presOf" srcId="{1DD3CFF1-AFBA-4A02-868C-C1AE1624A397}" destId="{06D5041B-00FC-44F2-84B5-FC4ED0FAA07B}" srcOrd="0" destOrd="0" presId="urn:microsoft.com/office/officeart/2005/8/layout/chevron1"/>
    <dgm:cxn modelId="{5EEF94E6-7A00-49E1-B301-571A4566278E}" srcId="{11FC1E0B-D16A-444F-A72A-8E6FAD77501F}" destId="{1DD3CFF1-AFBA-4A02-868C-C1AE1624A397}" srcOrd="0" destOrd="0" parTransId="{2F13076A-16CC-4DBD-B9A7-C6DF75EE5BC3}" sibTransId="{755BCA66-CB16-4FFD-9651-8B56898C9626}"/>
    <dgm:cxn modelId="{8A321BDE-BA02-4F4A-BAE7-94191376EB61}" srcId="{11FC1E0B-D16A-444F-A72A-8E6FAD77501F}" destId="{D29B8BBA-C3B2-4BFD-8495-8B1D153E908F}" srcOrd="1" destOrd="0" parTransId="{655FB0D3-9AFC-41B4-97E4-E0CEFBE6A226}" sibTransId="{9A1D74AA-80F2-441A-A24E-A8FDFCC3E318}"/>
    <dgm:cxn modelId="{B6E74E59-AA3F-448C-A504-B107933AC836}" type="presOf" srcId="{5A74B9B7-3A08-4D0D-8F0B-60A704DE5371}" destId="{60BAE911-FA74-48D1-ADDD-B227AEE0372C}" srcOrd="0" destOrd="0" presId="urn:microsoft.com/office/officeart/2005/8/layout/chevron1"/>
    <dgm:cxn modelId="{EC51AEB1-BB1B-4722-9153-C9AE0919B25F}" type="presOf" srcId="{D29B8BBA-C3B2-4BFD-8495-8B1D153E908F}" destId="{88F49292-A38A-4701-913B-4A38484140E6}" srcOrd="0" destOrd="0" presId="urn:microsoft.com/office/officeart/2005/8/layout/chevron1"/>
    <dgm:cxn modelId="{17BA617E-42C8-457D-82AA-DB699DA2FF2C}" srcId="{11FC1E0B-D16A-444F-A72A-8E6FAD77501F}" destId="{5A74B9B7-3A08-4D0D-8F0B-60A704DE5371}" srcOrd="3" destOrd="0" parTransId="{1988D39F-841D-4FB0-9F5C-D584DBC1FAF7}" sibTransId="{0FB8A4A4-9011-43C3-8B8B-FD6ECF3A5942}"/>
    <dgm:cxn modelId="{3EAF024A-3F20-431A-BC44-6965A3BF50CB}" type="presOf" srcId="{EDDBD816-779F-47D0-933E-590198A75D8B}" destId="{25A6E081-A5AC-47E2-AB73-E8D68C5902AF}" srcOrd="0" destOrd="0" presId="urn:microsoft.com/office/officeart/2005/8/layout/chevron1"/>
    <dgm:cxn modelId="{55107823-4A5F-42F8-BD69-2B99D80A5E3E}" type="presOf" srcId="{11FC1E0B-D16A-444F-A72A-8E6FAD77501F}" destId="{C9E23055-C996-4F10-B832-C45BD82E7232}" srcOrd="0" destOrd="0" presId="urn:microsoft.com/office/officeart/2005/8/layout/chevron1"/>
    <dgm:cxn modelId="{8B012DA1-08AD-4245-9223-F513A1775D95}" type="presParOf" srcId="{C9E23055-C996-4F10-B832-C45BD82E7232}" destId="{06D5041B-00FC-44F2-84B5-FC4ED0FAA07B}" srcOrd="0" destOrd="0" presId="urn:microsoft.com/office/officeart/2005/8/layout/chevron1"/>
    <dgm:cxn modelId="{59BFBAE4-1865-44BE-BF39-65BFA7142BF6}" type="presParOf" srcId="{C9E23055-C996-4F10-B832-C45BD82E7232}" destId="{7FF10E9B-FF6A-450A-AB94-347853AFD160}" srcOrd="1" destOrd="0" presId="urn:microsoft.com/office/officeart/2005/8/layout/chevron1"/>
    <dgm:cxn modelId="{5CBD6FC5-E9EB-4C72-B530-2CD5E89E44C7}" type="presParOf" srcId="{C9E23055-C996-4F10-B832-C45BD82E7232}" destId="{88F49292-A38A-4701-913B-4A38484140E6}" srcOrd="2" destOrd="0" presId="urn:microsoft.com/office/officeart/2005/8/layout/chevron1"/>
    <dgm:cxn modelId="{0D12C558-C0CA-4BE2-AF68-15B0955CF572}" type="presParOf" srcId="{C9E23055-C996-4F10-B832-C45BD82E7232}" destId="{5CEAC210-4532-4A96-8903-183933CAA4E4}" srcOrd="3" destOrd="0" presId="urn:microsoft.com/office/officeart/2005/8/layout/chevron1"/>
    <dgm:cxn modelId="{402A7B31-203C-44BF-A28F-29A7DE0D09F1}" type="presParOf" srcId="{C9E23055-C996-4F10-B832-C45BD82E7232}" destId="{25A6E081-A5AC-47E2-AB73-E8D68C5902AF}" srcOrd="4" destOrd="0" presId="urn:microsoft.com/office/officeart/2005/8/layout/chevron1"/>
    <dgm:cxn modelId="{63D5042A-0F1A-4811-AF6B-6A9F256CE96B}" type="presParOf" srcId="{C9E23055-C996-4F10-B832-C45BD82E7232}" destId="{843842D5-8AF9-4195-A5BA-02C8E83AC956}" srcOrd="5" destOrd="0" presId="urn:microsoft.com/office/officeart/2005/8/layout/chevron1"/>
    <dgm:cxn modelId="{4AC593A6-27F0-4780-A610-DD13312B683D}" type="presParOf" srcId="{C9E23055-C996-4F10-B832-C45BD82E7232}" destId="{60BAE911-FA74-48D1-ADDD-B227AEE0372C}" srcOrd="6" destOrd="0" presId="urn:microsoft.com/office/officeart/2005/8/layout/chevro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94409-CE86-4AC5-92C0-1163816B19BC}"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zh-CN" altLang="en-US"/>
        </a:p>
      </dgm:t>
    </dgm:pt>
    <dgm:pt modelId="{1ACACFA4-1677-4795-8744-3532CA2519AF}">
      <dgm:prSet phldrT="[文本]"/>
      <dgm:spPr>
        <a:xfrm>
          <a:off x="3847147" y="100192"/>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4AC15784-7D72-4037-AD80-72A2E36B4C88}" type="parTrans" cxnId="{15FDA2D4-1CF2-41A8-BFF7-A7AF85CE7124}">
      <dgm:prSet/>
      <dgm:spPr/>
      <dgm:t>
        <a:bodyPr/>
        <a:lstStyle/>
        <a:p>
          <a:endParaRPr lang="zh-CN" altLang="en-US"/>
        </a:p>
      </dgm:t>
    </dgm:pt>
    <dgm:pt modelId="{0BB30817-9637-495C-8646-99F19D24B381}" type="sibTrans" cxnId="{15FDA2D4-1CF2-41A8-BFF7-A7AF85CE7124}">
      <dgm:prSet/>
      <dgm:spPr/>
      <dgm:t>
        <a:bodyPr/>
        <a:lstStyle/>
        <a:p>
          <a:endParaRPr lang="zh-CN" altLang="en-US"/>
        </a:p>
      </dgm:t>
    </dgm:pt>
    <dgm:pt modelId="{A8DE692A-301F-453A-AFAC-BD37045458D7}" type="asst">
      <dgm:prSet phldrT="[文本]"/>
      <dgm:spPr>
        <a:xfrm>
          <a:off x="959286"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Resource</a:t>
          </a:r>
        </a:p>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AE64E343-3799-445D-B0C1-330485EAB0C5}" type="parTrans" cxnId="{98636F76-15E6-4A4D-BF54-30F22D916B71}">
      <dgm:prSet/>
      <dgm:spPr>
        <a:xfrm>
          <a:off x="1326832" y="600579"/>
          <a:ext cx="2887860" cy="274871"/>
        </a:xfrm>
        <a:custGeom>
          <a:avLst/>
          <a:gdLst/>
          <a:ahLst/>
          <a:cxnLst/>
          <a:rect l="0" t="0" r="0" b="0"/>
          <a:pathLst>
            <a:path>
              <a:moveTo>
                <a:pt x="2887860" y="0"/>
              </a:moveTo>
              <a:lnTo>
                <a:pt x="2887860"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0FAE7A06-ECB9-4974-A629-6826B8BCE223}" type="sibTrans" cxnId="{98636F76-15E6-4A4D-BF54-30F22D916B71}">
      <dgm:prSet/>
      <dgm:spPr/>
      <dgm:t>
        <a:bodyPr/>
        <a:lstStyle/>
        <a:p>
          <a:endParaRPr lang="zh-CN" altLang="en-US"/>
        </a:p>
      </dgm:t>
    </dgm:pt>
    <dgm:pt modelId="{3A0651DE-BB7A-4A18-9EFA-76EF9A01EAF9}" type="asst">
      <dgm:prSet phldrT="[文本]"/>
      <dgm:spPr>
        <a:xfrm>
          <a:off x="3269575"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Cost</a:t>
          </a:r>
        </a:p>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BCEF3B7D-5DC4-4C14-B840-661E99208DC3}" type="parTrans" cxnId="{38F535F0-4C20-4964-8227-4020289929CE}">
      <dgm:prSet/>
      <dgm:spPr>
        <a:xfrm>
          <a:off x="3637121" y="600579"/>
          <a:ext cx="577572" cy="274871"/>
        </a:xfrm>
        <a:custGeom>
          <a:avLst/>
          <a:gdLst/>
          <a:ahLst/>
          <a:cxnLst/>
          <a:rect l="0" t="0" r="0" b="0"/>
          <a:pathLst>
            <a:path>
              <a:moveTo>
                <a:pt x="577572" y="0"/>
              </a:moveTo>
              <a:lnTo>
                <a:pt x="577572"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37310F15-C022-43C7-B629-550C3BDCB6DE}" type="sibTrans" cxnId="{38F535F0-4C20-4964-8227-4020289929CE}">
      <dgm:prSet/>
      <dgm:spPr/>
      <dgm:t>
        <a:bodyPr/>
        <a:lstStyle/>
        <a:p>
          <a:endParaRPr lang="zh-CN" altLang="en-US"/>
        </a:p>
      </dgm:t>
    </dgm:pt>
    <dgm:pt modelId="{34D181A7-48B4-4B8B-9935-AA99FDA21730}" type="asst">
      <dgm:prSet phldrT="[文本]"/>
      <dgm:spPr>
        <a:xfrm>
          <a:off x="4424719"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Availability</a:t>
          </a:r>
        </a:p>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08F84FE7-F8FE-4EC1-8D3F-D5F75D72B553}" type="parTrans" cxnId="{F675C039-E15D-477D-91E6-A766A944DB7C}">
      <dgm:prSet/>
      <dgm:spPr>
        <a:xfrm>
          <a:off x="4214693" y="600579"/>
          <a:ext cx="577572" cy="274871"/>
        </a:xfrm>
        <a:custGeom>
          <a:avLst/>
          <a:gdLst/>
          <a:ahLst/>
          <a:cxnLst/>
          <a:rect l="0" t="0" r="0" b="0"/>
          <a:pathLst>
            <a:path>
              <a:moveTo>
                <a:pt x="0" y="0"/>
              </a:moveTo>
              <a:lnTo>
                <a:pt x="0" y="187317"/>
              </a:lnTo>
              <a:lnTo>
                <a:pt x="577572" y="187317"/>
              </a:lnTo>
              <a:lnTo>
                <a:pt x="577572"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227328BB-BC93-4344-8A94-5BA782DFBA7B}" type="sibTrans" cxnId="{F675C039-E15D-477D-91E6-A766A944DB7C}">
      <dgm:prSet/>
      <dgm:spPr/>
      <dgm:t>
        <a:bodyPr/>
        <a:lstStyle/>
        <a:p>
          <a:endParaRPr lang="zh-CN" altLang="en-US"/>
        </a:p>
      </dgm:t>
    </dgm:pt>
    <dgm:pt modelId="{0D680450-FDAA-4144-8ED5-AAABC4BAAC3E}" type="asst">
      <dgm:prSet phldrT="[文本]"/>
      <dgm:spPr>
        <a:xfrm>
          <a:off x="6735008"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Maintenance</a:t>
          </a:r>
        </a:p>
        <a:p>
          <a:pPr>
            <a:buNone/>
          </a:pPr>
          <a:r>
            <a:rPr lang="en-US" altLang="zh-CN" dirty="0">
              <a:solidFill>
                <a:srgbClr val="474747">
                  <a:hueOff val="0"/>
                  <a:satOff val="0"/>
                  <a:lumOff val="0"/>
                  <a:alphaOff val="0"/>
                </a:srgbClr>
              </a:solidFill>
              <a:latin typeface="Arial"/>
              <a:ea typeface="华文楷体"/>
              <a:cs typeface="+mn-cs"/>
            </a:rPr>
            <a:t>Index</a:t>
          </a:r>
        </a:p>
      </dgm:t>
    </dgm:pt>
    <dgm:pt modelId="{A7052DD5-D9BC-42A5-936C-08B928F14CE5}" type="parTrans" cxnId="{26636F25-3474-4B87-A78F-7C91CDC0A40E}">
      <dgm:prSet/>
      <dgm:spPr>
        <a:xfrm>
          <a:off x="4214693" y="600579"/>
          <a:ext cx="2887860" cy="274871"/>
        </a:xfrm>
        <a:custGeom>
          <a:avLst/>
          <a:gdLst/>
          <a:ahLst/>
          <a:cxnLst/>
          <a:rect l="0" t="0" r="0" b="0"/>
          <a:pathLst>
            <a:path>
              <a:moveTo>
                <a:pt x="0" y="0"/>
              </a:moveTo>
              <a:lnTo>
                <a:pt x="0" y="187317"/>
              </a:lnTo>
              <a:lnTo>
                <a:pt x="2887860" y="187317"/>
              </a:lnTo>
              <a:lnTo>
                <a:pt x="2887860"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ED3359D4-4189-4C35-9010-F416512106FB}" type="sibTrans" cxnId="{26636F25-3474-4B87-A78F-7C91CDC0A40E}">
      <dgm:prSet/>
      <dgm:spPr/>
      <dgm:t>
        <a:bodyPr/>
        <a:lstStyle/>
        <a:p>
          <a:endParaRPr lang="zh-CN" altLang="en-US"/>
        </a:p>
      </dgm:t>
    </dgm:pt>
    <dgm:pt modelId="{A0446A3D-D0C7-4C14-8078-B544A26A617E}" type="asst">
      <dgm:prSet phldrT="[文本]"/>
      <dgm:spPr>
        <a:xfrm>
          <a:off x="5579864"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Performance</a:t>
          </a:r>
        </a:p>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CE305CED-7957-46C2-B3BB-38F81274AF84}" type="parTrans" cxnId="{38BC9DCA-E2DC-4CC8-8F6E-64E70FC8C6F9}">
      <dgm:prSet/>
      <dgm:spPr>
        <a:xfrm>
          <a:off x="4214693" y="600579"/>
          <a:ext cx="1732716" cy="274871"/>
        </a:xfrm>
        <a:custGeom>
          <a:avLst/>
          <a:gdLst/>
          <a:ahLst/>
          <a:cxnLst/>
          <a:rect l="0" t="0" r="0" b="0"/>
          <a:pathLst>
            <a:path>
              <a:moveTo>
                <a:pt x="0" y="0"/>
              </a:moveTo>
              <a:lnTo>
                <a:pt x="0" y="187317"/>
              </a:lnTo>
              <a:lnTo>
                <a:pt x="1732716" y="187317"/>
              </a:lnTo>
              <a:lnTo>
                <a:pt x="1732716"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5C7D24A0-9152-407A-AF15-2C942D81EC20}" type="sibTrans" cxnId="{38BC9DCA-E2DC-4CC8-8F6E-64E70FC8C6F9}">
      <dgm:prSet/>
      <dgm:spPr/>
      <dgm:t>
        <a:bodyPr/>
        <a:lstStyle/>
        <a:p>
          <a:endParaRPr lang="zh-CN" altLang="en-US"/>
        </a:p>
      </dgm:t>
    </dgm:pt>
    <dgm:pt modelId="{3B22BD75-1AAE-471A-959C-385B77267851}" type="asst">
      <dgm:prSet phldrT="[文本]"/>
      <dgm:spPr>
        <a:xfrm>
          <a:off x="2114430"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pPr>
            <a:buNone/>
          </a:pPr>
          <a:r>
            <a:rPr lang="en-US" altLang="zh-CN" dirty="0">
              <a:solidFill>
                <a:srgbClr val="474747">
                  <a:hueOff val="0"/>
                  <a:satOff val="0"/>
                  <a:lumOff val="0"/>
                  <a:alphaOff val="0"/>
                </a:srgbClr>
              </a:solidFill>
              <a:latin typeface="Arial"/>
              <a:ea typeface="华文楷体"/>
              <a:cs typeface="+mn-cs"/>
            </a:rPr>
            <a:t>AEP</a:t>
          </a:r>
        </a:p>
        <a:p>
          <a:pPr>
            <a:buNone/>
          </a:pPr>
          <a:r>
            <a:rPr lang="en-US" altLang="zh-CN" dirty="0">
              <a:solidFill>
                <a:srgbClr val="474747">
                  <a:hueOff val="0"/>
                  <a:satOff val="0"/>
                  <a:lumOff val="0"/>
                  <a:alphaOff val="0"/>
                </a:srgbClr>
              </a:solidFill>
              <a:latin typeface="Arial"/>
              <a:ea typeface="华文楷体"/>
              <a:cs typeface="+mn-cs"/>
            </a:rPr>
            <a:t>Index</a:t>
          </a:r>
          <a:endParaRPr lang="zh-CN" altLang="en-US" dirty="0">
            <a:solidFill>
              <a:srgbClr val="474747">
                <a:hueOff val="0"/>
                <a:satOff val="0"/>
                <a:lumOff val="0"/>
                <a:alphaOff val="0"/>
              </a:srgbClr>
            </a:solidFill>
            <a:latin typeface="Arial"/>
            <a:ea typeface="华文楷体"/>
            <a:cs typeface="+mn-cs"/>
          </a:endParaRPr>
        </a:p>
      </dgm:t>
    </dgm:pt>
    <dgm:pt modelId="{B034FA1D-AF1A-41EF-B340-E911AC176215}" type="sibTrans" cxnId="{6F3532B9-7578-4D31-A841-FF9D2E060076}">
      <dgm:prSet/>
      <dgm:spPr/>
      <dgm:t>
        <a:bodyPr/>
        <a:lstStyle/>
        <a:p>
          <a:endParaRPr lang="zh-CN" altLang="en-US"/>
        </a:p>
      </dgm:t>
    </dgm:pt>
    <dgm:pt modelId="{609AFD55-2585-410A-977C-F778D40E82AA}" type="parTrans" cxnId="{6F3532B9-7578-4D31-A841-FF9D2E060076}">
      <dgm:prSet/>
      <dgm:spPr>
        <a:xfrm>
          <a:off x="2481976" y="600579"/>
          <a:ext cx="1732716" cy="274871"/>
        </a:xfrm>
        <a:custGeom>
          <a:avLst/>
          <a:gdLst/>
          <a:ahLst/>
          <a:cxnLst/>
          <a:rect l="0" t="0" r="0" b="0"/>
          <a:pathLst>
            <a:path>
              <a:moveTo>
                <a:pt x="1732716" y="0"/>
              </a:moveTo>
              <a:lnTo>
                <a:pt x="1732716"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gm:spPr>
      <dgm:t>
        <a:bodyPr/>
        <a:lstStyle/>
        <a:p>
          <a:endParaRPr lang="zh-CN" altLang="en-US"/>
        </a:p>
      </dgm:t>
    </dgm:pt>
    <dgm:pt modelId="{B0618754-DD6D-4926-8CEC-F2887AB9CE05}" type="pres">
      <dgm:prSet presAssocID="{C4394409-CE86-4AC5-92C0-1163816B19BC}" presName="hierChild1" presStyleCnt="0">
        <dgm:presLayoutVars>
          <dgm:chPref val="1"/>
          <dgm:dir/>
          <dgm:animOne val="branch"/>
          <dgm:animLvl val="lvl"/>
          <dgm:resizeHandles/>
        </dgm:presLayoutVars>
      </dgm:prSet>
      <dgm:spPr/>
    </dgm:pt>
    <dgm:pt modelId="{623D784F-2C0F-4E79-BB3D-FE8DE955CCAE}" type="pres">
      <dgm:prSet presAssocID="{1ACACFA4-1677-4795-8744-3532CA2519AF}" presName="hierRoot1" presStyleCnt="0"/>
      <dgm:spPr/>
    </dgm:pt>
    <dgm:pt modelId="{6885AB0A-E164-42CD-8B96-ACBA7193BECC}" type="pres">
      <dgm:prSet presAssocID="{1ACACFA4-1677-4795-8744-3532CA2519AF}" presName="composite" presStyleCnt="0"/>
      <dgm:spPr/>
    </dgm:pt>
    <dgm:pt modelId="{A0B55F4F-EB16-4BFB-AF83-3D4B9D861B4C}" type="pres">
      <dgm:prSet presAssocID="{1ACACFA4-1677-4795-8744-3532CA2519AF}" presName="background" presStyleLbl="node0" presStyleIdx="0" presStyleCnt="1"/>
      <dgm:spPr>
        <a:xfrm>
          <a:off x="3742134" y="429"/>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588870F8-A4A0-4816-8414-B90D0EF49EA5}" type="pres">
      <dgm:prSet presAssocID="{1ACACFA4-1677-4795-8744-3532CA2519AF}" presName="text" presStyleLbl="fgAcc0" presStyleIdx="0" presStyleCnt="1">
        <dgm:presLayoutVars>
          <dgm:chPref val="3"/>
        </dgm:presLayoutVars>
      </dgm:prSet>
      <dgm:spPr/>
    </dgm:pt>
    <dgm:pt modelId="{756A69BD-A3FD-4660-982D-68DF29C19EC6}" type="pres">
      <dgm:prSet presAssocID="{1ACACFA4-1677-4795-8744-3532CA2519AF}" presName="hierChild2" presStyleCnt="0"/>
      <dgm:spPr/>
    </dgm:pt>
    <dgm:pt modelId="{1E4D9655-3319-4C3C-8EA4-D860469D6430}" type="pres">
      <dgm:prSet presAssocID="{AE64E343-3799-445D-B0C1-330485EAB0C5}" presName="Name10" presStyleLbl="parChTrans1D2" presStyleIdx="0" presStyleCnt="6"/>
      <dgm:spPr/>
    </dgm:pt>
    <dgm:pt modelId="{28492B9D-CE30-4B5C-8612-2598842BD1B8}" type="pres">
      <dgm:prSet presAssocID="{A8DE692A-301F-453A-AFAC-BD37045458D7}" presName="hierRoot2" presStyleCnt="0"/>
      <dgm:spPr/>
    </dgm:pt>
    <dgm:pt modelId="{A09C519B-4FE9-4DBE-8778-C706EAD9F8E1}" type="pres">
      <dgm:prSet presAssocID="{A8DE692A-301F-453A-AFAC-BD37045458D7}" presName="composite2" presStyleCnt="0"/>
      <dgm:spPr/>
    </dgm:pt>
    <dgm:pt modelId="{6A85EBCE-F889-40D4-B79A-2C3A62595C83}" type="pres">
      <dgm:prSet presAssocID="{A8DE692A-301F-453A-AFAC-BD37045458D7}" presName="background2" presStyleLbl="asst1" presStyleIdx="0" presStyleCnt="6"/>
      <dgm:spPr>
        <a:xfrm>
          <a:off x="854273"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E8FD8B2E-D38D-46AB-B90B-2BB59557BB8E}" type="pres">
      <dgm:prSet presAssocID="{A8DE692A-301F-453A-AFAC-BD37045458D7}" presName="text2" presStyleLbl="fgAcc2" presStyleIdx="0" presStyleCnt="6">
        <dgm:presLayoutVars>
          <dgm:chPref val="3"/>
        </dgm:presLayoutVars>
      </dgm:prSet>
      <dgm:spPr/>
    </dgm:pt>
    <dgm:pt modelId="{546FED42-222E-4CB0-B3CC-E4F2B9AB6069}" type="pres">
      <dgm:prSet presAssocID="{A8DE692A-301F-453A-AFAC-BD37045458D7}" presName="hierChild3" presStyleCnt="0"/>
      <dgm:spPr/>
    </dgm:pt>
    <dgm:pt modelId="{CE3609E5-5163-44E4-B5FA-07EA61AB4BE4}" type="pres">
      <dgm:prSet presAssocID="{609AFD55-2585-410A-977C-F778D40E82AA}" presName="Name10" presStyleLbl="parChTrans1D2" presStyleIdx="1" presStyleCnt="6"/>
      <dgm:spPr/>
    </dgm:pt>
    <dgm:pt modelId="{0D664B39-213C-41AB-9546-4C25524E9870}" type="pres">
      <dgm:prSet presAssocID="{3B22BD75-1AAE-471A-959C-385B77267851}" presName="hierRoot2" presStyleCnt="0"/>
      <dgm:spPr/>
    </dgm:pt>
    <dgm:pt modelId="{39F8F218-8BA4-4A5F-9371-9345C2893FEB}" type="pres">
      <dgm:prSet presAssocID="{3B22BD75-1AAE-471A-959C-385B77267851}" presName="composite2" presStyleCnt="0"/>
      <dgm:spPr/>
    </dgm:pt>
    <dgm:pt modelId="{DED37E3F-1347-4845-AF93-011318EE8724}" type="pres">
      <dgm:prSet presAssocID="{3B22BD75-1AAE-471A-959C-385B77267851}" presName="background2" presStyleLbl="asst1" presStyleIdx="1" presStyleCnt="6"/>
      <dgm:spPr>
        <a:xfrm>
          <a:off x="2009417"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461871FB-C784-4B1C-8669-8AC59888F862}" type="pres">
      <dgm:prSet presAssocID="{3B22BD75-1AAE-471A-959C-385B77267851}" presName="text2" presStyleLbl="fgAcc2" presStyleIdx="1" presStyleCnt="6">
        <dgm:presLayoutVars>
          <dgm:chPref val="3"/>
        </dgm:presLayoutVars>
      </dgm:prSet>
      <dgm:spPr/>
    </dgm:pt>
    <dgm:pt modelId="{12CB5FF2-3379-4DBC-843F-84F37C3EA8DB}" type="pres">
      <dgm:prSet presAssocID="{3B22BD75-1AAE-471A-959C-385B77267851}" presName="hierChild3" presStyleCnt="0"/>
      <dgm:spPr/>
    </dgm:pt>
    <dgm:pt modelId="{BBEDFD1B-59CE-41F7-B9D0-D9DD125C6C59}" type="pres">
      <dgm:prSet presAssocID="{BCEF3B7D-5DC4-4C14-B840-661E99208DC3}" presName="Name10" presStyleLbl="parChTrans1D2" presStyleIdx="2" presStyleCnt="6"/>
      <dgm:spPr/>
    </dgm:pt>
    <dgm:pt modelId="{6A883A5A-FB11-4D34-9B00-2DA07CA99DD7}" type="pres">
      <dgm:prSet presAssocID="{3A0651DE-BB7A-4A18-9EFA-76EF9A01EAF9}" presName="hierRoot2" presStyleCnt="0"/>
      <dgm:spPr/>
    </dgm:pt>
    <dgm:pt modelId="{9232F58D-8512-4678-9B02-F3C7C099D531}" type="pres">
      <dgm:prSet presAssocID="{3A0651DE-BB7A-4A18-9EFA-76EF9A01EAF9}" presName="composite2" presStyleCnt="0"/>
      <dgm:spPr/>
    </dgm:pt>
    <dgm:pt modelId="{A933DA26-3DC6-48B8-80E1-B9FAD8672A45}" type="pres">
      <dgm:prSet presAssocID="{3A0651DE-BB7A-4A18-9EFA-76EF9A01EAF9}" presName="background2" presStyleLbl="asst1" presStyleIdx="2" presStyleCnt="6"/>
      <dgm:spPr>
        <a:xfrm>
          <a:off x="3164562"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AFAF9058-E345-4992-BDAA-4A4499C188D4}" type="pres">
      <dgm:prSet presAssocID="{3A0651DE-BB7A-4A18-9EFA-76EF9A01EAF9}" presName="text2" presStyleLbl="fgAcc2" presStyleIdx="2" presStyleCnt="6">
        <dgm:presLayoutVars>
          <dgm:chPref val="3"/>
        </dgm:presLayoutVars>
      </dgm:prSet>
      <dgm:spPr/>
    </dgm:pt>
    <dgm:pt modelId="{82D89178-C218-4121-B0DC-5C84100CF85D}" type="pres">
      <dgm:prSet presAssocID="{3A0651DE-BB7A-4A18-9EFA-76EF9A01EAF9}" presName="hierChild3" presStyleCnt="0"/>
      <dgm:spPr/>
    </dgm:pt>
    <dgm:pt modelId="{62AACD98-2C8C-4D59-8321-AB305D4E6156}" type="pres">
      <dgm:prSet presAssocID="{08F84FE7-F8FE-4EC1-8D3F-D5F75D72B553}" presName="Name10" presStyleLbl="parChTrans1D2" presStyleIdx="3" presStyleCnt="6"/>
      <dgm:spPr/>
    </dgm:pt>
    <dgm:pt modelId="{080AB3C3-8CDD-414B-9F3F-F44B1D0500D4}" type="pres">
      <dgm:prSet presAssocID="{34D181A7-48B4-4B8B-9935-AA99FDA21730}" presName="hierRoot2" presStyleCnt="0"/>
      <dgm:spPr/>
    </dgm:pt>
    <dgm:pt modelId="{37B54308-5C20-425A-8485-59361AB94126}" type="pres">
      <dgm:prSet presAssocID="{34D181A7-48B4-4B8B-9935-AA99FDA21730}" presName="composite2" presStyleCnt="0"/>
      <dgm:spPr/>
    </dgm:pt>
    <dgm:pt modelId="{012750F8-5387-47B6-B50D-441EB071913A}" type="pres">
      <dgm:prSet presAssocID="{34D181A7-48B4-4B8B-9935-AA99FDA21730}" presName="background2" presStyleLbl="asst1" presStyleIdx="3" presStyleCnt="6"/>
      <dgm:spPr>
        <a:xfrm>
          <a:off x="4319706"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4C187EAE-5D94-4619-ACAF-387B64AB1959}" type="pres">
      <dgm:prSet presAssocID="{34D181A7-48B4-4B8B-9935-AA99FDA21730}" presName="text2" presStyleLbl="fgAcc2" presStyleIdx="3" presStyleCnt="6">
        <dgm:presLayoutVars>
          <dgm:chPref val="3"/>
        </dgm:presLayoutVars>
      </dgm:prSet>
      <dgm:spPr/>
    </dgm:pt>
    <dgm:pt modelId="{8BF0AED5-CC0F-4920-A514-387BC2E22F43}" type="pres">
      <dgm:prSet presAssocID="{34D181A7-48B4-4B8B-9935-AA99FDA21730}" presName="hierChild3" presStyleCnt="0"/>
      <dgm:spPr/>
    </dgm:pt>
    <dgm:pt modelId="{91789D87-CE9E-4171-BC41-A330A060F3A7}" type="pres">
      <dgm:prSet presAssocID="{CE305CED-7957-46C2-B3BB-38F81274AF84}" presName="Name10" presStyleLbl="parChTrans1D2" presStyleIdx="4" presStyleCnt="6"/>
      <dgm:spPr/>
    </dgm:pt>
    <dgm:pt modelId="{12EBF16F-CB28-41FE-9559-72E960169E74}" type="pres">
      <dgm:prSet presAssocID="{A0446A3D-D0C7-4C14-8078-B544A26A617E}" presName="hierRoot2" presStyleCnt="0"/>
      <dgm:spPr/>
    </dgm:pt>
    <dgm:pt modelId="{132AE997-9A0A-41D7-864F-5E8C4789AE77}" type="pres">
      <dgm:prSet presAssocID="{A0446A3D-D0C7-4C14-8078-B544A26A617E}" presName="composite2" presStyleCnt="0"/>
      <dgm:spPr/>
    </dgm:pt>
    <dgm:pt modelId="{4C76074E-6071-4996-80F0-3B088233FDDE}" type="pres">
      <dgm:prSet presAssocID="{A0446A3D-D0C7-4C14-8078-B544A26A617E}" presName="background2" presStyleLbl="asst1" presStyleIdx="4" presStyleCnt="6"/>
      <dgm:spPr>
        <a:xfrm>
          <a:off x="5474850"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4382E919-1EBD-492F-BDE8-0EE4454B11F3}" type="pres">
      <dgm:prSet presAssocID="{A0446A3D-D0C7-4C14-8078-B544A26A617E}" presName="text2" presStyleLbl="fgAcc2" presStyleIdx="4" presStyleCnt="6">
        <dgm:presLayoutVars>
          <dgm:chPref val="3"/>
        </dgm:presLayoutVars>
      </dgm:prSet>
      <dgm:spPr/>
    </dgm:pt>
    <dgm:pt modelId="{CEA506D2-AFE2-48AA-8D0B-734CE0C8072C}" type="pres">
      <dgm:prSet presAssocID="{A0446A3D-D0C7-4C14-8078-B544A26A617E}" presName="hierChild3" presStyleCnt="0"/>
      <dgm:spPr/>
    </dgm:pt>
    <dgm:pt modelId="{9FA771A7-456A-4239-A1C3-C9CDE968595A}" type="pres">
      <dgm:prSet presAssocID="{A7052DD5-D9BC-42A5-936C-08B928F14CE5}" presName="Name10" presStyleLbl="parChTrans1D2" presStyleIdx="5" presStyleCnt="6"/>
      <dgm:spPr/>
    </dgm:pt>
    <dgm:pt modelId="{13B2B756-0FE0-46DB-A271-E5E359353C6A}" type="pres">
      <dgm:prSet presAssocID="{0D680450-FDAA-4144-8ED5-AAABC4BAAC3E}" presName="hierRoot2" presStyleCnt="0"/>
      <dgm:spPr/>
    </dgm:pt>
    <dgm:pt modelId="{D098538E-C717-47DC-8C2D-9216DA6021A9}" type="pres">
      <dgm:prSet presAssocID="{0D680450-FDAA-4144-8ED5-AAABC4BAAC3E}" presName="composite2" presStyleCnt="0"/>
      <dgm:spPr/>
    </dgm:pt>
    <dgm:pt modelId="{D9F88B09-10AF-4D11-A118-6320114FB95B}" type="pres">
      <dgm:prSet presAssocID="{0D680450-FDAA-4144-8ED5-AAABC4BAAC3E}" presName="background2" presStyleLbl="asst1" presStyleIdx="5" presStyleCnt="6"/>
      <dgm:spPr>
        <a:xfrm>
          <a:off x="6629995"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gm:spPr>
    </dgm:pt>
    <dgm:pt modelId="{F671727C-DD74-4F39-B9B6-125C8A5DEB84}" type="pres">
      <dgm:prSet presAssocID="{0D680450-FDAA-4144-8ED5-AAABC4BAAC3E}" presName="text2" presStyleLbl="fgAcc2" presStyleIdx="5" presStyleCnt="6">
        <dgm:presLayoutVars>
          <dgm:chPref val="3"/>
        </dgm:presLayoutVars>
      </dgm:prSet>
      <dgm:spPr/>
    </dgm:pt>
    <dgm:pt modelId="{E6C6E755-954E-4252-A469-2F21FF2ED199}" type="pres">
      <dgm:prSet presAssocID="{0D680450-FDAA-4144-8ED5-AAABC4BAAC3E}" presName="hierChild3" presStyleCnt="0"/>
      <dgm:spPr/>
    </dgm:pt>
  </dgm:ptLst>
  <dgm:cxnLst>
    <dgm:cxn modelId="{D1F1DD5C-11EB-4EFE-A157-442F8B7B9F51}" type="presOf" srcId="{0D680450-FDAA-4144-8ED5-AAABC4BAAC3E}" destId="{F671727C-DD74-4F39-B9B6-125C8A5DEB84}" srcOrd="0" destOrd="0" presId="urn:microsoft.com/office/officeart/2005/8/layout/hierarchy1"/>
    <dgm:cxn modelId="{3C4079D5-ED6A-422C-93B8-750906FA2CE1}" type="presOf" srcId="{A8DE692A-301F-453A-AFAC-BD37045458D7}" destId="{E8FD8B2E-D38D-46AB-B90B-2BB59557BB8E}" srcOrd="0" destOrd="0" presId="urn:microsoft.com/office/officeart/2005/8/layout/hierarchy1"/>
    <dgm:cxn modelId="{38F535F0-4C20-4964-8227-4020289929CE}" srcId="{1ACACFA4-1677-4795-8744-3532CA2519AF}" destId="{3A0651DE-BB7A-4A18-9EFA-76EF9A01EAF9}" srcOrd="2" destOrd="0" parTransId="{BCEF3B7D-5DC4-4C14-B840-661E99208DC3}" sibTransId="{37310F15-C022-43C7-B629-550C3BDCB6DE}"/>
    <dgm:cxn modelId="{F675C039-E15D-477D-91E6-A766A944DB7C}" srcId="{1ACACFA4-1677-4795-8744-3532CA2519AF}" destId="{34D181A7-48B4-4B8B-9935-AA99FDA21730}" srcOrd="3" destOrd="0" parTransId="{08F84FE7-F8FE-4EC1-8D3F-D5F75D72B553}" sibTransId="{227328BB-BC93-4344-8A94-5BA782DFBA7B}"/>
    <dgm:cxn modelId="{E4CFD422-27E6-4395-AE84-A83DE2C55626}" type="presOf" srcId="{CE305CED-7957-46C2-B3BB-38F81274AF84}" destId="{91789D87-CE9E-4171-BC41-A330A060F3A7}" srcOrd="0" destOrd="0" presId="urn:microsoft.com/office/officeart/2005/8/layout/hierarchy1"/>
    <dgm:cxn modelId="{6F3532B9-7578-4D31-A841-FF9D2E060076}" srcId="{1ACACFA4-1677-4795-8744-3532CA2519AF}" destId="{3B22BD75-1AAE-471A-959C-385B77267851}" srcOrd="1" destOrd="0" parTransId="{609AFD55-2585-410A-977C-F778D40E82AA}" sibTransId="{B034FA1D-AF1A-41EF-B340-E911AC176215}"/>
    <dgm:cxn modelId="{9586FD80-8FB1-4DB8-A3FA-59BB011A6360}" type="presOf" srcId="{BCEF3B7D-5DC4-4C14-B840-661E99208DC3}" destId="{BBEDFD1B-59CE-41F7-B9D0-D9DD125C6C59}" srcOrd="0" destOrd="0" presId="urn:microsoft.com/office/officeart/2005/8/layout/hierarchy1"/>
    <dgm:cxn modelId="{38BC9DCA-E2DC-4CC8-8F6E-64E70FC8C6F9}" srcId="{1ACACFA4-1677-4795-8744-3532CA2519AF}" destId="{A0446A3D-D0C7-4C14-8078-B544A26A617E}" srcOrd="4" destOrd="0" parTransId="{CE305CED-7957-46C2-B3BB-38F81274AF84}" sibTransId="{5C7D24A0-9152-407A-AF15-2C942D81EC20}"/>
    <dgm:cxn modelId="{0904977A-86DA-4CE8-9BB2-0A25970C2744}" type="presOf" srcId="{C4394409-CE86-4AC5-92C0-1163816B19BC}" destId="{B0618754-DD6D-4926-8CEC-F2887AB9CE05}" srcOrd="0" destOrd="0" presId="urn:microsoft.com/office/officeart/2005/8/layout/hierarchy1"/>
    <dgm:cxn modelId="{DFA91A9E-A62E-4E8D-8694-1A3CA0C7E5FE}" type="presOf" srcId="{34D181A7-48B4-4B8B-9935-AA99FDA21730}" destId="{4C187EAE-5D94-4619-ACAF-387B64AB1959}" srcOrd="0" destOrd="0" presId="urn:microsoft.com/office/officeart/2005/8/layout/hierarchy1"/>
    <dgm:cxn modelId="{BD1F5E9A-2774-43D2-97B4-BCA3E71A388B}" type="presOf" srcId="{A0446A3D-D0C7-4C14-8078-B544A26A617E}" destId="{4382E919-1EBD-492F-BDE8-0EE4454B11F3}" srcOrd="0" destOrd="0" presId="urn:microsoft.com/office/officeart/2005/8/layout/hierarchy1"/>
    <dgm:cxn modelId="{98636F76-15E6-4A4D-BF54-30F22D916B71}" srcId="{1ACACFA4-1677-4795-8744-3532CA2519AF}" destId="{A8DE692A-301F-453A-AFAC-BD37045458D7}" srcOrd="0" destOrd="0" parTransId="{AE64E343-3799-445D-B0C1-330485EAB0C5}" sibTransId="{0FAE7A06-ECB9-4974-A629-6826B8BCE223}"/>
    <dgm:cxn modelId="{15FDA2D4-1CF2-41A8-BFF7-A7AF85CE7124}" srcId="{C4394409-CE86-4AC5-92C0-1163816B19BC}" destId="{1ACACFA4-1677-4795-8744-3532CA2519AF}" srcOrd="0" destOrd="0" parTransId="{4AC15784-7D72-4037-AD80-72A2E36B4C88}" sibTransId="{0BB30817-9637-495C-8646-99F19D24B381}"/>
    <dgm:cxn modelId="{2675C2BE-AD55-44B1-9A21-32B6886D6AF7}" type="presOf" srcId="{1ACACFA4-1677-4795-8744-3532CA2519AF}" destId="{588870F8-A4A0-4816-8414-B90D0EF49EA5}" srcOrd="0" destOrd="0" presId="urn:microsoft.com/office/officeart/2005/8/layout/hierarchy1"/>
    <dgm:cxn modelId="{926323DE-2805-4585-9AD3-61EBB4625E58}" type="presOf" srcId="{3A0651DE-BB7A-4A18-9EFA-76EF9A01EAF9}" destId="{AFAF9058-E345-4992-BDAA-4A4499C188D4}" srcOrd="0" destOrd="0" presId="urn:microsoft.com/office/officeart/2005/8/layout/hierarchy1"/>
    <dgm:cxn modelId="{5FE75E5E-A816-41CB-889D-00F35ACAFD68}" type="presOf" srcId="{A7052DD5-D9BC-42A5-936C-08B928F14CE5}" destId="{9FA771A7-456A-4239-A1C3-C9CDE968595A}" srcOrd="0" destOrd="0" presId="urn:microsoft.com/office/officeart/2005/8/layout/hierarchy1"/>
    <dgm:cxn modelId="{16992FE7-EA2F-475D-9285-DA823E009CC3}" type="presOf" srcId="{3B22BD75-1AAE-471A-959C-385B77267851}" destId="{461871FB-C784-4B1C-8669-8AC59888F862}" srcOrd="0" destOrd="0" presId="urn:microsoft.com/office/officeart/2005/8/layout/hierarchy1"/>
    <dgm:cxn modelId="{868008B7-1999-4C91-A21A-0C51D63F6685}" type="presOf" srcId="{AE64E343-3799-445D-B0C1-330485EAB0C5}" destId="{1E4D9655-3319-4C3C-8EA4-D860469D6430}" srcOrd="0" destOrd="0" presId="urn:microsoft.com/office/officeart/2005/8/layout/hierarchy1"/>
    <dgm:cxn modelId="{9E826EEE-63DF-4502-8139-7A771C6083A1}" type="presOf" srcId="{609AFD55-2585-410A-977C-F778D40E82AA}" destId="{CE3609E5-5163-44E4-B5FA-07EA61AB4BE4}" srcOrd="0" destOrd="0" presId="urn:microsoft.com/office/officeart/2005/8/layout/hierarchy1"/>
    <dgm:cxn modelId="{50B0E19C-5F39-4BA0-BFDD-A61FCE588915}" type="presOf" srcId="{08F84FE7-F8FE-4EC1-8D3F-D5F75D72B553}" destId="{62AACD98-2C8C-4D59-8321-AB305D4E6156}" srcOrd="0" destOrd="0" presId="urn:microsoft.com/office/officeart/2005/8/layout/hierarchy1"/>
    <dgm:cxn modelId="{26636F25-3474-4B87-A78F-7C91CDC0A40E}" srcId="{1ACACFA4-1677-4795-8744-3532CA2519AF}" destId="{0D680450-FDAA-4144-8ED5-AAABC4BAAC3E}" srcOrd="5" destOrd="0" parTransId="{A7052DD5-D9BC-42A5-936C-08B928F14CE5}" sibTransId="{ED3359D4-4189-4C35-9010-F416512106FB}"/>
    <dgm:cxn modelId="{6C079463-8E5F-4EF6-8B0F-FF2A872D5838}" type="presParOf" srcId="{B0618754-DD6D-4926-8CEC-F2887AB9CE05}" destId="{623D784F-2C0F-4E79-BB3D-FE8DE955CCAE}" srcOrd="0" destOrd="0" presId="urn:microsoft.com/office/officeart/2005/8/layout/hierarchy1"/>
    <dgm:cxn modelId="{CCEF9B19-0037-42EB-AB9E-36062C66A948}" type="presParOf" srcId="{623D784F-2C0F-4E79-BB3D-FE8DE955CCAE}" destId="{6885AB0A-E164-42CD-8B96-ACBA7193BECC}" srcOrd="0" destOrd="0" presId="urn:microsoft.com/office/officeart/2005/8/layout/hierarchy1"/>
    <dgm:cxn modelId="{542E8ED0-D23A-431B-A5DA-5309EDC64AEF}" type="presParOf" srcId="{6885AB0A-E164-42CD-8B96-ACBA7193BECC}" destId="{A0B55F4F-EB16-4BFB-AF83-3D4B9D861B4C}" srcOrd="0" destOrd="0" presId="urn:microsoft.com/office/officeart/2005/8/layout/hierarchy1"/>
    <dgm:cxn modelId="{71E5CF1B-97AA-42AE-A559-36F44D54156D}" type="presParOf" srcId="{6885AB0A-E164-42CD-8B96-ACBA7193BECC}" destId="{588870F8-A4A0-4816-8414-B90D0EF49EA5}" srcOrd="1" destOrd="0" presId="urn:microsoft.com/office/officeart/2005/8/layout/hierarchy1"/>
    <dgm:cxn modelId="{1CDF70FB-7F1D-4FAD-AAFA-40473F6B3F86}" type="presParOf" srcId="{623D784F-2C0F-4E79-BB3D-FE8DE955CCAE}" destId="{756A69BD-A3FD-4660-982D-68DF29C19EC6}" srcOrd="1" destOrd="0" presId="urn:microsoft.com/office/officeart/2005/8/layout/hierarchy1"/>
    <dgm:cxn modelId="{74B5BF74-8E6B-4E09-B437-3A402FE40188}" type="presParOf" srcId="{756A69BD-A3FD-4660-982D-68DF29C19EC6}" destId="{1E4D9655-3319-4C3C-8EA4-D860469D6430}" srcOrd="0" destOrd="0" presId="urn:microsoft.com/office/officeart/2005/8/layout/hierarchy1"/>
    <dgm:cxn modelId="{91D6EAA5-D902-4951-A96D-6DFF5A4AE72B}" type="presParOf" srcId="{756A69BD-A3FD-4660-982D-68DF29C19EC6}" destId="{28492B9D-CE30-4B5C-8612-2598842BD1B8}" srcOrd="1" destOrd="0" presId="urn:microsoft.com/office/officeart/2005/8/layout/hierarchy1"/>
    <dgm:cxn modelId="{A23C2307-30F0-49A1-A046-423B55EB9624}" type="presParOf" srcId="{28492B9D-CE30-4B5C-8612-2598842BD1B8}" destId="{A09C519B-4FE9-4DBE-8778-C706EAD9F8E1}" srcOrd="0" destOrd="0" presId="urn:microsoft.com/office/officeart/2005/8/layout/hierarchy1"/>
    <dgm:cxn modelId="{9E71772B-685F-4719-AAC4-060243B800DD}" type="presParOf" srcId="{A09C519B-4FE9-4DBE-8778-C706EAD9F8E1}" destId="{6A85EBCE-F889-40D4-B79A-2C3A62595C83}" srcOrd="0" destOrd="0" presId="urn:microsoft.com/office/officeart/2005/8/layout/hierarchy1"/>
    <dgm:cxn modelId="{B70A41D9-17F5-487C-A6AF-C3A2C893920F}" type="presParOf" srcId="{A09C519B-4FE9-4DBE-8778-C706EAD9F8E1}" destId="{E8FD8B2E-D38D-46AB-B90B-2BB59557BB8E}" srcOrd="1" destOrd="0" presId="urn:microsoft.com/office/officeart/2005/8/layout/hierarchy1"/>
    <dgm:cxn modelId="{AEFA4EF9-CDC9-4206-9C37-195A7306DBCB}" type="presParOf" srcId="{28492B9D-CE30-4B5C-8612-2598842BD1B8}" destId="{546FED42-222E-4CB0-B3CC-E4F2B9AB6069}" srcOrd="1" destOrd="0" presId="urn:microsoft.com/office/officeart/2005/8/layout/hierarchy1"/>
    <dgm:cxn modelId="{3A4CD9FE-2FC9-415F-A50C-62C90C85FB80}" type="presParOf" srcId="{756A69BD-A3FD-4660-982D-68DF29C19EC6}" destId="{CE3609E5-5163-44E4-B5FA-07EA61AB4BE4}" srcOrd="2" destOrd="0" presId="urn:microsoft.com/office/officeart/2005/8/layout/hierarchy1"/>
    <dgm:cxn modelId="{3D8CB1D2-9B79-46DA-A3B2-813CA9F002D8}" type="presParOf" srcId="{756A69BD-A3FD-4660-982D-68DF29C19EC6}" destId="{0D664B39-213C-41AB-9546-4C25524E9870}" srcOrd="3" destOrd="0" presId="urn:microsoft.com/office/officeart/2005/8/layout/hierarchy1"/>
    <dgm:cxn modelId="{47D0373D-1F20-49A8-A3C6-D3E02885242C}" type="presParOf" srcId="{0D664B39-213C-41AB-9546-4C25524E9870}" destId="{39F8F218-8BA4-4A5F-9371-9345C2893FEB}" srcOrd="0" destOrd="0" presId="urn:microsoft.com/office/officeart/2005/8/layout/hierarchy1"/>
    <dgm:cxn modelId="{698C782A-660E-4952-BFE6-1E7280F1A84E}" type="presParOf" srcId="{39F8F218-8BA4-4A5F-9371-9345C2893FEB}" destId="{DED37E3F-1347-4845-AF93-011318EE8724}" srcOrd="0" destOrd="0" presId="urn:microsoft.com/office/officeart/2005/8/layout/hierarchy1"/>
    <dgm:cxn modelId="{CF730F60-3645-4264-9861-C2B21BE7CBB4}" type="presParOf" srcId="{39F8F218-8BA4-4A5F-9371-9345C2893FEB}" destId="{461871FB-C784-4B1C-8669-8AC59888F862}" srcOrd="1" destOrd="0" presId="urn:microsoft.com/office/officeart/2005/8/layout/hierarchy1"/>
    <dgm:cxn modelId="{80EF0CFF-2F78-4D19-90C2-0100C50AFF5F}" type="presParOf" srcId="{0D664B39-213C-41AB-9546-4C25524E9870}" destId="{12CB5FF2-3379-4DBC-843F-84F37C3EA8DB}" srcOrd="1" destOrd="0" presId="urn:microsoft.com/office/officeart/2005/8/layout/hierarchy1"/>
    <dgm:cxn modelId="{5DC0F22A-F0A9-4471-BA14-C90AA168BEF9}" type="presParOf" srcId="{756A69BD-A3FD-4660-982D-68DF29C19EC6}" destId="{BBEDFD1B-59CE-41F7-B9D0-D9DD125C6C59}" srcOrd="4" destOrd="0" presId="urn:microsoft.com/office/officeart/2005/8/layout/hierarchy1"/>
    <dgm:cxn modelId="{0A099924-CD4F-4553-94D3-D0DAC57BEFB7}" type="presParOf" srcId="{756A69BD-A3FD-4660-982D-68DF29C19EC6}" destId="{6A883A5A-FB11-4D34-9B00-2DA07CA99DD7}" srcOrd="5" destOrd="0" presId="urn:microsoft.com/office/officeart/2005/8/layout/hierarchy1"/>
    <dgm:cxn modelId="{008FBCB0-92E6-40A6-BACB-4E94E1CD46B7}" type="presParOf" srcId="{6A883A5A-FB11-4D34-9B00-2DA07CA99DD7}" destId="{9232F58D-8512-4678-9B02-F3C7C099D531}" srcOrd="0" destOrd="0" presId="urn:microsoft.com/office/officeart/2005/8/layout/hierarchy1"/>
    <dgm:cxn modelId="{F5E7F856-C003-49FA-B560-8352230A399F}" type="presParOf" srcId="{9232F58D-8512-4678-9B02-F3C7C099D531}" destId="{A933DA26-3DC6-48B8-80E1-B9FAD8672A45}" srcOrd="0" destOrd="0" presId="urn:microsoft.com/office/officeart/2005/8/layout/hierarchy1"/>
    <dgm:cxn modelId="{B6EF4F79-B351-4275-8DCF-A461FD9FE011}" type="presParOf" srcId="{9232F58D-8512-4678-9B02-F3C7C099D531}" destId="{AFAF9058-E345-4992-BDAA-4A4499C188D4}" srcOrd="1" destOrd="0" presId="urn:microsoft.com/office/officeart/2005/8/layout/hierarchy1"/>
    <dgm:cxn modelId="{97F54712-EE16-4D00-923A-F71EEE767979}" type="presParOf" srcId="{6A883A5A-FB11-4D34-9B00-2DA07CA99DD7}" destId="{82D89178-C218-4121-B0DC-5C84100CF85D}" srcOrd="1" destOrd="0" presId="urn:microsoft.com/office/officeart/2005/8/layout/hierarchy1"/>
    <dgm:cxn modelId="{E219AC79-329E-45C1-8EB3-1868EFF64B12}" type="presParOf" srcId="{756A69BD-A3FD-4660-982D-68DF29C19EC6}" destId="{62AACD98-2C8C-4D59-8321-AB305D4E6156}" srcOrd="6" destOrd="0" presId="urn:microsoft.com/office/officeart/2005/8/layout/hierarchy1"/>
    <dgm:cxn modelId="{F7630B94-53EA-49FD-A2C8-43FD4EC9B5D2}" type="presParOf" srcId="{756A69BD-A3FD-4660-982D-68DF29C19EC6}" destId="{080AB3C3-8CDD-414B-9F3F-F44B1D0500D4}" srcOrd="7" destOrd="0" presId="urn:microsoft.com/office/officeart/2005/8/layout/hierarchy1"/>
    <dgm:cxn modelId="{4B49679F-FBCD-4300-87EE-57A67CD96394}" type="presParOf" srcId="{080AB3C3-8CDD-414B-9F3F-F44B1D0500D4}" destId="{37B54308-5C20-425A-8485-59361AB94126}" srcOrd="0" destOrd="0" presId="urn:microsoft.com/office/officeart/2005/8/layout/hierarchy1"/>
    <dgm:cxn modelId="{C6DD9111-893E-4F58-81E6-D2202A46EADB}" type="presParOf" srcId="{37B54308-5C20-425A-8485-59361AB94126}" destId="{012750F8-5387-47B6-B50D-441EB071913A}" srcOrd="0" destOrd="0" presId="urn:microsoft.com/office/officeart/2005/8/layout/hierarchy1"/>
    <dgm:cxn modelId="{9921BD07-2593-489E-BF2B-E890B19BD6F3}" type="presParOf" srcId="{37B54308-5C20-425A-8485-59361AB94126}" destId="{4C187EAE-5D94-4619-ACAF-387B64AB1959}" srcOrd="1" destOrd="0" presId="urn:microsoft.com/office/officeart/2005/8/layout/hierarchy1"/>
    <dgm:cxn modelId="{F881ECE4-3931-4DC7-8308-C2637529C49D}" type="presParOf" srcId="{080AB3C3-8CDD-414B-9F3F-F44B1D0500D4}" destId="{8BF0AED5-CC0F-4920-A514-387BC2E22F43}" srcOrd="1" destOrd="0" presId="urn:microsoft.com/office/officeart/2005/8/layout/hierarchy1"/>
    <dgm:cxn modelId="{F80B5D93-0F02-498C-BCE1-90BF141C4B05}" type="presParOf" srcId="{756A69BD-A3FD-4660-982D-68DF29C19EC6}" destId="{91789D87-CE9E-4171-BC41-A330A060F3A7}" srcOrd="8" destOrd="0" presId="urn:microsoft.com/office/officeart/2005/8/layout/hierarchy1"/>
    <dgm:cxn modelId="{3C499B0B-68D9-4F4B-9456-67C09D1DE595}" type="presParOf" srcId="{756A69BD-A3FD-4660-982D-68DF29C19EC6}" destId="{12EBF16F-CB28-41FE-9559-72E960169E74}" srcOrd="9" destOrd="0" presId="urn:microsoft.com/office/officeart/2005/8/layout/hierarchy1"/>
    <dgm:cxn modelId="{68CBA469-1119-4269-88AC-97B413184C0C}" type="presParOf" srcId="{12EBF16F-CB28-41FE-9559-72E960169E74}" destId="{132AE997-9A0A-41D7-864F-5E8C4789AE77}" srcOrd="0" destOrd="0" presId="urn:microsoft.com/office/officeart/2005/8/layout/hierarchy1"/>
    <dgm:cxn modelId="{BE3FEB0A-B969-4D7D-A9F2-17E5DAA17250}" type="presParOf" srcId="{132AE997-9A0A-41D7-864F-5E8C4789AE77}" destId="{4C76074E-6071-4996-80F0-3B088233FDDE}" srcOrd="0" destOrd="0" presId="urn:microsoft.com/office/officeart/2005/8/layout/hierarchy1"/>
    <dgm:cxn modelId="{56CC219F-033A-4276-B171-A25EF69B6215}" type="presParOf" srcId="{132AE997-9A0A-41D7-864F-5E8C4789AE77}" destId="{4382E919-1EBD-492F-BDE8-0EE4454B11F3}" srcOrd="1" destOrd="0" presId="urn:microsoft.com/office/officeart/2005/8/layout/hierarchy1"/>
    <dgm:cxn modelId="{DADCA362-F43A-4947-8449-550D205EEA16}" type="presParOf" srcId="{12EBF16F-CB28-41FE-9559-72E960169E74}" destId="{CEA506D2-AFE2-48AA-8D0B-734CE0C8072C}" srcOrd="1" destOrd="0" presId="urn:microsoft.com/office/officeart/2005/8/layout/hierarchy1"/>
    <dgm:cxn modelId="{B411F503-7F3E-43FF-A995-512E535488AE}" type="presParOf" srcId="{756A69BD-A3FD-4660-982D-68DF29C19EC6}" destId="{9FA771A7-456A-4239-A1C3-C9CDE968595A}" srcOrd="10" destOrd="0" presId="urn:microsoft.com/office/officeart/2005/8/layout/hierarchy1"/>
    <dgm:cxn modelId="{42B38BEB-C99A-4B60-BFB7-71D0351447AD}" type="presParOf" srcId="{756A69BD-A3FD-4660-982D-68DF29C19EC6}" destId="{13B2B756-0FE0-46DB-A271-E5E359353C6A}" srcOrd="11" destOrd="0" presId="urn:microsoft.com/office/officeart/2005/8/layout/hierarchy1"/>
    <dgm:cxn modelId="{93615E08-9700-46A9-B5D2-871818968260}" type="presParOf" srcId="{13B2B756-0FE0-46DB-A271-E5E359353C6A}" destId="{D098538E-C717-47DC-8C2D-9216DA6021A9}" srcOrd="0" destOrd="0" presId="urn:microsoft.com/office/officeart/2005/8/layout/hierarchy1"/>
    <dgm:cxn modelId="{AFD16E8B-1AD3-47C4-903A-A4DA802AA427}" type="presParOf" srcId="{D098538E-C717-47DC-8C2D-9216DA6021A9}" destId="{D9F88B09-10AF-4D11-A118-6320114FB95B}" srcOrd="0" destOrd="0" presId="urn:microsoft.com/office/officeart/2005/8/layout/hierarchy1"/>
    <dgm:cxn modelId="{A18B8F75-B65A-4ADF-BA92-CF3E8AE2EA5E}" type="presParOf" srcId="{D098538E-C717-47DC-8C2D-9216DA6021A9}" destId="{F671727C-DD74-4F39-B9B6-125C8A5DEB84}" srcOrd="1" destOrd="0" presId="urn:microsoft.com/office/officeart/2005/8/layout/hierarchy1"/>
    <dgm:cxn modelId="{9B37BE3B-1296-4E3C-8CD4-B4D89BCE78DE}" type="presParOf" srcId="{13B2B756-0FE0-46DB-A271-E5E359353C6A}" destId="{E6C6E755-954E-4252-A469-2F21FF2ED199}" srcOrd="1" destOrd="0" presId="urn:microsoft.com/office/officeart/2005/8/layout/hierarchy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4AE14-F88F-4803-9CA5-2EF071E2A570}">
      <dsp:nvSpPr>
        <dsp:cNvPr id="0" name=""/>
        <dsp:cNvSpPr/>
      </dsp:nvSpPr>
      <dsp:spPr>
        <a:xfrm>
          <a:off x="266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ysClr val="window" lastClr="FFFFFF"/>
              </a:solidFill>
              <a:latin typeface="Arial"/>
              <a:ea typeface="华文楷体"/>
              <a:cs typeface="+mn-cs"/>
            </a:rPr>
            <a:t>Engineering capability</a:t>
          </a:r>
          <a:endParaRPr lang="zh-CN" altLang="en-US" sz="1400" b="1" kern="1200" dirty="0">
            <a:solidFill>
              <a:sysClr val="window" lastClr="FFFFFF"/>
            </a:solidFill>
            <a:latin typeface="Arial"/>
            <a:ea typeface="华文楷体"/>
            <a:cs typeface="+mn-cs"/>
          </a:endParaRPr>
        </a:p>
      </dsp:txBody>
      <dsp:txXfrm>
        <a:off x="2667" y="5381"/>
        <a:ext cx="2600324" cy="482816"/>
      </dsp:txXfrm>
    </dsp:sp>
    <dsp:sp modelId="{EB8ACFBA-BB82-40F4-A65D-0AABED50102C}">
      <dsp:nvSpPr>
        <dsp:cNvPr id="0" name=""/>
        <dsp:cNvSpPr/>
      </dsp:nvSpPr>
      <dsp:spPr>
        <a:xfrm>
          <a:off x="266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Develop capability</a:t>
          </a:r>
          <a:endParaRPr lang="zh-CN" altLang="en-US" sz="1400" b="0" kern="1200" dirty="0">
            <a:solidFill>
              <a:srgbClr val="474747">
                <a:hueOff val="0"/>
                <a:satOff val="0"/>
                <a:lumOff val="0"/>
                <a:alphaOff val="0"/>
              </a:srgbClr>
            </a:solidFill>
            <a:latin typeface="Arial"/>
            <a:ea typeface="华文楷体"/>
            <a:cs typeface="+mn-cs"/>
          </a:endParaRPr>
        </a:p>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Design capability</a:t>
          </a:r>
          <a:endParaRPr lang="zh-CN" altLang="en-US" sz="1400" b="0" kern="1200" dirty="0">
            <a:solidFill>
              <a:srgbClr val="474747">
                <a:hueOff val="0"/>
                <a:satOff val="0"/>
                <a:lumOff val="0"/>
                <a:alphaOff val="0"/>
              </a:srgbClr>
            </a:solidFill>
            <a:latin typeface="Arial"/>
            <a:ea typeface="华文楷体"/>
            <a:cs typeface="+mn-cs"/>
          </a:endParaRPr>
        </a:p>
      </dsp:txBody>
      <dsp:txXfrm>
        <a:off x="2667" y="488198"/>
        <a:ext cx="2600324" cy="1210545"/>
      </dsp:txXfrm>
    </dsp:sp>
    <dsp:sp modelId="{C224F53D-1A7E-4BBB-BF2D-9F74056C7E3F}">
      <dsp:nvSpPr>
        <dsp:cNvPr id="0" name=""/>
        <dsp:cNvSpPr/>
      </dsp:nvSpPr>
      <dsp:spPr>
        <a:xfrm>
          <a:off x="296703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ysClr val="window" lastClr="FFFFFF"/>
              </a:solidFill>
              <a:latin typeface="Arial"/>
              <a:ea typeface="华文楷体"/>
              <a:cs typeface="+mn-cs"/>
            </a:rPr>
            <a:t>Risk recognition and quantization  </a:t>
          </a:r>
          <a:endParaRPr lang="zh-CN" altLang="en-US" sz="1400" b="1" kern="1200" dirty="0">
            <a:solidFill>
              <a:sysClr val="window" lastClr="FFFFFF"/>
            </a:solidFill>
            <a:latin typeface="Arial"/>
            <a:ea typeface="华文楷体"/>
            <a:cs typeface="+mn-cs"/>
          </a:endParaRPr>
        </a:p>
      </dsp:txBody>
      <dsp:txXfrm>
        <a:off x="2967037" y="5381"/>
        <a:ext cx="2600324" cy="482816"/>
      </dsp:txXfrm>
    </dsp:sp>
    <dsp:sp modelId="{FC25E027-A799-4CC7-8BE4-8B7C0778FB61}">
      <dsp:nvSpPr>
        <dsp:cNvPr id="0" name=""/>
        <dsp:cNvSpPr/>
      </dsp:nvSpPr>
      <dsp:spPr>
        <a:xfrm>
          <a:off x="296703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Investment business </a:t>
          </a:r>
          <a:endParaRPr lang="zh-CN" altLang="en-US" sz="1400" b="0" kern="1200" dirty="0">
            <a:solidFill>
              <a:srgbClr val="474747">
                <a:hueOff val="0"/>
                <a:satOff val="0"/>
                <a:lumOff val="0"/>
                <a:alphaOff val="0"/>
              </a:srgbClr>
            </a:solidFill>
            <a:latin typeface="Arial"/>
            <a:ea typeface="华文楷体"/>
            <a:cs typeface="+mn-cs"/>
          </a:endParaRPr>
        </a:p>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Purchase business</a:t>
          </a:r>
          <a:endParaRPr lang="zh-CN" altLang="en-US" sz="1400" b="0" kern="1200" dirty="0">
            <a:solidFill>
              <a:srgbClr val="474747">
                <a:hueOff val="0"/>
                <a:satOff val="0"/>
                <a:lumOff val="0"/>
                <a:alphaOff val="0"/>
              </a:srgbClr>
            </a:solidFill>
            <a:latin typeface="Arial"/>
            <a:ea typeface="华文楷体"/>
            <a:cs typeface="+mn-cs"/>
          </a:endParaRPr>
        </a:p>
      </dsp:txBody>
      <dsp:txXfrm>
        <a:off x="2967037" y="488198"/>
        <a:ext cx="2600324" cy="1210545"/>
      </dsp:txXfrm>
    </dsp:sp>
    <dsp:sp modelId="{BB396278-47BC-439F-A588-E8FA5BBDD189}">
      <dsp:nvSpPr>
        <dsp:cNvPr id="0" name=""/>
        <dsp:cNvSpPr/>
      </dsp:nvSpPr>
      <dsp:spPr>
        <a:xfrm>
          <a:off x="5931407" y="5381"/>
          <a:ext cx="2600324" cy="482816"/>
        </a:xfrm>
        <a:prstGeom prst="rect">
          <a:avLst/>
        </a:prstGeom>
        <a:solidFill>
          <a:srgbClr val="00275E">
            <a:hueOff val="0"/>
            <a:satOff val="0"/>
            <a:lumOff val="0"/>
            <a:alphaOff val="0"/>
          </a:srgbClr>
        </a:solidFill>
        <a:ln w="25400" cap="flat" cmpd="sng" algn="ctr">
          <a:solidFill>
            <a:srgbClr val="00275E">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ysClr val="window" lastClr="FFFFFF"/>
              </a:solidFill>
              <a:latin typeface="Arial"/>
              <a:ea typeface="华文楷体"/>
              <a:cs typeface="+mn-cs"/>
            </a:rPr>
            <a:t>Assets optimization</a:t>
          </a:r>
          <a:endParaRPr lang="zh-CN" altLang="en-US" sz="1400" b="1" kern="1200" dirty="0">
            <a:solidFill>
              <a:sysClr val="window" lastClr="FFFFFF"/>
            </a:solidFill>
            <a:latin typeface="Arial"/>
            <a:ea typeface="华文楷体"/>
            <a:cs typeface="+mn-cs"/>
          </a:endParaRPr>
        </a:p>
      </dsp:txBody>
      <dsp:txXfrm>
        <a:off x="5931407" y="5381"/>
        <a:ext cx="2600324" cy="482816"/>
      </dsp:txXfrm>
    </dsp:sp>
    <dsp:sp modelId="{84729B9F-2AF2-43AF-AF8F-091C6DCF0A9C}">
      <dsp:nvSpPr>
        <dsp:cNvPr id="0" name=""/>
        <dsp:cNvSpPr/>
      </dsp:nvSpPr>
      <dsp:spPr>
        <a:xfrm>
          <a:off x="5931407" y="488198"/>
          <a:ext cx="2600324" cy="1210545"/>
        </a:xfrm>
        <a:prstGeom prst="rect">
          <a:avLst/>
        </a:prstGeom>
        <a:solidFill>
          <a:srgbClr val="98C6EA">
            <a:lumMod val="40000"/>
            <a:lumOff val="60000"/>
            <a:alpha val="90000"/>
          </a:srgbClr>
        </a:solidFill>
        <a:ln w="25400" cap="flat" cmpd="sng" algn="ctr">
          <a:solidFill>
            <a:srgbClr val="00275E">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altLang="zh-CN" sz="1400" b="0" kern="1200" dirty="0" err="1">
              <a:solidFill>
                <a:srgbClr val="474747">
                  <a:hueOff val="0"/>
                  <a:satOff val="0"/>
                  <a:lumOff val="0"/>
                  <a:alphaOff val="0"/>
                </a:srgbClr>
              </a:solidFill>
              <a:latin typeface="Arial"/>
              <a:ea typeface="华文楷体"/>
              <a:cs typeface="+mn-cs"/>
            </a:rPr>
            <a:t>Macrositing</a:t>
          </a:r>
          <a:r>
            <a:rPr lang="en-US" altLang="zh-CN" sz="1400" b="0" kern="1200" dirty="0">
              <a:solidFill>
                <a:srgbClr val="474747">
                  <a:hueOff val="0"/>
                  <a:satOff val="0"/>
                  <a:lumOff val="0"/>
                  <a:alphaOff val="0"/>
                </a:srgbClr>
              </a:solidFill>
              <a:latin typeface="Arial"/>
              <a:ea typeface="华文楷体"/>
              <a:cs typeface="+mn-cs"/>
            </a:rPr>
            <a:t> optimization</a:t>
          </a:r>
          <a:endParaRPr lang="zh-CN" altLang="en-US" sz="1400" b="0" kern="1200" dirty="0">
            <a:solidFill>
              <a:srgbClr val="474747">
                <a:hueOff val="0"/>
                <a:satOff val="0"/>
                <a:lumOff val="0"/>
                <a:alphaOff val="0"/>
              </a:srgbClr>
            </a:solidFill>
            <a:latin typeface="Arial"/>
            <a:ea typeface="华文楷体"/>
            <a:cs typeface="+mn-cs"/>
          </a:endParaRPr>
        </a:p>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Turbine purchase optimization</a:t>
          </a:r>
          <a:endParaRPr lang="zh-CN" altLang="en-US" sz="1400" b="0" kern="1200" dirty="0">
            <a:solidFill>
              <a:srgbClr val="474747">
                <a:hueOff val="0"/>
                <a:satOff val="0"/>
                <a:lumOff val="0"/>
                <a:alphaOff val="0"/>
              </a:srgbClr>
            </a:solidFill>
            <a:latin typeface="Arial"/>
            <a:ea typeface="华文楷体"/>
            <a:cs typeface="+mn-cs"/>
          </a:endParaRPr>
        </a:p>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Design optimization</a:t>
          </a:r>
          <a:endParaRPr lang="zh-CN" altLang="en-US" sz="1400" b="0" kern="1200" dirty="0">
            <a:solidFill>
              <a:srgbClr val="474747">
                <a:hueOff val="0"/>
                <a:satOff val="0"/>
                <a:lumOff val="0"/>
                <a:alphaOff val="0"/>
              </a:srgbClr>
            </a:solidFill>
            <a:latin typeface="Arial"/>
            <a:ea typeface="华文楷体"/>
            <a:cs typeface="+mn-cs"/>
          </a:endParaRPr>
        </a:p>
        <a:p>
          <a:pPr marL="114300" lvl="1" indent="-114300" algn="l" defTabSz="622300">
            <a:lnSpc>
              <a:spcPct val="90000"/>
            </a:lnSpc>
            <a:spcBef>
              <a:spcPct val="0"/>
            </a:spcBef>
            <a:spcAft>
              <a:spcPct val="15000"/>
            </a:spcAft>
            <a:buChar char="•"/>
          </a:pPr>
          <a:r>
            <a:rPr lang="en-US" altLang="zh-CN" sz="1400" b="0" kern="1200" dirty="0">
              <a:solidFill>
                <a:srgbClr val="474747">
                  <a:hueOff val="0"/>
                  <a:satOff val="0"/>
                  <a:lumOff val="0"/>
                  <a:alphaOff val="0"/>
                </a:srgbClr>
              </a:solidFill>
              <a:latin typeface="Arial"/>
              <a:ea typeface="华文楷体"/>
              <a:cs typeface="+mn-cs"/>
            </a:rPr>
            <a:t>O&amp;M service</a:t>
          </a:r>
          <a:endParaRPr lang="zh-CN" altLang="en-US" sz="1400" b="0" kern="1200" dirty="0">
            <a:solidFill>
              <a:srgbClr val="474747">
                <a:hueOff val="0"/>
                <a:satOff val="0"/>
                <a:lumOff val="0"/>
                <a:alphaOff val="0"/>
              </a:srgbClr>
            </a:solidFill>
            <a:latin typeface="Arial"/>
            <a:ea typeface="华文楷体"/>
            <a:cs typeface="+mn-cs"/>
          </a:endParaRPr>
        </a:p>
      </dsp:txBody>
      <dsp:txXfrm>
        <a:off x="5931407" y="488198"/>
        <a:ext cx="2600324" cy="1210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5041B-00FC-44F2-84B5-FC4ED0FAA07B}">
      <dsp:nvSpPr>
        <dsp:cNvPr id="0" name=""/>
        <dsp:cNvSpPr/>
      </dsp:nvSpPr>
      <dsp:spPr>
        <a:xfrm>
          <a:off x="3958" y="0"/>
          <a:ext cx="2304454" cy="349541"/>
        </a:xfrm>
        <a:prstGeom prst="chevron">
          <a:avLst/>
        </a:prstGeom>
        <a:solidFill>
          <a:srgbClr val="00549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solidFill>
                <a:sysClr val="window" lastClr="FFFFFF"/>
              </a:solidFill>
              <a:latin typeface="Arial"/>
              <a:ea typeface="华文楷体"/>
              <a:cs typeface="+mn-cs"/>
            </a:rPr>
            <a:t>Plan phase</a:t>
          </a:r>
          <a:endParaRPr lang="zh-CN" altLang="en-US" sz="1700" kern="1200" dirty="0">
            <a:solidFill>
              <a:sysClr val="window" lastClr="FFFFFF"/>
            </a:solidFill>
            <a:latin typeface="Arial"/>
            <a:ea typeface="华文楷体"/>
            <a:cs typeface="+mn-cs"/>
          </a:endParaRPr>
        </a:p>
      </dsp:txBody>
      <dsp:txXfrm>
        <a:off x="178729" y="0"/>
        <a:ext cx="1954913" cy="349541"/>
      </dsp:txXfrm>
    </dsp:sp>
    <dsp:sp modelId="{88F49292-A38A-4701-913B-4A38484140E6}">
      <dsp:nvSpPr>
        <dsp:cNvPr id="0" name=""/>
        <dsp:cNvSpPr/>
      </dsp:nvSpPr>
      <dsp:spPr>
        <a:xfrm>
          <a:off x="2077968" y="0"/>
          <a:ext cx="2304454" cy="349541"/>
        </a:xfrm>
        <a:prstGeom prst="chevron">
          <a:avLst/>
        </a:prstGeom>
        <a:solidFill>
          <a:srgbClr val="00549F">
            <a:hueOff val="136083"/>
            <a:satOff val="0"/>
            <a:lumOff val="-424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solidFill>
                <a:sysClr val="window" lastClr="FFFFFF"/>
              </a:solidFill>
              <a:latin typeface="Arial"/>
              <a:ea typeface="华文楷体"/>
              <a:cs typeface="+mn-cs"/>
            </a:rPr>
            <a:t>Construction</a:t>
          </a:r>
          <a:r>
            <a:rPr lang="en-US" altLang="zh-CN" sz="1700" kern="1200" baseline="0" dirty="0">
              <a:solidFill>
                <a:sysClr val="window" lastClr="FFFFFF"/>
              </a:solidFill>
              <a:latin typeface="Arial"/>
              <a:ea typeface="华文楷体"/>
              <a:cs typeface="+mn-cs"/>
            </a:rPr>
            <a:t> phase</a:t>
          </a:r>
          <a:endParaRPr lang="zh-CN" altLang="en-US" sz="1700" kern="1200" dirty="0">
            <a:solidFill>
              <a:sysClr val="window" lastClr="FFFFFF"/>
            </a:solidFill>
            <a:latin typeface="Arial"/>
            <a:ea typeface="华文楷体"/>
            <a:cs typeface="+mn-cs"/>
          </a:endParaRPr>
        </a:p>
      </dsp:txBody>
      <dsp:txXfrm>
        <a:off x="2252739" y="0"/>
        <a:ext cx="1954913" cy="349541"/>
      </dsp:txXfrm>
    </dsp:sp>
    <dsp:sp modelId="{25A6E081-A5AC-47E2-AB73-E8D68C5902AF}">
      <dsp:nvSpPr>
        <dsp:cNvPr id="0" name=""/>
        <dsp:cNvSpPr/>
      </dsp:nvSpPr>
      <dsp:spPr>
        <a:xfrm>
          <a:off x="4151977" y="0"/>
          <a:ext cx="2304454" cy="349541"/>
        </a:xfrm>
        <a:prstGeom prst="chevron">
          <a:avLst/>
        </a:prstGeom>
        <a:solidFill>
          <a:srgbClr val="00549F">
            <a:hueOff val="272167"/>
            <a:satOff val="0"/>
            <a:lumOff val="-849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solidFill>
                <a:sysClr val="window" lastClr="FFFFFF"/>
              </a:solidFill>
              <a:latin typeface="Arial"/>
              <a:ea typeface="华文楷体"/>
              <a:cs typeface="+mn-cs"/>
            </a:rPr>
            <a:t>Operation phase</a:t>
          </a:r>
          <a:endParaRPr lang="zh-CN" altLang="en-US" sz="1700" kern="1200" dirty="0">
            <a:solidFill>
              <a:sysClr val="window" lastClr="FFFFFF"/>
            </a:solidFill>
            <a:latin typeface="Arial"/>
            <a:ea typeface="华文楷体"/>
            <a:cs typeface="+mn-cs"/>
          </a:endParaRPr>
        </a:p>
      </dsp:txBody>
      <dsp:txXfrm>
        <a:off x="4326748" y="0"/>
        <a:ext cx="1954913" cy="349541"/>
      </dsp:txXfrm>
    </dsp:sp>
    <dsp:sp modelId="{60BAE911-FA74-48D1-ADDD-B227AEE0372C}">
      <dsp:nvSpPr>
        <dsp:cNvPr id="0" name=""/>
        <dsp:cNvSpPr/>
      </dsp:nvSpPr>
      <dsp:spPr>
        <a:xfrm>
          <a:off x="6229945" y="0"/>
          <a:ext cx="2304454" cy="349541"/>
        </a:xfrm>
        <a:prstGeom prst="chevron">
          <a:avLst/>
        </a:prstGeom>
        <a:solidFill>
          <a:srgbClr val="00549F">
            <a:hueOff val="408250"/>
            <a:satOff val="0"/>
            <a:lumOff val="-1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solidFill>
                <a:sysClr val="window" lastClr="FFFFFF"/>
              </a:solidFill>
              <a:latin typeface="Arial"/>
              <a:ea typeface="华文楷体"/>
              <a:cs typeface="+mn-cs"/>
            </a:rPr>
            <a:t>Forecasting phase</a:t>
          </a:r>
          <a:endParaRPr lang="zh-CN" altLang="en-US" sz="1700" kern="1200" dirty="0">
            <a:solidFill>
              <a:sysClr val="window" lastClr="FFFFFF"/>
            </a:solidFill>
            <a:latin typeface="Arial"/>
            <a:ea typeface="华文楷体"/>
            <a:cs typeface="+mn-cs"/>
          </a:endParaRPr>
        </a:p>
      </dsp:txBody>
      <dsp:txXfrm>
        <a:off x="6404716" y="0"/>
        <a:ext cx="1954913" cy="349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771A7-456A-4239-A1C3-C9CDE968595A}">
      <dsp:nvSpPr>
        <dsp:cNvPr id="0" name=""/>
        <dsp:cNvSpPr/>
      </dsp:nvSpPr>
      <dsp:spPr>
        <a:xfrm>
          <a:off x="4214693" y="600579"/>
          <a:ext cx="2887860" cy="274871"/>
        </a:xfrm>
        <a:custGeom>
          <a:avLst/>
          <a:gdLst/>
          <a:ahLst/>
          <a:cxnLst/>
          <a:rect l="0" t="0" r="0" b="0"/>
          <a:pathLst>
            <a:path>
              <a:moveTo>
                <a:pt x="0" y="0"/>
              </a:moveTo>
              <a:lnTo>
                <a:pt x="0" y="187317"/>
              </a:lnTo>
              <a:lnTo>
                <a:pt x="2887860" y="187317"/>
              </a:lnTo>
              <a:lnTo>
                <a:pt x="2887860"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1789D87-CE9E-4171-BC41-A330A060F3A7}">
      <dsp:nvSpPr>
        <dsp:cNvPr id="0" name=""/>
        <dsp:cNvSpPr/>
      </dsp:nvSpPr>
      <dsp:spPr>
        <a:xfrm>
          <a:off x="4214693" y="600579"/>
          <a:ext cx="1732716" cy="274871"/>
        </a:xfrm>
        <a:custGeom>
          <a:avLst/>
          <a:gdLst/>
          <a:ahLst/>
          <a:cxnLst/>
          <a:rect l="0" t="0" r="0" b="0"/>
          <a:pathLst>
            <a:path>
              <a:moveTo>
                <a:pt x="0" y="0"/>
              </a:moveTo>
              <a:lnTo>
                <a:pt x="0" y="187317"/>
              </a:lnTo>
              <a:lnTo>
                <a:pt x="1732716" y="187317"/>
              </a:lnTo>
              <a:lnTo>
                <a:pt x="1732716"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2AACD98-2C8C-4D59-8321-AB305D4E6156}">
      <dsp:nvSpPr>
        <dsp:cNvPr id="0" name=""/>
        <dsp:cNvSpPr/>
      </dsp:nvSpPr>
      <dsp:spPr>
        <a:xfrm>
          <a:off x="4214693" y="600579"/>
          <a:ext cx="577572" cy="274871"/>
        </a:xfrm>
        <a:custGeom>
          <a:avLst/>
          <a:gdLst/>
          <a:ahLst/>
          <a:cxnLst/>
          <a:rect l="0" t="0" r="0" b="0"/>
          <a:pathLst>
            <a:path>
              <a:moveTo>
                <a:pt x="0" y="0"/>
              </a:moveTo>
              <a:lnTo>
                <a:pt x="0" y="187317"/>
              </a:lnTo>
              <a:lnTo>
                <a:pt x="577572" y="187317"/>
              </a:lnTo>
              <a:lnTo>
                <a:pt x="577572"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BEDFD1B-59CE-41F7-B9D0-D9DD125C6C59}">
      <dsp:nvSpPr>
        <dsp:cNvPr id="0" name=""/>
        <dsp:cNvSpPr/>
      </dsp:nvSpPr>
      <dsp:spPr>
        <a:xfrm>
          <a:off x="3637121" y="600579"/>
          <a:ext cx="577572" cy="274871"/>
        </a:xfrm>
        <a:custGeom>
          <a:avLst/>
          <a:gdLst/>
          <a:ahLst/>
          <a:cxnLst/>
          <a:rect l="0" t="0" r="0" b="0"/>
          <a:pathLst>
            <a:path>
              <a:moveTo>
                <a:pt x="577572" y="0"/>
              </a:moveTo>
              <a:lnTo>
                <a:pt x="577572"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E3609E5-5163-44E4-B5FA-07EA61AB4BE4}">
      <dsp:nvSpPr>
        <dsp:cNvPr id="0" name=""/>
        <dsp:cNvSpPr/>
      </dsp:nvSpPr>
      <dsp:spPr>
        <a:xfrm>
          <a:off x="2481976" y="600579"/>
          <a:ext cx="1732716" cy="274871"/>
        </a:xfrm>
        <a:custGeom>
          <a:avLst/>
          <a:gdLst/>
          <a:ahLst/>
          <a:cxnLst/>
          <a:rect l="0" t="0" r="0" b="0"/>
          <a:pathLst>
            <a:path>
              <a:moveTo>
                <a:pt x="1732716" y="0"/>
              </a:moveTo>
              <a:lnTo>
                <a:pt x="1732716"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E4D9655-3319-4C3C-8EA4-D860469D6430}">
      <dsp:nvSpPr>
        <dsp:cNvPr id="0" name=""/>
        <dsp:cNvSpPr/>
      </dsp:nvSpPr>
      <dsp:spPr>
        <a:xfrm>
          <a:off x="1326832" y="600579"/>
          <a:ext cx="2887860" cy="274871"/>
        </a:xfrm>
        <a:custGeom>
          <a:avLst/>
          <a:gdLst/>
          <a:ahLst/>
          <a:cxnLst/>
          <a:rect l="0" t="0" r="0" b="0"/>
          <a:pathLst>
            <a:path>
              <a:moveTo>
                <a:pt x="2887860" y="0"/>
              </a:moveTo>
              <a:lnTo>
                <a:pt x="2887860" y="187317"/>
              </a:lnTo>
              <a:lnTo>
                <a:pt x="0" y="187317"/>
              </a:lnTo>
              <a:lnTo>
                <a:pt x="0" y="274871"/>
              </a:lnTo>
            </a:path>
          </a:pathLst>
        </a:custGeom>
        <a:noFill/>
        <a:ln w="25400" cap="flat" cmpd="sng" algn="ctr">
          <a:solidFill>
            <a:srgbClr val="00A1DE">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0B55F4F-EB16-4BFB-AF83-3D4B9D861B4C}">
      <dsp:nvSpPr>
        <dsp:cNvPr id="0" name=""/>
        <dsp:cNvSpPr/>
      </dsp:nvSpPr>
      <dsp:spPr>
        <a:xfrm>
          <a:off x="3742134" y="429"/>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88870F8-A4A0-4816-8414-B90D0EF49EA5}">
      <dsp:nvSpPr>
        <dsp:cNvPr id="0" name=""/>
        <dsp:cNvSpPr/>
      </dsp:nvSpPr>
      <dsp:spPr>
        <a:xfrm>
          <a:off x="3847147" y="100192"/>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3864725" y="117770"/>
        <a:ext cx="909962" cy="564994"/>
      </dsp:txXfrm>
    </dsp:sp>
    <dsp:sp modelId="{6A85EBCE-F889-40D4-B79A-2C3A62595C83}">
      <dsp:nvSpPr>
        <dsp:cNvPr id="0" name=""/>
        <dsp:cNvSpPr/>
      </dsp:nvSpPr>
      <dsp:spPr>
        <a:xfrm>
          <a:off x="854273"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8FD8B2E-D38D-46AB-B90B-2BB59557BB8E}">
      <dsp:nvSpPr>
        <dsp:cNvPr id="0" name=""/>
        <dsp:cNvSpPr/>
      </dsp:nvSpPr>
      <dsp:spPr>
        <a:xfrm>
          <a:off x="959286"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Resource</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976864" y="992792"/>
        <a:ext cx="909962" cy="564994"/>
      </dsp:txXfrm>
    </dsp:sp>
    <dsp:sp modelId="{DED37E3F-1347-4845-AF93-011318EE8724}">
      <dsp:nvSpPr>
        <dsp:cNvPr id="0" name=""/>
        <dsp:cNvSpPr/>
      </dsp:nvSpPr>
      <dsp:spPr>
        <a:xfrm>
          <a:off x="2009417"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61871FB-C784-4B1C-8669-8AC59888F862}">
      <dsp:nvSpPr>
        <dsp:cNvPr id="0" name=""/>
        <dsp:cNvSpPr/>
      </dsp:nvSpPr>
      <dsp:spPr>
        <a:xfrm>
          <a:off x="2114430"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AEP</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2132008" y="992792"/>
        <a:ext cx="909962" cy="564994"/>
      </dsp:txXfrm>
    </dsp:sp>
    <dsp:sp modelId="{A933DA26-3DC6-48B8-80E1-B9FAD8672A45}">
      <dsp:nvSpPr>
        <dsp:cNvPr id="0" name=""/>
        <dsp:cNvSpPr/>
      </dsp:nvSpPr>
      <dsp:spPr>
        <a:xfrm>
          <a:off x="3164562"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FAF9058-E345-4992-BDAA-4A4499C188D4}">
      <dsp:nvSpPr>
        <dsp:cNvPr id="0" name=""/>
        <dsp:cNvSpPr/>
      </dsp:nvSpPr>
      <dsp:spPr>
        <a:xfrm>
          <a:off x="3269575"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Cost</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3287153" y="992792"/>
        <a:ext cx="909962" cy="564994"/>
      </dsp:txXfrm>
    </dsp:sp>
    <dsp:sp modelId="{012750F8-5387-47B6-B50D-441EB071913A}">
      <dsp:nvSpPr>
        <dsp:cNvPr id="0" name=""/>
        <dsp:cNvSpPr/>
      </dsp:nvSpPr>
      <dsp:spPr>
        <a:xfrm>
          <a:off x="4319706"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C187EAE-5D94-4619-ACAF-387B64AB1959}">
      <dsp:nvSpPr>
        <dsp:cNvPr id="0" name=""/>
        <dsp:cNvSpPr/>
      </dsp:nvSpPr>
      <dsp:spPr>
        <a:xfrm>
          <a:off x="4424719"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Availability</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4442297" y="992792"/>
        <a:ext cx="909962" cy="564994"/>
      </dsp:txXfrm>
    </dsp:sp>
    <dsp:sp modelId="{4C76074E-6071-4996-80F0-3B088233FDDE}">
      <dsp:nvSpPr>
        <dsp:cNvPr id="0" name=""/>
        <dsp:cNvSpPr/>
      </dsp:nvSpPr>
      <dsp:spPr>
        <a:xfrm>
          <a:off x="5474850"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382E919-1EBD-492F-BDE8-0EE4454B11F3}">
      <dsp:nvSpPr>
        <dsp:cNvPr id="0" name=""/>
        <dsp:cNvSpPr/>
      </dsp:nvSpPr>
      <dsp:spPr>
        <a:xfrm>
          <a:off x="5579864"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Performance</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endParaRPr lang="zh-CN" altLang="en-US" sz="1100" kern="1200" dirty="0">
            <a:solidFill>
              <a:srgbClr val="474747">
                <a:hueOff val="0"/>
                <a:satOff val="0"/>
                <a:lumOff val="0"/>
                <a:alphaOff val="0"/>
              </a:srgbClr>
            </a:solidFill>
            <a:latin typeface="Arial"/>
            <a:ea typeface="华文楷体"/>
            <a:cs typeface="+mn-cs"/>
          </a:endParaRPr>
        </a:p>
      </dsp:txBody>
      <dsp:txXfrm>
        <a:off x="5597442" y="992792"/>
        <a:ext cx="909962" cy="564994"/>
      </dsp:txXfrm>
    </dsp:sp>
    <dsp:sp modelId="{D9F88B09-10AF-4D11-A118-6320114FB95B}">
      <dsp:nvSpPr>
        <dsp:cNvPr id="0" name=""/>
        <dsp:cNvSpPr/>
      </dsp:nvSpPr>
      <dsp:spPr>
        <a:xfrm>
          <a:off x="6629995" y="875451"/>
          <a:ext cx="945118" cy="600150"/>
        </a:xfrm>
        <a:prstGeom prst="roundRect">
          <a:avLst>
            <a:gd name="adj" fmla="val 10000"/>
          </a:avLst>
        </a:prstGeom>
        <a:solidFill>
          <a:sysClr val="window" lastClr="FFFFFF">
            <a:hueOff val="0"/>
            <a:satOff val="0"/>
            <a:lumOff val="0"/>
            <a:alphaOff val="0"/>
          </a:sysClr>
        </a:solidFill>
        <a:ln w="25400" cap="flat" cmpd="sng" algn="ctr">
          <a:solidFill>
            <a:srgbClr val="00A1D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671727C-DD74-4F39-B9B6-125C8A5DEB84}">
      <dsp:nvSpPr>
        <dsp:cNvPr id="0" name=""/>
        <dsp:cNvSpPr/>
      </dsp:nvSpPr>
      <dsp:spPr>
        <a:xfrm>
          <a:off x="6735008" y="975214"/>
          <a:ext cx="945118" cy="600150"/>
        </a:xfrm>
        <a:prstGeom prst="roundRect">
          <a:avLst>
            <a:gd name="adj" fmla="val 10000"/>
          </a:avLst>
        </a:prstGeom>
        <a:solidFill>
          <a:srgbClr val="00A1DE">
            <a:alpha val="90000"/>
            <a:tint val="40000"/>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Maintenance</a:t>
          </a:r>
        </a:p>
        <a:p>
          <a:pPr marL="0" lvl="0" indent="0" algn="ctr" defTabSz="488950">
            <a:lnSpc>
              <a:spcPct val="90000"/>
            </a:lnSpc>
            <a:spcBef>
              <a:spcPct val="0"/>
            </a:spcBef>
            <a:spcAft>
              <a:spcPct val="35000"/>
            </a:spcAft>
            <a:buNone/>
          </a:pPr>
          <a:r>
            <a:rPr lang="en-US" altLang="zh-CN" sz="1100" kern="1200" dirty="0">
              <a:solidFill>
                <a:srgbClr val="474747">
                  <a:hueOff val="0"/>
                  <a:satOff val="0"/>
                  <a:lumOff val="0"/>
                  <a:alphaOff val="0"/>
                </a:srgbClr>
              </a:solidFill>
              <a:latin typeface="Arial"/>
              <a:ea typeface="华文楷体"/>
              <a:cs typeface="+mn-cs"/>
            </a:rPr>
            <a:t>Index</a:t>
          </a:r>
        </a:p>
      </dsp:txBody>
      <dsp:txXfrm>
        <a:off x="6752586" y="992792"/>
        <a:ext cx="909962" cy="5649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AF7DDF4-ACAF-4FCA-AC57-FB68B465A5B9}" type="datetimeFigureOut">
              <a:rPr lang="en-US" altLang="de-DE"/>
              <a:pPr/>
              <a:t>9/26/2016</a:t>
            </a:fld>
            <a:endParaRPr lang="en-US" altLang="de-D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C0AEAB-328D-4AF0-B1F5-B4EB152BD5C3}" type="slidenum">
              <a:rPr lang="en-US" altLang="de-DE"/>
              <a:pPr/>
              <a:t>‹#›</a:t>
            </a:fld>
            <a:endParaRPr lang="en-US" altLang="de-DE"/>
          </a:p>
        </p:txBody>
      </p:sp>
    </p:spTree>
    <p:extLst>
      <p:ext uri="{BB962C8B-B14F-4D97-AF65-F5344CB8AC3E}">
        <p14:creationId xmlns:p14="http://schemas.microsoft.com/office/powerpoint/2010/main" val="162954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4BB8029-E8BB-48F6-A00D-0D9B29BD734E}" type="datetimeFigureOut">
              <a:rPr lang="en-US" altLang="de-DE"/>
              <a:pPr/>
              <a:t>9/26/2016</a:t>
            </a:fld>
            <a:endParaRPr lang="en-US" alt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9DD898-02B4-4DB8-8F21-AB39F5F1D260}" type="slidenum">
              <a:rPr lang="en-US" altLang="de-DE"/>
              <a:pPr/>
              <a:t>‹#›</a:t>
            </a:fld>
            <a:endParaRPr lang="en-US" altLang="de-DE"/>
          </a:p>
        </p:txBody>
      </p:sp>
    </p:spTree>
    <p:extLst>
      <p:ext uri="{BB962C8B-B14F-4D97-AF65-F5344CB8AC3E}">
        <p14:creationId xmlns:p14="http://schemas.microsoft.com/office/powerpoint/2010/main" val="30208608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Present my self, bagground and Envision COE purpose and scope </a:t>
            </a:r>
          </a:p>
          <a:p>
            <a:endParaRPr lang="da-DK" dirty="0"/>
          </a:p>
          <a:p>
            <a:r>
              <a:rPr lang="da-DK" dirty="0"/>
              <a:t>I</a:t>
            </a:r>
            <a:r>
              <a:rPr lang="da-DK" baseline="0" dirty="0"/>
              <a:t> will try to give some thoughts of where the end of digitization will take us</a:t>
            </a:r>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1</a:t>
            </a:fld>
            <a:endParaRPr lang="en-US" altLang="de-DE"/>
          </a:p>
        </p:txBody>
      </p:sp>
    </p:spTree>
    <p:extLst>
      <p:ext uri="{BB962C8B-B14F-4D97-AF65-F5344CB8AC3E}">
        <p14:creationId xmlns:p14="http://schemas.microsoft.com/office/powerpoint/2010/main" val="368785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Can digitialisation be used for other purpose than to reduce risk and</a:t>
            </a:r>
            <a:r>
              <a:rPr lang="da-DK" baseline="0" dirty="0"/>
              <a:t> cost? </a:t>
            </a:r>
          </a:p>
          <a:p>
            <a:endParaRPr lang="da-DK" baseline="0" dirty="0"/>
          </a:p>
          <a:p>
            <a:r>
              <a:rPr lang="da-DK" baseline="0" dirty="0"/>
              <a:t>I have tried to give you some examples already where we in Envision uses digital solution for complete windfarm design and operation</a:t>
            </a:r>
          </a:p>
          <a:p>
            <a:endParaRPr lang="da-DK" baseline="0" dirty="0"/>
          </a:p>
          <a:p>
            <a:r>
              <a:rPr lang="da-DK" baseline="0" dirty="0"/>
              <a:t>But what else can we benefit from digital solution – can it be used to revolutionaise the wind sector from a technology perspective?</a:t>
            </a:r>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10</a:t>
            </a:fld>
            <a:endParaRPr lang="en-US" altLang="de-DE"/>
          </a:p>
        </p:txBody>
      </p:sp>
    </p:spTree>
    <p:extLst>
      <p:ext uri="{BB962C8B-B14F-4D97-AF65-F5344CB8AC3E}">
        <p14:creationId xmlns:p14="http://schemas.microsoft.com/office/powerpoint/2010/main" val="298912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Where can we go – what is</a:t>
            </a:r>
            <a:r>
              <a:rPr lang="da-DK" baseline="0" dirty="0"/>
              <a:t> the ultimal end goal by using Digital solutions.</a:t>
            </a:r>
          </a:p>
          <a:p>
            <a:endParaRPr lang="da-DK" baseline="0" dirty="0"/>
          </a:p>
          <a:p>
            <a:r>
              <a:rPr lang="da-DK" baseline="0" dirty="0"/>
              <a:t>To answer that I would like to start with describing the journey that we have had and where we stand currently.</a:t>
            </a:r>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2</a:t>
            </a:fld>
            <a:endParaRPr lang="en-US" altLang="de-DE"/>
          </a:p>
        </p:txBody>
      </p:sp>
    </p:spTree>
    <p:extLst>
      <p:ext uri="{BB962C8B-B14F-4D97-AF65-F5344CB8AC3E}">
        <p14:creationId xmlns:p14="http://schemas.microsoft.com/office/powerpoint/2010/main" val="327445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 wind industry</a:t>
            </a:r>
            <a:r>
              <a:rPr lang="da-DK" baseline="0" dirty="0"/>
              <a:t> has been a very Entrepreneurial Industri, where we have matured and standardised a lot over time trying to achieve optimal solutions in a case by case manually handled way. </a:t>
            </a:r>
          </a:p>
          <a:p>
            <a:endParaRPr lang="da-DK"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n-cs"/>
              </a:rPr>
              <a:t>up to today windfarm design, construction and operations has mainly been about different business strategy and thereby fully depending on various of different processes, standards and norms. Where digitalisations has only been supporting tools. The Industry is at a turning point where currently digitalisation and processes goes hand I hand but already now companies like Envision is introducing a digitalised approach where processes is built into smart digital solutions like Greenwich, </a:t>
            </a:r>
            <a:r>
              <a:rPr lang="en-GB" sz="1200" kern="1200" dirty="0" err="1">
                <a:solidFill>
                  <a:schemeClr val="tx1"/>
                </a:solidFill>
                <a:effectLst/>
                <a:latin typeface="+mn-lt"/>
                <a:ea typeface="MS PGothic" panose="020B0600070205080204" pitchFamily="34" charset="-128"/>
                <a:cs typeface="+mn-cs"/>
              </a:rPr>
              <a:t>WindOS</a:t>
            </a:r>
            <a:r>
              <a:rPr lang="en-GB" sz="1200" kern="1200" dirty="0">
                <a:solidFill>
                  <a:schemeClr val="tx1"/>
                </a:solidFill>
                <a:effectLst/>
                <a:latin typeface="+mn-lt"/>
                <a:ea typeface="MS PGothic" panose="020B0600070205080204" pitchFamily="34" charset="-128"/>
                <a:cs typeface="+mn-cs"/>
              </a:rPr>
              <a:t> and other tools.</a:t>
            </a:r>
          </a:p>
          <a:p>
            <a:endParaRPr lang="da-DK" baseline="0" dirty="0"/>
          </a:p>
          <a:p>
            <a:endParaRPr lang="da-DK" baseline="0" dirty="0"/>
          </a:p>
          <a:p>
            <a:r>
              <a:rPr lang="da-DK" baseline="0" dirty="0"/>
              <a:t>The business is to day a streamlined business with no room for errors. The margins does not allow that.</a:t>
            </a:r>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3</a:t>
            </a:fld>
            <a:endParaRPr lang="en-US" altLang="de-DE"/>
          </a:p>
        </p:txBody>
      </p:sp>
    </p:spTree>
    <p:extLst>
      <p:ext uri="{BB962C8B-B14F-4D97-AF65-F5344CB8AC3E}">
        <p14:creationId xmlns:p14="http://schemas.microsoft.com/office/powerpoint/2010/main" val="318005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Today we use digital solutions in</a:t>
            </a:r>
            <a:r>
              <a:rPr lang="da-DK" baseline="0" dirty="0"/>
              <a:t> the whole valuechain from design &amp; planning and all the way to end of lifecycle in operations and back</a:t>
            </a:r>
          </a:p>
          <a:p>
            <a:endParaRPr lang="da-DK" baseline="0" dirty="0"/>
          </a:p>
          <a:p>
            <a:r>
              <a:rPr lang="en-GB" sz="1200" kern="1200" dirty="0">
                <a:solidFill>
                  <a:schemeClr val="tx1"/>
                </a:solidFill>
                <a:effectLst/>
                <a:latin typeface="+mn-lt"/>
                <a:ea typeface="MS PGothic" panose="020B0600070205080204" pitchFamily="34" charset="-128"/>
                <a:cs typeface="+mn-cs"/>
              </a:rPr>
              <a:t>From what I have experienced Envision is a frontier when it comes to windfarms in a digitalised world. Already today Envision uses digitalised solutions for designing a windfarm. By using Greenwich Envision can do windfarm layouts, turbine choice and optimisation. Soon the whole BOP can be designed automatically without any manual processes with possibility of mistakes and errors meaning that the BOM is coming out of a digital solution. Which means that manufacturing, supply, and constructions is controlled digitally.</a:t>
            </a:r>
          </a:p>
          <a:p>
            <a:endParaRPr lang="da-DK" dirty="0"/>
          </a:p>
          <a:p>
            <a:r>
              <a:rPr lang="da-DK" baseline="0" dirty="0"/>
              <a:t>I just want to highligt a couple of examples:</a:t>
            </a:r>
          </a:p>
          <a:p>
            <a:endParaRPr lang="da-DK" baseline="0" dirty="0"/>
          </a:p>
          <a:p>
            <a:r>
              <a:rPr lang="da-DK" baseline="0" dirty="0"/>
              <a:t>Designing a windfarm including wind assesment, turbine choise, layout and whole BOM for the BOP together with AEP calculation is all done digital</a:t>
            </a:r>
          </a:p>
          <a:p>
            <a:endParaRPr lang="da-DK"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n-cs"/>
              </a:rPr>
              <a:t>By the use of cloud data like weather forecasting for the specific site the scheduled maintenance is determined by a self-detecting turbine that instead of unplanned downtime orders a new spare part and technician for a specific day so not only to avoid that the turbine all of a sudden is broken down and spare parts first needs to be order at that time. But everything including detecting that a technical part needs to be replaced before next scheduled service but at the same time the software order the spare part and technician to arrive  at a specific day where the turbine is not producing electricity due to low wind.</a:t>
            </a:r>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4</a:t>
            </a:fld>
            <a:endParaRPr lang="en-US" altLang="de-DE"/>
          </a:p>
        </p:txBody>
      </p:sp>
    </p:spTree>
    <p:extLst>
      <p:ext uri="{BB962C8B-B14F-4D97-AF65-F5344CB8AC3E}">
        <p14:creationId xmlns:p14="http://schemas.microsoft.com/office/powerpoint/2010/main" val="106959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n-cs"/>
              </a:rPr>
              <a:t>What is important though is that data and software talk together and thereby open up for completely other opportunities for optimization and it is not only software that is smart and digital but also the turbine and whole windfarm. </a:t>
            </a:r>
            <a:endParaRPr lang="da-DK" baseline="0" dirty="0"/>
          </a:p>
          <a:p>
            <a:endParaRPr lang="da-DK" baseline="0" dirty="0"/>
          </a:p>
          <a:p>
            <a:endParaRPr lang="da-DK" baseline="0" dirty="0"/>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5</a:t>
            </a:fld>
            <a:endParaRPr lang="en-US" altLang="de-DE"/>
          </a:p>
        </p:txBody>
      </p:sp>
    </p:spTree>
    <p:extLst>
      <p:ext uri="{BB962C8B-B14F-4D97-AF65-F5344CB8AC3E}">
        <p14:creationId xmlns:p14="http://schemas.microsoft.com/office/powerpoint/2010/main" val="289898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Putting Big data into a</a:t>
            </a:r>
            <a:r>
              <a:rPr lang="da-DK" baseline="0" dirty="0"/>
              <a:t> more business structured approach</a:t>
            </a:r>
          </a:p>
          <a:p>
            <a:endParaRPr lang="da-DK" baseline="0" dirty="0"/>
          </a:p>
          <a:p>
            <a:r>
              <a:rPr lang="da-DK" dirty="0"/>
              <a:t>Everyone is having a stage gate model with different steps,</a:t>
            </a:r>
            <a:r>
              <a:rPr lang="da-DK" baseline="0" dirty="0"/>
              <a:t> processes and deliverables.</a:t>
            </a:r>
          </a:p>
          <a:p>
            <a:endParaRPr lang="da-DK" baseline="0" dirty="0"/>
          </a:p>
          <a:p>
            <a:r>
              <a:rPr lang="da-DK" baseline="0" dirty="0"/>
              <a:t>We in Envision have made our Smart Windfarm as a product that is not only depending on a Project Model but a 3 layer solution where digital products control and support different areas from cradle to grave.</a:t>
            </a:r>
          </a:p>
          <a:p>
            <a:endParaRPr lang="da-DK" baseline="0" dirty="0"/>
          </a:p>
          <a:p>
            <a:r>
              <a:rPr lang="da-DK" baseline="0" dirty="0"/>
              <a:t>Which enables us to utilize data stored in cloud based systems to optimise solutions upstream.</a:t>
            </a:r>
            <a:endParaRPr lang="en-GB" dirty="0"/>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6</a:t>
            </a:fld>
            <a:endParaRPr lang="en-US" altLang="de-DE"/>
          </a:p>
        </p:txBody>
      </p:sp>
    </p:spTree>
    <p:extLst>
      <p:ext uri="{BB962C8B-B14F-4D97-AF65-F5344CB8AC3E}">
        <p14:creationId xmlns:p14="http://schemas.microsoft.com/office/powerpoint/2010/main" val="320019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n-cs"/>
              </a:rPr>
              <a:t>By using data throughout the whole value chain from cradle to grave, valuable learnings can be implemented both in turbine design but also in logistics and operations. Here it is essential that data is available across the business.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sz="1200" kern="1200" dirty="0">
              <a:solidFill>
                <a:schemeClr val="tx1"/>
              </a:solidFill>
              <a:effectLst/>
              <a:latin typeface="+mn-lt"/>
              <a:ea typeface="MS PGothic" panose="020B0600070205080204" pitchFamily="3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kern="1200" dirty="0">
                <a:solidFill>
                  <a:schemeClr val="tx1"/>
                </a:solidFill>
                <a:effectLst/>
                <a:latin typeface="+mn-lt"/>
                <a:ea typeface="MS PGothic" panose="020B0600070205080204" pitchFamily="34" charset="-128"/>
                <a:cs typeface="+mn-cs"/>
              </a:rPr>
              <a:t>Advanced software solutions that is using realtime</a:t>
            </a:r>
            <a:r>
              <a:rPr lang="da-DK" sz="1200" kern="1200" baseline="0" dirty="0">
                <a:solidFill>
                  <a:schemeClr val="tx1"/>
                </a:solidFill>
                <a:effectLst/>
                <a:latin typeface="+mn-lt"/>
                <a:ea typeface="MS PGothic" panose="020B0600070205080204" pitchFamily="34" charset="-128"/>
                <a:cs typeface="+mn-cs"/>
              </a:rPr>
              <a:t> data</a:t>
            </a:r>
            <a:endParaRPr lang="en-GB" sz="1200" kern="1200" dirty="0">
              <a:solidFill>
                <a:schemeClr val="tx1"/>
              </a:solidFill>
              <a:effectLst/>
              <a:latin typeface="+mn-lt"/>
              <a:ea typeface="MS PGothic" panose="020B0600070205080204" pitchFamily="34" charset="-128"/>
              <a:cs typeface="+mn-cs"/>
            </a:endParaRPr>
          </a:p>
          <a:p>
            <a:endParaRPr lang="da-DK" dirty="0"/>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7</a:t>
            </a:fld>
            <a:endParaRPr lang="en-US" altLang="de-DE"/>
          </a:p>
        </p:txBody>
      </p:sp>
    </p:spTree>
    <p:extLst>
      <p:ext uri="{BB962C8B-B14F-4D97-AF65-F5344CB8AC3E}">
        <p14:creationId xmlns:p14="http://schemas.microsoft.com/office/powerpoint/2010/main" val="6592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Therefore we need by the use of digitialisation to</a:t>
            </a:r>
            <a:r>
              <a:rPr lang="da-DK" baseline="0" dirty="0"/>
              <a:t> not only reduce risks but also to optimise solutions and reduce costs to be competetive and sustainable towards other competetive renewable energy solutions</a:t>
            </a:r>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8</a:t>
            </a:fld>
            <a:endParaRPr lang="en-US" altLang="de-DE"/>
          </a:p>
        </p:txBody>
      </p:sp>
    </p:spTree>
    <p:extLst>
      <p:ext uri="{BB962C8B-B14F-4D97-AF65-F5344CB8AC3E}">
        <p14:creationId xmlns:p14="http://schemas.microsoft.com/office/powerpoint/2010/main" val="325267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a-DK" sz="1200" kern="1200" dirty="0">
                <a:solidFill>
                  <a:schemeClr val="tx1"/>
                </a:solidFill>
                <a:effectLst/>
                <a:latin typeface="+mn-lt"/>
                <a:ea typeface="MS PGothic" panose="020B0600070205080204" pitchFamily="34" charset="-128"/>
                <a:cs typeface="+mn-cs"/>
              </a:rPr>
              <a:t>But where is the current bottleneck in making this happen?</a:t>
            </a:r>
          </a:p>
          <a:p>
            <a:pPr lvl="0"/>
            <a:endParaRPr lang="da-DK" sz="1200" kern="1200" dirty="0">
              <a:solidFill>
                <a:schemeClr val="tx1"/>
              </a:solidFill>
              <a:effectLst/>
              <a:latin typeface="+mn-lt"/>
              <a:ea typeface="MS PGothic" panose="020B0600070205080204" pitchFamily="34" charset="-128"/>
              <a:cs typeface="+mn-cs"/>
            </a:endParaRPr>
          </a:p>
          <a:p>
            <a:pPr lvl="0"/>
            <a:r>
              <a:rPr lang="da-DK" sz="1200" kern="1200" dirty="0">
                <a:solidFill>
                  <a:schemeClr val="tx1"/>
                </a:solidFill>
                <a:effectLst/>
                <a:latin typeface="+mn-lt"/>
                <a:ea typeface="MS PGothic" panose="020B0600070205080204" pitchFamily="34" charset="-128"/>
                <a:cs typeface="+mn-cs"/>
              </a:rPr>
              <a:t>How can we create this</a:t>
            </a:r>
            <a:r>
              <a:rPr lang="da-DK" sz="1200" kern="1200" baseline="0" dirty="0">
                <a:solidFill>
                  <a:schemeClr val="tx1"/>
                </a:solidFill>
                <a:effectLst/>
                <a:latin typeface="+mn-lt"/>
                <a:ea typeface="MS PGothic" panose="020B0600070205080204" pitchFamily="34" charset="-128"/>
                <a:cs typeface="+mn-cs"/>
              </a:rPr>
              <a:t> nervesystem?</a:t>
            </a:r>
          </a:p>
          <a:p>
            <a:pPr lvl="0"/>
            <a:endParaRPr lang="da-DK" sz="1200" kern="1200" baseline="0" dirty="0">
              <a:solidFill>
                <a:schemeClr val="tx1"/>
              </a:solidFill>
              <a:effectLst/>
              <a:latin typeface="+mn-lt"/>
              <a:ea typeface="MS PGothic" panose="020B0600070205080204" pitchFamily="34" charset="-128"/>
              <a:cs typeface="+mn-cs"/>
            </a:endParaRPr>
          </a:p>
          <a:p>
            <a:pPr lvl="0"/>
            <a:r>
              <a:rPr lang="da-DK" sz="1200" kern="1200" baseline="0" dirty="0">
                <a:solidFill>
                  <a:schemeClr val="tx1"/>
                </a:solidFill>
                <a:effectLst/>
                <a:latin typeface="+mn-lt"/>
                <a:ea typeface="MS PGothic" panose="020B0600070205080204" pitchFamily="34" charset="-128"/>
                <a:cs typeface="+mn-cs"/>
              </a:rPr>
              <a:t>How can we make an Energy Internet where data and dataflow is not interrupted by other interest then for the benefit of an affordable, reliable, sustainable and renewable energy?</a:t>
            </a:r>
            <a:endParaRPr lang="en-GB" sz="1200" kern="1200" dirty="0">
              <a:solidFill>
                <a:schemeClr val="tx1"/>
              </a:solidFill>
              <a:effectLst/>
              <a:latin typeface="+mn-lt"/>
              <a:ea typeface="MS PGothic"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769DD898-02B4-4DB8-8F21-AB39F5F1D260}" type="slidenum">
              <a:rPr lang="en-US" altLang="de-DE" smtClean="0"/>
              <a:pPr/>
              <a:t>9</a:t>
            </a:fld>
            <a:endParaRPr lang="en-US" altLang="de-DE"/>
          </a:p>
        </p:txBody>
      </p:sp>
    </p:spTree>
    <p:extLst>
      <p:ext uri="{BB962C8B-B14F-4D97-AF65-F5344CB8AC3E}">
        <p14:creationId xmlns:p14="http://schemas.microsoft.com/office/powerpoint/2010/main" val="349702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Rectangle 6"/>
          <p:cNvSpPr/>
          <p:nvPr/>
        </p:nvSpPr>
        <p:spPr>
          <a:xfrm>
            <a:off x="0" y="-25400"/>
            <a:ext cx="9226550" cy="1725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8"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1700213"/>
            <a:ext cx="92662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p:nvPr/>
        </p:nvSpPr>
        <p:spPr>
          <a:xfrm>
            <a:off x="-39688" y="6126163"/>
            <a:ext cx="9266238" cy="73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 name="Picture 10"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9875"/>
            <a:ext cx="29749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p:nvPr/>
        </p:nvSpPr>
        <p:spPr>
          <a:xfrm>
            <a:off x="-12700" y="6126163"/>
            <a:ext cx="2592388" cy="73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2"/>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7" name="Text Placeholder 2"/>
          <p:cNvSpPr>
            <a:spLocks noGrp="1"/>
          </p:cNvSpPr>
          <p:nvPr>
            <p:ph idx="1"/>
          </p:nvPr>
        </p:nvSpPr>
        <p:spPr bwMode="auto">
          <a:xfrm>
            <a:off x="541544" y="6237312"/>
            <a:ext cx="30223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indent="0">
              <a:lnSpc>
                <a:spcPct val="80000"/>
              </a:lnSpc>
              <a:buNone/>
              <a:defRPr sz="1800" baseline="0">
                <a:solidFill>
                  <a:schemeClr val="tx2"/>
                </a:solidFill>
                <a:latin typeface="Calibri"/>
                <a:cs typeface="Calibri"/>
              </a:defRPr>
            </a:lvl1pPr>
          </a:lstStyle>
          <a:p>
            <a:pPr lvl="0"/>
            <a:r>
              <a:rPr lang="de-DE"/>
              <a:t>Textmasterformat bearbeiten</a:t>
            </a:r>
          </a:p>
        </p:txBody>
      </p:sp>
      <p:sp>
        <p:nvSpPr>
          <p:cNvPr id="10" name="Title 9"/>
          <p:cNvSpPr>
            <a:spLocks noGrp="1"/>
          </p:cNvSpPr>
          <p:nvPr>
            <p:ph type="title"/>
          </p:nvPr>
        </p:nvSpPr>
        <p:spPr>
          <a:xfrm>
            <a:off x="-39286" y="2636912"/>
            <a:ext cx="9266328" cy="1872208"/>
          </a:xfrm>
        </p:spPr>
        <p:txBody>
          <a:bodyPr/>
          <a:lstStyle>
            <a:lvl1pPr algn="ctr">
              <a:defRPr sz="5000" b="0" i="0">
                <a:solidFill>
                  <a:schemeClr val="bg1"/>
                </a:solidFill>
                <a:latin typeface="Nexa Light"/>
                <a:cs typeface="Nexa Light"/>
              </a:defRPr>
            </a:lvl1pPr>
          </a:lstStyle>
          <a:p>
            <a:r>
              <a:rPr lang="de-DE"/>
              <a:t>Titelmasterformat durch Klicken bearbeiten</a:t>
            </a:r>
            <a:endParaRPr lang="en-US" dirty="0"/>
          </a:p>
        </p:txBody>
      </p:sp>
      <p:sp>
        <p:nvSpPr>
          <p:cNvPr id="11" name="Text Placeholder 2"/>
          <p:cNvSpPr>
            <a:spLocks noGrp="1"/>
          </p:cNvSpPr>
          <p:nvPr>
            <p:ph idx="10"/>
          </p:nvPr>
        </p:nvSpPr>
        <p:spPr bwMode="auto">
          <a:xfrm>
            <a:off x="541544" y="6453336"/>
            <a:ext cx="3144605" cy="440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indent="0">
              <a:lnSpc>
                <a:spcPct val="80000"/>
              </a:lnSpc>
              <a:buNone/>
              <a:defRPr sz="1800" i="1" baseline="0">
                <a:solidFill>
                  <a:srgbClr val="509E2F"/>
                </a:solidFill>
                <a:latin typeface="Calibri"/>
                <a:cs typeface="Calibri"/>
              </a:defRPr>
            </a:lvl1pPr>
          </a:lstStyle>
          <a:p>
            <a:pPr lvl="0"/>
            <a:r>
              <a:rPr lang="de-DE"/>
              <a:t>Textmasterformat bearbeiten</a:t>
            </a:r>
          </a:p>
        </p:txBody>
      </p:sp>
      <p:sp>
        <p:nvSpPr>
          <p:cNvPr id="13" name="Text Placeholder 2"/>
          <p:cNvSpPr>
            <a:spLocks noGrp="1"/>
          </p:cNvSpPr>
          <p:nvPr>
            <p:ph idx="11"/>
          </p:nvPr>
        </p:nvSpPr>
        <p:spPr bwMode="auto">
          <a:xfrm>
            <a:off x="6516216" y="6252168"/>
            <a:ext cx="2232248" cy="440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indent="0" algn="r">
              <a:lnSpc>
                <a:spcPct val="80000"/>
              </a:lnSpc>
              <a:buNone/>
              <a:defRPr sz="1800" baseline="0">
                <a:solidFill>
                  <a:srgbClr val="509E2F"/>
                </a:solidFill>
                <a:latin typeface="Calibri"/>
                <a:cs typeface="Calibri"/>
              </a:defRPr>
            </a:lvl1pPr>
          </a:lstStyle>
          <a:p>
            <a:pPr lvl="0"/>
            <a:r>
              <a:rPr lang="de-DE"/>
              <a:t>Textmasterformat bearbeiten</a:t>
            </a:r>
          </a:p>
        </p:txBody>
      </p:sp>
    </p:spTree>
    <p:extLst>
      <p:ext uri="{BB962C8B-B14F-4D97-AF65-F5344CB8AC3E}">
        <p14:creationId xmlns:p14="http://schemas.microsoft.com/office/powerpoint/2010/main" val="207030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Rectangle 6"/>
          <p:cNvSpPr/>
          <p:nvPr/>
        </p:nvSpPr>
        <p:spPr>
          <a:xfrm>
            <a:off x="0" y="-25400"/>
            <a:ext cx="9226550" cy="1725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11"/>
          <p:cNvSpPr>
            <a:spLocks noChangeArrowheads="1"/>
          </p:cNvSpPr>
          <p:nvPr/>
        </p:nvSpPr>
        <p:spPr bwMode="auto">
          <a:xfrm>
            <a:off x="0" y="3849688"/>
            <a:ext cx="9001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3000">
                <a:solidFill>
                  <a:schemeClr val="tx2"/>
                </a:solidFill>
                <a:latin typeface="Nexa" charset="0"/>
              </a:rPr>
              <a:t>Thank you very much for your attention  </a:t>
            </a:r>
          </a:p>
        </p:txBody>
      </p:sp>
      <p:sp>
        <p:nvSpPr>
          <p:cNvPr id="5" name="Rectangle 9"/>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10"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862138"/>
            <a:ext cx="29749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p:nvPr/>
        </p:nvSpPr>
        <p:spPr>
          <a:xfrm>
            <a:off x="0" y="5949950"/>
            <a:ext cx="9144000" cy="90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2"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700213"/>
            <a:ext cx="92662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9875"/>
            <a:ext cx="297497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8" name="Title 9"/>
          <p:cNvSpPr>
            <a:spLocks noGrp="1"/>
          </p:cNvSpPr>
          <p:nvPr>
            <p:ph type="title"/>
          </p:nvPr>
        </p:nvSpPr>
        <p:spPr>
          <a:xfrm>
            <a:off x="-39286" y="2913911"/>
            <a:ext cx="9266328" cy="1872208"/>
          </a:xfrm>
        </p:spPr>
        <p:txBody>
          <a:bodyPr/>
          <a:lstStyle>
            <a:lvl1pPr algn="ctr">
              <a:defRPr sz="5000" b="0" i="0" baseline="0">
                <a:solidFill>
                  <a:schemeClr val="bg1"/>
                </a:solidFill>
                <a:latin typeface="Nexa Light"/>
                <a:cs typeface="Nexa Light"/>
              </a:defRPr>
            </a:lvl1pPr>
          </a:lstStyle>
          <a:p>
            <a:r>
              <a:rPr lang="de-DE"/>
              <a:t>Titelmasterformat durch Klicken bearbeiten</a:t>
            </a:r>
            <a:endParaRPr lang="en-US" dirty="0"/>
          </a:p>
        </p:txBody>
      </p:sp>
    </p:spTree>
    <p:extLst>
      <p:ext uri="{BB962C8B-B14F-4D97-AF65-F5344CB8AC3E}">
        <p14:creationId xmlns:p14="http://schemas.microsoft.com/office/powerpoint/2010/main" val="336499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Picture 6" descr="background-squa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0"/>
            <a:ext cx="9213851"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p:nvPr/>
        </p:nvSpPr>
        <p:spPr>
          <a:xfrm>
            <a:off x="0" y="5949950"/>
            <a:ext cx="9144000" cy="90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9"/>
          <p:cNvSpPr>
            <a:spLocks noChangeArrowheads="1"/>
          </p:cNvSpPr>
          <p:nvPr/>
        </p:nvSpPr>
        <p:spPr bwMode="auto">
          <a:xfrm>
            <a:off x="-39688"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6" name="Title 9"/>
          <p:cNvSpPr txBox="1">
            <a:spLocks/>
          </p:cNvSpPr>
          <p:nvPr/>
        </p:nvSpPr>
        <p:spPr bwMode="auto">
          <a:xfrm>
            <a:off x="0" y="3305175"/>
            <a:ext cx="926623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defTabSz="457200" rtl="0" eaLnBrk="1" fontAlgn="base" hangingPunct="1">
              <a:spcBef>
                <a:spcPct val="0"/>
              </a:spcBef>
              <a:spcAft>
                <a:spcPct val="0"/>
              </a:spcAft>
              <a:defRPr sz="5000" b="0" i="0" kern="1200" baseline="0">
                <a:solidFill>
                  <a:schemeClr val="bg1"/>
                </a:solidFill>
                <a:latin typeface="Nexa Book"/>
                <a:ea typeface="ヒラギノ角ゴ Pro W3" charset="0"/>
                <a:cs typeface="Nexa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en-US" dirty="0">
                <a:latin typeface="Nexa Light"/>
                <a:cs typeface="Nexa Light"/>
              </a:rPr>
              <a:t>#</a:t>
            </a:r>
            <a:r>
              <a:rPr lang="en-US" dirty="0" err="1">
                <a:latin typeface="Nexa Light"/>
                <a:cs typeface="Nexa Light"/>
              </a:rPr>
              <a:t>ETIPWind</a:t>
            </a:r>
            <a:endParaRPr lang="en-US" dirty="0">
              <a:latin typeface="Nexa Light"/>
              <a:cs typeface="Nexa Light"/>
            </a:endParaRPr>
          </a:p>
        </p:txBody>
      </p:sp>
      <p:sp>
        <p:nvSpPr>
          <p:cNvPr id="7" name="Rectangle 11"/>
          <p:cNvSpPr/>
          <p:nvPr/>
        </p:nvSpPr>
        <p:spPr>
          <a:xfrm>
            <a:off x="5438775" y="6188075"/>
            <a:ext cx="3706813" cy="67468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12"/>
          <p:cNvSpPr/>
          <p:nvPr/>
        </p:nvSpPr>
        <p:spPr>
          <a:xfrm>
            <a:off x="-39688" y="5949950"/>
            <a:ext cx="9296401" cy="1027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13"/>
          <p:cNvSpPr>
            <a:spLocks noChangeArrowheads="1"/>
          </p:cNvSpPr>
          <p:nvPr/>
        </p:nvSpPr>
        <p:spPr bwMode="auto">
          <a:xfrm>
            <a:off x="-9525" y="6188075"/>
            <a:ext cx="918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34" name="Title 9"/>
          <p:cNvSpPr>
            <a:spLocks noGrp="1"/>
          </p:cNvSpPr>
          <p:nvPr>
            <p:ph type="title"/>
          </p:nvPr>
        </p:nvSpPr>
        <p:spPr>
          <a:xfrm>
            <a:off x="-9699" y="1988840"/>
            <a:ext cx="9266328" cy="1307177"/>
          </a:xfrm>
        </p:spPr>
        <p:txBody>
          <a:bodyPr/>
          <a:lstStyle>
            <a:lvl1pPr algn="ctr">
              <a:defRPr sz="5000" b="0" i="0" baseline="0">
                <a:solidFill>
                  <a:schemeClr val="bg1"/>
                </a:solidFill>
                <a:latin typeface="Nexa Light"/>
                <a:cs typeface="Nexa Light"/>
              </a:defRPr>
            </a:lvl1pPr>
          </a:lstStyle>
          <a:p>
            <a:r>
              <a:rPr lang="de-DE"/>
              <a:t>Titelmasterformat durch Klicken bearbeiten</a:t>
            </a:r>
            <a:endParaRPr lang="en-US" dirty="0"/>
          </a:p>
        </p:txBody>
      </p:sp>
    </p:spTree>
    <p:extLst>
      <p:ext uri="{BB962C8B-B14F-4D97-AF65-F5344CB8AC3E}">
        <p14:creationId xmlns:p14="http://schemas.microsoft.com/office/powerpoint/2010/main" val="416038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quarter" idx="10"/>
          </p:nvPr>
        </p:nvSpPr>
        <p:spPr>
          <a:xfrm>
            <a:off x="835193" y="1268413"/>
            <a:ext cx="7200900"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45508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5" name="Title Placeholder 1"/>
          <p:cNvSpPr txBox="1">
            <a:spLocks/>
          </p:cNvSpPr>
          <p:nvPr/>
        </p:nvSpPr>
        <p:spPr bwMode="auto">
          <a:xfrm>
            <a:off x="827088" y="549275"/>
            <a:ext cx="67516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nl-BE" sz="3000" dirty="0">
                <a:latin typeface="Calibri"/>
                <a:cs typeface="Calibri"/>
              </a:rPr>
              <a:t>Write here the title of the slide</a:t>
            </a:r>
            <a:endParaRPr lang="en-US" sz="3000" dirty="0">
              <a:latin typeface="Calibri"/>
              <a:cs typeface="Calibri"/>
            </a:endParaRPr>
          </a:p>
        </p:txBody>
      </p:sp>
      <p:sp>
        <p:nvSpPr>
          <p:cNvPr id="4" name="Text Placeholder 3"/>
          <p:cNvSpPr>
            <a:spLocks noGrp="1"/>
          </p:cNvSpPr>
          <p:nvPr>
            <p:ph type="body" sz="half" idx="2"/>
          </p:nvPr>
        </p:nvSpPr>
        <p:spPr>
          <a:xfrm>
            <a:off x="827584" y="2019548"/>
            <a:ext cx="2909391" cy="377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3" name="Content Placeholder 2"/>
          <p:cNvSpPr>
            <a:spLocks noGrp="1"/>
          </p:cNvSpPr>
          <p:nvPr>
            <p:ph idx="1"/>
          </p:nvPr>
        </p:nvSpPr>
        <p:spPr>
          <a:xfrm>
            <a:off x="3923928" y="1340770"/>
            <a:ext cx="4680520" cy="4451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1"/>
          <p:cNvSpPr>
            <a:spLocks noGrp="1"/>
          </p:cNvSpPr>
          <p:nvPr>
            <p:ph type="title"/>
          </p:nvPr>
        </p:nvSpPr>
        <p:spPr>
          <a:xfrm>
            <a:off x="827584" y="1340769"/>
            <a:ext cx="2909391" cy="678779"/>
          </a:xfrm>
        </p:spPr>
        <p:txBody>
          <a:bodyPr anchor="b"/>
          <a:lstStyle>
            <a:lvl1pPr algn="l">
              <a:defRPr sz="2000" b="1"/>
            </a:lvl1pPr>
          </a:lstStyle>
          <a:p>
            <a:r>
              <a:rPr lang="de-DE"/>
              <a:t>Titelmasterformat durch Klicken bearbeiten</a:t>
            </a:r>
            <a:endParaRPr lang="en-US" dirty="0"/>
          </a:p>
        </p:txBody>
      </p:sp>
    </p:spTree>
    <p:extLst>
      <p:ext uri="{BB962C8B-B14F-4D97-AF65-F5344CB8AC3E}">
        <p14:creationId xmlns:p14="http://schemas.microsoft.com/office/powerpoint/2010/main" val="230628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Rectangle 6"/>
          <p:cNvSpPr/>
          <p:nvPr/>
        </p:nvSpPr>
        <p:spPr>
          <a:xfrm>
            <a:off x="819150" y="1255713"/>
            <a:ext cx="3683000" cy="4537075"/>
          </a:xfrm>
          <a:prstGeom prst="rect">
            <a:avLst/>
          </a:prstGeom>
          <a:solidFill>
            <a:srgbClr val="509E2F">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 Placeholder 2"/>
          <p:cNvSpPr>
            <a:spLocks noGrp="1"/>
          </p:cNvSpPr>
          <p:nvPr>
            <p:ph idx="1"/>
          </p:nvPr>
        </p:nvSpPr>
        <p:spPr bwMode="auto">
          <a:xfrm>
            <a:off x="1043607" y="1340770"/>
            <a:ext cx="3234177" cy="445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509E2F"/>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 Placeholder 2"/>
          <p:cNvSpPr>
            <a:spLocks noGrp="1"/>
          </p:cNvSpPr>
          <p:nvPr>
            <p:ph idx="10"/>
          </p:nvPr>
        </p:nvSpPr>
        <p:spPr bwMode="auto">
          <a:xfrm>
            <a:off x="4929808" y="1340770"/>
            <a:ext cx="3674640" cy="4451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509E2F"/>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p:cNvSpPr>
            <a:spLocks noGrp="1"/>
          </p:cNvSpPr>
          <p:nvPr>
            <p:ph type="title"/>
          </p:nvPr>
        </p:nvSpPr>
        <p:spPr/>
        <p:txBody>
          <a:bodyPr/>
          <a:lstStyle>
            <a:lvl1pPr>
              <a:defRPr lang="en-GB" sz="3000" b="1" kern="1200" dirty="0" smtClean="0">
                <a:solidFill>
                  <a:schemeClr val="tx2"/>
                </a:solidFill>
                <a:latin typeface="Calibri"/>
                <a:ea typeface="ヒラギノ角ゴ Pro W3" charset="0"/>
                <a:cs typeface="Calibri"/>
              </a:defRPr>
            </a:lvl1pPr>
          </a:lstStyle>
          <a:p>
            <a:r>
              <a:rPr lang="de-DE"/>
              <a:t>Titelmasterformat durch Klicken bearbeiten</a:t>
            </a:r>
            <a:endParaRPr lang="nl-NL" dirty="0"/>
          </a:p>
        </p:txBody>
      </p:sp>
    </p:spTree>
    <p:extLst>
      <p:ext uri="{BB962C8B-B14F-4D97-AF65-F5344CB8AC3E}">
        <p14:creationId xmlns:p14="http://schemas.microsoft.com/office/powerpoint/2010/main" val="225534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27584"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932041" y="1331259"/>
            <a:ext cx="3672408" cy="7207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932041" y="2060849"/>
            <a:ext cx="3672408" cy="3744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itel 1"/>
          <p:cNvSpPr>
            <a:spLocks noGrp="1"/>
          </p:cNvSpPr>
          <p:nvPr>
            <p:ph type="title"/>
          </p:nvPr>
        </p:nvSpPr>
        <p:spPr>
          <a:xfrm>
            <a:off x="819169" y="476672"/>
            <a:ext cx="6750396" cy="648072"/>
          </a:xfrm>
        </p:spPr>
        <p:txBody>
          <a:bodyPr/>
          <a:lstStyle>
            <a:lvl1pPr>
              <a:defRPr lang="en-GB" sz="3000" b="1" kern="1200" dirty="0" smtClean="0">
                <a:solidFill>
                  <a:schemeClr val="tx2"/>
                </a:solidFill>
                <a:latin typeface="Calibri"/>
                <a:ea typeface="ヒラギノ角ゴ Pro W3" charset="0"/>
                <a:cs typeface="Calibri"/>
              </a:defRPr>
            </a:lvl1pPr>
          </a:lstStyle>
          <a:p>
            <a:r>
              <a:rPr lang="de-DE"/>
              <a:t>Titelmasterformat durch Klicken bearbeiten</a:t>
            </a:r>
            <a:endParaRPr lang="nl-NL" dirty="0"/>
          </a:p>
        </p:txBody>
      </p:sp>
    </p:spTree>
    <p:extLst>
      <p:ext uri="{BB962C8B-B14F-4D97-AF65-F5344CB8AC3E}">
        <p14:creationId xmlns:p14="http://schemas.microsoft.com/office/powerpoint/2010/main" val="62527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aphicFrame>
        <p:nvGraphicFramePr>
          <p:cNvPr id="3" name="Tabel 6"/>
          <p:cNvGraphicFramePr>
            <a:graphicFrameLocks noGrp="1"/>
          </p:cNvGraphicFramePr>
          <p:nvPr/>
        </p:nvGraphicFramePr>
        <p:xfrm>
          <a:off x="1116013" y="1700213"/>
          <a:ext cx="6911976" cy="2952750"/>
        </p:xfrm>
        <a:graphic>
          <a:graphicData uri="http://schemas.openxmlformats.org/drawingml/2006/table">
            <a:tbl>
              <a:tblPr firstRow="1" bandRow="1">
                <a:tableStyleId>{5C22544A-7EE6-4342-B048-85BDC9FD1C3A}</a:tableStyleId>
              </a:tblPr>
              <a:tblGrid>
                <a:gridCol w="2303992">
                  <a:extLst>
                    <a:ext uri="{9D8B030D-6E8A-4147-A177-3AD203B41FA5}">
                      <a16:colId xmlns:a16="http://schemas.microsoft.com/office/drawing/2014/main" val="20000"/>
                    </a:ext>
                  </a:extLst>
                </a:gridCol>
                <a:gridCol w="2303992">
                  <a:extLst>
                    <a:ext uri="{9D8B030D-6E8A-4147-A177-3AD203B41FA5}">
                      <a16:colId xmlns:a16="http://schemas.microsoft.com/office/drawing/2014/main" val="20001"/>
                    </a:ext>
                  </a:extLst>
                </a:gridCol>
                <a:gridCol w="2303992">
                  <a:extLst>
                    <a:ext uri="{9D8B030D-6E8A-4147-A177-3AD203B41FA5}">
                      <a16:colId xmlns:a16="http://schemas.microsoft.com/office/drawing/2014/main" val="20002"/>
                    </a:ext>
                  </a:extLst>
                </a:gridCol>
              </a:tblGrid>
              <a:tr h="590550">
                <a:tc>
                  <a:txBody>
                    <a:bodyPr/>
                    <a:lstStyle/>
                    <a:p>
                      <a:r>
                        <a:rPr lang="nl-NL" sz="1800" dirty="0" err="1">
                          <a:latin typeface="Calibri"/>
                          <a:cs typeface="Calibri"/>
                        </a:rPr>
                        <a:t>Table</a:t>
                      </a:r>
                      <a:endParaRPr lang="nl-NL" sz="1800" dirty="0">
                        <a:solidFill>
                          <a:schemeClr val="bg1"/>
                        </a:solidFill>
                        <a:latin typeface="Calibri"/>
                        <a:cs typeface="Calibri"/>
                      </a:endParaRPr>
                    </a:p>
                  </a:txBody>
                  <a:tcPr marL="91430" marR="91430" marT="45727" marB="45727">
                    <a:solidFill>
                      <a:srgbClr val="509E2F"/>
                    </a:solidFill>
                  </a:tcPr>
                </a:tc>
                <a:tc>
                  <a:txBody>
                    <a:bodyPr/>
                    <a:lstStyle/>
                    <a:p>
                      <a:r>
                        <a:rPr lang="nl-NL" sz="1800" dirty="0" err="1">
                          <a:latin typeface="Calibri"/>
                          <a:cs typeface="Calibri"/>
                        </a:rPr>
                        <a:t>Table</a:t>
                      </a:r>
                      <a:endParaRPr lang="nl-NL" sz="1800" dirty="0">
                        <a:solidFill>
                          <a:schemeClr val="bg1"/>
                        </a:solidFill>
                        <a:latin typeface="Calibri"/>
                        <a:cs typeface="Calibri"/>
                      </a:endParaRPr>
                    </a:p>
                  </a:txBody>
                  <a:tcPr marL="91430" marR="91430" marT="45727" marB="45727">
                    <a:solidFill>
                      <a:srgbClr val="509E2F"/>
                    </a:solidFill>
                  </a:tcPr>
                </a:tc>
                <a:tc>
                  <a:txBody>
                    <a:bodyPr/>
                    <a:lstStyle/>
                    <a:p>
                      <a:r>
                        <a:rPr lang="nl-NL" sz="1800" dirty="0" err="1">
                          <a:latin typeface="Calibri"/>
                          <a:cs typeface="Calibri"/>
                        </a:rPr>
                        <a:t>Table</a:t>
                      </a:r>
                      <a:endParaRPr lang="nl-NL" sz="1800" dirty="0">
                        <a:solidFill>
                          <a:schemeClr val="bg1"/>
                        </a:solidFill>
                        <a:latin typeface="Calibri"/>
                        <a:cs typeface="Calibri"/>
                      </a:endParaRPr>
                    </a:p>
                  </a:txBody>
                  <a:tcPr marL="91430" marR="91430" marT="45727" marB="45727">
                    <a:solidFill>
                      <a:srgbClr val="509E2F"/>
                    </a:solidFill>
                  </a:tcPr>
                </a:tc>
                <a:extLst>
                  <a:ext uri="{0D108BD9-81ED-4DB2-BD59-A6C34878D82A}">
                    <a16:rowId xmlns:a16="http://schemas.microsoft.com/office/drawing/2014/main" val="10000"/>
                  </a:ext>
                </a:extLst>
              </a:tr>
              <a:tr h="590550">
                <a:tc>
                  <a:txBody>
                    <a:bodyPr/>
                    <a:lstStyle/>
                    <a:p>
                      <a:r>
                        <a:rPr lang="nl-NL" sz="1800" dirty="0" err="1">
                          <a:latin typeface="Calibri"/>
                          <a:cs typeface="Calibri"/>
                        </a:rPr>
                        <a:t>Table</a:t>
                      </a:r>
                      <a:endParaRPr lang="nl-NL" sz="1800" b="0" i="0" dirty="0">
                        <a:solidFill>
                          <a:schemeClr val="tx1"/>
                        </a:solidFill>
                        <a:latin typeface="Calibri"/>
                        <a:cs typeface="Calibri"/>
                      </a:endParaRPr>
                    </a:p>
                  </a:txBody>
                  <a:tcPr marL="91430" marR="91430" marT="45727" marB="45727">
                    <a:solidFill>
                      <a:schemeClr val="accent1">
                        <a:tint val="40000"/>
                      </a:schemeClr>
                    </a:solidFill>
                  </a:tcPr>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solidFill>
                      <a:schemeClr val="accent1">
                        <a:tint val="40000"/>
                      </a:schemeClr>
                    </a:solidFill>
                  </a:tcPr>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solidFill>
                      <a:schemeClr val="accent1">
                        <a:tint val="40000"/>
                      </a:schemeClr>
                    </a:solidFill>
                  </a:tcPr>
                </a:tc>
                <a:extLst>
                  <a:ext uri="{0D108BD9-81ED-4DB2-BD59-A6C34878D82A}">
                    <a16:rowId xmlns:a16="http://schemas.microsoft.com/office/drawing/2014/main" val="10001"/>
                  </a:ext>
                </a:extLst>
              </a:tr>
              <a:tr h="590550">
                <a:tc>
                  <a:txBody>
                    <a:bodyPr/>
                    <a:lstStyle/>
                    <a:p>
                      <a:r>
                        <a:rPr lang="nl-NL" sz="1800" dirty="0" err="1">
                          <a:latin typeface="Calibri"/>
                          <a:cs typeface="Calibri"/>
                        </a:rPr>
                        <a:t>Table</a:t>
                      </a:r>
                      <a:endParaRPr lang="nl-NL" sz="1800" b="0" i="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extLst>
                  <a:ext uri="{0D108BD9-81ED-4DB2-BD59-A6C34878D82A}">
                    <a16:rowId xmlns:a16="http://schemas.microsoft.com/office/drawing/2014/main" val="10002"/>
                  </a:ext>
                </a:extLst>
              </a:tr>
              <a:tr h="590550">
                <a:tc>
                  <a:txBody>
                    <a:bodyPr/>
                    <a:lstStyle/>
                    <a:p>
                      <a:r>
                        <a:rPr lang="nl-NL" sz="1800" dirty="0" err="1">
                          <a:latin typeface="Calibri"/>
                          <a:cs typeface="Calibri"/>
                        </a:rPr>
                        <a:t>Table</a:t>
                      </a:r>
                      <a:endParaRPr lang="nl-NL" sz="1800" b="0" i="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extLst>
                  <a:ext uri="{0D108BD9-81ED-4DB2-BD59-A6C34878D82A}">
                    <a16:rowId xmlns:a16="http://schemas.microsoft.com/office/drawing/2014/main" val="10003"/>
                  </a:ext>
                </a:extLst>
              </a:tr>
              <a:tr h="590550">
                <a:tc>
                  <a:txBody>
                    <a:bodyPr/>
                    <a:lstStyle/>
                    <a:p>
                      <a:r>
                        <a:rPr lang="nl-NL" sz="1800" dirty="0" err="1">
                          <a:latin typeface="Calibri"/>
                          <a:cs typeface="Calibri"/>
                        </a:rPr>
                        <a:t>Table</a:t>
                      </a:r>
                      <a:endParaRPr lang="nl-NL" sz="1800" b="0" i="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tc>
                  <a:txBody>
                    <a:bodyPr/>
                    <a:lstStyle/>
                    <a:p>
                      <a:r>
                        <a:rPr lang="nl-NL" sz="1600" dirty="0">
                          <a:latin typeface="Calibri"/>
                          <a:cs typeface="Calibri"/>
                        </a:rPr>
                        <a:t>1</a:t>
                      </a:r>
                      <a:endParaRPr lang="nl-NL" sz="1600" dirty="0">
                        <a:solidFill>
                          <a:schemeClr val="tx1"/>
                        </a:solidFill>
                        <a:latin typeface="Calibri"/>
                        <a:cs typeface="Calibri"/>
                      </a:endParaRPr>
                    </a:p>
                  </a:txBody>
                  <a:tcPr marL="91430" marR="91430" marT="45727" marB="45727"/>
                </a:tc>
                <a:extLst>
                  <a:ext uri="{0D108BD9-81ED-4DB2-BD59-A6C34878D82A}">
                    <a16:rowId xmlns:a16="http://schemas.microsoft.com/office/drawing/2014/main" val="10004"/>
                  </a:ext>
                </a:extLst>
              </a:tr>
            </a:tbl>
          </a:graphicData>
        </a:graphic>
      </p:graphicFrame>
      <p:sp>
        <p:nvSpPr>
          <p:cNvPr id="4" name="Title Placeholder 1"/>
          <p:cNvSpPr>
            <a:spLocks noGrp="1"/>
          </p:cNvSpPr>
          <p:nvPr>
            <p:ph type="title"/>
          </p:nvPr>
        </p:nvSpPr>
        <p:spPr bwMode="auto">
          <a:xfrm>
            <a:off x="1115616" y="548680"/>
            <a:ext cx="6750396"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a:t>Titelmasterformat durch Klicken bearbeiten</a:t>
            </a:r>
            <a:endParaRPr lang="en-US" dirty="0"/>
          </a:p>
        </p:txBody>
      </p:sp>
    </p:spTree>
    <p:extLst>
      <p:ext uri="{BB962C8B-B14F-4D97-AF65-F5344CB8AC3E}">
        <p14:creationId xmlns:p14="http://schemas.microsoft.com/office/powerpoint/2010/main" val="236854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tle Placeholder 1"/>
          <p:cNvSpPr txBox="1">
            <a:spLocks/>
          </p:cNvSpPr>
          <p:nvPr/>
        </p:nvSpPr>
        <p:spPr bwMode="auto">
          <a:xfrm>
            <a:off x="827088" y="549275"/>
            <a:ext cx="67516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l" defTabSz="457200" rtl="0" eaLnBrk="1" fontAlgn="base" hangingPunct="1">
              <a:spcBef>
                <a:spcPct val="0"/>
              </a:spcBef>
              <a:spcAft>
                <a:spcPct val="0"/>
              </a:spcAft>
              <a:defRPr sz="2600" b="1" kern="1200">
                <a:solidFill>
                  <a:schemeClr val="tx2"/>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a:lstStyle>
          <a:p>
            <a:pPr>
              <a:defRPr/>
            </a:pPr>
            <a:r>
              <a:rPr lang="nl-BE" sz="3000" dirty="0">
                <a:latin typeface="Calibri"/>
                <a:cs typeface="Calibri"/>
              </a:rPr>
              <a:t>Write here the title of the slide</a:t>
            </a:r>
            <a:endParaRPr lang="en-US" sz="3000" dirty="0">
              <a:latin typeface="Calibri"/>
              <a:cs typeface="Calibri"/>
            </a:endParaRPr>
          </a:p>
        </p:txBody>
      </p:sp>
      <p:sp>
        <p:nvSpPr>
          <p:cNvPr id="2" name="Title 1"/>
          <p:cNvSpPr>
            <a:spLocks noGrp="1"/>
          </p:cNvSpPr>
          <p:nvPr>
            <p:ph type="title"/>
          </p:nvPr>
        </p:nvSpPr>
        <p:spPr>
          <a:xfrm>
            <a:off x="4499992" y="1340768"/>
            <a:ext cx="4104456" cy="648072"/>
          </a:xfrm>
        </p:spPr>
        <p:txBody>
          <a:bodyPr anchor="b"/>
          <a:lstStyle>
            <a:lvl1pPr algn="l">
              <a:defRPr sz="2000" b="1"/>
            </a:lvl1pPr>
          </a:lstStyle>
          <a:p>
            <a:r>
              <a:rPr lang="de-DE"/>
              <a:t>Titelmasterformat durch Klicken bearbeiten</a:t>
            </a:r>
            <a:endParaRPr lang="en-US" dirty="0"/>
          </a:p>
        </p:txBody>
      </p:sp>
      <p:sp>
        <p:nvSpPr>
          <p:cNvPr id="3" name="Picture Placeholder 2"/>
          <p:cNvSpPr>
            <a:spLocks noGrp="1"/>
          </p:cNvSpPr>
          <p:nvPr>
            <p:ph type="pic" idx="1"/>
          </p:nvPr>
        </p:nvSpPr>
        <p:spPr>
          <a:xfrm>
            <a:off x="827584" y="1340768"/>
            <a:ext cx="3456384" cy="432048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4499992" y="2132856"/>
            <a:ext cx="4104456" cy="35283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8825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Rectangle 6"/>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438" y="1357313"/>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rot="5400000">
            <a:off x="-1025525" y="5389563"/>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6" name="Rectangle 10"/>
          <p:cNvSpPr/>
          <p:nvPr/>
        </p:nvSpPr>
        <p:spPr>
          <a:xfrm>
            <a:off x="723900" y="5876925"/>
            <a:ext cx="2174875" cy="86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Vertical Text Placeholder 2"/>
          <p:cNvSpPr>
            <a:spLocks noGrp="1"/>
          </p:cNvSpPr>
          <p:nvPr>
            <p:ph type="body" orient="vert" idx="1"/>
          </p:nvPr>
        </p:nvSpPr>
        <p:spPr>
          <a:xfrm>
            <a:off x="1043608" y="1268762"/>
            <a:ext cx="6984776" cy="432047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6990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4" name="Rectangle 6"/>
          <p:cNvSpPr/>
          <p:nvPr/>
        </p:nvSpPr>
        <p:spPr>
          <a:xfrm>
            <a:off x="5408613" y="5738813"/>
            <a:ext cx="3708400" cy="112395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8" descr="logo-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438" y="1357313"/>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rot="5400000">
            <a:off x="-1025525" y="5389563"/>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7" name="Rectangle 10"/>
          <p:cNvSpPr/>
          <p:nvPr/>
        </p:nvSpPr>
        <p:spPr>
          <a:xfrm>
            <a:off x="723900" y="5876925"/>
            <a:ext cx="2174875" cy="865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879755" y="1268761"/>
            <a:ext cx="1148629" cy="4320480"/>
          </a:xfrm>
        </p:spPr>
        <p:txBody>
          <a:bodyPr vert="eaVert"/>
          <a:lstStyle>
            <a:lvl1pPr>
              <a:defRPr baseline="0"/>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115616" y="1268761"/>
            <a:ext cx="5472608" cy="432048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346249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9150" y="549275"/>
            <a:ext cx="6750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de-DE"/>
              <a:t>Write here the title of the slide</a:t>
            </a:r>
            <a:endParaRPr lang="en-US" altLang="de-DE"/>
          </a:p>
        </p:txBody>
      </p:sp>
      <p:sp>
        <p:nvSpPr>
          <p:cNvPr id="1027" name="Text Placeholder 2"/>
          <p:cNvSpPr>
            <a:spLocks noGrp="1"/>
          </p:cNvSpPr>
          <p:nvPr>
            <p:ph type="body" idx="1"/>
          </p:nvPr>
        </p:nvSpPr>
        <p:spPr bwMode="auto">
          <a:xfrm>
            <a:off x="827088" y="1341438"/>
            <a:ext cx="7777162"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de-DE"/>
              <a:t>Write here your text</a:t>
            </a:r>
          </a:p>
          <a:p>
            <a:pPr lvl="1"/>
            <a:r>
              <a:rPr lang="nl-BE" altLang="de-DE"/>
              <a:t>Second level</a:t>
            </a:r>
          </a:p>
          <a:p>
            <a:pPr lvl="2"/>
            <a:r>
              <a:rPr lang="nl-BE" altLang="de-DE"/>
              <a:t>Third level</a:t>
            </a:r>
          </a:p>
          <a:p>
            <a:pPr lvl="3"/>
            <a:r>
              <a:rPr lang="nl-BE" altLang="de-DE"/>
              <a:t>Fourth level</a:t>
            </a:r>
          </a:p>
          <a:p>
            <a:pPr lvl="4"/>
            <a:r>
              <a:rPr lang="nl-BE" altLang="de-DE"/>
              <a:t>Fifth level</a:t>
            </a:r>
            <a:endParaRPr lang="en-US" altLang="de-DE"/>
          </a:p>
        </p:txBody>
      </p:sp>
      <p:pic>
        <p:nvPicPr>
          <p:cNvPr id="1028" name="Picture 1" descr="logo-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7088" y="6092825"/>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ChangeArrowheads="1"/>
          </p:cNvSpPr>
          <p:nvPr/>
        </p:nvSpPr>
        <p:spPr bwMode="auto">
          <a:xfrm>
            <a:off x="6372225" y="6188075"/>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GB" altLang="de-DE" sz="2000">
                <a:solidFill>
                  <a:schemeClr val="tx2"/>
                </a:solidFill>
                <a:latin typeface="Nexa Light" charset="0"/>
              </a:rPr>
              <a:t>etipwind.eu</a:t>
            </a:r>
            <a:endParaRPr lang="en-US" altLang="de-DE" sz="2000">
              <a:solidFill>
                <a:schemeClr val="tx2"/>
              </a:solidFill>
              <a:latin typeface="Nexa Light" charset="0"/>
            </a:endParaRPr>
          </a:p>
        </p:txBody>
      </p:sp>
      <p:sp>
        <p:nvSpPr>
          <p:cNvPr id="8" name="Rectangle 7"/>
          <p:cNvSpPr/>
          <p:nvPr/>
        </p:nvSpPr>
        <p:spPr>
          <a:xfrm>
            <a:off x="0" y="0"/>
            <a:ext cx="9180513" cy="333375"/>
          </a:xfrm>
          <a:prstGeom prst="rect">
            <a:avLst/>
          </a:prstGeom>
          <a:gradFill flip="none" rotWithShape="1">
            <a:gsLst>
              <a:gs pos="0">
                <a:srgbClr val="509E2F"/>
              </a:gs>
              <a:gs pos="100000">
                <a:schemeClr val="tx2"/>
              </a:gs>
              <a:gs pos="51000">
                <a:schemeClr val="tx2"/>
              </a:gs>
            </a:gsLst>
            <a:lin ang="207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19" r:id="rId2"/>
    <p:sldLayoutId id="2147483722" r:id="rId3"/>
    <p:sldLayoutId id="2147483723" r:id="rId4"/>
    <p:sldLayoutId id="2147483720" r:id="rId5"/>
    <p:sldLayoutId id="2147483724" r:id="rId6"/>
    <p:sldLayoutId id="2147483725" r:id="rId7"/>
    <p:sldLayoutId id="2147483726" r:id="rId8"/>
    <p:sldLayoutId id="2147483727" r:id="rId9"/>
    <p:sldLayoutId id="2147483728" r:id="rId10"/>
    <p:sldLayoutId id="2147483729" r:id="rId11"/>
  </p:sldLayoutIdLst>
  <p:txStyles>
    <p:titleStyle>
      <a:lvl1pPr algn="l" defTabSz="457200" rtl="0" eaLnBrk="1" fontAlgn="base" hangingPunct="1">
        <a:spcBef>
          <a:spcPct val="0"/>
        </a:spcBef>
        <a:spcAft>
          <a:spcPct val="0"/>
        </a:spcAft>
        <a:defRPr sz="3000" b="1" kern="1200">
          <a:solidFill>
            <a:schemeClr val="tx2"/>
          </a:solidFill>
          <a:latin typeface="Calibri"/>
          <a:ea typeface="ヒラギノ角ゴ Pro W3" charset="0"/>
          <a:cs typeface="Calibri"/>
        </a:defRPr>
      </a:lvl1pPr>
      <a:lvl2pPr algn="l" defTabSz="457200" rtl="0" eaLnBrk="1" fontAlgn="base" hangingPunct="1">
        <a:spcBef>
          <a:spcPct val="0"/>
        </a:spcBef>
        <a:spcAft>
          <a:spcPct val="0"/>
        </a:spcAft>
        <a:defRPr sz="3000" b="1">
          <a:solidFill>
            <a:schemeClr val="tx2"/>
          </a:solidFill>
          <a:latin typeface="Calibri" panose="020F0502020204030204" pitchFamily="34" charset="0"/>
          <a:ea typeface="ヒラギノ角ゴ Pro W3" charset="0"/>
        </a:defRPr>
      </a:lvl2pPr>
      <a:lvl3pPr algn="l" defTabSz="457200" rtl="0" eaLnBrk="1" fontAlgn="base" hangingPunct="1">
        <a:spcBef>
          <a:spcPct val="0"/>
        </a:spcBef>
        <a:spcAft>
          <a:spcPct val="0"/>
        </a:spcAft>
        <a:defRPr sz="3000" b="1">
          <a:solidFill>
            <a:schemeClr val="tx2"/>
          </a:solidFill>
          <a:latin typeface="Calibri" panose="020F0502020204030204" pitchFamily="34" charset="0"/>
          <a:ea typeface="ヒラギノ角ゴ Pro W3" charset="0"/>
        </a:defRPr>
      </a:lvl3pPr>
      <a:lvl4pPr algn="l" defTabSz="457200" rtl="0" eaLnBrk="1" fontAlgn="base" hangingPunct="1">
        <a:spcBef>
          <a:spcPct val="0"/>
        </a:spcBef>
        <a:spcAft>
          <a:spcPct val="0"/>
        </a:spcAft>
        <a:defRPr sz="3000" b="1">
          <a:solidFill>
            <a:schemeClr val="tx2"/>
          </a:solidFill>
          <a:latin typeface="Calibri" panose="020F0502020204030204" pitchFamily="34" charset="0"/>
          <a:ea typeface="ヒラギノ角ゴ Pro W3" charset="0"/>
        </a:defRPr>
      </a:lvl4pPr>
      <a:lvl5pPr algn="l" defTabSz="457200" rtl="0" eaLnBrk="1" fontAlgn="base" hangingPunct="1">
        <a:spcBef>
          <a:spcPct val="0"/>
        </a:spcBef>
        <a:spcAft>
          <a:spcPct val="0"/>
        </a:spcAft>
        <a:defRPr sz="3000" b="1">
          <a:solidFill>
            <a:schemeClr val="tx2"/>
          </a:solidFill>
          <a:latin typeface="Calibri" panose="020F0502020204030204" pitchFamily="34"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509E2F"/>
          </a:solidFill>
          <a:latin typeface="Calibri"/>
          <a:ea typeface="ヒラギノ角ゴ Pro W3" charset="0"/>
          <a:cs typeface="Calibri"/>
        </a:defRPr>
      </a:lvl1pPr>
      <a:lvl2pPr marL="742950" indent="-285750" algn="l" defTabSz="457200" rtl="0" eaLnBrk="1" fontAlgn="base" hangingPunct="1">
        <a:spcBef>
          <a:spcPct val="20000"/>
        </a:spcBef>
        <a:spcAft>
          <a:spcPct val="0"/>
        </a:spcAft>
        <a:buSzPct val="101000"/>
        <a:buFont typeface="Arial" panose="020B0604020202020204" pitchFamily="34" charset="0"/>
        <a:buChar char="•"/>
        <a:defRPr sz="2200" kern="1200">
          <a:solidFill>
            <a:schemeClr val="tx1"/>
          </a:solidFill>
          <a:latin typeface="Calibri"/>
          <a:ea typeface="ヒラギノ角ゴ Pro W3" charset="0"/>
          <a:cs typeface="Calibri"/>
        </a:defRPr>
      </a:lvl2pPr>
      <a:lvl3pPr marL="1143000" indent="-228600" algn="l" defTabSz="457200" rtl="0" eaLnBrk="1" fontAlgn="base" hangingPunct="1">
        <a:spcBef>
          <a:spcPct val="20000"/>
        </a:spcBef>
        <a:spcAft>
          <a:spcPct val="0"/>
        </a:spcAft>
        <a:buClr>
          <a:srgbClr val="7A7A7A"/>
        </a:buClr>
        <a:buFont typeface="Arial" panose="020B0604020202020204" pitchFamily="34" charset="0"/>
        <a:buChar char="•"/>
        <a:defRPr sz="2000" kern="1200">
          <a:solidFill>
            <a:srgbClr val="7A7A7A"/>
          </a:solidFill>
          <a:latin typeface="Calibri"/>
          <a:ea typeface="ヒラギノ角ゴ Pro W3" charset="0"/>
          <a:cs typeface="Calibri"/>
        </a:defRPr>
      </a:lvl3pPr>
      <a:lvl4pPr marL="1600200" indent="-228600" algn="l" defTabSz="457200" rtl="0" eaLnBrk="1" fontAlgn="base" hangingPunct="1">
        <a:spcBef>
          <a:spcPct val="20000"/>
        </a:spcBef>
        <a:spcAft>
          <a:spcPct val="0"/>
        </a:spcAft>
        <a:buSzPct val="70000"/>
        <a:buFont typeface="Wingdings" panose="05000000000000000000" pitchFamily="2" charset="2"/>
        <a:buChar char="§"/>
        <a:defRPr kern="1200">
          <a:solidFill>
            <a:schemeClr val="tx1"/>
          </a:solidFill>
          <a:latin typeface="Calibri"/>
          <a:ea typeface="ヒラギノ角ゴ Pro W3" charset="0"/>
          <a:cs typeface="Calibri"/>
        </a:defRPr>
      </a:lvl4pPr>
      <a:lvl5pPr marL="2057400" indent="-228600" algn="l" defTabSz="457200" rtl="0" eaLnBrk="1" fontAlgn="base" hangingPunct="1">
        <a:spcBef>
          <a:spcPct val="20000"/>
        </a:spcBef>
        <a:spcAft>
          <a:spcPct val="0"/>
        </a:spcAft>
        <a:buSzPct val="75000"/>
        <a:buFont typeface="Wingdings" panose="05000000000000000000" pitchFamily="2" charset="2"/>
        <a:buChar char="§"/>
        <a:defRPr sz="1600" kern="1200">
          <a:solidFill>
            <a:schemeClr val="tx1"/>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18" Type="http://schemas.openxmlformats.org/officeDocument/2006/relationships/diagramColors" Target="../diagrams/colors1.xml"/><Relationship Id="rId26" Type="http://schemas.openxmlformats.org/officeDocument/2006/relationships/diagramLayout" Target="../diagrams/layout3.xml"/><Relationship Id="rId3" Type="http://schemas.openxmlformats.org/officeDocument/2006/relationships/tags" Target="../tags/tag3.xml"/><Relationship Id="rId21" Type="http://schemas.openxmlformats.org/officeDocument/2006/relationships/diagramLayout" Target="../diagrams/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diagramQuickStyle" Target="../diagrams/quickStyle1.xml"/><Relationship Id="rId25" Type="http://schemas.openxmlformats.org/officeDocument/2006/relationships/diagramData" Target="../diagrams/data3.xml"/><Relationship Id="rId2" Type="http://schemas.openxmlformats.org/officeDocument/2006/relationships/tags" Target="../tags/tag2.xml"/><Relationship Id="rId16" Type="http://schemas.openxmlformats.org/officeDocument/2006/relationships/diagramLayout" Target="../diagrams/layout1.xml"/><Relationship Id="rId20" Type="http://schemas.openxmlformats.org/officeDocument/2006/relationships/diagramData" Target="../diagrams/data2.xml"/><Relationship Id="rId29" Type="http://schemas.microsoft.com/office/2007/relationships/diagramDrawing" Target="../diagrams/drawing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diagramDrawing" Target="../diagrams/drawing2.xml"/><Relationship Id="rId5" Type="http://schemas.openxmlformats.org/officeDocument/2006/relationships/tags" Target="../tags/tag5.xml"/><Relationship Id="rId15" Type="http://schemas.openxmlformats.org/officeDocument/2006/relationships/diagramData" Target="../diagrams/data1.xml"/><Relationship Id="rId23" Type="http://schemas.openxmlformats.org/officeDocument/2006/relationships/diagramColors" Target="../diagrams/colors2.xml"/><Relationship Id="rId28" Type="http://schemas.openxmlformats.org/officeDocument/2006/relationships/diagramColors" Target="../diagrams/colors3.xml"/><Relationship Id="rId10" Type="http://schemas.openxmlformats.org/officeDocument/2006/relationships/tags" Target="../tags/tag10.xml"/><Relationship Id="rId19" Type="http://schemas.microsoft.com/office/2007/relationships/diagramDrawing" Target="../diagrams/drawing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6.xml"/><Relationship Id="rId22" Type="http://schemas.openxmlformats.org/officeDocument/2006/relationships/diagramQuickStyle" Target="../diagrams/quickStyle2.xml"/><Relationship Id="rId27"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m.envisioncn.com:9080/login.a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9"/>
          <p:cNvSpPr>
            <a:spLocks noGrp="1"/>
          </p:cNvSpPr>
          <p:nvPr>
            <p:ph idx="1"/>
          </p:nvPr>
        </p:nvSpPr>
        <p:spPr>
          <a:xfrm>
            <a:off x="541338" y="6237288"/>
            <a:ext cx="3022600" cy="400050"/>
          </a:xfrm>
        </p:spPr>
        <p:txBody>
          <a:bodyPr/>
          <a:lstStyle/>
          <a:p>
            <a:r>
              <a:rPr lang="en-US" altLang="de-DE" dirty="0">
                <a:latin typeface="Calibri" panose="020F0502020204030204" pitchFamily="34" charset="0"/>
                <a:ea typeface="ヒラギノ角ゴ Pro W3" charset="-128"/>
              </a:rPr>
              <a:t>Peter Thorsted</a:t>
            </a:r>
          </a:p>
        </p:txBody>
      </p:sp>
      <p:sp>
        <p:nvSpPr>
          <p:cNvPr id="11266" name="Title 8"/>
          <p:cNvSpPr>
            <a:spLocks noGrp="1"/>
          </p:cNvSpPr>
          <p:nvPr>
            <p:ph type="title"/>
          </p:nvPr>
        </p:nvSpPr>
        <p:spPr>
          <a:xfrm>
            <a:off x="-39688" y="2636838"/>
            <a:ext cx="9266238" cy="1871662"/>
          </a:xfrm>
        </p:spPr>
        <p:txBody>
          <a:bodyPr/>
          <a:lstStyle/>
          <a:p>
            <a:r>
              <a:rPr lang="da-DK" dirty="0"/>
              <a:t>What digitization will mean for the industry in a few years time</a:t>
            </a:r>
            <a:endParaRPr lang="en-US" altLang="de-DE" dirty="0">
              <a:latin typeface="Nexa Light" charset="0"/>
              <a:ea typeface="ヒラギノ角ゴ Pro W3" charset="-128"/>
            </a:endParaRPr>
          </a:p>
        </p:txBody>
      </p:sp>
      <p:sp>
        <p:nvSpPr>
          <p:cNvPr id="11267" name="Content Placeholder 10"/>
          <p:cNvSpPr>
            <a:spLocks noGrp="1"/>
          </p:cNvSpPr>
          <p:nvPr>
            <p:ph idx="10"/>
          </p:nvPr>
        </p:nvSpPr>
        <p:spPr>
          <a:xfrm>
            <a:off x="541338" y="6453188"/>
            <a:ext cx="3144837" cy="441325"/>
          </a:xfrm>
        </p:spPr>
        <p:txBody>
          <a:bodyPr/>
          <a:lstStyle/>
          <a:p>
            <a:r>
              <a:rPr lang="en-US" altLang="de-DE" dirty="0">
                <a:latin typeface="Calibri" panose="020F0502020204030204" pitchFamily="34" charset="0"/>
                <a:ea typeface="ヒラギノ角ゴ Pro W3" charset="-128"/>
              </a:rPr>
              <a:t>Head of Global Windfarm COE</a:t>
            </a:r>
          </a:p>
        </p:txBody>
      </p:sp>
      <p:sp>
        <p:nvSpPr>
          <p:cNvPr id="11268" name="Content Placeholder 11"/>
          <p:cNvSpPr>
            <a:spLocks noGrp="1"/>
          </p:cNvSpPr>
          <p:nvPr>
            <p:ph idx="11"/>
          </p:nvPr>
        </p:nvSpPr>
        <p:spPr>
          <a:xfrm>
            <a:off x="6516688" y="6251575"/>
            <a:ext cx="2232025" cy="441325"/>
          </a:xfrm>
        </p:spPr>
        <p:txBody>
          <a:bodyPr/>
          <a:lstStyle/>
          <a:p>
            <a:r>
              <a:rPr lang="en-US" altLang="de-DE" dirty="0">
                <a:latin typeface="Calibri" panose="020F0502020204030204" pitchFamily="34" charset="0"/>
                <a:ea typeface="ヒラギノ角ゴ Pro W3" charset="-128"/>
              </a:rPr>
              <a:t>September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9525" y="1330400"/>
            <a:ext cx="9266238" cy="1306512"/>
          </a:xfrm>
        </p:spPr>
        <p:txBody>
          <a:bodyPr/>
          <a:lstStyle/>
          <a:p>
            <a:r>
              <a:rPr lang="en-GB" dirty="0"/>
              <a:t>So how far can we go by the use of </a:t>
            </a:r>
            <a:r>
              <a:rPr lang="en-GB" dirty="0" err="1"/>
              <a:t>digitialisation</a:t>
            </a:r>
            <a:r>
              <a:rPr lang="en-GB" dirty="0"/>
              <a:t>?</a:t>
            </a:r>
            <a:endParaRPr lang="en-US" altLang="de-DE" dirty="0">
              <a:latin typeface="Nexa Light" charset="0"/>
              <a:ea typeface="ヒラギノ角ゴ Pro W3" charset="-128"/>
            </a:endParaRPr>
          </a:p>
        </p:txBody>
      </p:sp>
      <p:pic>
        <p:nvPicPr>
          <p:cNvPr id="3" name="Picture 3"/>
          <p:cNvPicPr>
            <a:picLocks noChangeAspect="1" noChangeArrowheads="1"/>
          </p:cNvPicPr>
          <p:nvPr/>
        </p:nvPicPr>
        <p:blipFill>
          <a:blip r:embed="rId3" cstate="print"/>
          <a:srcRect/>
          <a:stretch>
            <a:fillRect/>
          </a:stretch>
        </p:blipFill>
        <p:spPr bwMode="auto">
          <a:xfrm>
            <a:off x="3448162" y="4509120"/>
            <a:ext cx="2275966" cy="7200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da-DK" altLang="de-DE" dirty="0"/>
              <a:t>Agenda</a:t>
            </a:r>
            <a:endParaRPr lang="en-US" altLang="de-DE" dirty="0">
              <a:latin typeface="Calibri" panose="020F0502020204030204" pitchFamily="34" charset="0"/>
              <a:ea typeface="ヒラギノ角ゴ Pro W3" charset="-128"/>
            </a:endParaRPr>
          </a:p>
        </p:txBody>
      </p:sp>
      <p:sp>
        <p:nvSpPr>
          <p:cNvPr id="12290" name="Content Placeholder 5"/>
          <p:cNvSpPr>
            <a:spLocks noGrp="1"/>
          </p:cNvSpPr>
          <p:nvPr>
            <p:ph sz="quarter" idx="10"/>
          </p:nvPr>
        </p:nvSpPr>
        <p:spPr>
          <a:xfrm>
            <a:off x="835025" y="1268413"/>
            <a:ext cx="7200900" cy="4248150"/>
          </a:xfrm>
        </p:spPr>
        <p:txBody>
          <a:bodyPr/>
          <a:lstStyle/>
          <a:p>
            <a:r>
              <a:rPr lang="en-GB" dirty="0"/>
              <a:t>Where we come from</a:t>
            </a:r>
          </a:p>
          <a:p>
            <a:r>
              <a:rPr lang="en-GB" dirty="0"/>
              <a:t>Smart Wind Farm</a:t>
            </a:r>
          </a:p>
          <a:p>
            <a:pPr lvl="1"/>
            <a:r>
              <a:rPr lang="en-GB" dirty="0"/>
              <a:t>Design and planning</a:t>
            </a:r>
          </a:p>
          <a:p>
            <a:pPr lvl="1"/>
            <a:r>
              <a:rPr lang="en-GB" dirty="0"/>
              <a:t>Supply &amp; Installation</a:t>
            </a:r>
          </a:p>
          <a:p>
            <a:pPr lvl="1"/>
            <a:r>
              <a:rPr lang="en-GB" dirty="0"/>
              <a:t>Grid integration</a:t>
            </a:r>
          </a:p>
          <a:p>
            <a:pPr lvl="1"/>
            <a:r>
              <a:rPr lang="en-GB" dirty="0"/>
              <a:t>Operation &amp; maintenance</a:t>
            </a:r>
          </a:p>
          <a:p>
            <a:pPr lvl="1"/>
            <a:r>
              <a:rPr lang="en-GB" dirty="0"/>
              <a:t>Lifetime data</a:t>
            </a:r>
          </a:p>
          <a:p>
            <a:r>
              <a:rPr lang="en-GB" dirty="0"/>
              <a:t>Beyond turbines</a:t>
            </a:r>
          </a:p>
          <a:p>
            <a:pPr lvl="1"/>
            <a:r>
              <a:rPr lang="en-GB" dirty="0"/>
              <a:t>Toward an energy internet and smart energy</a:t>
            </a:r>
            <a:endParaRPr lang="en-US" altLang="de-DE" dirty="0">
              <a:latin typeface="Calibri" panose="020F0502020204030204" pitchFamily="34" charset="0"/>
              <a:ea typeface="ヒラギノ角ゴ Pro W3"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GB" dirty="0"/>
              <a:t>Where we come from </a:t>
            </a:r>
          </a:p>
        </p:txBody>
      </p:sp>
      <p:sp>
        <p:nvSpPr>
          <p:cNvPr id="12290" name="Content Placeholder 5"/>
          <p:cNvSpPr>
            <a:spLocks noGrp="1"/>
          </p:cNvSpPr>
          <p:nvPr>
            <p:ph sz="quarter" idx="10"/>
          </p:nvPr>
        </p:nvSpPr>
        <p:spPr>
          <a:xfrm>
            <a:off x="835025" y="1268413"/>
            <a:ext cx="7200900" cy="4248150"/>
          </a:xfrm>
        </p:spPr>
        <p:txBody>
          <a:bodyPr/>
          <a:lstStyle/>
          <a:p>
            <a:r>
              <a:rPr lang="en-GB" dirty="0"/>
              <a:t>Up to today</a:t>
            </a:r>
            <a:endParaRPr lang="en-US" altLang="de-DE" dirty="0">
              <a:latin typeface="Calibri" panose="020F0502020204030204" pitchFamily="34" charset="0"/>
              <a:ea typeface="ヒラギノ角ゴ Pro W3" charset="-128"/>
            </a:endParaRPr>
          </a:p>
          <a:p>
            <a:pPr marL="457200" lvl="1" indent="0">
              <a:buNone/>
            </a:pPr>
            <a:r>
              <a:rPr lang="en-GB" dirty="0"/>
              <a:t>Construction and operation has mainly been about different business strategy and thereby fully depending on various of different processes, standards and norms.</a:t>
            </a:r>
          </a:p>
          <a:p>
            <a:pPr marL="457200" lvl="1" indent="0">
              <a:buNone/>
            </a:pPr>
            <a:r>
              <a:rPr lang="en-GB" dirty="0"/>
              <a:t>Optimization in design, construction, operation and maintenance was primarily achieved through Engineering studies, lessons learned and best practices.</a:t>
            </a:r>
          </a:p>
          <a:p>
            <a:pPr marL="457200" lvl="1" indent="0">
              <a:buNone/>
            </a:pPr>
            <a:r>
              <a:rPr lang="en-GB" dirty="0"/>
              <a:t>Digitization has only played a subordinate role.</a:t>
            </a:r>
            <a:endParaRPr lang="en-US" altLang="de-DE" dirty="0">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349462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pPr lvl="1"/>
            <a:r>
              <a:rPr lang="en-GB" dirty="0"/>
              <a:t>Smart Wind Farm</a:t>
            </a:r>
            <a:endParaRPr lang="en-US" dirty="0"/>
          </a:p>
        </p:txBody>
      </p:sp>
      <p:sp>
        <p:nvSpPr>
          <p:cNvPr id="12290" name="Content Placeholder 5"/>
          <p:cNvSpPr>
            <a:spLocks noGrp="1"/>
          </p:cNvSpPr>
          <p:nvPr>
            <p:ph sz="quarter" idx="10"/>
          </p:nvPr>
        </p:nvSpPr>
        <p:spPr>
          <a:xfrm>
            <a:off x="835024" y="1268413"/>
            <a:ext cx="8129464" cy="4248150"/>
          </a:xfrm>
        </p:spPr>
        <p:txBody>
          <a:bodyPr/>
          <a:lstStyle/>
          <a:p>
            <a:r>
              <a:rPr lang="en-GB" dirty="0"/>
              <a:t>Design and planning</a:t>
            </a:r>
          </a:p>
          <a:p>
            <a:pPr lvl="1"/>
            <a:r>
              <a:rPr lang="en-GB" dirty="0"/>
              <a:t>Using global weather data for </a:t>
            </a:r>
            <a:r>
              <a:rPr lang="en-US" dirty="0"/>
              <a:t>windfarm layouts, turbine choice and optimization</a:t>
            </a:r>
          </a:p>
          <a:p>
            <a:r>
              <a:rPr lang="en-GB" dirty="0"/>
              <a:t>Supply &amp; Installation</a:t>
            </a:r>
          </a:p>
          <a:p>
            <a:pPr lvl="1"/>
            <a:r>
              <a:rPr lang="da-DK" dirty="0"/>
              <a:t>Modualised BOM to optimise logistic cost with integrated BOP</a:t>
            </a:r>
            <a:endParaRPr lang="en-US" dirty="0"/>
          </a:p>
          <a:p>
            <a:r>
              <a:rPr lang="en-GB" dirty="0"/>
              <a:t>Grid integration</a:t>
            </a:r>
          </a:p>
          <a:p>
            <a:pPr lvl="1"/>
            <a:r>
              <a:rPr lang="de-DE" dirty="0" err="1"/>
              <a:t>Adjusting</a:t>
            </a:r>
            <a:r>
              <a:rPr lang="de-DE" dirty="0"/>
              <a:t> smart </a:t>
            </a:r>
            <a:r>
              <a:rPr lang="de-DE" dirty="0" err="1"/>
              <a:t>turbines</a:t>
            </a:r>
            <a:r>
              <a:rPr lang="de-DE" dirty="0"/>
              <a:t> </a:t>
            </a:r>
            <a:r>
              <a:rPr lang="de-DE" dirty="0" err="1"/>
              <a:t>to</a:t>
            </a:r>
            <a:r>
              <a:rPr lang="de-DE" dirty="0"/>
              <a:t> </a:t>
            </a:r>
            <a:r>
              <a:rPr lang="en-GB" dirty="0"/>
              <a:t>specific grid requirements</a:t>
            </a:r>
          </a:p>
          <a:p>
            <a:r>
              <a:rPr lang="en-GB" dirty="0"/>
              <a:t>Operation &amp; maintenance </a:t>
            </a:r>
          </a:p>
          <a:p>
            <a:pPr lvl="1"/>
            <a:r>
              <a:rPr lang="en-GB" dirty="0"/>
              <a:t>Using smart turbines and weather forecast data to optimize  yield</a:t>
            </a:r>
          </a:p>
        </p:txBody>
      </p:sp>
    </p:spTree>
    <p:extLst>
      <p:ext uri="{BB962C8B-B14F-4D97-AF65-F5344CB8AC3E}">
        <p14:creationId xmlns:p14="http://schemas.microsoft.com/office/powerpoint/2010/main" val="343639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GB" dirty="0"/>
              <a:t>Smart Wind Farm</a:t>
            </a:r>
          </a:p>
        </p:txBody>
      </p:sp>
      <p:sp>
        <p:nvSpPr>
          <p:cNvPr id="12290" name="Content Placeholder 5"/>
          <p:cNvSpPr>
            <a:spLocks noGrp="1"/>
          </p:cNvSpPr>
          <p:nvPr>
            <p:ph sz="quarter" idx="10"/>
          </p:nvPr>
        </p:nvSpPr>
        <p:spPr>
          <a:xfrm>
            <a:off x="835025" y="1268413"/>
            <a:ext cx="7200900" cy="1152475"/>
          </a:xfrm>
        </p:spPr>
        <p:txBody>
          <a:bodyPr/>
          <a:lstStyle/>
          <a:p>
            <a:r>
              <a:rPr lang="en-GB" dirty="0"/>
              <a:t>The Industry is at a turning point with lifetime data playing the most vital role</a:t>
            </a:r>
          </a:p>
          <a:p>
            <a:pPr marL="0" indent="0">
              <a:buNone/>
            </a:pPr>
            <a:endParaRPr lang="en-GB" dirty="0"/>
          </a:p>
        </p:txBody>
      </p:sp>
      <p:pic>
        <p:nvPicPr>
          <p:cNvPr id="2" name="Picture 1"/>
          <p:cNvPicPr>
            <a:picLocks noChangeAspect="1"/>
          </p:cNvPicPr>
          <p:nvPr/>
        </p:nvPicPr>
        <p:blipFill>
          <a:blip r:embed="rId3"/>
          <a:stretch>
            <a:fillRect/>
          </a:stretch>
        </p:blipFill>
        <p:spPr>
          <a:xfrm>
            <a:off x="785242" y="2420888"/>
            <a:ext cx="7618367" cy="2960216"/>
          </a:xfrm>
          <a:prstGeom prst="rect">
            <a:avLst/>
          </a:prstGeom>
        </p:spPr>
      </p:pic>
    </p:spTree>
    <p:extLst>
      <p:ext uri="{BB962C8B-B14F-4D97-AF65-F5344CB8AC3E}">
        <p14:creationId xmlns:p14="http://schemas.microsoft.com/office/powerpoint/2010/main" val="153608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142" y="421969"/>
            <a:ext cx="8004338" cy="647700"/>
          </a:xfrm>
        </p:spPr>
        <p:txBody>
          <a:bodyPr/>
          <a:lstStyle/>
          <a:p>
            <a:r>
              <a:rPr lang="en-US" altLang="zh-CN" sz="2000" dirty="0">
                <a:latin typeface="华文楷体" panose="02010600040101010101" pitchFamily="2" charset="-122"/>
              </a:rPr>
              <a:t>Validation system based on assets index big data</a:t>
            </a:r>
            <a:endParaRPr lang="en-GB" sz="2000" dirty="0"/>
          </a:p>
        </p:txBody>
      </p:sp>
      <p:graphicFrame>
        <p:nvGraphicFramePr>
          <p:cNvPr id="36" name="内容占位符 22"/>
          <p:cNvGraphicFramePr>
            <a:graphicFrameLocks/>
          </p:cNvGraphicFramePr>
          <p:nvPr>
            <p:extLst/>
          </p:nvPr>
        </p:nvGraphicFramePr>
        <p:xfrm>
          <a:off x="106790" y="5017349"/>
          <a:ext cx="8534400" cy="1704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7" name="矩形 8"/>
          <p:cNvSpPr/>
          <p:nvPr/>
        </p:nvSpPr>
        <p:spPr>
          <a:xfrm>
            <a:off x="154800" y="2706621"/>
            <a:ext cx="8310010" cy="1997050"/>
          </a:xfrm>
          <a:prstGeom prst="rect">
            <a:avLst/>
          </a:prstGeom>
          <a:solidFill>
            <a:srgbClr val="98C6EA">
              <a:lumMod val="20000"/>
              <a:lumOff val="80000"/>
            </a:srgbClr>
          </a:solidFill>
          <a:ln w="9525" cap="flat" cmpd="sng" algn="ctr">
            <a:solidFill>
              <a:srgbClr val="98C6EA">
                <a:lumMod val="20000"/>
                <a:lumOff val="8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graphicFrame>
        <p:nvGraphicFramePr>
          <p:cNvPr id="38" name="内容占位符 8"/>
          <p:cNvGraphicFramePr>
            <a:graphicFrameLocks/>
          </p:cNvGraphicFramePr>
          <p:nvPr>
            <p:extLst/>
          </p:nvPr>
        </p:nvGraphicFramePr>
        <p:xfrm>
          <a:off x="42605" y="2418646"/>
          <a:ext cx="8534400" cy="34954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39" name="圆角矩形 10"/>
          <p:cNvSpPr/>
          <p:nvPr/>
        </p:nvSpPr>
        <p:spPr>
          <a:xfrm>
            <a:off x="21947" y="1638612"/>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Meteorology data</a:t>
            </a:r>
            <a:endParaRPr kumimoji="0" lang="zh-CN" altLang="en-US"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0" name="圆角矩形 11"/>
          <p:cNvSpPr/>
          <p:nvPr/>
        </p:nvSpPr>
        <p:spPr>
          <a:xfrm>
            <a:off x="1053389" y="1634768"/>
            <a:ext cx="104389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Environment data</a:t>
            </a:r>
            <a:endParaRPr kumimoji="0" lang="zh-CN" altLang="en-US"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1" name="圆角矩形 12"/>
          <p:cNvSpPr/>
          <p:nvPr/>
        </p:nvSpPr>
        <p:spPr>
          <a:xfrm>
            <a:off x="2205077" y="1634771"/>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Mast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data</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2" name="圆角矩形 13"/>
          <p:cNvSpPr/>
          <p:nvPr/>
        </p:nvSpPr>
        <p:spPr>
          <a:xfrm>
            <a:off x="3261363" y="1634771"/>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data</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3" name="圆角矩形 14"/>
          <p:cNvSpPr/>
          <p:nvPr/>
        </p:nvSpPr>
        <p:spPr>
          <a:xfrm>
            <a:off x="4400931" y="1637726"/>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Operation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data</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4" name="圆角矩形 15"/>
          <p:cNvSpPr/>
          <p:nvPr/>
        </p:nvSpPr>
        <p:spPr>
          <a:xfrm>
            <a:off x="6528049" y="1649400"/>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Forecasting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data</a:t>
            </a:r>
            <a:endParaRPr kumimoji="0" lang="zh-CN" altLang="en-US" sz="11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5" name="圆角矩形 16"/>
          <p:cNvSpPr/>
          <p:nvPr/>
        </p:nvSpPr>
        <p:spPr>
          <a:xfrm>
            <a:off x="7559491" y="1649399"/>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Operation data</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6" name="下箭头 17"/>
          <p:cNvSpPr/>
          <p:nvPr/>
        </p:nvSpPr>
        <p:spPr>
          <a:xfrm>
            <a:off x="1207008" y="4703671"/>
            <a:ext cx="497434" cy="374297"/>
          </a:xfrm>
          <a:prstGeom prst="downArrow">
            <a:avLst/>
          </a:prstGeom>
          <a:gradFill rotWithShape="1">
            <a:gsLst>
              <a:gs pos="0">
                <a:srgbClr val="FFB612">
                  <a:tint val="50000"/>
                  <a:satMod val="300000"/>
                </a:srgbClr>
              </a:gs>
              <a:gs pos="35000">
                <a:srgbClr val="FFB612">
                  <a:tint val="37000"/>
                  <a:satMod val="300000"/>
                </a:srgbClr>
              </a:gs>
              <a:gs pos="100000">
                <a:srgbClr val="FFB612">
                  <a:tint val="15000"/>
                  <a:satMod val="350000"/>
                </a:srgbClr>
              </a:gs>
            </a:gsLst>
            <a:lin ang="16200000" scaled="1"/>
          </a:gradFill>
          <a:ln w="9525" cap="flat" cmpd="sng" algn="ctr">
            <a:solidFill>
              <a:srgbClr val="FFB61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7" name="下箭头 18"/>
          <p:cNvSpPr/>
          <p:nvPr/>
        </p:nvSpPr>
        <p:spPr>
          <a:xfrm>
            <a:off x="4173883" y="4703671"/>
            <a:ext cx="497434" cy="374297"/>
          </a:xfrm>
          <a:prstGeom prst="downArrow">
            <a:avLst/>
          </a:prstGeom>
          <a:gradFill rotWithShape="1">
            <a:gsLst>
              <a:gs pos="0">
                <a:srgbClr val="FFB612">
                  <a:tint val="50000"/>
                  <a:satMod val="300000"/>
                </a:srgbClr>
              </a:gs>
              <a:gs pos="35000">
                <a:srgbClr val="FFB612">
                  <a:tint val="37000"/>
                  <a:satMod val="300000"/>
                </a:srgbClr>
              </a:gs>
              <a:gs pos="100000">
                <a:srgbClr val="FFB612">
                  <a:tint val="15000"/>
                  <a:satMod val="350000"/>
                </a:srgbClr>
              </a:gs>
            </a:gsLst>
            <a:lin ang="16200000" scaled="1"/>
          </a:gradFill>
          <a:ln w="9525" cap="flat" cmpd="sng" algn="ctr">
            <a:solidFill>
              <a:srgbClr val="FFB61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8" name="下箭头 19"/>
          <p:cNvSpPr/>
          <p:nvPr/>
        </p:nvSpPr>
        <p:spPr>
          <a:xfrm>
            <a:off x="7140758" y="4703670"/>
            <a:ext cx="497434" cy="374297"/>
          </a:xfrm>
          <a:prstGeom prst="downArrow">
            <a:avLst/>
          </a:prstGeom>
          <a:gradFill rotWithShape="1">
            <a:gsLst>
              <a:gs pos="0">
                <a:srgbClr val="FFB612">
                  <a:tint val="50000"/>
                  <a:satMod val="300000"/>
                </a:srgbClr>
              </a:gs>
              <a:gs pos="35000">
                <a:srgbClr val="FFB612">
                  <a:tint val="37000"/>
                  <a:satMod val="300000"/>
                </a:srgbClr>
              </a:gs>
              <a:gs pos="100000">
                <a:srgbClr val="FFB612">
                  <a:tint val="15000"/>
                  <a:satMod val="350000"/>
                </a:srgbClr>
              </a:gs>
            </a:gsLst>
            <a:lin ang="16200000" scaled="1"/>
          </a:gradFill>
          <a:ln w="9525" cap="flat" cmpd="sng" algn="ctr">
            <a:solidFill>
              <a:srgbClr val="FFB61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49" name="右大括号 20"/>
          <p:cNvSpPr/>
          <p:nvPr/>
        </p:nvSpPr>
        <p:spPr>
          <a:xfrm rot="5400000">
            <a:off x="4112690" y="-1494954"/>
            <a:ext cx="272447" cy="7335317"/>
          </a:xfrm>
          <a:prstGeom prst="rightBrace">
            <a:avLst>
              <a:gd name="adj1" fmla="val 81529"/>
              <a:gd name="adj2" fmla="val 50000"/>
            </a:avLst>
          </a:prstGeom>
          <a:noFill/>
          <a:ln w="38100" cap="flat" cmpd="sng" algn="ctr">
            <a:solidFill>
              <a:srgbClr val="FFB612">
                <a:lumMod val="40000"/>
                <a:lumOff val="6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50" name="圆角矩形 21"/>
          <p:cNvSpPr/>
          <p:nvPr/>
        </p:nvSpPr>
        <p:spPr>
          <a:xfrm>
            <a:off x="5412997" y="1642270"/>
            <a:ext cx="987551" cy="329183"/>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Account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data</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51" name="Freeform 50"/>
          <p:cNvSpPr>
            <a:spLocks/>
          </p:cNvSpPr>
          <p:nvPr>
            <p:custDataLst>
              <p:tags r:id="rId1"/>
            </p:custDataLst>
          </p:nvPr>
        </p:nvSpPr>
        <p:spPr bwMode="auto">
          <a:xfrm>
            <a:off x="125161" y="840500"/>
            <a:ext cx="8369288" cy="759273"/>
          </a:xfrm>
          <a:custGeom>
            <a:avLst/>
            <a:gdLst>
              <a:gd name="T0" fmla="*/ 0 w 13254"/>
              <a:gd name="T1" fmla="*/ 0 h 1648"/>
              <a:gd name="T2" fmla="*/ 14262709 w 13254"/>
              <a:gd name="T3" fmla="*/ 2507738 h 1648"/>
              <a:gd name="T4" fmla="*/ 14262709 w 13254"/>
              <a:gd name="T5" fmla="*/ 2507738 h 1648"/>
              <a:gd name="T6" fmla="*/ 14262709 w 13254"/>
              <a:gd name="T7" fmla="*/ 2507738 h 1648"/>
              <a:gd name="T8" fmla="*/ 14262709 w 13254"/>
              <a:gd name="T9" fmla="*/ 2507738 h 1648"/>
              <a:gd name="T10" fmla="*/ 0 w 13254"/>
              <a:gd name="T11" fmla="*/ 2507738 h 1648"/>
              <a:gd name="T12" fmla="*/ 0 w 13254"/>
              <a:gd name="T13" fmla="*/ 0 h 1648"/>
              <a:gd name="T14" fmla="*/ 0 60000 65536"/>
              <a:gd name="T15" fmla="*/ 0 60000 65536"/>
              <a:gd name="T16" fmla="*/ 0 60000 65536"/>
              <a:gd name="T17" fmla="*/ 0 60000 65536"/>
              <a:gd name="T18" fmla="*/ 0 60000 65536"/>
              <a:gd name="T19" fmla="*/ 0 60000 65536"/>
              <a:gd name="T20" fmla="*/ 0 60000 65536"/>
              <a:gd name="T21" fmla="*/ 0 w 13254"/>
              <a:gd name="T22" fmla="*/ 0 h 1648"/>
              <a:gd name="T23" fmla="*/ 13254 w 13254"/>
              <a:gd name="T24" fmla="*/ 1648 h 1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54" h="1648">
                <a:moveTo>
                  <a:pt x="0" y="0"/>
                </a:moveTo>
                <a:lnTo>
                  <a:pt x="5121" y="442"/>
                </a:lnTo>
                <a:lnTo>
                  <a:pt x="13254" y="442"/>
                </a:lnTo>
                <a:lnTo>
                  <a:pt x="13254" y="1217"/>
                </a:lnTo>
                <a:lnTo>
                  <a:pt x="5177" y="1217"/>
                </a:lnTo>
                <a:lnTo>
                  <a:pt x="0" y="1648"/>
                </a:lnTo>
                <a:lnTo>
                  <a:pt x="0" y="0"/>
                </a:lnTo>
                <a:close/>
              </a:path>
            </a:pathLst>
          </a:custGeom>
          <a:solidFill>
            <a:srgbClr val="00275E"/>
          </a:solidFill>
          <a:ln w="8001">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rgbClr val="474747"/>
              </a:solidFill>
              <a:effectLst/>
              <a:uLnTx/>
              <a:uFillTx/>
              <a:ea typeface="华文楷体" panose="02010600040101010101" pitchFamily="2" charset="-122"/>
            </a:endParaRPr>
          </a:p>
        </p:txBody>
      </p:sp>
      <p:grpSp>
        <p:nvGrpSpPr>
          <p:cNvPr id="52" name="组合 27"/>
          <p:cNvGrpSpPr/>
          <p:nvPr/>
        </p:nvGrpSpPr>
        <p:grpSpPr>
          <a:xfrm>
            <a:off x="319977" y="805502"/>
            <a:ext cx="7305055" cy="780657"/>
            <a:chOff x="480911" y="1398032"/>
            <a:chExt cx="7305055" cy="780657"/>
          </a:xfrm>
        </p:grpSpPr>
        <p:sp>
          <p:nvSpPr>
            <p:cNvPr id="53" name="Rectangle 51"/>
            <p:cNvSpPr>
              <a:spLocks noChangeArrowheads="1"/>
            </p:cNvSpPr>
            <p:nvPr>
              <p:custDataLst>
                <p:tags r:id="rId4"/>
              </p:custDataLst>
            </p:nvPr>
          </p:nvSpPr>
          <p:spPr bwMode="auto">
            <a:xfrm>
              <a:off x="6769094" y="1735051"/>
              <a:ext cx="1016872" cy="169277"/>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prstClr val="white"/>
                  </a:solidFill>
                  <a:effectLst/>
                  <a:uLnTx/>
                  <a:uFillTx/>
                  <a:ea typeface="华文楷体" panose="02010600040101010101" pitchFamily="2" charset="-122"/>
                </a:rPr>
                <a:t>Operation</a:t>
              </a:r>
              <a:endParaRPr kumimoji="0" lang="zh-CN" altLang="en-US" sz="1100" b="1" i="0" u="none" strike="noStrike" kern="0" cap="none" spc="0" normalizeH="0" baseline="0" noProof="0" dirty="0">
                <a:ln>
                  <a:noFill/>
                </a:ln>
                <a:solidFill>
                  <a:prstClr val="white"/>
                </a:solidFill>
                <a:effectLst/>
                <a:uLnTx/>
                <a:uFillTx/>
                <a:ea typeface="华文楷体" panose="02010600040101010101" pitchFamily="2" charset="-122"/>
              </a:endParaRPr>
            </a:p>
          </p:txBody>
        </p:sp>
        <p:sp>
          <p:nvSpPr>
            <p:cNvPr id="54" name="Rectangle 53"/>
            <p:cNvSpPr>
              <a:spLocks noChangeArrowheads="1"/>
            </p:cNvSpPr>
            <p:nvPr>
              <p:custDataLst>
                <p:tags r:id="rId5"/>
              </p:custDataLst>
            </p:nvPr>
          </p:nvSpPr>
          <p:spPr bwMode="auto">
            <a:xfrm>
              <a:off x="4654289" y="1720098"/>
              <a:ext cx="1107075" cy="169277"/>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ea typeface="华文楷体" panose="02010600040101010101" pitchFamily="2" charset="-122"/>
                </a:rPr>
                <a:t>Construction</a:t>
              </a:r>
              <a:endParaRPr kumimoji="0" lang="zh-CN" altLang="en-US" sz="1100" b="0" i="0" u="none" strike="noStrike" kern="0" cap="none" spc="0" normalizeH="0" baseline="0" noProof="0" dirty="0">
                <a:ln>
                  <a:noFill/>
                </a:ln>
                <a:solidFill>
                  <a:prstClr val="white"/>
                </a:solidFill>
                <a:effectLst/>
                <a:uLnTx/>
                <a:uFillTx/>
                <a:ea typeface="华文楷体" panose="02010600040101010101" pitchFamily="2" charset="-122"/>
              </a:endParaRPr>
            </a:p>
          </p:txBody>
        </p:sp>
        <p:sp>
          <p:nvSpPr>
            <p:cNvPr id="55" name="Rectangle 54"/>
            <p:cNvSpPr>
              <a:spLocks noChangeArrowheads="1"/>
            </p:cNvSpPr>
            <p:nvPr>
              <p:custDataLst>
                <p:tags r:id="rId6"/>
              </p:custDataLst>
            </p:nvPr>
          </p:nvSpPr>
          <p:spPr bwMode="auto">
            <a:xfrm>
              <a:off x="2669759" y="1658888"/>
              <a:ext cx="891358" cy="338554"/>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ea typeface="华文楷体" panose="02010600040101010101" pitchFamily="2" charset="-122"/>
                </a:rPr>
                <a:t>Investment Financing</a:t>
              </a:r>
              <a:endParaRPr kumimoji="0" lang="zh-CN" altLang="en-US" sz="1100" b="0" i="0" u="none" strike="noStrike" kern="0" cap="none" spc="0" normalizeH="0" baseline="0" noProof="0" dirty="0">
                <a:ln>
                  <a:noFill/>
                </a:ln>
                <a:solidFill>
                  <a:prstClr val="white"/>
                </a:solidFill>
                <a:effectLst/>
                <a:uLnTx/>
                <a:uFillTx/>
                <a:ea typeface="华文楷体" panose="02010600040101010101" pitchFamily="2" charset="-122"/>
              </a:endParaRPr>
            </a:p>
          </p:txBody>
        </p:sp>
        <p:sp>
          <p:nvSpPr>
            <p:cNvPr id="56" name="Rectangle 55"/>
            <p:cNvSpPr>
              <a:spLocks noChangeArrowheads="1"/>
            </p:cNvSpPr>
            <p:nvPr>
              <p:custDataLst>
                <p:tags r:id="rId7"/>
              </p:custDataLst>
            </p:nvPr>
          </p:nvSpPr>
          <p:spPr bwMode="auto">
            <a:xfrm>
              <a:off x="1514769" y="1714267"/>
              <a:ext cx="1232571" cy="169277"/>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ea typeface="华文楷体" panose="02010600040101010101" pitchFamily="2" charset="-122"/>
                </a:rPr>
                <a:t>Feasibility study</a:t>
              </a:r>
              <a:endParaRPr kumimoji="0" lang="zh-CN" altLang="en-US" sz="1100" b="0" i="0" u="none" strike="noStrike" kern="0" cap="none" spc="0" normalizeH="0" baseline="0" noProof="0" dirty="0">
                <a:ln>
                  <a:noFill/>
                </a:ln>
                <a:solidFill>
                  <a:prstClr val="white"/>
                </a:solidFill>
                <a:effectLst/>
                <a:uLnTx/>
                <a:uFillTx/>
                <a:ea typeface="华文楷体" panose="02010600040101010101" pitchFamily="2" charset="-122"/>
              </a:endParaRPr>
            </a:p>
          </p:txBody>
        </p:sp>
        <p:sp>
          <p:nvSpPr>
            <p:cNvPr id="57" name="Rectangle 56"/>
            <p:cNvSpPr>
              <a:spLocks noChangeArrowheads="1"/>
            </p:cNvSpPr>
            <p:nvPr>
              <p:custDataLst>
                <p:tags r:id="rId8"/>
              </p:custDataLst>
            </p:nvPr>
          </p:nvSpPr>
          <p:spPr bwMode="auto">
            <a:xfrm>
              <a:off x="480911" y="1714267"/>
              <a:ext cx="733412" cy="169277"/>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err="1">
                  <a:ln>
                    <a:noFill/>
                  </a:ln>
                  <a:solidFill>
                    <a:prstClr val="white"/>
                  </a:solidFill>
                  <a:effectLst/>
                  <a:uLnTx/>
                  <a:uFillTx/>
                  <a:ea typeface="华文楷体" panose="02010600040101010101" pitchFamily="2" charset="-122"/>
                </a:rPr>
                <a:t>Macrositing</a:t>
              </a:r>
              <a:endParaRPr kumimoji="0" lang="zh-CN" altLang="en-US" sz="1100" b="0" i="0" u="none" strike="noStrike" kern="0" cap="none" spc="0" normalizeH="0" baseline="0" noProof="0" dirty="0">
                <a:ln>
                  <a:noFill/>
                </a:ln>
                <a:solidFill>
                  <a:prstClr val="white"/>
                </a:solidFill>
                <a:effectLst/>
                <a:uLnTx/>
                <a:uFillTx/>
                <a:ea typeface="华文楷体" panose="02010600040101010101" pitchFamily="2" charset="-122"/>
              </a:endParaRPr>
            </a:p>
          </p:txBody>
        </p:sp>
        <p:sp>
          <p:nvSpPr>
            <p:cNvPr id="58" name="矩形 33"/>
            <p:cNvSpPr/>
            <p:nvPr>
              <p:custDataLst>
                <p:tags r:id="rId9"/>
              </p:custDataLst>
            </p:nvPr>
          </p:nvSpPr>
          <p:spPr>
            <a:xfrm>
              <a:off x="2671518" y="1426269"/>
              <a:ext cx="53881" cy="75242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Arial"/>
                <a:ea typeface="华文楷体" panose="02010600040101010101" pitchFamily="2" charset="-122"/>
                <a:cs typeface="+mn-cs"/>
              </a:endParaRPr>
            </a:p>
          </p:txBody>
        </p:sp>
        <p:sp>
          <p:nvSpPr>
            <p:cNvPr id="59" name="矩形 34"/>
            <p:cNvSpPr/>
            <p:nvPr>
              <p:custDataLst>
                <p:tags r:id="rId10"/>
              </p:custDataLst>
            </p:nvPr>
          </p:nvSpPr>
          <p:spPr>
            <a:xfrm>
              <a:off x="3509791" y="1422732"/>
              <a:ext cx="62296" cy="705507"/>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Arial"/>
                <a:ea typeface="华文楷体" panose="02010600040101010101" pitchFamily="2" charset="-122"/>
                <a:cs typeface="+mn-cs"/>
              </a:endParaRPr>
            </a:p>
          </p:txBody>
        </p:sp>
        <p:sp>
          <p:nvSpPr>
            <p:cNvPr id="60" name="矩形 35"/>
            <p:cNvSpPr/>
            <p:nvPr>
              <p:custDataLst>
                <p:tags r:id="rId11"/>
              </p:custDataLst>
            </p:nvPr>
          </p:nvSpPr>
          <p:spPr>
            <a:xfrm>
              <a:off x="5899677" y="1398032"/>
              <a:ext cx="53881" cy="75242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Arial"/>
                <a:ea typeface="华文楷体" panose="02010600040101010101" pitchFamily="2" charset="-122"/>
                <a:cs typeface="+mn-cs"/>
              </a:endParaRPr>
            </a:p>
          </p:txBody>
        </p:sp>
        <p:sp>
          <p:nvSpPr>
            <p:cNvPr id="61" name="Rectangle 54"/>
            <p:cNvSpPr>
              <a:spLocks noChangeArrowheads="1"/>
            </p:cNvSpPr>
            <p:nvPr>
              <p:custDataLst>
                <p:tags r:id="rId12"/>
              </p:custDataLst>
            </p:nvPr>
          </p:nvSpPr>
          <p:spPr bwMode="auto">
            <a:xfrm>
              <a:off x="3757165" y="1714267"/>
              <a:ext cx="687902" cy="169277"/>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ea typeface="华文楷体" panose="02010600040101010101" pitchFamily="2" charset="-122"/>
                </a:rPr>
                <a:t>Bidding</a:t>
              </a:r>
              <a:endParaRPr kumimoji="0" lang="zh-CN" altLang="en-US" sz="1100" b="0" i="0" u="none" strike="noStrike" kern="0" cap="none" spc="0" normalizeH="0" baseline="0" noProof="0" dirty="0">
                <a:ln>
                  <a:noFill/>
                </a:ln>
                <a:solidFill>
                  <a:prstClr val="white"/>
                </a:solidFill>
                <a:effectLst/>
                <a:uLnTx/>
                <a:uFillTx/>
                <a:ea typeface="华文楷体" panose="02010600040101010101" pitchFamily="2" charset="-122"/>
              </a:endParaRPr>
            </a:p>
          </p:txBody>
        </p:sp>
      </p:grpSp>
      <p:sp>
        <p:nvSpPr>
          <p:cNvPr id="62" name="矩形 37"/>
          <p:cNvSpPr/>
          <p:nvPr>
            <p:custDataLst>
              <p:tags r:id="rId2"/>
            </p:custDataLst>
          </p:nvPr>
        </p:nvSpPr>
        <p:spPr>
          <a:xfrm>
            <a:off x="1315598" y="846893"/>
            <a:ext cx="53881" cy="75242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Arial"/>
              <a:ea typeface="华文楷体" panose="02010600040101010101" pitchFamily="2" charset="-122"/>
              <a:cs typeface="+mn-cs"/>
            </a:endParaRPr>
          </a:p>
        </p:txBody>
      </p:sp>
      <p:sp>
        <p:nvSpPr>
          <p:cNvPr id="63" name="矩形 38"/>
          <p:cNvSpPr/>
          <p:nvPr>
            <p:custDataLst>
              <p:tags r:id="rId3"/>
            </p:custDataLst>
          </p:nvPr>
        </p:nvSpPr>
        <p:spPr>
          <a:xfrm>
            <a:off x="4373990" y="833739"/>
            <a:ext cx="53881" cy="75242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Arial"/>
              <a:ea typeface="华文楷体" panose="02010600040101010101" pitchFamily="2" charset="-122"/>
              <a:cs typeface="+mn-cs"/>
            </a:endParaRPr>
          </a:p>
        </p:txBody>
      </p:sp>
      <p:sp>
        <p:nvSpPr>
          <p:cNvPr id="64" name="圆角矩形 22"/>
          <p:cNvSpPr/>
          <p:nvPr/>
        </p:nvSpPr>
        <p:spPr>
          <a:xfrm>
            <a:off x="197511" y="2851819"/>
            <a:ext cx="987552" cy="370296"/>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Mast</a:t>
            </a:r>
            <a:endParaRPr kumimoji="0" lang="zh-CN" altLang="en-US"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65" name="圆角矩形 23"/>
          <p:cNvSpPr/>
          <p:nvPr/>
        </p:nvSpPr>
        <p:spPr>
          <a:xfrm>
            <a:off x="204307" y="3315758"/>
            <a:ext cx="987552" cy="370296"/>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Turbine</a:t>
            </a:r>
            <a:endParaRPr kumimoji="0" lang="zh-CN" altLang="en-US"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66" name="圆角矩形 24"/>
          <p:cNvSpPr/>
          <p:nvPr/>
        </p:nvSpPr>
        <p:spPr>
          <a:xfrm>
            <a:off x="197511" y="3780214"/>
            <a:ext cx="987552" cy="370296"/>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Substation</a:t>
            </a:r>
            <a:endParaRPr kumimoji="0" lang="zh-CN" altLang="en-US" sz="12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sp>
        <p:nvSpPr>
          <p:cNvPr id="67" name="圆角矩形 25"/>
          <p:cNvSpPr/>
          <p:nvPr/>
        </p:nvSpPr>
        <p:spPr>
          <a:xfrm>
            <a:off x="197511" y="4240615"/>
            <a:ext cx="987552" cy="370296"/>
          </a:xfrm>
          <a:prstGeom prst="roundRect">
            <a:avLst/>
          </a:prstGeom>
          <a:gradFill rotWithShape="1">
            <a:gsLst>
              <a:gs pos="0">
                <a:srgbClr val="00275E">
                  <a:tint val="50000"/>
                  <a:satMod val="300000"/>
                </a:srgbClr>
              </a:gs>
              <a:gs pos="35000">
                <a:srgbClr val="00275E">
                  <a:tint val="37000"/>
                  <a:satMod val="300000"/>
                </a:srgbClr>
              </a:gs>
              <a:gs pos="100000">
                <a:srgbClr val="00275E">
                  <a:tint val="15000"/>
                  <a:satMod val="350000"/>
                </a:srgbClr>
              </a:gs>
            </a:gsLst>
            <a:lin ang="16200000" scaled="1"/>
          </a:gradFill>
          <a:ln w="9525" cap="flat" cmpd="sng" algn="ctr">
            <a:solidFill>
              <a:srgbClr val="00275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rPr>
              <a:t>Feeder</a:t>
            </a:r>
            <a:endParaRPr kumimoji="0" lang="zh-CN" altLang="en-US" sz="1600" b="0" i="0" u="none" strike="noStrike" kern="0" cap="none" spc="0" normalizeH="0" baseline="0" noProof="0" dirty="0">
              <a:ln>
                <a:noFill/>
              </a:ln>
              <a:solidFill>
                <a:srgbClr val="474747"/>
              </a:solidFill>
              <a:effectLst/>
              <a:uLnTx/>
              <a:uFillTx/>
              <a:latin typeface="Arial"/>
              <a:ea typeface="华文楷体" panose="02010600040101010101" pitchFamily="2" charset="-122"/>
              <a:cs typeface="+mn-cs"/>
            </a:endParaRPr>
          </a:p>
        </p:txBody>
      </p:sp>
      <p:graphicFrame>
        <p:nvGraphicFramePr>
          <p:cNvPr id="69" name="内容占位符 21"/>
          <p:cNvGraphicFramePr>
            <a:graphicFrameLocks/>
          </p:cNvGraphicFramePr>
          <p:nvPr>
            <p:extLst>
              <p:ext uri="{D42A27DB-BD31-4B8C-83A1-F6EECF244321}">
                <p14:modId xmlns:p14="http://schemas.microsoft.com/office/powerpoint/2010/main" val="1893888510"/>
              </p:ext>
            </p:extLst>
          </p:nvPr>
        </p:nvGraphicFramePr>
        <p:xfrm>
          <a:off x="474663" y="2940399"/>
          <a:ext cx="8534400" cy="157579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Tree>
    <p:extLst>
      <p:ext uri="{BB962C8B-B14F-4D97-AF65-F5344CB8AC3E}">
        <p14:creationId xmlns:p14="http://schemas.microsoft.com/office/powerpoint/2010/main" val="400790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pPr lvl="1"/>
            <a:r>
              <a:rPr lang="en-GB" dirty="0"/>
              <a:t>Smart Wind Farm</a:t>
            </a:r>
            <a:endParaRPr lang="en-US" dirty="0"/>
          </a:p>
        </p:txBody>
      </p:sp>
      <p:sp>
        <p:nvSpPr>
          <p:cNvPr id="12290" name="Content Placeholder 5"/>
          <p:cNvSpPr>
            <a:spLocks noGrp="1"/>
          </p:cNvSpPr>
          <p:nvPr>
            <p:ph sz="quarter" idx="10"/>
          </p:nvPr>
        </p:nvSpPr>
        <p:spPr>
          <a:xfrm>
            <a:off x="835025" y="1268413"/>
            <a:ext cx="7200900" cy="4248150"/>
          </a:xfrm>
        </p:spPr>
        <p:txBody>
          <a:bodyPr/>
          <a:lstStyle/>
          <a:p>
            <a:r>
              <a:rPr lang="en-GB" dirty="0"/>
              <a:t>Lifetime data </a:t>
            </a:r>
          </a:p>
          <a:p>
            <a:pPr lvl="1"/>
            <a:r>
              <a:rPr lang="en-GB" dirty="0"/>
              <a:t>Optimising wind farm and turbine design, operations and maintenance for the purpose of optimised AEP</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t="6767"/>
          <a:stretch/>
        </p:blipFill>
        <p:spPr>
          <a:xfrm>
            <a:off x="819150" y="2852936"/>
            <a:ext cx="6926921" cy="2976486"/>
          </a:xfrm>
          <a:prstGeom prst="rect">
            <a:avLst/>
          </a:prstGeom>
        </p:spPr>
      </p:pic>
    </p:spTree>
    <p:extLst>
      <p:ext uri="{BB962C8B-B14F-4D97-AF65-F5344CB8AC3E}">
        <p14:creationId xmlns:p14="http://schemas.microsoft.com/office/powerpoint/2010/main" val="135778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Overview of Digital Architecture</a:t>
            </a:r>
            <a:endParaRPr lang="en-GB" dirty="0"/>
          </a:p>
        </p:txBody>
      </p:sp>
      <p:grpSp>
        <p:nvGrpSpPr>
          <p:cNvPr id="86" name="Group 85"/>
          <p:cNvGrpSpPr/>
          <p:nvPr/>
        </p:nvGrpSpPr>
        <p:grpSpPr>
          <a:xfrm>
            <a:off x="192512" y="1298979"/>
            <a:ext cx="8510199" cy="5350239"/>
            <a:chOff x="192512" y="1298979"/>
            <a:chExt cx="8510199" cy="5350239"/>
          </a:xfrm>
        </p:grpSpPr>
        <p:sp>
          <p:nvSpPr>
            <p:cNvPr id="87" name="矩形 5">
              <a:hlinkClick r:id="rId3"/>
            </p:cNvPr>
            <p:cNvSpPr/>
            <p:nvPr/>
          </p:nvSpPr>
          <p:spPr bwMode="auto">
            <a:xfrm>
              <a:off x="193660" y="2139699"/>
              <a:ext cx="1151593" cy="1577153"/>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SRM</a:t>
              </a:r>
            </a:p>
          </p:txBody>
        </p:sp>
        <p:sp>
          <p:nvSpPr>
            <p:cNvPr id="88" name="矩形 5">
              <a:hlinkClick r:id="rId3"/>
            </p:cNvPr>
            <p:cNvSpPr/>
            <p:nvPr/>
          </p:nvSpPr>
          <p:spPr bwMode="auto">
            <a:xfrm>
              <a:off x="193660" y="3771510"/>
              <a:ext cx="1151593" cy="1227040"/>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SQM</a:t>
              </a:r>
            </a:p>
          </p:txBody>
        </p:sp>
        <p:sp>
          <p:nvSpPr>
            <p:cNvPr id="89" name="矩形 48"/>
            <p:cNvSpPr/>
            <p:nvPr/>
          </p:nvSpPr>
          <p:spPr>
            <a:xfrm>
              <a:off x="253213" y="3970878"/>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0" name="矩形 48"/>
            <p:cNvSpPr/>
            <p:nvPr/>
          </p:nvSpPr>
          <p:spPr>
            <a:xfrm>
              <a:off x="253213" y="4307508"/>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1" name="矩形 48"/>
            <p:cNvSpPr/>
            <p:nvPr/>
          </p:nvSpPr>
          <p:spPr>
            <a:xfrm>
              <a:off x="253213" y="4643783"/>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2" name="矩形 42"/>
            <p:cNvSpPr/>
            <p:nvPr/>
          </p:nvSpPr>
          <p:spPr>
            <a:xfrm>
              <a:off x="1412971" y="2144590"/>
              <a:ext cx="7289740" cy="514406"/>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rPr>
                <a:t>PLM</a:t>
              </a:r>
              <a:endParaRPr kumimoji="0" lang="zh-CN" altLang="en-US"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93" name="矩形 34"/>
            <p:cNvSpPr/>
            <p:nvPr/>
          </p:nvSpPr>
          <p:spPr>
            <a:xfrm>
              <a:off x="3837366" y="2187080"/>
              <a:ext cx="1616839" cy="432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4" name="矩形 45"/>
            <p:cNvSpPr/>
            <p:nvPr/>
          </p:nvSpPr>
          <p:spPr>
            <a:xfrm>
              <a:off x="2292654" y="2187080"/>
              <a:ext cx="1456280" cy="432048"/>
            </a:xfrm>
            <a:prstGeom prst="rect">
              <a:avLst/>
            </a:prstGeom>
            <a:solidFill>
              <a:srgbClr val="98C6EA"/>
            </a:solidFill>
            <a:ln w="19050" cap="flat" cmpd="sng" algn="ctr">
              <a:noFill/>
              <a:prstDash val="solid"/>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5" name="矩形 34"/>
            <p:cNvSpPr/>
            <p:nvPr/>
          </p:nvSpPr>
          <p:spPr>
            <a:xfrm>
              <a:off x="5542637" y="2187080"/>
              <a:ext cx="1917277" cy="432048"/>
            </a:xfrm>
            <a:prstGeom prst="rect">
              <a:avLst/>
            </a:prstGeom>
            <a:solidFill>
              <a:srgbClr val="98C6EA"/>
            </a:solidFill>
            <a:ln w="19050" cap="flat" cmpd="sng" algn="ctr">
              <a:solidFill>
                <a:srgbClr val="C5DFF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6" name="矩形 5">
              <a:hlinkClick r:id="rId3"/>
            </p:cNvPr>
            <p:cNvSpPr/>
            <p:nvPr/>
          </p:nvSpPr>
          <p:spPr bwMode="auto">
            <a:xfrm>
              <a:off x="193660" y="5044119"/>
              <a:ext cx="1151593" cy="1224848"/>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SCM</a:t>
              </a:r>
            </a:p>
          </p:txBody>
        </p:sp>
        <p:sp>
          <p:nvSpPr>
            <p:cNvPr id="97" name="矩形 48"/>
            <p:cNvSpPr/>
            <p:nvPr/>
          </p:nvSpPr>
          <p:spPr>
            <a:xfrm>
              <a:off x="253213" y="5253304"/>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8" name="矩形 48"/>
            <p:cNvSpPr/>
            <p:nvPr/>
          </p:nvSpPr>
          <p:spPr>
            <a:xfrm>
              <a:off x="253213" y="5597628"/>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99" name="矩形 48"/>
            <p:cNvSpPr/>
            <p:nvPr/>
          </p:nvSpPr>
          <p:spPr>
            <a:xfrm>
              <a:off x="253213" y="5941951"/>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0" name="矩形 3"/>
            <p:cNvSpPr/>
            <p:nvPr/>
          </p:nvSpPr>
          <p:spPr bwMode="auto">
            <a:xfrm>
              <a:off x="192512" y="1299429"/>
              <a:ext cx="6008481" cy="435252"/>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rPr>
                <a:t>Validation</a:t>
              </a:r>
              <a:endPar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endParaRPr>
            </a:p>
          </p:txBody>
        </p:sp>
        <p:sp>
          <p:nvSpPr>
            <p:cNvPr id="101" name="矩形 44"/>
            <p:cNvSpPr/>
            <p:nvPr/>
          </p:nvSpPr>
          <p:spPr>
            <a:xfrm>
              <a:off x="6298277" y="1298979"/>
              <a:ext cx="2404433" cy="436377"/>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Supply</a:t>
              </a:r>
              <a:endParaRPr kumimoji="0" lang="zh-CN" altLang="en-US" sz="1100" b="1" i="0" u="none" strike="noStrike" kern="0" cap="none" spc="0" normalizeH="0" baseline="0" noProof="0" dirty="0">
                <a:ln>
                  <a:noFill/>
                </a:ln>
                <a:solidFill>
                  <a:srgbClr val="474747"/>
                </a:solidFill>
                <a:effectLst/>
                <a:uLnTx/>
                <a:uFillTx/>
                <a:latin typeface="Myriad Pro Semibold" pitchFamily="1" charset="0"/>
                <a:cs typeface="+mn-cs"/>
              </a:endParaRPr>
            </a:p>
          </p:txBody>
        </p:sp>
        <p:sp>
          <p:nvSpPr>
            <p:cNvPr id="102" name="矩形 61"/>
            <p:cNvSpPr/>
            <p:nvPr/>
          </p:nvSpPr>
          <p:spPr>
            <a:xfrm>
              <a:off x="7045914" y="1347145"/>
              <a:ext cx="1579237" cy="352585"/>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3" name="矩形 5">
              <a:hlinkClick r:id="rId3"/>
            </p:cNvPr>
            <p:cNvSpPr/>
            <p:nvPr/>
          </p:nvSpPr>
          <p:spPr bwMode="auto">
            <a:xfrm>
              <a:off x="1412971" y="5606031"/>
              <a:ext cx="4788022" cy="662936"/>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Logistic</a:t>
              </a: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104" name="矩形 50"/>
            <p:cNvSpPr/>
            <p:nvPr/>
          </p:nvSpPr>
          <p:spPr>
            <a:xfrm>
              <a:off x="4791516" y="5829435"/>
              <a:ext cx="1367929" cy="384048"/>
            </a:xfrm>
            <a:prstGeom prst="rect">
              <a:avLst/>
            </a:prstGeom>
            <a:solidFill>
              <a:srgbClr val="C5DFF3">
                <a:lumMod val="75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Tracking in Transit</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5" name="矩形 48"/>
            <p:cNvSpPr/>
            <p:nvPr/>
          </p:nvSpPr>
          <p:spPr>
            <a:xfrm>
              <a:off x="1485073" y="5829435"/>
              <a:ext cx="1522826" cy="384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6" name="矩形 52"/>
            <p:cNvSpPr/>
            <p:nvPr/>
          </p:nvSpPr>
          <p:spPr>
            <a:xfrm>
              <a:off x="3085855" y="5829435"/>
              <a:ext cx="1615674" cy="384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7" name="矩形 57">
              <a:hlinkClick r:id="rId3"/>
            </p:cNvPr>
            <p:cNvSpPr/>
            <p:nvPr/>
          </p:nvSpPr>
          <p:spPr bwMode="auto">
            <a:xfrm>
              <a:off x="1412971" y="2707117"/>
              <a:ext cx="7289740" cy="469232"/>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Design</a:t>
              </a: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108" name="矩形 59"/>
            <p:cNvSpPr/>
            <p:nvPr/>
          </p:nvSpPr>
          <p:spPr>
            <a:xfrm>
              <a:off x="5894039" y="2758797"/>
              <a:ext cx="1351331" cy="37902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09" name="矩形 59"/>
            <p:cNvSpPr/>
            <p:nvPr/>
          </p:nvSpPr>
          <p:spPr>
            <a:xfrm>
              <a:off x="7321629" y="2758797"/>
              <a:ext cx="1344609" cy="37902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0" name="矩形 59"/>
            <p:cNvSpPr/>
            <p:nvPr/>
          </p:nvSpPr>
          <p:spPr>
            <a:xfrm>
              <a:off x="2292654" y="2758797"/>
              <a:ext cx="1701836" cy="37902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1" name="矩形 59"/>
            <p:cNvSpPr/>
            <p:nvPr/>
          </p:nvSpPr>
          <p:spPr>
            <a:xfrm>
              <a:off x="4070748" y="2758797"/>
              <a:ext cx="1747033" cy="37902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12" name="矩形 44"/>
            <p:cNvSpPr/>
            <p:nvPr/>
          </p:nvSpPr>
          <p:spPr>
            <a:xfrm>
              <a:off x="192512" y="6313916"/>
              <a:ext cx="8510198" cy="335302"/>
            </a:xfrm>
            <a:prstGeom prst="rect">
              <a:avLst/>
            </a:prstGeom>
            <a:solidFill>
              <a:sysClr val="window" lastClr="FFFFFF"/>
            </a:solid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rPr>
                <a:t>Quality</a:t>
              </a:r>
              <a:endParaRPr kumimoji="0" lang="zh-CN" altLang="en-US"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113" name="矩形 48"/>
            <p:cNvSpPr/>
            <p:nvPr/>
          </p:nvSpPr>
          <p:spPr>
            <a:xfrm>
              <a:off x="790087" y="6383903"/>
              <a:ext cx="7863840" cy="209454"/>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Work Flow and Approval Workflow</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4" name="矩形 44"/>
            <p:cNvSpPr/>
            <p:nvPr/>
          </p:nvSpPr>
          <p:spPr>
            <a:xfrm>
              <a:off x="192512" y="1773803"/>
              <a:ext cx="8510199" cy="335302"/>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Data</a:t>
              </a:r>
              <a:endParaRPr kumimoji="0" lang="zh-CN" altLang="en-US" sz="1100" b="1" i="0" u="none" strike="noStrike" kern="0" cap="none" spc="0" normalizeH="0" baseline="0" noProof="0" dirty="0">
                <a:ln>
                  <a:noFill/>
                </a:ln>
                <a:solidFill>
                  <a:srgbClr val="474747"/>
                </a:solidFill>
                <a:effectLst/>
                <a:uLnTx/>
                <a:uFillTx/>
                <a:latin typeface="Myriad Pro Semibold" pitchFamily="1" charset="0"/>
                <a:cs typeface="+mn-cs"/>
              </a:endParaRPr>
            </a:p>
          </p:txBody>
        </p:sp>
        <p:sp>
          <p:nvSpPr>
            <p:cNvPr id="115" name="矩形 48"/>
            <p:cNvSpPr/>
            <p:nvPr/>
          </p:nvSpPr>
          <p:spPr>
            <a:xfrm>
              <a:off x="1048806" y="1843790"/>
              <a:ext cx="7589520" cy="197206"/>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6" name="矩形 50"/>
            <p:cNvSpPr/>
            <p:nvPr/>
          </p:nvSpPr>
          <p:spPr>
            <a:xfrm>
              <a:off x="253213" y="2698266"/>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7" name="矩形 48"/>
            <p:cNvSpPr/>
            <p:nvPr/>
          </p:nvSpPr>
          <p:spPr>
            <a:xfrm>
              <a:off x="253213" y="2358506"/>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8" name="矩形 51"/>
            <p:cNvSpPr/>
            <p:nvPr/>
          </p:nvSpPr>
          <p:spPr>
            <a:xfrm>
              <a:off x="253213" y="3038026"/>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19" name="矩形 52"/>
            <p:cNvSpPr/>
            <p:nvPr/>
          </p:nvSpPr>
          <p:spPr>
            <a:xfrm>
              <a:off x="253213" y="3377787"/>
              <a:ext cx="1051560" cy="28346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grpSp>
          <p:nvGrpSpPr>
            <p:cNvPr id="120" name="Group 119"/>
            <p:cNvGrpSpPr/>
            <p:nvPr/>
          </p:nvGrpSpPr>
          <p:grpSpPr>
            <a:xfrm>
              <a:off x="1412971" y="3241380"/>
              <a:ext cx="7289740" cy="2307822"/>
              <a:chOff x="1260275" y="2579626"/>
              <a:chExt cx="7289740" cy="2307822"/>
            </a:xfrm>
          </p:grpSpPr>
          <p:sp>
            <p:nvSpPr>
              <p:cNvPr id="129" name="矩形 57">
                <a:hlinkClick r:id="rId3"/>
              </p:cNvPr>
              <p:cNvSpPr/>
              <p:nvPr/>
            </p:nvSpPr>
            <p:spPr bwMode="auto">
              <a:xfrm>
                <a:off x="3585406" y="2579628"/>
                <a:ext cx="2462891" cy="2307820"/>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EPCM</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130" name="矩形 11"/>
              <p:cNvSpPr/>
              <p:nvPr/>
            </p:nvSpPr>
            <p:spPr bwMode="auto">
              <a:xfrm>
                <a:off x="6100003" y="2579626"/>
                <a:ext cx="2450012" cy="2307821"/>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ysClr val="windowText" lastClr="000000"/>
                    </a:solidFill>
                    <a:effectLst/>
                    <a:uLnTx/>
                    <a:uFillTx/>
                    <a:latin typeface="Arial"/>
                    <a:cs typeface="+mn-cs"/>
                  </a:rPr>
                  <a:t>O&amp;M</a:t>
                </a:r>
              </a:p>
            </p:txBody>
          </p:sp>
          <p:sp>
            <p:nvSpPr>
              <p:cNvPr id="131" name="矩形 54"/>
              <p:cNvSpPr/>
              <p:nvPr/>
            </p:nvSpPr>
            <p:spPr>
              <a:xfrm>
                <a:off x="7362952" y="3241150"/>
                <a:ext cx="1143369"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2" name="矩形 55"/>
              <p:cNvSpPr/>
              <p:nvPr/>
            </p:nvSpPr>
            <p:spPr>
              <a:xfrm>
                <a:off x="7362952" y="3654957"/>
                <a:ext cx="1143369" cy="347472"/>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Period Maintenance</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3" name="矩形 56"/>
              <p:cNvSpPr/>
              <p:nvPr/>
            </p:nvSpPr>
            <p:spPr>
              <a:xfrm>
                <a:off x="7362952" y="4482573"/>
                <a:ext cx="1143369" cy="347472"/>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Spare Parts Mgmt.</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4" name="矩形 56"/>
              <p:cNvSpPr/>
              <p:nvPr/>
            </p:nvSpPr>
            <p:spPr>
              <a:xfrm>
                <a:off x="7362952" y="4068764"/>
                <a:ext cx="1143369" cy="347472"/>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EN Execution</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5" name="矩形 53"/>
              <p:cNvSpPr/>
              <p:nvPr/>
            </p:nvSpPr>
            <p:spPr>
              <a:xfrm>
                <a:off x="7362952" y="2827343"/>
                <a:ext cx="1143369"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6" name="矩形 57">
                <a:hlinkClick r:id="rId3"/>
              </p:cNvPr>
              <p:cNvSpPr/>
              <p:nvPr/>
            </p:nvSpPr>
            <p:spPr bwMode="auto">
              <a:xfrm>
                <a:off x="1260275" y="2579626"/>
                <a:ext cx="2273955" cy="2307821"/>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Myriad Pro Semibold" pitchFamily="1" charset="0"/>
                    <a:cs typeface="+mn-cs"/>
                  </a:rPr>
                  <a:t>Finance</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100" b="1" i="0" u="none" strike="noStrike" kern="0" cap="none" spc="0" normalizeH="0" baseline="0" noProof="0" dirty="0">
                  <a:ln>
                    <a:noFill/>
                  </a:ln>
                  <a:solidFill>
                    <a:sysClr val="windowText" lastClr="000000"/>
                  </a:solidFill>
                  <a:effectLst/>
                  <a:uLnTx/>
                  <a:uFillTx/>
                  <a:latin typeface="Myriad Pro Semibold" pitchFamily="1" charset="0"/>
                  <a:cs typeface="+mn-cs"/>
                </a:endParaRPr>
              </a:p>
            </p:txBody>
          </p:sp>
          <p:sp>
            <p:nvSpPr>
              <p:cNvPr id="137" name="矩形 61"/>
              <p:cNvSpPr/>
              <p:nvPr/>
            </p:nvSpPr>
            <p:spPr>
              <a:xfrm>
                <a:off x="1321199" y="278745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8" name="矩形 58"/>
              <p:cNvSpPr/>
              <p:nvPr/>
            </p:nvSpPr>
            <p:spPr>
              <a:xfrm>
                <a:off x="1321199" y="321123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39" name="矩形 58"/>
              <p:cNvSpPr/>
              <p:nvPr/>
            </p:nvSpPr>
            <p:spPr>
              <a:xfrm>
                <a:off x="1321199" y="363501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40" name="矩形 61"/>
              <p:cNvSpPr/>
              <p:nvPr/>
            </p:nvSpPr>
            <p:spPr>
              <a:xfrm>
                <a:off x="1321198" y="405879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1" name="矩形 61"/>
              <p:cNvSpPr/>
              <p:nvPr/>
            </p:nvSpPr>
            <p:spPr>
              <a:xfrm>
                <a:off x="1321198" y="4482572"/>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2" name="矩形 61"/>
              <p:cNvSpPr/>
              <p:nvPr/>
            </p:nvSpPr>
            <p:spPr>
              <a:xfrm>
                <a:off x="2431381" y="321123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3" name="矩形 61"/>
              <p:cNvSpPr/>
              <p:nvPr/>
            </p:nvSpPr>
            <p:spPr>
              <a:xfrm>
                <a:off x="2431381" y="363501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4" name="矩形 61"/>
              <p:cNvSpPr/>
              <p:nvPr/>
            </p:nvSpPr>
            <p:spPr>
              <a:xfrm>
                <a:off x="2431381" y="405879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5" name="矩形 61"/>
              <p:cNvSpPr/>
              <p:nvPr/>
            </p:nvSpPr>
            <p:spPr>
              <a:xfrm>
                <a:off x="2431381" y="4482572"/>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6" name="矩形 59"/>
              <p:cNvSpPr/>
              <p:nvPr/>
            </p:nvSpPr>
            <p:spPr>
              <a:xfrm>
                <a:off x="6156037" y="3654989"/>
                <a:ext cx="1145991" cy="347472"/>
              </a:xfrm>
              <a:prstGeom prst="rect">
                <a:avLst/>
              </a:prstGeom>
              <a:solidFill>
                <a:srgbClr val="98C6EA"/>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7" name="矩形 59"/>
              <p:cNvSpPr/>
              <p:nvPr/>
            </p:nvSpPr>
            <p:spPr>
              <a:xfrm>
                <a:off x="6156037" y="4068780"/>
                <a:ext cx="1145991" cy="347472"/>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Quality Mgmt</a:t>
                </a: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48" name="矩形 59"/>
              <p:cNvSpPr/>
              <p:nvPr/>
            </p:nvSpPr>
            <p:spPr>
              <a:xfrm>
                <a:off x="6156037" y="3241198"/>
                <a:ext cx="1145991" cy="347472"/>
              </a:xfrm>
              <a:prstGeom prst="rect">
                <a:avLst/>
              </a:prstGeom>
              <a:solidFill>
                <a:srgbClr val="98C6EA"/>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49" name="矩形 59"/>
              <p:cNvSpPr/>
              <p:nvPr/>
            </p:nvSpPr>
            <p:spPr>
              <a:xfrm>
                <a:off x="6156037" y="4482573"/>
                <a:ext cx="1145991" cy="347472"/>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Archiving Mgmt</a:t>
                </a: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50" name="矩形 61"/>
              <p:cNvSpPr/>
              <p:nvPr/>
            </p:nvSpPr>
            <p:spPr>
              <a:xfrm>
                <a:off x="2431381" y="2787450"/>
                <a:ext cx="105156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1" name="矩形 70"/>
              <p:cNvSpPr/>
              <p:nvPr/>
            </p:nvSpPr>
            <p:spPr>
              <a:xfrm>
                <a:off x="4845482" y="4061077"/>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2" name="矩形 59"/>
              <p:cNvSpPr/>
              <p:nvPr/>
            </p:nvSpPr>
            <p:spPr>
              <a:xfrm>
                <a:off x="3649351" y="2796595"/>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53" name="矩形 59"/>
              <p:cNvSpPr/>
              <p:nvPr/>
            </p:nvSpPr>
            <p:spPr>
              <a:xfrm>
                <a:off x="4845482" y="2796595"/>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4" name="矩形 59"/>
              <p:cNvSpPr/>
              <p:nvPr/>
            </p:nvSpPr>
            <p:spPr>
              <a:xfrm>
                <a:off x="3649351" y="3218089"/>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5" name="矩形 68"/>
              <p:cNvSpPr/>
              <p:nvPr/>
            </p:nvSpPr>
            <p:spPr>
              <a:xfrm>
                <a:off x="3649351" y="3639583"/>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6" name="矩形 74"/>
              <p:cNvSpPr/>
              <p:nvPr/>
            </p:nvSpPr>
            <p:spPr>
              <a:xfrm>
                <a:off x="4845482" y="3639583"/>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7" name="矩形 63"/>
              <p:cNvSpPr/>
              <p:nvPr/>
            </p:nvSpPr>
            <p:spPr>
              <a:xfrm>
                <a:off x="3649351" y="4061077"/>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8" name="矩形 64"/>
              <p:cNvSpPr/>
              <p:nvPr/>
            </p:nvSpPr>
            <p:spPr>
              <a:xfrm>
                <a:off x="3649351" y="4482573"/>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59" name="矩形 75"/>
              <p:cNvSpPr/>
              <p:nvPr/>
            </p:nvSpPr>
            <p:spPr>
              <a:xfrm>
                <a:off x="4845482" y="4482573"/>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0" name="矩形 60"/>
              <p:cNvSpPr/>
              <p:nvPr/>
            </p:nvSpPr>
            <p:spPr>
              <a:xfrm>
                <a:off x="4845482" y="3218089"/>
                <a:ext cx="1143000"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1" name="矩形 59"/>
              <p:cNvSpPr/>
              <p:nvPr/>
            </p:nvSpPr>
            <p:spPr>
              <a:xfrm>
                <a:off x="6156037" y="2827407"/>
                <a:ext cx="1145991"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2" name="矩形 55"/>
              <p:cNvSpPr/>
              <p:nvPr/>
            </p:nvSpPr>
            <p:spPr>
              <a:xfrm>
                <a:off x="7335831" y="3654957"/>
                <a:ext cx="1143369"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3" name="矩形 56"/>
              <p:cNvSpPr/>
              <p:nvPr/>
            </p:nvSpPr>
            <p:spPr>
              <a:xfrm>
                <a:off x="7335831" y="4482573"/>
                <a:ext cx="1143369"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4" name="矩形 56"/>
              <p:cNvSpPr/>
              <p:nvPr/>
            </p:nvSpPr>
            <p:spPr>
              <a:xfrm>
                <a:off x="7335831" y="4068764"/>
                <a:ext cx="1143369" cy="347472"/>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65" name="矩形 59"/>
              <p:cNvSpPr/>
              <p:nvPr/>
            </p:nvSpPr>
            <p:spPr>
              <a:xfrm>
                <a:off x="6128916" y="4068780"/>
                <a:ext cx="1145991" cy="347472"/>
              </a:xfrm>
              <a:prstGeom prst="rect">
                <a:avLst/>
              </a:prstGeom>
              <a:solidFill>
                <a:srgbClr val="98C6EA"/>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66" name="矩形 59"/>
              <p:cNvSpPr/>
              <p:nvPr/>
            </p:nvSpPr>
            <p:spPr>
              <a:xfrm>
                <a:off x="6128916" y="4482573"/>
                <a:ext cx="1145991" cy="347472"/>
              </a:xfrm>
              <a:prstGeom prst="rect">
                <a:avLst/>
              </a:prstGeom>
              <a:solidFill>
                <a:srgbClr val="98C6EA"/>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grpSp>
        <p:sp>
          <p:nvSpPr>
            <p:cNvPr id="121" name="矩形 34"/>
            <p:cNvSpPr/>
            <p:nvPr/>
          </p:nvSpPr>
          <p:spPr>
            <a:xfrm>
              <a:off x="7548347" y="2187080"/>
              <a:ext cx="1117891" cy="432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22" name="矩形 5">
              <a:hlinkClick r:id="rId3"/>
            </p:cNvPr>
            <p:cNvSpPr/>
            <p:nvPr/>
          </p:nvSpPr>
          <p:spPr bwMode="auto">
            <a:xfrm>
              <a:off x="6249432" y="5602014"/>
              <a:ext cx="2453278" cy="662936"/>
            </a:xfrm>
            <a:prstGeom prst="rect">
              <a:avLst/>
            </a:prstGeom>
            <a:noFill/>
            <a:ln w="9525" cap="flat" cmpd="sng" algn="ctr">
              <a:solidFill>
                <a:srgbClr val="474747"/>
              </a:solid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474747"/>
                  </a:solidFill>
                  <a:effectLst/>
                  <a:uLnTx/>
                  <a:uFillTx/>
                  <a:latin typeface="Arial"/>
                  <a:cs typeface="+mn-cs"/>
                </a:rPr>
                <a:t>Optimization</a:t>
              </a:r>
              <a:endParaRPr kumimoji="0" lang="en-US" altLang="zh-CN" sz="1100" b="1" i="0" u="none" strike="noStrike" kern="0" cap="none" spc="0" normalizeH="0" baseline="0" noProof="0" dirty="0">
                <a:ln>
                  <a:noFill/>
                </a:ln>
                <a:solidFill>
                  <a:sysClr val="windowText" lastClr="000000"/>
                </a:solidFill>
                <a:effectLst/>
                <a:uLnTx/>
                <a:uFillTx/>
                <a:latin typeface="Arial"/>
                <a:cs typeface="+mn-cs"/>
              </a:endParaRPr>
            </a:p>
          </p:txBody>
        </p:sp>
        <p:sp>
          <p:nvSpPr>
            <p:cNvPr id="123" name="矩形 48"/>
            <p:cNvSpPr/>
            <p:nvPr/>
          </p:nvSpPr>
          <p:spPr>
            <a:xfrm>
              <a:off x="6321534" y="5829435"/>
              <a:ext cx="1133190" cy="384048"/>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Case Mgmt</a:t>
              </a: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24" name="矩形 48"/>
            <p:cNvSpPr/>
            <p:nvPr/>
          </p:nvSpPr>
          <p:spPr>
            <a:xfrm>
              <a:off x="7520737" y="5829435"/>
              <a:ext cx="1133190" cy="384048"/>
            </a:xfrm>
            <a:prstGeom prst="rect">
              <a:avLst/>
            </a:prstGeom>
            <a:solidFill>
              <a:srgbClr val="7AB800">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74747"/>
                  </a:solidFill>
                  <a:effectLst/>
                  <a:uLnTx/>
                  <a:uFillTx/>
                  <a:latin typeface="Arial"/>
                  <a:cs typeface="+mn-cs"/>
                </a:rPr>
                <a:t>Lesson Learned</a:t>
              </a: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25" name="矩形 50"/>
            <p:cNvSpPr/>
            <p:nvPr/>
          </p:nvSpPr>
          <p:spPr>
            <a:xfrm>
              <a:off x="4764395" y="5829435"/>
              <a:ext cx="1367929" cy="384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26" name="矩形 48"/>
            <p:cNvSpPr/>
            <p:nvPr/>
          </p:nvSpPr>
          <p:spPr>
            <a:xfrm>
              <a:off x="762966" y="6383903"/>
              <a:ext cx="7863840" cy="209454"/>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
          <p:nvSpPr>
            <p:cNvPr id="127" name="矩形 48"/>
            <p:cNvSpPr/>
            <p:nvPr/>
          </p:nvSpPr>
          <p:spPr>
            <a:xfrm>
              <a:off x="6294413" y="5829435"/>
              <a:ext cx="1133190" cy="384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solidFill>
                  <a:effectLst/>
                  <a:uLnTx/>
                  <a:uFillTx/>
                  <a:latin typeface="Arial"/>
                  <a:cs typeface="+mn-cs"/>
                </a:rPr>
                <a:t>.</a:t>
              </a:r>
              <a:endParaRPr kumimoji="0" lang="zh-CN" altLang="en-US" sz="1000" b="0" i="0" u="none" strike="noStrike" kern="0" cap="none" spc="0" normalizeH="0" baseline="0" noProof="0" dirty="0">
                <a:ln>
                  <a:noFill/>
                </a:ln>
                <a:solidFill>
                  <a:prstClr val="white"/>
                </a:solidFill>
                <a:effectLst/>
                <a:uLnTx/>
                <a:uFillTx/>
                <a:latin typeface="Arial"/>
                <a:cs typeface="+mn-cs"/>
              </a:endParaRPr>
            </a:p>
          </p:txBody>
        </p:sp>
        <p:sp>
          <p:nvSpPr>
            <p:cNvPr id="128" name="矩形 48"/>
            <p:cNvSpPr/>
            <p:nvPr/>
          </p:nvSpPr>
          <p:spPr>
            <a:xfrm>
              <a:off x="7493616" y="5829435"/>
              <a:ext cx="1133190" cy="384048"/>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grpSp>
      <p:sp>
        <p:nvSpPr>
          <p:cNvPr id="167" name="矩形 48"/>
          <p:cNvSpPr/>
          <p:nvPr/>
        </p:nvSpPr>
        <p:spPr>
          <a:xfrm>
            <a:off x="1037433" y="1395688"/>
            <a:ext cx="4953934" cy="228395"/>
          </a:xfrm>
          <a:prstGeom prst="rect">
            <a:avLst/>
          </a:prstGeom>
          <a:solidFill>
            <a:srgbClr val="98C6EA"/>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474747"/>
              </a:solidFill>
              <a:effectLst/>
              <a:uLnTx/>
              <a:uFillTx/>
              <a:latin typeface="Arial"/>
              <a:cs typeface="+mn-cs"/>
            </a:endParaRPr>
          </a:p>
        </p:txBody>
      </p:sp>
    </p:spTree>
    <p:extLst>
      <p:ext uri="{BB962C8B-B14F-4D97-AF65-F5344CB8AC3E}">
        <p14:creationId xmlns:p14="http://schemas.microsoft.com/office/powerpoint/2010/main" val="101838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pPr lvl="1"/>
            <a:r>
              <a:rPr lang="en-GB" dirty="0"/>
              <a:t>Energy Internet</a:t>
            </a:r>
            <a:endParaRPr lang="en-US" dirty="0"/>
          </a:p>
        </p:txBody>
      </p:sp>
      <p:sp>
        <p:nvSpPr>
          <p:cNvPr id="12290" name="Content Placeholder 5"/>
          <p:cNvSpPr>
            <a:spLocks noGrp="1"/>
          </p:cNvSpPr>
          <p:nvPr>
            <p:ph sz="quarter" idx="10"/>
          </p:nvPr>
        </p:nvSpPr>
        <p:spPr>
          <a:xfrm>
            <a:off x="835025" y="1268413"/>
            <a:ext cx="7200900" cy="4248150"/>
          </a:xfrm>
        </p:spPr>
        <p:txBody>
          <a:bodyPr/>
          <a:lstStyle/>
          <a:p>
            <a:r>
              <a:rPr lang="en-GB" dirty="0"/>
              <a:t>What is it?</a:t>
            </a:r>
          </a:p>
          <a:p>
            <a:pPr lvl="1"/>
            <a:r>
              <a:rPr lang="en-US" dirty="0"/>
              <a:t>Energy internet is the operating mechanism of renewable  energy centric energy system</a:t>
            </a:r>
          </a:p>
          <a:p>
            <a:pPr lvl="1"/>
            <a:r>
              <a:rPr lang="en-US" dirty="0"/>
              <a:t>It is a flexible energy system</a:t>
            </a:r>
          </a:p>
          <a:p>
            <a:pPr lvl="1"/>
            <a:r>
              <a:rPr lang="en-US" dirty="0"/>
              <a:t>We need a software nerve system which can optimize the production, distribution, storage and demand </a:t>
            </a:r>
          </a:p>
          <a:p>
            <a:pPr lvl="1"/>
            <a:endParaRPr lang="en-GB" dirty="0"/>
          </a:p>
        </p:txBody>
      </p:sp>
      <p:pic>
        <p:nvPicPr>
          <p:cNvPr id="3" name="Grafik 2"/>
          <p:cNvPicPr>
            <a:picLocks noChangeAspect="1"/>
          </p:cNvPicPr>
          <p:nvPr/>
        </p:nvPicPr>
        <p:blipFill>
          <a:blip r:embed="rId3"/>
          <a:stretch>
            <a:fillRect/>
          </a:stretch>
        </p:blipFill>
        <p:spPr>
          <a:xfrm>
            <a:off x="1691680" y="3645024"/>
            <a:ext cx="5710574" cy="2498865"/>
          </a:xfrm>
          <a:prstGeom prst="rect">
            <a:avLst/>
          </a:prstGeom>
        </p:spPr>
      </p:pic>
    </p:spTree>
    <p:extLst>
      <p:ext uri="{BB962C8B-B14F-4D97-AF65-F5344CB8AC3E}">
        <p14:creationId xmlns:p14="http://schemas.microsoft.com/office/powerpoint/2010/main" val="1647363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1sO3yz_UC4S2c0EO_Oj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GRx279wGk6dUP5dgF8U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jVSE4Nfy06yBjwSPuob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ppeqZdGGUG9roM6vO53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oeJPCkDQkWFPbDuMs87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jVSE4Nfy06yBjwSPuob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3HsSsa9Dk2XmdNa6xSK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s5TRhDvcUazx6f6Ruye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ppeqZdGGUG9roM6vO53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URaGKRVH0KJkwB.cWh4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Phs416yCEKfQKi3UtN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oeJPCkDQkWFPbDuMs87gA"/>
</p:tagLst>
</file>

<file path=ppt/theme/theme1.xml><?xml version="1.0" encoding="utf-8"?>
<a:theme xmlns:a="http://schemas.openxmlformats.org/drawingml/2006/main" name="WISEPower_Powerpoint">
  <a:themeElements>
    <a:clrScheme name="ETIPWind">
      <a:dk1>
        <a:srgbClr val="323232"/>
      </a:dk1>
      <a:lt1>
        <a:sysClr val="window" lastClr="FFFFFF"/>
      </a:lt1>
      <a:dk2>
        <a:srgbClr val="005596"/>
      </a:dk2>
      <a:lt2>
        <a:srgbClr val="79BDE8"/>
      </a:lt2>
      <a:accent1>
        <a:srgbClr val="78A22F"/>
      </a:accent1>
      <a:accent2>
        <a:srgbClr val="F2A900"/>
      </a:accent2>
      <a:accent3>
        <a:srgbClr val="D50032"/>
      </a:accent3>
      <a:accent4>
        <a:srgbClr val="A3D4E7"/>
      </a:accent4>
      <a:accent5>
        <a:srgbClr val="EEF8FA"/>
      </a:accent5>
      <a:accent6>
        <a:srgbClr val="777877"/>
      </a:accent6>
      <a:hlink>
        <a:srgbClr val="B2B3B2"/>
      </a:hlink>
      <a:folHlink>
        <a:srgbClr val="69A7CF"/>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ETIPWind_presentations</Template>
  <TotalTime>1761</TotalTime>
  <Words>1154</Words>
  <Application>Microsoft Office PowerPoint</Application>
  <PresentationFormat>On-screen Show (4:3)</PresentationFormat>
  <Paragraphs>177</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MS PGothic</vt:lpstr>
      <vt:lpstr>Arial</vt:lpstr>
      <vt:lpstr>Calibri</vt:lpstr>
      <vt:lpstr>Franklin Gothic Book</vt:lpstr>
      <vt:lpstr>Myriad Pro Semibold</vt:lpstr>
      <vt:lpstr>Nexa</vt:lpstr>
      <vt:lpstr>Nexa Light</vt:lpstr>
      <vt:lpstr>华文楷体</vt:lpstr>
      <vt:lpstr>Wingdings</vt:lpstr>
      <vt:lpstr>ヒラギノ角ゴ Pro W3</vt:lpstr>
      <vt:lpstr>WISEPower_Powerpoint</vt:lpstr>
      <vt:lpstr>What digitization will mean for the industry in a few years time</vt:lpstr>
      <vt:lpstr>Agenda</vt:lpstr>
      <vt:lpstr>Where we come from </vt:lpstr>
      <vt:lpstr>Smart Wind Farm</vt:lpstr>
      <vt:lpstr>Smart Wind Farm</vt:lpstr>
      <vt:lpstr>Validation system based on assets index big data</vt:lpstr>
      <vt:lpstr>Smart Wind Farm</vt:lpstr>
      <vt:lpstr>Overview of Digital Architecture</vt:lpstr>
      <vt:lpstr>Energy Internet</vt:lpstr>
      <vt:lpstr>So how far can we go by the use of digitialisation?</vt:lpstr>
    </vt:vector>
  </TitlesOfParts>
  <Company>H+K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digitialisation will mean for the industry in a few years time?</dc:title>
  <dc:creator>Udo Becker</dc:creator>
  <cp:lastModifiedBy>Peter Thorsted</cp:lastModifiedBy>
  <cp:revision>42</cp:revision>
  <cp:lastPrinted>2016-09-26T13:34:35Z</cp:lastPrinted>
  <dcterms:created xsi:type="dcterms:W3CDTF">2016-09-25T18:46:15Z</dcterms:created>
  <dcterms:modified xsi:type="dcterms:W3CDTF">2016-09-26T21:14:22Z</dcterms:modified>
</cp:coreProperties>
</file>