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52"/>
  </p:notesMasterIdLst>
  <p:handoutMasterIdLst>
    <p:handoutMasterId r:id="rId53"/>
  </p:handoutMasterIdLst>
  <p:sldIdLst>
    <p:sldId id="298" r:id="rId2"/>
    <p:sldId id="1022" r:id="rId3"/>
    <p:sldId id="1191" r:id="rId4"/>
    <p:sldId id="1192" r:id="rId5"/>
    <p:sldId id="1193" r:id="rId6"/>
    <p:sldId id="1024" r:id="rId7"/>
    <p:sldId id="1115" r:id="rId8"/>
    <p:sldId id="1025" r:id="rId9"/>
    <p:sldId id="1165" r:id="rId10"/>
    <p:sldId id="1026" r:id="rId11"/>
    <p:sldId id="1027" r:id="rId12"/>
    <p:sldId id="1028" r:id="rId13"/>
    <p:sldId id="1093" r:id="rId14"/>
    <p:sldId id="1151" r:id="rId15"/>
    <p:sldId id="1150" r:id="rId16"/>
    <p:sldId id="1153" r:id="rId17"/>
    <p:sldId id="1152" r:id="rId18"/>
    <p:sldId id="1154" r:id="rId19"/>
    <p:sldId id="1155" r:id="rId20"/>
    <p:sldId id="1156" r:id="rId21"/>
    <p:sldId id="1157" r:id="rId22"/>
    <p:sldId id="1158" r:id="rId23"/>
    <p:sldId id="1166" r:id="rId24"/>
    <p:sldId id="1167" r:id="rId25"/>
    <p:sldId id="1168" r:id="rId26"/>
    <p:sldId id="1169" r:id="rId27"/>
    <p:sldId id="1170" r:id="rId28"/>
    <p:sldId id="1171" r:id="rId29"/>
    <p:sldId id="1172" r:id="rId30"/>
    <p:sldId id="1173" r:id="rId31"/>
    <p:sldId id="1174" r:id="rId32"/>
    <p:sldId id="1175" r:id="rId33"/>
    <p:sldId id="1176" r:id="rId34"/>
    <p:sldId id="1177" r:id="rId35"/>
    <p:sldId id="1178" r:id="rId36"/>
    <p:sldId id="1179" r:id="rId37"/>
    <p:sldId id="1180" r:id="rId38"/>
    <p:sldId id="1181" r:id="rId39"/>
    <p:sldId id="1182" r:id="rId40"/>
    <p:sldId id="1184" r:id="rId41"/>
    <p:sldId id="1190" r:id="rId42"/>
    <p:sldId id="1187" r:id="rId43"/>
    <p:sldId id="1188" r:id="rId44"/>
    <p:sldId id="967" r:id="rId45"/>
    <p:sldId id="968" r:id="rId46"/>
    <p:sldId id="969" r:id="rId47"/>
    <p:sldId id="970" r:id="rId48"/>
    <p:sldId id="1160" r:id="rId49"/>
    <p:sldId id="1140" r:id="rId50"/>
    <p:sldId id="807" r:id="rId51"/>
  </p:sldIdLst>
  <p:sldSz cx="10691813" cy="7559675"/>
  <p:notesSz cx="6858000" cy="9144000"/>
  <p:defaultTextStyle>
    <a:defPPr>
      <a:defRPr lang="en-GB"/>
    </a:defPPr>
    <a:lvl1pPr marL="359288" indent="-359288" algn="l" defTabSz="1005952"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718578" indent="-359288" algn="l" defTabSz="1005952"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77366" indent="-359288" algn="l" defTabSz="1005952"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437153" indent="-359288" algn="l" defTabSz="1005952"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796440" indent="-359288" algn="l" defTabSz="1005952"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155731" indent="-359288" algn="l" defTabSz="1005952" rtl="0" eaLnBrk="1" latinLnBrk="0" hangingPunct="1">
      <a:lnSpc>
        <a:spcPct val="100000"/>
      </a:lnSpc>
      <a:spcBef>
        <a:spcPts val="300"/>
      </a:spcBef>
      <a:buClr>
        <a:schemeClr val="accent1"/>
      </a:buClr>
      <a:buFont typeface="Arial" panose="020B0604020202020204" pitchFamily="34" charset="0"/>
      <a:buChar char="˗"/>
      <a:defRPr sz="1400" kern="1200" baseline="0">
        <a:solidFill>
          <a:schemeClr val="tx1"/>
        </a:solidFill>
        <a:latin typeface="+mn-lt"/>
        <a:ea typeface="+mn-ea"/>
        <a:cs typeface="+mn-cs"/>
      </a:defRPr>
    </a:lvl6pPr>
    <a:lvl7pPr marL="2515018" indent="-359288" algn="l" defTabSz="1005952" rtl="0" eaLnBrk="1" latinLnBrk="0" hangingPunct="1">
      <a:lnSpc>
        <a:spcPct val="100000"/>
      </a:lnSpc>
      <a:spcBef>
        <a:spcPts val="300"/>
      </a:spcBef>
      <a:buClr>
        <a:schemeClr val="accent1"/>
      </a:buClr>
      <a:buFont typeface="Arial" panose="020B0604020202020204" pitchFamily="34" charset="0"/>
      <a:buChar char="●"/>
      <a:defRPr sz="1400" kern="1200" baseline="0">
        <a:solidFill>
          <a:schemeClr val="tx1"/>
        </a:solidFill>
        <a:latin typeface="+mn-lt"/>
        <a:ea typeface="+mn-ea"/>
        <a:cs typeface="+mn-cs"/>
      </a:defRPr>
    </a:lvl7pPr>
    <a:lvl8pPr marL="2874307" indent="-359288" algn="l" defTabSz="1005952" rtl="0" eaLnBrk="1" latinLnBrk="0" hangingPunct="1">
      <a:lnSpc>
        <a:spcPct val="100000"/>
      </a:lnSpc>
      <a:spcBef>
        <a:spcPts val="300"/>
      </a:spcBef>
      <a:buClr>
        <a:schemeClr val="accent1"/>
      </a:buClr>
      <a:buFont typeface="Arial" panose="020B0604020202020204" pitchFamily="34" charset="0"/>
      <a:buChar char="˗"/>
      <a:defRPr sz="1400" kern="1200" baseline="0">
        <a:solidFill>
          <a:schemeClr val="tx1"/>
        </a:solidFill>
        <a:latin typeface="+mn-lt"/>
        <a:ea typeface="+mn-ea"/>
        <a:cs typeface="+mn-cs"/>
      </a:defRPr>
    </a:lvl8pPr>
    <a:lvl9pPr marL="3233595" indent="-359288" algn="l" defTabSz="1005952" rtl="0" eaLnBrk="1" latinLnBrk="0" hangingPunct="1">
      <a:lnSpc>
        <a:spcPct val="9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2" pos="3367">
          <p15:clr>
            <a:srgbClr val="A4A3A4"/>
          </p15:clr>
        </p15:guide>
        <p15:guide id="3" orient="horz" pos="2381">
          <p15:clr>
            <a:srgbClr val="A4A3A4"/>
          </p15:clr>
        </p15:guide>
        <p15:guide id="4"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C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EF6447A-24EA-4742-A8FB-1DF080B5CEFA}">
  <a:tblStyle styleId="{CEF6447A-24EA-4742-A8FB-1DF080B5CEFA}" styleName="~BNEF Table">
    <a:wholeTbl>
      <a:tcTxStyle>
        <a:fontRef idx="minor">
          <a:prstClr val="black"/>
        </a:fontRef>
        <a:schemeClr val="dk1"/>
      </a:tcTxStyle>
      <a:tcStyle>
        <a:tcBdr>
          <a:left>
            <a:ln w="6350" cmpd="sng">
              <a:solidFill>
                <a:schemeClr val="accent1"/>
              </a:solidFill>
            </a:ln>
          </a:left>
          <a:right>
            <a:ln w="6350" cmpd="sng">
              <a:solidFill>
                <a:schemeClr val="accent1"/>
              </a:solidFill>
            </a:ln>
          </a:right>
          <a:top>
            <a:ln w="6350" cmpd="sng">
              <a:solidFill>
                <a:schemeClr val="accent1"/>
              </a:solidFill>
            </a:ln>
          </a:top>
          <a:bottom>
            <a:ln w="6350" cmpd="sng">
              <a:solidFill>
                <a:schemeClr val="accent1"/>
              </a:solidFill>
            </a:ln>
          </a:bottom>
          <a:insideH>
            <a:ln w="6350" cmpd="sng">
              <a:solidFill>
                <a:schemeClr val="accent1"/>
              </a:solidFill>
            </a:ln>
          </a:insideH>
          <a:insideV>
            <a:ln w="6350" cmpd="sng">
              <a:solidFill>
                <a:schemeClr val="accent1"/>
              </a:solidFill>
            </a:ln>
          </a:insideV>
        </a:tcBdr>
      </a:tcStyle>
    </a:wholeTbl>
    <a:band1H>
      <a:tcStyle>
        <a:tcBdr/>
      </a:tcStyle>
    </a:band1H>
    <a:band2H>
      <a:tcStyle>
        <a:tcBdr/>
        <a:fill>
          <a:solidFill>
            <a:srgbClr val="F2F2F2"/>
          </a:solidFill>
        </a:fill>
      </a:tcStyle>
    </a:band2H>
    <a:band1V>
      <a:tcStyle>
        <a:tcBdr/>
      </a:tcStyle>
    </a:band1V>
    <a:band2V>
      <a:tcStyle>
        <a:tcBdr/>
      </a:tcStyle>
    </a:band2V>
    <a:lastCol>
      <a:tcTxStyle>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lt1"/>
      </a:tcTxStyle>
      <a:tcStyle>
        <a:tcBdr/>
        <a:fill>
          <a:solidFill>
            <a:schemeClr val="accent1"/>
          </a:solidFill>
        </a:fill>
      </a:tcStyle>
    </a:lastRow>
    <a:firstRow>
      <a:tcTxStyle b="on">
        <a:fontRef idx="minor">
          <a:prstClr val="black"/>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0" autoAdjust="0"/>
    <p:restoredTop sz="83568" autoAdjust="0"/>
  </p:normalViewPr>
  <p:slideViewPr>
    <p:cSldViewPr showGuides="1">
      <p:cViewPr varScale="1">
        <p:scale>
          <a:sx n="76" d="100"/>
          <a:sy n="76" d="100"/>
        </p:scale>
        <p:origin x="1099" y="58"/>
      </p:cViewPr>
      <p:guideLst>
        <p:guide pos="3367"/>
        <p:guide orient="horz" pos="2381"/>
        <p:guide pos="3368"/>
      </p:guideLst>
    </p:cSldViewPr>
  </p:slideViewPr>
  <p:outlineViewPr>
    <p:cViewPr>
      <p:scale>
        <a:sx n="33" d="100"/>
        <a:sy n="33" d="100"/>
      </p:scale>
      <p:origin x="0" y="-29538"/>
    </p:cViewPr>
  </p:outlineViewPr>
  <p:notesTextViewPr>
    <p:cViewPr>
      <p:scale>
        <a:sx n="3" d="2"/>
        <a:sy n="3" d="2"/>
      </p:scale>
      <p:origin x="0" y="0"/>
    </p:cViewPr>
  </p:notesTextViewPr>
  <p:sorterViewPr>
    <p:cViewPr>
      <p:scale>
        <a:sx n="100" d="100"/>
        <a:sy n="100" d="100"/>
      </p:scale>
      <p:origin x="0" y="13134"/>
    </p:cViewPr>
  </p:sorterViewPr>
  <p:notesViewPr>
    <p:cSldViewPr showGuides="1">
      <p:cViewPr varScale="1">
        <p:scale>
          <a:sx n="87" d="100"/>
          <a:sy n="87" d="100"/>
        </p:scale>
        <p:origin x="19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012D3F-3182-40B2-A1AD-1FA9659B536F}" type="datetimeFigureOut">
              <a:rPr lang="en-GB" smtClean="0"/>
              <a:t>27/09/2016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5D9D94-B42E-4303-9EB4-7B599F6BDB5D}" type="slidenum">
              <a:rPr lang="en-GB" smtClean="0"/>
              <a:t>‹#›</a:t>
            </a:fld>
            <a:endParaRPr lang="en-GB"/>
          </a:p>
        </p:txBody>
      </p:sp>
    </p:spTree>
    <p:extLst>
      <p:ext uri="{BB962C8B-B14F-4D97-AF65-F5344CB8AC3E}">
        <p14:creationId xmlns:p14="http://schemas.microsoft.com/office/powerpoint/2010/main" val="46575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63E7F-82D3-4049-A863-05C50E6483A2}" type="datetimeFigureOut">
              <a:rPr lang="en-GB" smtClean="0"/>
              <a:t>27/09/2016</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FE01D-C5D9-4A23-B4C0-0332D178534B}" type="slidenum">
              <a:rPr lang="en-GB" smtClean="0"/>
              <a:t>‹#›</a:t>
            </a:fld>
            <a:endParaRPr lang="en-GB"/>
          </a:p>
        </p:txBody>
      </p:sp>
    </p:spTree>
    <p:extLst>
      <p:ext uri="{BB962C8B-B14F-4D97-AF65-F5344CB8AC3E}">
        <p14:creationId xmlns:p14="http://schemas.microsoft.com/office/powerpoint/2010/main" val="4178786800"/>
      </p:ext>
    </p:extLst>
  </p:cSld>
  <p:clrMap bg1="lt1" tx1="dk1" bg2="lt2" tx2="dk2" accent1="accent1" accent2="accent2" accent3="accent3" accent4="accent4" accent5="accent5" accent6="accent6" hlink="hlink" folHlink="folHlink"/>
  <p:notesStyle>
    <a:lvl1pPr marL="0" algn="l" defTabSz="912592" rtl="0" eaLnBrk="1" latinLnBrk="0" hangingPunct="1">
      <a:defRPr sz="1300" kern="1200">
        <a:solidFill>
          <a:schemeClr val="tx1"/>
        </a:solidFill>
        <a:latin typeface="+mn-lt"/>
        <a:ea typeface="+mn-ea"/>
        <a:cs typeface="+mn-cs"/>
      </a:defRPr>
    </a:lvl1pPr>
    <a:lvl2pPr marL="456290" algn="l" defTabSz="912592" rtl="0" eaLnBrk="1" latinLnBrk="0" hangingPunct="1">
      <a:defRPr sz="1300" kern="1200">
        <a:solidFill>
          <a:schemeClr val="tx1"/>
        </a:solidFill>
        <a:latin typeface="+mn-lt"/>
        <a:ea typeface="+mn-ea"/>
        <a:cs typeface="+mn-cs"/>
      </a:defRPr>
    </a:lvl2pPr>
    <a:lvl3pPr marL="912592" algn="l" defTabSz="912592" rtl="0" eaLnBrk="1" latinLnBrk="0" hangingPunct="1">
      <a:defRPr sz="1300" kern="1200">
        <a:solidFill>
          <a:schemeClr val="tx1"/>
        </a:solidFill>
        <a:latin typeface="+mn-lt"/>
        <a:ea typeface="+mn-ea"/>
        <a:cs typeface="+mn-cs"/>
      </a:defRPr>
    </a:lvl3pPr>
    <a:lvl4pPr marL="1368886" algn="l" defTabSz="912592" rtl="0" eaLnBrk="1" latinLnBrk="0" hangingPunct="1">
      <a:defRPr sz="1300" kern="1200">
        <a:solidFill>
          <a:schemeClr val="tx1"/>
        </a:solidFill>
        <a:latin typeface="+mn-lt"/>
        <a:ea typeface="+mn-ea"/>
        <a:cs typeface="+mn-cs"/>
      </a:defRPr>
    </a:lvl4pPr>
    <a:lvl5pPr marL="1825184" algn="l" defTabSz="912592" rtl="0" eaLnBrk="1" latinLnBrk="0" hangingPunct="1">
      <a:defRPr sz="1300" kern="1200">
        <a:solidFill>
          <a:schemeClr val="tx1"/>
        </a:solidFill>
        <a:latin typeface="+mn-lt"/>
        <a:ea typeface="+mn-ea"/>
        <a:cs typeface="+mn-cs"/>
      </a:defRPr>
    </a:lvl5pPr>
    <a:lvl6pPr marL="2281480" algn="l" defTabSz="912592" rtl="0" eaLnBrk="1" latinLnBrk="0" hangingPunct="1">
      <a:defRPr sz="1300" kern="1200">
        <a:solidFill>
          <a:schemeClr val="tx1"/>
        </a:solidFill>
        <a:latin typeface="+mn-lt"/>
        <a:ea typeface="+mn-ea"/>
        <a:cs typeface="+mn-cs"/>
      </a:defRPr>
    </a:lvl6pPr>
    <a:lvl7pPr marL="2737776" algn="l" defTabSz="912592" rtl="0" eaLnBrk="1" latinLnBrk="0" hangingPunct="1">
      <a:defRPr sz="1300" kern="1200">
        <a:solidFill>
          <a:schemeClr val="tx1"/>
        </a:solidFill>
        <a:latin typeface="+mn-lt"/>
        <a:ea typeface="+mn-ea"/>
        <a:cs typeface="+mn-cs"/>
      </a:defRPr>
    </a:lvl7pPr>
    <a:lvl8pPr marL="3194076" algn="l" defTabSz="912592" rtl="0" eaLnBrk="1" latinLnBrk="0" hangingPunct="1">
      <a:defRPr sz="1300" kern="1200">
        <a:solidFill>
          <a:schemeClr val="tx1"/>
        </a:solidFill>
        <a:latin typeface="+mn-lt"/>
        <a:ea typeface="+mn-ea"/>
        <a:cs typeface="+mn-cs"/>
      </a:defRPr>
    </a:lvl8pPr>
    <a:lvl9pPr marL="3650370" algn="l" defTabSz="91259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1</a:t>
            </a:fld>
            <a:endParaRPr lang="en-GB"/>
          </a:p>
        </p:txBody>
      </p:sp>
    </p:spTree>
    <p:extLst>
      <p:ext uri="{BB962C8B-B14F-4D97-AF65-F5344CB8AC3E}">
        <p14:creationId xmlns:p14="http://schemas.microsoft.com/office/powerpoint/2010/main" val="253776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3FE01D-C5D9-4A23-B4C0-0332D178534B}" type="slidenum">
              <a:rPr lang="en-GB" smtClean="0"/>
              <a:t>16</a:t>
            </a:fld>
            <a:endParaRPr lang="en-GB"/>
          </a:p>
        </p:txBody>
      </p:sp>
    </p:spTree>
    <p:extLst>
      <p:ext uri="{BB962C8B-B14F-4D97-AF65-F5344CB8AC3E}">
        <p14:creationId xmlns:p14="http://schemas.microsoft.com/office/powerpoint/2010/main" val="393328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19</a:t>
            </a:fld>
            <a:endParaRPr lang="en-GB"/>
          </a:p>
        </p:txBody>
      </p:sp>
    </p:spTree>
    <p:extLst>
      <p:ext uri="{BB962C8B-B14F-4D97-AF65-F5344CB8AC3E}">
        <p14:creationId xmlns:p14="http://schemas.microsoft.com/office/powerpoint/2010/main" val="121215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20</a:t>
            </a:fld>
            <a:endParaRPr lang="en-GB"/>
          </a:p>
        </p:txBody>
      </p:sp>
    </p:spTree>
    <p:extLst>
      <p:ext uri="{BB962C8B-B14F-4D97-AF65-F5344CB8AC3E}">
        <p14:creationId xmlns:p14="http://schemas.microsoft.com/office/powerpoint/2010/main" val="76847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21</a:t>
            </a:fld>
            <a:endParaRPr lang="en-GB"/>
          </a:p>
        </p:txBody>
      </p:sp>
    </p:spTree>
    <p:extLst>
      <p:ext uri="{BB962C8B-B14F-4D97-AF65-F5344CB8AC3E}">
        <p14:creationId xmlns:p14="http://schemas.microsoft.com/office/powerpoint/2010/main" val="2679968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22</a:t>
            </a:fld>
            <a:endParaRPr lang="en-GB"/>
          </a:p>
        </p:txBody>
      </p:sp>
    </p:spTree>
    <p:extLst>
      <p:ext uri="{BB962C8B-B14F-4D97-AF65-F5344CB8AC3E}">
        <p14:creationId xmlns:p14="http://schemas.microsoft.com/office/powerpoint/2010/main" val="358559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23</a:t>
            </a:fld>
            <a:endParaRPr lang="en-GB"/>
          </a:p>
        </p:txBody>
      </p:sp>
    </p:spTree>
    <p:extLst>
      <p:ext uri="{BB962C8B-B14F-4D97-AF65-F5344CB8AC3E}">
        <p14:creationId xmlns:p14="http://schemas.microsoft.com/office/powerpoint/2010/main" val="4204396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24</a:t>
            </a:fld>
            <a:endParaRPr lang="en-GB"/>
          </a:p>
        </p:txBody>
      </p:sp>
    </p:spTree>
    <p:extLst>
      <p:ext uri="{BB962C8B-B14F-4D97-AF65-F5344CB8AC3E}">
        <p14:creationId xmlns:p14="http://schemas.microsoft.com/office/powerpoint/2010/main" val="3276725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25</a:t>
            </a:fld>
            <a:endParaRPr lang="en-GB"/>
          </a:p>
        </p:txBody>
      </p:sp>
    </p:spTree>
    <p:extLst>
      <p:ext uri="{BB962C8B-B14F-4D97-AF65-F5344CB8AC3E}">
        <p14:creationId xmlns:p14="http://schemas.microsoft.com/office/powerpoint/2010/main" val="2421830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26</a:t>
            </a:fld>
            <a:endParaRPr lang="en-GB"/>
          </a:p>
        </p:txBody>
      </p:sp>
    </p:spTree>
    <p:extLst>
      <p:ext uri="{BB962C8B-B14F-4D97-AF65-F5344CB8AC3E}">
        <p14:creationId xmlns:p14="http://schemas.microsoft.com/office/powerpoint/2010/main" val="142946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27</a:t>
            </a:fld>
            <a:endParaRPr lang="en-GB"/>
          </a:p>
        </p:txBody>
      </p:sp>
    </p:spTree>
    <p:extLst>
      <p:ext uri="{BB962C8B-B14F-4D97-AF65-F5344CB8AC3E}">
        <p14:creationId xmlns:p14="http://schemas.microsoft.com/office/powerpoint/2010/main" val="43827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4463" y="8685879"/>
            <a:ext cx="2972004" cy="456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895" tIns="44948" rIns="89895" bIns="44948"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2D454110-0C94-47BB-8A2A-F27F908E3270}" type="slidenum">
              <a:rPr lang="en-GB" sz="1200"/>
              <a:pPr algn="r" eaLnBrk="1" hangingPunct="1"/>
              <a:t>2</a:t>
            </a:fld>
            <a:endParaRPr lang="en-GB" sz="1200"/>
          </a:p>
        </p:txBody>
      </p:sp>
      <p:sp>
        <p:nvSpPr>
          <p:cNvPr id="103427" name="Rectangle 2"/>
          <p:cNvSpPr>
            <a:spLocks noGrp="1" noRot="1" noChangeAspect="1" noChangeArrowheads="1" noTextEdit="1"/>
          </p:cNvSpPr>
          <p:nvPr>
            <p:ph type="sldImg"/>
          </p:nvPr>
        </p:nvSpPr>
        <p:spPr>
          <a:xfrm>
            <a:off x="1004888" y="684213"/>
            <a:ext cx="4848225" cy="3429000"/>
          </a:xfrm>
          <a:ln/>
        </p:spPr>
      </p:sp>
      <p:sp>
        <p:nvSpPr>
          <p:cNvPr id="103428" name="Rectangle 3"/>
          <p:cNvSpPr>
            <a:spLocks noGrp="1" noChangeArrowheads="1"/>
          </p:cNvSpPr>
          <p:nvPr>
            <p:ph type="body" idx="1"/>
          </p:nvPr>
        </p:nvSpPr>
        <p:spPr>
          <a:xfrm>
            <a:off x="685494" y="4341522"/>
            <a:ext cx="5487014" cy="411742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56622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28</a:t>
            </a:fld>
            <a:endParaRPr lang="en-GB"/>
          </a:p>
        </p:txBody>
      </p:sp>
    </p:spTree>
    <p:extLst>
      <p:ext uri="{BB962C8B-B14F-4D97-AF65-F5344CB8AC3E}">
        <p14:creationId xmlns:p14="http://schemas.microsoft.com/office/powerpoint/2010/main" val="3479523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29</a:t>
            </a:fld>
            <a:endParaRPr lang="en-GB"/>
          </a:p>
        </p:txBody>
      </p:sp>
    </p:spTree>
    <p:extLst>
      <p:ext uri="{BB962C8B-B14F-4D97-AF65-F5344CB8AC3E}">
        <p14:creationId xmlns:p14="http://schemas.microsoft.com/office/powerpoint/2010/main" val="999411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30</a:t>
            </a:fld>
            <a:endParaRPr lang="en-GB"/>
          </a:p>
        </p:txBody>
      </p:sp>
    </p:spTree>
    <p:extLst>
      <p:ext uri="{BB962C8B-B14F-4D97-AF65-F5344CB8AC3E}">
        <p14:creationId xmlns:p14="http://schemas.microsoft.com/office/powerpoint/2010/main" val="3631803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31</a:t>
            </a:fld>
            <a:endParaRPr lang="en-GB"/>
          </a:p>
        </p:txBody>
      </p:sp>
    </p:spTree>
    <p:extLst>
      <p:ext uri="{BB962C8B-B14F-4D97-AF65-F5344CB8AC3E}">
        <p14:creationId xmlns:p14="http://schemas.microsoft.com/office/powerpoint/2010/main" val="793170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32</a:t>
            </a:fld>
            <a:endParaRPr lang="en-GB"/>
          </a:p>
        </p:txBody>
      </p:sp>
    </p:spTree>
    <p:extLst>
      <p:ext uri="{BB962C8B-B14F-4D97-AF65-F5344CB8AC3E}">
        <p14:creationId xmlns:p14="http://schemas.microsoft.com/office/powerpoint/2010/main" val="2769497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33</a:t>
            </a:fld>
            <a:endParaRPr lang="en-GB"/>
          </a:p>
        </p:txBody>
      </p:sp>
    </p:spTree>
    <p:extLst>
      <p:ext uri="{BB962C8B-B14F-4D97-AF65-F5344CB8AC3E}">
        <p14:creationId xmlns:p14="http://schemas.microsoft.com/office/powerpoint/2010/main" val="886091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34</a:t>
            </a:fld>
            <a:endParaRPr lang="en-GB"/>
          </a:p>
        </p:txBody>
      </p:sp>
    </p:spTree>
    <p:extLst>
      <p:ext uri="{BB962C8B-B14F-4D97-AF65-F5344CB8AC3E}">
        <p14:creationId xmlns:p14="http://schemas.microsoft.com/office/powerpoint/2010/main" val="496349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35</a:t>
            </a:fld>
            <a:endParaRPr lang="en-GB"/>
          </a:p>
        </p:txBody>
      </p:sp>
    </p:spTree>
    <p:extLst>
      <p:ext uri="{BB962C8B-B14F-4D97-AF65-F5344CB8AC3E}">
        <p14:creationId xmlns:p14="http://schemas.microsoft.com/office/powerpoint/2010/main" val="4137519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36</a:t>
            </a:fld>
            <a:endParaRPr lang="en-GB"/>
          </a:p>
        </p:txBody>
      </p:sp>
    </p:spTree>
    <p:extLst>
      <p:ext uri="{BB962C8B-B14F-4D97-AF65-F5344CB8AC3E}">
        <p14:creationId xmlns:p14="http://schemas.microsoft.com/office/powerpoint/2010/main" val="1407081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37</a:t>
            </a:fld>
            <a:endParaRPr lang="en-GB"/>
          </a:p>
        </p:txBody>
      </p:sp>
    </p:spTree>
    <p:extLst>
      <p:ext uri="{BB962C8B-B14F-4D97-AF65-F5344CB8AC3E}">
        <p14:creationId xmlns:p14="http://schemas.microsoft.com/office/powerpoint/2010/main" val="34166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3</a:t>
            </a:fld>
            <a:endParaRPr lang="en-GB"/>
          </a:p>
        </p:txBody>
      </p:sp>
    </p:spTree>
    <p:extLst>
      <p:ext uri="{BB962C8B-B14F-4D97-AF65-F5344CB8AC3E}">
        <p14:creationId xmlns:p14="http://schemas.microsoft.com/office/powerpoint/2010/main" val="300050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38</a:t>
            </a:fld>
            <a:endParaRPr lang="en-GB"/>
          </a:p>
        </p:txBody>
      </p:sp>
    </p:spTree>
    <p:extLst>
      <p:ext uri="{BB962C8B-B14F-4D97-AF65-F5344CB8AC3E}">
        <p14:creationId xmlns:p14="http://schemas.microsoft.com/office/powerpoint/2010/main" val="1128179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9B3FE01D-C5D9-4A23-B4C0-0332D178534B}" type="slidenum">
              <a:rPr lang="en-GB" smtClean="0"/>
              <a:t>39</a:t>
            </a:fld>
            <a:endParaRPr lang="en-GB"/>
          </a:p>
        </p:txBody>
      </p:sp>
    </p:spTree>
    <p:extLst>
      <p:ext uri="{BB962C8B-B14F-4D97-AF65-F5344CB8AC3E}">
        <p14:creationId xmlns:p14="http://schemas.microsoft.com/office/powerpoint/2010/main" val="3176716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3FE01D-C5D9-4A23-B4C0-0332D178534B}" type="slidenum">
              <a:rPr lang="en-GB" smtClean="0"/>
              <a:t>40</a:t>
            </a:fld>
            <a:endParaRPr lang="en-GB"/>
          </a:p>
        </p:txBody>
      </p:sp>
    </p:spTree>
    <p:extLst>
      <p:ext uri="{BB962C8B-B14F-4D97-AF65-F5344CB8AC3E}">
        <p14:creationId xmlns:p14="http://schemas.microsoft.com/office/powerpoint/2010/main" val="2231238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3FE01D-C5D9-4A23-B4C0-0332D178534B}" type="slidenum">
              <a:rPr lang="en-GB" smtClean="0"/>
              <a:t>41</a:t>
            </a:fld>
            <a:endParaRPr lang="en-GB"/>
          </a:p>
        </p:txBody>
      </p:sp>
    </p:spTree>
    <p:extLst>
      <p:ext uri="{BB962C8B-B14F-4D97-AF65-F5344CB8AC3E}">
        <p14:creationId xmlns:p14="http://schemas.microsoft.com/office/powerpoint/2010/main" val="294909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3FE01D-C5D9-4A23-B4C0-0332D178534B}" type="slidenum">
              <a:rPr lang="en-GB" smtClean="0"/>
              <a:t>43</a:t>
            </a:fld>
            <a:endParaRPr lang="en-GB"/>
          </a:p>
        </p:txBody>
      </p:sp>
    </p:spTree>
    <p:extLst>
      <p:ext uri="{BB962C8B-B14F-4D97-AF65-F5344CB8AC3E}">
        <p14:creationId xmlns:p14="http://schemas.microsoft.com/office/powerpoint/2010/main" val="447222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3FE01D-C5D9-4A23-B4C0-0332D178534B}" type="slidenum">
              <a:rPr lang="en-GB" smtClean="0"/>
              <a:t>44</a:t>
            </a:fld>
            <a:endParaRPr lang="en-GB"/>
          </a:p>
        </p:txBody>
      </p:sp>
    </p:spTree>
    <p:extLst>
      <p:ext uri="{BB962C8B-B14F-4D97-AF65-F5344CB8AC3E}">
        <p14:creationId xmlns:p14="http://schemas.microsoft.com/office/powerpoint/2010/main" val="936564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9B3FE01D-C5D9-4A23-B4C0-0332D178534B}" type="slidenum">
              <a:rPr lang="en-GB" smtClean="0"/>
              <a:t>47</a:t>
            </a:fld>
            <a:endParaRPr lang="en-GB"/>
          </a:p>
        </p:txBody>
      </p:sp>
    </p:spTree>
    <p:extLst>
      <p:ext uri="{BB962C8B-B14F-4D97-AF65-F5344CB8AC3E}">
        <p14:creationId xmlns:p14="http://schemas.microsoft.com/office/powerpoint/2010/main" val="3520566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4</a:t>
            </a:fld>
            <a:endParaRPr lang="en-GB"/>
          </a:p>
        </p:txBody>
      </p:sp>
    </p:spTree>
    <p:extLst>
      <p:ext uri="{BB962C8B-B14F-4D97-AF65-F5344CB8AC3E}">
        <p14:creationId xmlns:p14="http://schemas.microsoft.com/office/powerpoint/2010/main" val="2619765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3FE01D-C5D9-4A23-B4C0-0332D178534B}" type="slidenum">
              <a:rPr lang="en-GB" smtClean="0"/>
              <a:t>5</a:t>
            </a:fld>
            <a:endParaRPr lang="en-GB"/>
          </a:p>
        </p:txBody>
      </p:sp>
    </p:spTree>
    <p:extLst>
      <p:ext uri="{BB962C8B-B14F-4D97-AF65-F5344CB8AC3E}">
        <p14:creationId xmlns:p14="http://schemas.microsoft.com/office/powerpoint/2010/main" val="258196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3FE01D-C5D9-4A23-B4C0-0332D178534B}" type="slidenum">
              <a:rPr lang="en-GB" smtClean="0"/>
              <a:t>6</a:t>
            </a:fld>
            <a:endParaRPr lang="en-GB"/>
          </a:p>
        </p:txBody>
      </p:sp>
    </p:spTree>
    <p:extLst>
      <p:ext uri="{BB962C8B-B14F-4D97-AF65-F5344CB8AC3E}">
        <p14:creationId xmlns:p14="http://schemas.microsoft.com/office/powerpoint/2010/main" val="545914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FE01D-C5D9-4A23-B4C0-0332D178534B}" type="slidenum">
              <a:rPr lang="en-GB" smtClean="0"/>
              <a:t>7</a:t>
            </a:fld>
            <a:endParaRPr lang="en-GB"/>
          </a:p>
        </p:txBody>
      </p:sp>
    </p:spTree>
    <p:extLst>
      <p:ext uri="{BB962C8B-B14F-4D97-AF65-F5344CB8AC3E}">
        <p14:creationId xmlns:p14="http://schemas.microsoft.com/office/powerpoint/2010/main" val="367208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US" dirty="0"/>
              <a:t>KS:</a:t>
            </a:r>
            <a:r>
              <a:rPr lang="en-US" baseline="0" dirty="0"/>
              <a:t> Reformatted and added click through</a:t>
            </a:r>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8</a:t>
            </a:fld>
            <a:endParaRPr lang="en-GB"/>
          </a:p>
        </p:txBody>
      </p:sp>
    </p:spTree>
    <p:extLst>
      <p:ext uri="{BB962C8B-B14F-4D97-AF65-F5344CB8AC3E}">
        <p14:creationId xmlns:p14="http://schemas.microsoft.com/office/powerpoint/2010/main" val="395792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FE01D-C5D9-4A23-B4C0-0332D178534B}" type="slidenum">
              <a:rPr lang="en-GB" smtClean="0"/>
              <a:t>12</a:t>
            </a:fld>
            <a:endParaRPr lang="en-GB"/>
          </a:p>
        </p:txBody>
      </p:sp>
    </p:spTree>
    <p:extLst>
      <p:ext uri="{BB962C8B-B14F-4D97-AF65-F5344CB8AC3E}">
        <p14:creationId xmlns:p14="http://schemas.microsoft.com/office/powerpoint/2010/main" val="3167606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3"/>
          <p:cNvGrpSpPr/>
          <p:nvPr userDrawn="1"/>
        </p:nvGrpSpPr>
        <p:grpSpPr>
          <a:xfrm>
            <a:off x="-3292" y="-774"/>
            <a:ext cx="10698435" cy="7561263"/>
            <a:chOff x="-3311" y="-794"/>
            <a:chExt cx="10698435" cy="7561263"/>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24" y="-794"/>
              <a:ext cx="10693400" cy="7561263"/>
            </a:xfrm>
            <a:prstGeom prst="rect">
              <a:avLst/>
            </a:prstGeom>
          </p:spPr>
        </p:pic>
        <p:sp>
          <p:nvSpPr>
            <p:cNvPr id="15" name="Rectangle 14"/>
            <p:cNvSpPr/>
            <p:nvPr userDrawn="1"/>
          </p:nvSpPr>
          <p:spPr>
            <a:xfrm>
              <a:off x="-3311" y="-793"/>
              <a:ext cx="10691813" cy="7559675"/>
            </a:xfrm>
            <a:prstGeom prst="rect">
              <a:avLst/>
            </a:prstGeom>
            <a:gradFill flip="none" rotWithShape="1">
              <a:gsLst>
                <a:gs pos="15000">
                  <a:schemeClr val="bg1">
                    <a:alpha val="0"/>
                  </a:schemeClr>
                </a:gs>
                <a:gs pos="100000">
                  <a:schemeClr val="bg1">
                    <a:alpha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US"/>
            </a:p>
          </p:txBody>
        </p:sp>
        <p:sp>
          <p:nvSpPr>
            <p:cNvPr id="16" name="Rectangle 15"/>
            <p:cNvSpPr/>
            <p:nvPr userDrawn="1"/>
          </p:nvSpPr>
          <p:spPr>
            <a:xfrm>
              <a:off x="4993790" y="1835622"/>
              <a:ext cx="5701333" cy="244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US" dirty="0"/>
            </a:p>
          </p:txBody>
        </p:sp>
      </p:grpSp>
      <p:sp>
        <p:nvSpPr>
          <p:cNvPr id="2" name="Title 1"/>
          <p:cNvSpPr>
            <a:spLocks noGrp="1"/>
          </p:cNvSpPr>
          <p:nvPr userDrawn="1">
            <p:ph type="ctrTitle"/>
          </p:nvPr>
        </p:nvSpPr>
        <p:spPr>
          <a:xfrm>
            <a:off x="5202264" y="2195721"/>
            <a:ext cx="4968875" cy="2055823"/>
          </a:xfrm>
        </p:spPr>
        <p:txBody>
          <a:bodyPr anchor="ctr">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userDrawn="1">
            <p:ph type="subTitle" idx="1"/>
          </p:nvPr>
        </p:nvSpPr>
        <p:spPr>
          <a:xfrm>
            <a:off x="5202276" y="4411852"/>
            <a:ext cx="4969017" cy="952162"/>
          </a:xfrm>
        </p:spPr>
        <p:txBody>
          <a:bodyPr>
            <a:noAutofit/>
          </a:bodyPr>
          <a:lstStyle>
            <a:lvl1pPr marL="0" indent="0" algn="l">
              <a:buNone/>
              <a:defRPr sz="2900">
                <a:solidFill>
                  <a:schemeClr val="accent1"/>
                </a:solidFill>
              </a:defRPr>
            </a:lvl1pPr>
            <a:lvl2pPr marL="502975" indent="0" algn="ctr">
              <a:buNone/>
              <a:defRPr sz="2200"/>
            </a:lvl2pPr>
            <a:lvl3pPr marL="1005952" indent="0" algn="ctr">
              <a:buNone/>
              <a:defRPr sz="1900"/>
            </a:lvl3pPr>
            <a:lvl4pPr marL="1508925" indent="0" algn="ctr">
              <a:buNone/>
              <a:defRPr sz="1700"/>
            </a:lvl4pPr>
            <a:lvl5pPr marL="2011899" indent="0" algn="ctr">
              <a:buNone/>
              <a:defRPr sz="1700"/>
            </a:lvl5pPr>
            <a:lvl6pPr marL="2514878" indent="0" algn="ctr">
              <a:buNone/>
              <a:defRPr sz="1700"/>
            </a:lvl6pPr>
            <a:lvl7pPr marL="3017854" indent="0" algn="ctr">
              <a:buNone/>
              <a:defRPr sz="1700"/>
            </a:lvl7pPr>
            <a:lvl8pPr marL="3520828" indent="0" algn="ctr">
              <a:buNone/>
              <a:defRPr sz="1700"/>
            </a:lvl8pPr>
            <a:lvl9pPr marL="4023804" indent="0" algn="ctr">
              <a:buNone/>
              <a:defRPr sz="1700"/>
            </a:lvl9pPr>
          </a:lstStyle>
          <a:p>
            <a:r>
              <a:rPr lang="en-US"/>
              <a:t>Click to edit Master subtitle style</a:t>
            </a:r>
            <a:endParaRPr lang="en-US" dirty="0"/>
          </a:p>
        </p:txBody>
      </p:sp>
      <p:pic>
        <p:nvPicPr>
          <p:cNvPr id="8" name="Picture 7" descr="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05032" y="6419776"/>
            <a:ext cx="3066084" cy="871670"/>
          </a:xfrm>
          <a:prstGeom prst="rect">
            <a:avLst/>
          </a:prstGeom>
        </p:spPr>
      </p:pic>
      <p:sp>
        <p:nvSpPr>
          <p:cNvPr id="9" name="Text Placeholder 12"/>
          <p:cNvSpPr>
            <a:spLocks noGrp="1"/>
          </p:cNvSpPr>
          <p:nvPr userDrawn="1">
            <p:ph type="body" sz="quarter" idx="10" hasCustomPrompt="1"/>
          </p:nvPr>
        </p:nvSpPr>
        <p:spPr>
          <a:xfrm>
            <a:off x="7105032" y="5365151"/>
            <a:ext cx="3066084" cy="862661"/>
          </a:xfrm>
        </p:spPr>
        <p:txBody>
          <a:bodyPr anchor="b"/>
          <a:lstStyle>
            <a:lvl1pPr marL="0" indent="0">
              <a:buNone/>
              <a:defRPr sz="2100" baseline="0">
                <a:solidFill>
                  <a:schemeClr val="tx1"/>
                </a:solidFill>
              </a:defRPr>
            </a:lvl1pPr>
            <a:lvl2pPr marL="0" indent="0">
              <a:buNone/>
              <a:defRPr sz="1800">
                <a:solidFill>
                  <a:schemeClr val="tx1"/>
                </a:solidFill>
              </a:defRPr>
            </a:lvl2pPr>
          </a:lstStyle>
          <a:p>
            <a:pPr lvl="0"/>
            <a:r>
              <a:rPr lang="en-US" dirty="0"/>
              <a:t>Insert name</a:t>
            </a:r>
          </a:p>
          <a:p>
            <a:pPr lvl="1"/>
            <a:r>
              <a:rPr lang="en-US" dirty="0"/>
              <a:t>Insert email address</a:t>
            </a:r>
          </a:p>
        </p:txBody>
      </p:sp>
      <p:sp>
        <p:nvSpPr>
          <p:cNvPr id="5" name="Text Placeholder 4"/>
          <p:cNvSpPr>
            <a:spLocks noGrp="1"/>
          </p:cNvSpPr>
          <p:nvPr userDrawn="1">
            <p:ph type="body" sz="quarter" idx="11" hasCustomPrompt="1"/>
          </p:nvPr>
        </p:nvSpPr>
        <p:spPr>
          <a:xfrm>
            <a:off x="5202264" y="1835175"/>
            <a:ext cx="4968875" cy="360363"/>
          </a:xfrm>
        </p:spPr>
        <p:txBody>
          <a:bodyPr/>
          <a:lstStyle>
            <a:lvl1pPr marL="0" indent="0">
              <a:buNone/>
              <a:defRPr>
                <a:solidFill>
                  <a:schemeClr val="bg1"/>
                </a:solidFill>
              </a:defRPr>
            </a:lvl1pPr>
          </a:lstStyle>
          <a:p>
            <a:pPr lvl="0"/>
            <a:r>
              <a:rPr lang="en-US" dirty="0"/>
              <a:t>Click to add date</a:t>
            </a:r>
          </a:p>
        </p:txBody>
      </p:sp>
    </p:spTree>
    <p:extLst>
      <p:ext uri="{BB962C8B-B14F-4D97-AF65-F5344CB8AC3E}">
        <p14:creationId xmlns:p14="http://schemas.microsoft.com/office/powerpoint/2010/main" val="261425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 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529068" y="1116025"/>
            <a:ext cx="4681538" cy="5759699"/>
          </a:xfrm>
        </p:spPr>
        <p:txBody>
          <a:bodyPr>
            <a:noAutofit/>
          </a:bodyPr>
          <a:lstStyle>
            <a:lvl1pPr marL="354900" indent="-3549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4"/>
          </p:nvPr>
        </p:nvSpPr>
        <p:spPr>
          <a:xfrm>
            <a:off x="5487162" y="1116025"/>
            <a:ext cx="4681538" cy="5759699"/>
          </a:xfrm>
        </p:spPr>
        <p:txBody>
          <a:bodyPr>
            <a:noAutofit/>
          </a:bodyPr>
          <a:lstStyle>
            <a:lvl1pPr marL="354900" indent="-3549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5" hasCustomPrompt="1"/>
          </p:nvPr>
        </p:nvSpPr>
        <p:spPr>
          <a:xfrm>
            <a:off x="529070" y="6879583"/>
            <a:ext cx="4681538" cy="288926"/>
          </a:xfrm>
        </p:spPr>
        <p:txBody>
          <a:bodyPr anchor="b">
            <a:noAutofit/>
          </a:bodyPr>
          <a:lstStyle>
            <a:lvl1pPr marL="0" indent="0" algn="l">
              <a:buNone/>
              <a:defRPr sz="1000" cap="none" baseline="0">
                <a:solidFill>
                  <a:schemeClr val="tx1"/>
                </a:solidFill>
              </a:defRPr>
            </a:lvl1pPr>
          </a:lstStyle>
          <a:p>
            <a:pPr lvl="0"/>
            <a:r>
              <a:rPr lang="en-US" dirty="0"/>
              <a:t>Click to add Note/Source</a:t>
            </a:r>
          </a:p>
        </p:txBody>
      </p:sp>
      <p:sp>
        <p:nvSpPr>
          <p:cNvPr id="9" name="Content Placeholder 7"/>
          <p:cNvSpPr>
            <a:spLocks noGrp="1"/>
          </p:cNvSpPr>
          <p:nvPr>
            <p:ph sz="quarter" idx="18" hasCustomPrompt="1"/>
          </p:nvPr>
        </p:nvSpPr>
        <p:spPr>
          <a:xfrm>
            <a:off x="5495532" y="6879583"/>
            <a:ext cx="4681538" cy="288926"/>
          </a:xfrm>
        </p:spPr>
        <p:txBody>
          <a:bodyPr anchor="b">
            <a:noAutofit/>
          </a:bodyPr>
          <a:lstStyle>
            <a:lvl1pPr marL="0" indent="0" algn="l">
              <a:buNone/>
              <a:defRPr sz="1000" cap="none" baseline="0">
                <a:solidFill>
                  <a:schemeClr val="tx1"/>
                </a:solidFill>
              </a:defRPr>
            </a:lvl1pPr>
          </a:lstStyle>
          <a:p>
            <a:pPr lvl="0"/>
            <a:r>
              <a:rPr lang="en-US" dirty="0"/>
              <a:t>Click to add Note/Source</a:t>
            </a:r>
          </a:p>
        </p:txBody>
      </p:sp>
    </p:spTree>
    <p:extLst>
      <p:ext uri="{BB962C8B-B14F-4D97-AF65-F5344CB8AC3E}">
        <p14:creationId xmlns:p14="http://schemas.microsoft.com/office/powerpoint/2010/main" val="80128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529070" y="1699287"/>
            <a:ext cx="4680000" cy="5184000"/>
          </a:xfrm>
        </p:spPr>
        <p:txBody>
          <a:bodyPr tIns="71869">
            <a:noAutofit/>
          </a:bodyPr>
          <a:lstStyle>
            <a:lvl1pPr marL="354900" indent="-3549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4"/>
          </p:nvPr>
        </p:nvSpPr>
        <p:spPr>
          <a:xfrm>
            <a:off x="5491491" y="1699287"/>
            <a:ext cx="4681538" cy="5184000"/>
          </a:xfrm>
        </p:spPr>
        <p:txBody>
          <a:bodyPr tIns="71869">
            <a:noAutofit/>
          </a:bodyPr>
          <a:lstStyle>
            <a:lvl1pPr marL="354900" indent="-3549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7"/>
          <p:cNvSpPr>
            <a:spLocks noGrp="1"/>
          </p:cNvSpPr>
          <p:nvPr>
            <p:ph sz="quarter" idx="17" hasCustomPrompt="1"/>
          </p:nvPr>
        </p:nvSpPr>
        <p:spPr>
          <a:xfrm>
            <a:off x="529070" y="6879583"/>
            <a:ext cx="4681538" cy="288926"/>
          </a:xfrm>
        </p:spPr>
        <p:txBody>
          <a:bodyPr anchor="b">
            <a:noAutofit/>
          </a:bodyPr>
          <a:lstStyle>
            <a:lvl1pPr marL="0" indent="0" algn="l">
              <a:buNone/>
              <a:defRPr sz="1000" cap="none" baseline="0">
                <a:solidFill>
                  <a:schemeClr val="tx1"/>
                </a:solidFill>
              </a:defRPr>
            </a:lvl1pPr>
          </a:lstStyle>
          <a:p>
            <a:pPr lvl="0"/>
            <a:r>
              <a:rPr lang="en-US" dirty="0"/>
              <a:t>Click to add Note/Source</a:t>
            </a:r>
          </a:p>
        </p:txBody>
      </p:sp>
      <p:sp>
        <p:nvSpPr>
          <p:cNvPr id="10" name="Content Placeholder 7"/>
          <p:cNvSpPr>
            <a:spLocks noGrp="1"/>
          </p:cNvSpPr>
          <p:nvPr>
            <p:ph sz="quarter" idx="18" hasCustomPrompt="1"/>
          </p:nvPr>
        </p:nvSpPr>
        <p:spPr>
          <a:xfrm>
            <a:off x="5495532" y="6879583"/>
            <a:ext cx="4681538" cy="288926"/>
          </a:xfrm>
        </p:spPr>
        <p:txBody>
          <a:bodyPr anchor="b">
            <a:noAutofit/>
          </a:bodyPr>
          <a:lstStyle>
            <a:lvl1pPr marL="0" indent="0" algn="l">
              <a:buNone/>
              <a:defRPr sz="1000" cap="none" baseline="0">
                <a:solidFill>
                  <a:schemeClr val="tx1"/>
                </a:solidFill>
              </a:defRPr>
            </a:lvl1pPr>
          </a:lstStyle>
          <a:p>
            <a:pPr lvl="0"/>
            <a:r>
              <a:rPr lang="en-US" dirty="0"/>
              <a:t>Click to add Note/Source</a:t>
            </a:r>
          </a:p>
        </p:txBody>
      </p:sp>
      <p:sp>
        <p:nvSpPr>
          <p:cNvPr id="12" name="Text Placeholder 10"/>
          <p:cNvSpPr>
            <a:spLocks noGrp="1"/>
          </p:cNvSpPr>
          <p:nvPr>
            <p:ph type="body" sz="quarter" idx="19" hasCustomPrompt="1"/>
          </p:nvPr>
        </p:nvSpPr>
        <p:spPr>
          <a:xfrm>
            <a:off x="529070" y="1123287"/>
            <a:ext cx="4680000" cy="576000"/>
          </a:xfrm>
          <a:noFill/>
        </p:spPr>
        <p:txBody>
          <a:bodyPr lIns="0" tIns="0" rIns="0" bIns="0" anchor="ctr">
            <a:noAutofit/>
          </a:bodyPr>
          <a:lstStyle>
            <a:lvl1pPr marL="0" indent="0" algn="l">
              <a:buNone/>
              <a:defRPr sz="1800" b="1" cap="all" baseline="0">
                <a:solidFill>
                  <a:schemeClr val="accent1"/>
                </a:solidFill>
                <a:latin typeface="+mj-lt"/>
              </a:defRPr>
            </a:lvl1pPr>
          </a:lstStyle>
          <a:p>
            <a:pPr lvl="0"/>
            <a:r>
              <a:rPr lang="en-US" dirty="0"/>
              <a:t>Click to add title</a:t>
            </a:r>
          </a:p>
        </p:txBody>
      </p:sp>
      <p:sp>
        <p:nvSpPr>
          <p:cNvPr id="13" name="Text Placeholder 10"/>
          <p:cNvSpPr>
            <a:spLocks noGrp="1"/>
          </p:cNvSpPr>
          <p:nvPr>
            <p:ph type="body" sz="quarter" idx="20" hasCustomPrompt="1"/>
          </p:nvPr>
        </p:nvSpPr>
        <p:spPr>
          <a:xfrm>
            <a:off x="5493030" y="1123287"/>
            <a:ext cx="4680000" cy="576000"/>
          </a:xfrm>
          <a:noFill/>
        </p:spPr>
        <p:txBody>
          <a:bodyPr lIns="0" tIns="0" rIns="0" bIns="0" anchor="ctr">
            <a:noAutofit/>
          </a:bodyPr>
          <a:lstStyle>
            <a:lvl1pPr marL="0" indent="0" algn="l">
              <a:buNone/>
              <a:defRPr sz="1800" b="1" cap="all" baseline="0">
                <a:solidFill>
                  <a:schemeClr val="accent1"/>
                </a:solidFill>
                <a:latin typeface="+mj-lt"/>
              </a:defRPr>
            </a:lvl1pPr>
          </a:lstStyle>
          <a:p>
            <a:pPr lvl="0"/>
            <a:r>
              <a:rPr lang="en-US" dirty="0"/>
              <a:t>Click to add title</a:t>
            </a:r>
          </a:p>
        </p:txBody>
      </p:sp>
    </p:spTree>
    <p:extLst>
      <p:ext uri="{BB962C8B-B14F-4D97-AF65-F5344CB8AC3E}">
        <p14:creationId xmlns:p14="http://schemas.microsoft.com/office/powerpoint/2010/main" val="477279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 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529070" y="1696278"/>
            <a:ext cx="4680000" cy="5184000"/>
          </a:xfrm>
        </p:spPr>
        <p:txBody>
          <a:bodyPr tIns="71869">
            <a:noAutofit/>
          </a:bodyPr>
          <a:lstStyle>
            <a:lvl1pPr marL="354900" indent="-3549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4"/>
          </p:nvPr>
        </p:nvSpPr>
        <p:spPr>
          <a:xfrm>
            <a:off x="5491491" y="1696278"/>
            <a:ext cx="4681538" cy="5184000"/>
          </a:xfrm>
        </p:spPr>
        <p:txBody>
          <a:bodyPr tIns="71869">
            <a:noAutofit/>
          </a:bodyPr>
          <a:lstStyle>
            <a:lvl1pPr marL="354900" indent="-3549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7"/>
          <p:cNvSpPr>
            <a:spLocks noGrp="1"/>
          </p:cNvSpPr>
          <p:nvPr>
            <p:ph sz="quarter" idx="17" hasCustomPrompt="1"/>
          </p:nvPr>
        </p:nvSpPr>
        <p:spPr>
          <a:xfrm>
            <a:off x="529070" y="6879583"/>
            <a:ext cx="4681538" cy="288926"/>
          </a:xfrm>
        </p:spPr>
        <p:txBody>
          <a:bodyPr anchor="b">
            <a:noAutofit/>
          </a:bodyPr>
          <a:lstStyle>
            <a:lvl1pPr marL="0" indent="0" algn="l">
              <a:buNone/>
              <a:defRPr sz="1000" cap="none" baseline="0">
                <a:solidFill>
                  <a:schemeClr val="tx1"/>
                </a:solidFill>
              </a:defRPr>
            </a:lvl1pPr>
          </a:lstStyle>
          <a:p>
            <a:pPr lvl="0"/>
            <a:r>
              <a:rPr lang="en-US" dirty="0"/>
              <a:t>Click to add Note/Source</a:t>
            </a:r>
          </a:p>
        </p:txBody>
      </p:sp>
      <p:sp>
        <p:nvSpPr>
          <p:cNvPr id="10" name="Content Placeholder 7"/>
          <p:cNvSpPr>
            <a:spLocks noGrp="1"/>
          </p:cNvSpPr>
          <p:nvPr>
            <p:ph sz="quarter" idx="18" hasCustomPrompt="1"/>
          </p:nvPr>
        </p:nvSpPr>
        <p:spPr>
          <a:xfrm>
            <a:off x="5495532" y="6879583"/>
            <a:ext cx="4681538" cy="288926"/>
          </a:xfrm>
        </p:spPr>
        <p:txBody>
          <a:bodyPr anchor="b">
            <a:noAutofit/>
          </a:bodyPr>
          <a:lstStyle>
            <a:lvl1pPr marL="0" indent="0" algn="l">
              <a:buNone/>
              <a:defRPr sz="1000" cap="none" baseline="0">
                <a:solidFill>
                  <a:schemeClr val="tx1"/>
                </a:solidFill>
              </a:defRPr>
            </a:lvl1pPr>
          </a:lstStyle>
          <a:p>
            <a:pPr lvl="0"/>
            <a:r>
              <a:rPr lang="en-US" dirty="0"/>
              <a:t>Click to add Note/Source</a:t>
            </a:r>
          </a:p>
        </p:txBody>
      </p:sp>
      <p:sp>
        <p:nvSpPr>
          <p:cNvPr id="12" name="Text Placeholder 10"/>
          <p:cNvSpPr>
            <a:spLocks noGrp="1"/>
          </p:cNvSpPr>
          <p:nvPr>
            <p:ph type="body" sz="quarter" idx="19" hasCustomPrompt="1"/>
          </p:nvPr>
        </p:nvSpPr>
        <p:spPr>
          <a:xfrm>
            <a:off x="522312" y="1120281"/>
            <a:ext cx="4680000" cy="576000"/>
          </a:xfrm>
          <a:solidFill>
            <a:schemeClr val="accent1"/>
          </a:solidFill>
        </p:spPr>
        <p:txBody>
          <a:bodyPr lIns="53893" tIns="35930" rIns="53893" bIns="53893" anchor="ctr">
            <a:noAutofit/>
          </a:bodyPr>
          <a:lstStyle>
            <a:lvl1pPr marL="0" indent="0" algn="ctr">
              <a:buNone/>
              <a:defRPr sz="1800" cap="all" baseline="0">
                <a:solidFill>
                  <a:schemeClr val="bg1"/>
                </a:solidFill>
                <a:latin typeface="+mj-lt"/>
              </a:defRPr>
            </a:lvl1pPr>
          </a:lstStyle>
          <a:p>
            <a:pPr lvl="0"/>
            <a:r>
              <a:rPr lang="en-US" dirty="0"/>
              <a:t>Click to add title</a:t>
            </a:r>
          </a:p>
        </p:txBody>
      </p:sp>
      <p:sp>
        <p:nvSpPr>
          <p:cNvPr id="13" name="Text Placeholder 10"/>
          <p:cNvSpPr>
            <a:spLocks noGrp="1"/>
          </p:cNvSpPr>
          <p:nvPr>
            <p:ph type="body" sz="quarter" idx="20" hasCustomPrompt="1"/>
          </p:nvPr>
        </p:nvSpPr>
        <p:spPr>
          <a:xfrm>
            <a:off x="5486271" y="1120281"/>
            <a:ext cx="4680000" cy="576000"/>
          </a:xfrm>
          <a:solidFill>
            <a:schemeClr val="accent1"/>
          </a:solidFill>
        </p:spPr>
        <p:txBody>
          <a:bodyPr lIns="53893" tIns="35930" rIns="53893" bIns="53893" anchor="ctr">
            <a:noAutofit/>
          </a:bodyPr>
          <a:lstStyle>
            <a:lvl1pPr marL="0" indent="0" algn="ctr">
              <a:buNone/>
              <a:defRPr sz="1800" cap="all"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521454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 - Three Boxe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hasCustomPrompt="1"/>
          </p:nvPr>
        </p:nvSpPr>
        <p:spPr>
          <a:xfrm>
            <a:off x="529068" y="1692075"/>
            <a:ext cx="3132000" cy="5472375"/>
          </a:xfrm>
        </p:spPr>
        <p:txBody>
          <a:bodyPr tIns="71869">
            <a:noAutofit/>
          </a:bodyPr>
          <a:lstStyle>
            <a:lvl1pPr marL="354900" indent="-354900">
              <a:defRPr sz="1800"/>
            </a:lvl1pPr>
            <a:lvl2pPr>
              <a:defRPr sz="1600"/>
            </a:lvl2pPr>
            <a:lvl3pPr>
              <a:defRPr sz="1400"/>
            </a:lvl3pPr>
            <a:lvl4pPr>
              <a:defRPr sz="1300"/>
            </a:lvl4pPr>
            <a:lvl5pPr>
              <a:defRPr sz="13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p:cNvSpPr>
            <a:spLocks noGrp="1"/>
          </p:cNvSpPr>
          <p:nvPr>
            <p:ph type="body" sz="quarter" idx="19" hasCustomPrompt="1"/>
          </p:nvPr>
        </p:nvSpPr>
        <p:spPr>
          <a:xfrm>
            <a:off x="529068" y="1116015"/>
            <a:ext cx="3132000" cy="576000"/>
          </a:xfrm>
          <a:solidFill>
            <a:schemeClr val="accent1"/>
          </a:solidFill>
        </p:spPr>
        <p:txBody>
          <a:bodyPr lIns="53893" tIns="53893" rIns="53893" bIns="53893" anchor="ctr">
            <a:noAutofit/>
          </a:bodyPr>
          <a:lstStyle>
            <a:lvl1pPr marL="0" indent="0" algn="ctr">
              <a:buNone/>
              <a:defRPr sz="1800" cap="all" baseline="0">
                <a:solidFill>
                  <a:schemeClr val="bg1"/>
                </a:solidFill>
                <a:latin typeface="+mj-lt"/>
              </a:defRPr>
            </a:lvl1pPr>
          </a:lstStyle>
          <a:p>
            <a:pPr lvl="0"/>
            <a:r>
              <a:rPr lang="en-US" dirty="0"/>
              <a:t>Click to add title</a:t>
            </a:r>
          </a:p>
        </p:txBody>
      </p:sp>
      <p:sp>
        <p:nvSpPr>
          <p:cNvPr id="18" name="Content Placeholder 2"/>
          <p:cNvSpPr>
            <a:spLocks noGrp="1"/>
          </p:cNvSpPr>
          <p:nvPr>
            <p:ph idx="20" hasCustomPrompt="1"/>
          </p:nvPr>
        </p:nvSpPr>
        <p:spPr>
          <a:xfrm>
            <a:off x="3784090" y="1692075"/>
            <a:ext cx="3132000" cy="5472375"/>
          </a:xfrm>
        </p:spPr>
        <p:txBody>
          <a:bodyPr tIns="71869">
            <a:noAutofit/>
          </a:bodyPr>
          <a:lstStyle>
            <a:lvl1pPr marL="354900" indent="-354900">
              <a:defRPr sz="1800"/>
            </a:lvl1pPr>
            <a:lvl2pPr>
              <a:defRPr sz="1600"/>
            </a:lvl2pPr>
            <a:lvl3pPr>
              <a:defRPr sz="1400"/>
            </a:lvl3pPr>
            <a:lvl4pPr>
              <a:defRPr sz="1300"/>
            </a:lvl4pPr>
            <a:lvl5pPr>
              <a:defRPr sz="13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0"/>
          <p:cNvSpPr>
            <a:spLocks noGrp="1"/>
          </p:cNvSpPr>
          <p:nvPr>
            <p:ph type="body" sz="quarter" idx="21" hasCustomPrompt="1"/>
          </p:nvPr>
        </p:nvSpPr>
        <p:spPr>
          <a:xfrm>
            <a:off x="3784090" y="1116015"/>
            <a:ext cx="3132000" cy="576000"/>
          </a:xfrm>
          <a:solidFill>
            <a:schemeClr val="accent1"/>
          </a:solidFill>
        </p:spPr>
        <p:txBody>
          <a:bodyPr lIns="53893" tIns="53893" rIns="53893" bIns="53893" anchor="ctr">
            <a:noAutofit/>
          </a:bodyPr>
          <a:lstStyle>
            <a:lvl1pPr marL="0" indent="0" algn="ctr">
              <a:buNone/>
              <a:defRPr sz="1800" cap="all" baseline="0">
                <a:solidFill>
                  <a:schemeClr val="bg1"/>
                </a:solidFill>
                <a:latin typeface="+mj-lt"/>
              </a:defRPr>
            </a:lvl1pPr>
          </a:lstStyle>
          <a:p>
            <a:pPr lvl="0"/>
            <a:r>
              <a:rPr lang="en-US" dirty="0"/>
              <a:t>Click to add title</a:t>
            </a:r>
          </a:p>
        </p:txBody>
      </p:sp>
      <p:sp>
        <p:nvSpPr>
          <p:cNvPr id="20" name="Content Placeholder 2"/>
          <p:cNvSpPr>
            <a:spLocks noGrp="1"/>
          </p:cNvSpPr>
          <p:nvPr>
            <p:ph idx="22" hasCustomPrompt="1"/>
          </p:nvPr>
        </p:nvSpPr>
        <p:spPr>
          <a:xfrm>
            <a:off x="7039113" y="1692075"/>
            <a:ext cx="3132000" cy="5472375"/>
          </a:xfrm>
        </p:spPr>
        <p:txBody>
          <a:bodyPr tIns="71869">
            <a:noAutofit/>
          </a:bodyPr>
          <a:lstStyle>
            <a:lvl1pPr marL="354900" indent="-354900">
              <a:defRPr sz="1800"/>
            </a:lvl1pPr>
            <a:lvl2pPr>
              <a:defRPr sz="1600"/>
            </a:lvl2pPr>
            <a:lvl3pPr>
              <a:defRPr sz="1400"/>
            </a:lvl3pPr>
            <a:lvl4pPr>
              <a:defRPr sz="1300"/>
            </a:lvl4pPr>
            <a:lvl5pPr>
              <a:defRPr sz="13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0"/>
          <p:cNvSpPr>
            <a:spLocks noGrp="1"/>
          </p:cNvSpPr>
          <p:nvPr>
            <p:ph type="body" sz="quarter" idx="23" hasCustomPrompt="1"/>
          </p:nvPr>
        </p:nvSpPr>
        <p:spPr>
          <a:xfrm>
            <a:off x="7039113" y="1116015"/>
            <a:ext cx="3132000" cy="576000"/>
          </a:xfrm>
          <a:solidFill>
            <a:schemeClr val="accent1"/>
          </a:solidFill>
        </p:spPr>
        <p:txBody>
          <a:bodyPr lIns="53893" tIns="53893" rIns="53893" bIns="53893" anchor="ctr">
            <a:noAutofit/>
          </a:bodyPr>
          <a:lstStyle>
            <a:lvl1pPr marL="0" indent="0" algn="ctr">
              <a:buNone/>
              <a:defRPr sz="1800" cap="all"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633548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ation - Four Boxe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529070" y="1697830"/>
            <a:ext cx="4680000" cy="2376488"/>
          </a:xfrm>
        </p:spPr>
        <p:txBody>
          <a:bodyPr tIns="71869">
            <a:noAutofit/>
          </a:bodyPr>
          <a:lstStyle>
            <a:lvl1pPr marL="354900" indent="-3549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4"/>
          </p:nvPr>
        </p:nvSpPr>
        <p:spPr>
          <a:xfrm>
            <a:off x="5491491" y="1697830"/>
            <a:ext cx="4681538" cy="2376488"/>
          </a:xfrm>
        </p:spPr>
        <p:txBody>
          <a:bodyPr tIns="71869">
            <a:noAutofit/>
          </a:bodyPr>
          <a:lstStyle>
            <a:lvl1pPr marL="354900" indent="-354900">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0"/>
          <p:cNvSpPr>
            <a:spLocks noGrp="1"/>
          </p:cNvSpPr>
          <p:nvPr>
            <p:ph type="body" sz="quarter" idx="19" hasCustomPrompt="1"/>
          </p:nvPr>
        </p:nvSpPr>
        <p:spPr>
          <a:xfrm>
            <a:off x="529070" y="1116275"/>
            <a:ext cx="4680000" cy="576000"/>
          </a:xfrm>
          <a:solidFill>
            <a:schemeClr val="accent1"/>
          </a:solidFill>
        </p:spPr>
        <p:txBody>
          <a:bodyPr lIns="53893" tIns="53893" rIns="53893" bIns="53893" anchor="ctr">
            <a:noAutofit/>
          </a:bodyPr>
          <a:lstStyle>
            <a:lvl1pPr marL="0" indent="0" algn="ctr">
              <a:buNone/>
              <a:defRPr sz="1800" cap="all" baseline="0">
                <a:solidFill>
                  <a:schemeClr val="bg1"/>
                </a:solidFill>
                <a:latin typeface="+mj-lt"/>
              </a:defRPr>
            </a:lvl1pPr>
          </a:lstStyle>
          <a:p>
            <a:pPr lvl="0"/>
            <a:r>
              <a:rPr lang="en-US" dirty="0"/>
              <a:t>Click to add title</a:t>
            </a:r>
          </a:p>
        </p:txBody>
      </p:sp>
      <p:sp>
        <p:nvSpPr>
          <p:cNvPr id="13" name="Text Placeholder 10"/>
          <p:cNvSpPr>
            <a:spLocks noGrp="1"/>
          </p:cNvSpPr>
          <p:nvPr>
            <p:ph type="body" sz="quarter" idx="20" hasCustomPrompt="1"/>
          </p:nvPr>
        </p:nvSpPr>
        <p:spPr>
          <a:xfrm>
            <a:off x="5493030" y="1116275"/>
            <a:ext cx="4680000" cy="576000"/>
          </a:xfrm>
          <a:solidFill>
            <a:schemeClr val="accent1"/>
          </a:solidFill>
        </p:spPr>
        <p:txBody>
          <a:bodyPr lIns="53893" tIns="53893" rIns="53893" bIns="53893" anchor="ctr">
            <a:noAutofit/>
          </a:bodyPr>
          <a:lstStyle>
            <a:lvl1pPr marL="0" indent="0" algn="ctr">
              <a:buNone/>
              <a:defRPr sz="1800" cap="all" baseline="0">
                <a:solidFill>
                  <a:schemeClr val="bg1"/>
                </a:solidFill>
                <a:latin typeface="+mj-lt"/>
              </a:defRPr>
            </a:lvl1pPr>
          </a:lstStyle>
          <a:p>
            <a:pPr lvl="0"/>
            <a:r>
              <a:rPr lang="en-US" dirty="0"/>
              <a:t>Click to add title</a:t>
            </a:r>
          </a:p>
        </p:txBody>
      </p:sp>
      <p:sp>
        <p:nvSpPr>
          <p:cNvPr id="29" name="Content Placeholder 2"/>
          <p:cNvSpPr>
            <a:spLocks noGrp="1"/>
          </p:cNvSpPr>
          <p:nvPr>
            <p:ph idx="21"/>
          </p:nvPr>
        </p:nvSpPr>
        <p:spPr>
          <a:xfrm>
            <a:off x="529070" y="4787905"/>
            <a:ext cx="4680000" cy="2376488"/>
          </a:xfrm>
        </p:spPr>
        <p:txBody>
          <a:bodyPr tIns="71869">
            <a:noAutofit/>
          </a:bodyPr>
          <a:lstStyle>
            <a:lvl1pPr marL="354900" indent="-3549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p:cNvSpPr>
            <a:spLocks noGrp="1"/>
          </p:cNvSpPr>
          <p:nvPr>
            <p:ph idx="22"/>
          </p:nvPr>
        </p:nvSpPr>
        <p:spPr>
          <a:xfrm>
            <a:off x="5491491" y="4787905"/>
            <a:ext cx="4681538" cy="2376488"/>
          </a:xfrm>
        </p:spPr>
        <p:txBody>
          <a:bodyPr tIns="71869">
            <a:noAutofit/>
          </a:bodyPr>
          <a:lstStyle>
            <a:lvl1pPr marL="354900" indent="-3549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10"/>
          <p:cNvSpPr>
            <a:spLocks noGrp="1"/>
          </p:cNvSpPr>
          <p:nvPr>
            <p:ph type="body" sz="quarter" idx="23" hasCustomPrompt="1"/>
          </p:nvPr>
        </p:nvSpPr>
        <p:spPr>
          <a:xfrm>
            <a:off x="529070" y="4211900"/>
            <a:ext cx="4680000" cy="576000"/>
          </a:xfrm>
          <a:solidFill>
            <a:schemeClr val="accent1"/>
          </a:solidFill>
        </p:spPr>
        <p:txBody>
          <a:bodyPr lIns="53893" tIns="53893" rIns="53893" bIns="53893" anchor="ctr">
            <a:noAutofit/>
          </a:bodyPr>
          <a:lstStyle>
            <a:lvl1pPr marL="0" indent="0" algn="ctr">
              <a:buNone/>
              <a:defRPr sz="1800" cap="all" baseline="0">
                <a:solidFill>
                  <a:schemeClr val="bg1"/>
                </a:solidFill>
                <a:latin typeface="+mj-lt"/>
              </a:defRPr>
            </a:lvl1pPr>
          </a:lstStyle>
          <a:p>
            <a:pPr lvl="0"/>
            <a:r>
              <a:rPr lang="en-US" dirty="0"/>
              <a:t>Click to add title</a:t>
            </a:r>
          </a:p>
        </p:txBody>
      </p:sp>
      <p:sp>
        <p:nvSpPr>
          <p:cNvPr id="32" name="Text Placeholder 10"/>
          <p:cNvSpPr>
            <a:spLocks noGrp="1"/>
          </p:cNvSpPr>
          <p:nvPr>
            <p:ph type="body" sz="quarter" idx="24" hasCustomPrompt="1"/>
          </p:nvPr>
        </p:nvSpPr>
        <p:spPr>
          <a:xfrm>
            <a:off x="5493030" y="4211900"/>
            <a:ext cx="4680000" cy="576000"/>
          </a:xfrm>
          <a:solidFill>
            <a:schemeClr val="accent1"/>
          </a:solidFill>
        </p:spPr>
        <p:txBody>
          <a:bodyPr lIns="53893" tIns="53893" rIns="53893" bIns="53893" anchor="ctr">
            <a:noAutofit/>
          </a:bodyPr>
          <a:lstStyle>
            <a:lvl1pPr marL="0" indent="0" algn="ctr">
              <a:buNone/>
              <a:defRPr sz="1800" cap="all"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452643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on - Six Boxe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hasCustomPrompt="1"/>
          </p:nvPr>
        </p:nvSpPr>
        <p:spPr>
          <a:xfrm>
            <a:off x="529068" y="1692327"/>
            <a:ext cx="3132000" cy="2377223"/>
          </a:xfrm>
        </p:spPr>
        <p:txBody>
          <a:bodyPr tIns="71869">
            <a:noAutofit/>
          </a:bodyPr>
          <a:lstStyle>
            <a:lvl1pPr marL="354900" indent="-354900">
              <a:defRPr sz="1600"/>
            </a:lvl1pPr>
            <a:lvl2pPr>
              <a:defRPr sz="1400"/>
            </a:lvl2pPr>
            <a:lvl3pPr>
              <a:defRPr sz="1300"/>
            </a:lvl3pPr>
            <a:lvl4pPr>
              <a:defRPr sz="1100"/>
            </a:lvl4pPr>
            <a:lvl5pPr>
              <a:defRPr sz="11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p:cNvSpPr>
            <a:spLocks noGrp="1"/>
          </p:cNvSpPr>
          <p:nvPr>
            <p:ph type="body" sz="quarter" idx="19" hasCustomPrompt="1"/>
          </p:nvPr>
        </p:nvSpPr>
        <p:spPr>
          <a:xfrm>
            <a:off x="529068" y="1117146"/>
            <a:ext cx="3132000" cy="576000"/>
          </a:xfrm>
          <a:solidFill>
            <a:schemeClr val="accent1"/>
          </a:solidFill>
        </p:spPr>
        <p:txBody>
          <a:bodyPr lIns="53893" tIns="53893" rIns="53893" bIns="53893" anchor="ctr">
            <a:noAutofit/>
          </a:bodyPr>
          <a:lstStyle>
            <a:lvl1pPr marL="0" indent="0" algn="ctr">
              <a:buNone/>
              <a:defRPr sz="1600" cap="all" baseline="0">
                <a:solidFill>
                  <a:schemeClr val="bg1"/>
                </a:solidFill>
                <a:latin typeface="+mj-lt"/>
              </a:defRPr>
            </a:lvl1pPr>
          </a:lstStyle>
          <a:p>
            <a:pPr lvl="0"/>
            <a:r>
              <a:rPr lang="en-US" dirty="0"/>
              <a:t>Click to add title</a:t>
            </a:r>
          </a:p>
        </p:txBody>
      </p:sp>
      <p:sp>
        <p:nvSpPr>
          <p:cNvPr id="18" name="Content Placeholder 2"/>
          <p:cNvSpPr>
            <a:spLocks noGrp="1"/>
          </p:cNvSpPr>
          <p:nvPr>
            <p:ph idx="20" hasCustomPrompt="1"/>
          </p:nvPr>
        </p:nvSpPr>
        <p:spPr>
          <a:xfrm>
            <a:off x="3784090" y="1692327"/>
            <a:ext cx="3132000" cy="2377223"/>
          </a:xfrm>
        </p:spPr>
        <p:txBody>
          <a:bodyPr tIns="71869">
            <a:noAutofit/>
          </a:bodyPr>
          <a:lstStyle>
            <a:lvl1pPr marL="354900" indent="-354900">
              <a:defRPr sz="1600"/>
            </a:lvl1pPr>
            <a:lvl2pPr>
              <a:defRPr sz="1400"/>
            </a:lvl2pPr>
            <a:lvl3pPr>
              <a:defRPr sz="1300"/>
            </a:lvl3pPr>
            <a:lvl4pPr>
              <a:defRPr sz="1100"/>
            </a:lvl4pPr>
            <a:lvl5pPr>
              <a:defRPr sz="11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0"/>
          <p:cNvSpPr>
            <a:spLocks noGrp="1"/>
          </p:cNvSpPr>
          <p:nvPr>
            <p:ph type="body" sz="quarter" idx="21" hasCustomPrompt="1"/>
          </p:nvPr>
        </p:nvSpPr>
        <p:spPr>
          <a:xfrm>
            <a:off x="3784090" y="1117146"/>
            <a:ext cx="3132000" cy="576000"/>
          </a:xfrm>
          <a:solidFill>
            <a:schemeClr val="accent1"/>
          </a:solidFill>
        </p:spPr>
        <p:txBody>
          <a:bodyPr lIns="53893" tIns="53893" rIns="53893" bIns="53893" anchor="ctr">
            <a:noAutofit/>
          </a:bodyPr>
          <a:lstStyle>
            <a:lvl1pPr marL="0" indent="0" algn="ctr">
              <a:buNone/>
              <a:defRPr sz="1600" cap="all" baseline="0">
                <a:solidFill>
                  <a:schemeClr val="bg1"/>
                </a:solidFill>
                <a:latin typeface="+mj-lt"/>
              </a:defRPr>
            </a:lvl1pPr>
          </a:lstStyle>
          <a:p>
            <a:pPr lvl="0"/>
            <a:r>
              <a:rPr lang="en-US" dirty="0"/>
              <a:t>Click to add title</a:t>
            </a:r>
          </a:p>
        </p:txBody>
      </p:sp>
      <p:sp>
        <p:nvSpPr>
          <p:cNvPr id="20" name="Content Placeholder 2"/>
          <p:cNvSpPr>
            <a:spLocks noGrp="1"/>
          </p:cNvSpPr>
          <p:nvPr>
            <p:ph idx="22" hasCustomPrompt="1"/>
          </p:nvPr>
        </p:nvSpPr>
        <p:spPr>
          <a:xfrm>
            <a:off x="7039113" y="1692327"/>
            <a:ext cx="3132000" cy="2377223"/>
          </a:xfrm>
        </p:spPr>
        <p:txBody>
          <a:bodyPr tIns="71869">
            <a:noAutofit/>
          </a:bodyPr>
          <a:lstStyle>
            <a:lvl1pPr marL="354900" indent="-354900">
              <a:defRPr sz="1600"/>
            </a:lvl1pPr>
            <a:lvl2pPr>
              <a:defRPr sz="1400"/>
            </a:lvl2pPr>
            <a:lvl3pPr>
              <a:defRPr sz="1300"/>
            </a:lvl3pPr>
            <a:lvl4pPr>
              <a:defRPr sz="1100"/>
            </a:lvl4pPr>
            <a:lvl5pPr>
              <a:defRPr sz="11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0"/>
          <p:cNvSpPr>
            <a:spLocks noGrp="1"/>
          </p:cNvSpPr>
          <p:nvPr>
            <p:ph type="body" sz="quarter" idx="23" hasCustomPrompt="1"/>
          </p:nvPr>
        </p:nvSpPr>
        <p:spPr>
          <a:xfrm>
            <a:off x="7039113" y="1117146"/>
            <a:ext cx="3132000" cy="576000"/>
          </a:xfrm>
          <a:solidFill>
            <a:schemeClr val="accent1"/>
          </a:solidFill>
        </p:spPr>
        <p:txBody>
          <a:bodyPr lIns="53893" tIns="53893" rIns="53893" bIns="53893" anchor="ctr">
            <a:noAutofit/>
          </a:bodyPr>
          <a:lstStyle>
            <a:lvl1pPr marL="0" indent="0" algn="ctr">
              <a:buNone/>
              <a:defRPr sz="1600" cap="all" baseline="0">
                <a:solidFill>
                  <a:schemeClr val="bg1"/>
                </a:solidFill>
                <a:latin typeface="+mj-lt"/>
              </a:defRPr>
            </a:lvl1pPr>
          </a:lstStyle>
          <a:p>
            <a:pPr lvl="0"/>
            <a:r>
              <a:rPr lang="en-US" dirty="0"/>
              <a:t>Click to add title</a:t>
            </a:r>
          </a:p>
        </p:txBody>
      </p:sp>
      <p:sp>
        <p:nvSpPr>
          <p:cNvPr id="22" name="Content Placeholder 2"/>
          <p:cNvSpPr>
            <a:spLocks noGrp="1"/>
          </p:cNvSpPr>
          <p:nvPr>
            <p:ph idx="24" hasCustomPrompt="1"/>
          </p:nvPr>
        </p:nvSpPr>
        <p:spPr>
          <a:xfrm>
            <a:off x="529068" y="4787217"/>
            <a:ext cx="3132000" cy="2377223"/>
          </a:xfrm>
        </p:spPr>
        <p:txBody>
          <a:bodyPr tIns="71869">
            <a:noAutofit/>
          </a:bodyPr>
          <a:lstStyle>
            <a:lvl1pPr marL="354900" indent="-354900">
              <a:tabLst/>
              <a:defRPr sz="1600"/>
            </a:lvl1pPr>
            <a:lvl2pPr>
              <a:defRPr sz="1400"/>
            </a:lvl2pPr>
            <a:lvl3pPr>
              <a:defRPr sz="1300"/>
            </a:lvl3pPr>
            <a:lvl4pPr>
              <a:defRPr sz="1100"/>
            </a:lvl4pPr>
            <a:lvl5pPr>
              <a:defRPr sz="11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0"/>
          <p:cNvSpPr>
            <a:spLocks noGrp="1"/>
          </p:cNvSpPr>
          <p:nvPr>
            <p:ph type="body" sz="quarter" idx="25" hasCustomPrompt="1"/>
          </p:nvPr>
        </p:nvSpPr>
        <p:spPr>
          <a:xfrm>
            <a:off x="529068" y="4211166"/>
            <a:ext cx="3132000" cy="576000"/>
          </a:xfrm>
          <a:solidFill>
            <a:schemeClr val="accent1"/>
          </a:solidFill>
        </p:spPr>
        <p:txBody>
          <a:bodyPr lIns="53893" tIns="53893" rIns="53893" bIns="53893" anchor="ctr">
            <a:noAutofit/>
          </a:bodyPr>
          <a:lstStyle>
            <a:lvl1pPr marL="0" indent="0" algn="ctr">
              <a:buNone/>
              <a:defRPr sz="1600" cap="all" baseline="0">
                <a:solidFill>
                  <a:schemeClr val="bg1"/>
                </a:solidFill>
                <a:latin typeface="+mj-lt"/>
              </a:defRPr>
            </a:lvl1pPr>
          </a:lstStyle>
          <a:p>
            <a:pPr lvl="0"/>
            <a:r>
              <a:rPr lang="en-US" dirty="0"/>
              <a:t>Click to add title</a:t>
            </a:r>
          </a:p>
        </p:txBody>
      </p:sp>
      <p:sp>
        <p:nvSpPr>
          <p:cNvPr id="24" name="Content Placeholder 2"/>
          <p:cNvSpPr>
            <a:spLocks noGrp="1"/>
          </p:cNvSpPr>
          <p:nvPr>
            <p:ph idx="26" hasCustomPrompt="1"/>
          </p:nvPr>
        </p:nvSpPr>
        <p:spPr>
          <a:xfrm>
            <a:off x="3784090" y="4787217"/>
            <a:ext cx="3132000" cy="2377223"/>
          </a:xfrm>
        </p:spPr>
        <p:txBody>
          <a:bodyPr tIns="71869">
            <a:noAutofit/>
          </a:bodyPr>
          <a:lstStyle>
            <a:lvl1pPr marL="354900" indent="-354900">
              <a:defRPr sz="1600"/>
            </a:lvl1pPr>
            <a:lvl2pPr>
              <a:defRPr sz="1400"/>
            </a:lvl2pPr>
            <a:lvl3pPr>
              <a:defRPr sz="1300"/>
            </a:lvl3pPr>
            <a:lvl4pPr>
              <a:defRPr sz="1100"/>
            </a:lvl4pPr>
            <a:lvl5pPr>
              <a:defRPr sz="11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0"/>
          <p:cNvSpPr>
            <a:spLocks noGrp="1"/>
          </p:cNvSpPr>
          <p:nvPr>
            <p:ph type="body" sz="quarter" idx="27" hasCustomPrompt="1"/>
          </p:nvPr>
        </p:nvSpPr>
        <p:spPr>
          <a:xfrm>
            <a:off x="3784090" y="4211166"/>
            <a:ext cx="3132000" cy="576000"/>
          </a:xfrm>
          <a:solidFill>
            <a:schemeClr val="accent1"/>
          </a:solidFill>
        </p:spPr>
        <p:txBody>
          <a:bodyPr lIns="53893" tIns="53893" rIns="53893" bIns="53893" anchor="ctr">
            <a:noAutofit/>
          </a:bodyPr>
          <a:lstStyle>
            <a:lvl1pPr marL="0" indent="0" algn="ctr">
              <a:buNone/>
              <a:defRPr sz="1600" cap="all" baseline="0">
                <a:solidFill>
                  <a:schemeClr val="bg1"/>
                </a:solidFill>
                <a:latin typeface="+mj-lt"/>
              </a:defRPr>
            </a:lvl1pPr>
          </a:lstStyle>
          <a:p>
            <a:pPr lvl="0"/>
            <a:r>
              <a:rPr lang="en-US" dirty="0"/>
              <a:t>Click to add title</a:t>
            </a:r>
          </a:p>
        </p:txBody>
      </p:sp>
      <p:sp>
        <p:nvSpPr>
          <p:cNvPr id="26" name="Content Placeholder 2"/>
          <p:cNvSpPr>
            <a:spLocks noGrp="1"/>
          </p:cNvSpPr>
          <p:nvPr>
            <p:ph idx="28" hasCustomPrompt="1"/>
          </p:nvPr>
        </p:nvSpPr>
        <p:spPr>
          <a:xfrm>
            <a:off x="7039113" y="4787217"/>
            <a:ext cx="3132000" cy="2377223"/>
          </a:xfrm>
        </p:spPr>
        <p:txBody>
          <a:bodyPr tIns="71869">
            <a:noAutofit/>
          </a:bodyPr>
          <a:lstStyle>
            <a:lvl1pPr marL="361237" indent="-354900">
              <a:defRPr sz="1600"/>
            </a:lvl1pPr>
            <a:lvl2pPr>
              <a:defRPr sz="1400"/>
            </a:lvl2pPr>
            <a:lvl3pPr>
              <a:defRPr sz="1300"/>
            </a:lvl3pPr>
            <a:lvl4pPr>
              <a:defRPr sz="1100"/>
            </a:lvl4pPr>
            <a:lvl5pPr>
              <a:defRPr sz="11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0"/>
          <p:cNvSpPr>
            <a:spLocks noGrp="1"/>
          </p:cNvSpPr>
          <p:nvPr>
            <p:ph type="body" sz="quarter" idx="29" hasCustomPrompt="1"/>
          </p:nvPr>
        </p:nvSpPr>
        <p:spPr>
          <a:xfrm>
            <a:off x="7039113" y="4211166"/>
            <a:ext cx="3132000" cy="576000"/>
          </a:xfrm>
          <a:solidFill>
            <a:schemeClr val="accent1"/>
          </a:solidFill>
        </p:spPr>
        <p:txBody>
          <a:bodyPr lIns="53893" tIns="53893" rIns="53893" bIns="53893" anchor="ctr">
            <a:noAutofit/>
          </a:bodyPr>
          <a:lstStyle>
            <a:lvl1pPr marL="0" indent="0" algn="ctr">
              <a:buNone/>
              <a:defRPr sz="1600" cap="all"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681933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 Quote with bullet points">
    <p:spTree>
      <p:nvGrpSpPr>
        <p:cNvPr id="1" name=""/>
        <p:cNvGrpSpPr/>
        <p:nvPr/>
      </p:nvGrpSpPr>
      <p:grpSpPr>
        <a:xfrm>
          <a:off x="0" y="0"/>
          <a:ext cx="0" cy="0"/>
          <a:chOff x="0" y="0"/>
          <a:chExt cx="0" cy="0"/>
        </a:xfrm>
      </p:grpSpPr>
      <p:pic>
        <p:nvPicPr>
          <p:cNvPr id="38" name="Picture 37" descr="ARROWS-06.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85036" y="3004437"/>
            <a:ext cx="600000" cy="900000"/>
          </a:xfrm>
          <a:prstGeom prst="rect">
            <a:avLst/>
          </a:prstGeom>
        </p:spPr>
      </p:pic>
      <p:pic>
        <p:nvPicPr>
          <p:cNvPr id="39" name="Picture 38" descr="ARROWS-07.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85036" y="4635238"/>
            <a:ext cx="600000" cy="900000"/>
          </a:xfrm>
          <a:prstGeom prst="rect">
            <a:avLst/>
          </a:prstGeom>
        </p:spPr>
      </p:pic>
      <p:pic>
        <p:nvPicPr>
          <p:cNvPr id="40" name="Picture 39" descr="ARROWS-08.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085036" y="6266039"/>
            <a:ext cx="600000" cy="900000"/>
          </a:xfrm>
          <a:prstGeom prst="rect">
            <a:avLst/>
          </a:prstGeom>
        </p:spPr>
      </p:pic>
      <p:sp>
        <p:nvSpPr>
          <p:cNvPr id="41" name="Text Placeholder 10"/>
          <p:cNvSpPr>
            <a:spLocks noGrp="1" noChangeAspect="1"/>
          </p:cNvSpPr>
          <p:nvPr>
            <p:ph type="body" sz="quarter" idx="19" hasCustomPrompt="1"/>
          </p:nvPr>
        </p:nvSpPr>
        <p:spPr>
          <a:xfrm rot="20700000">
            <a:off x="1138273" y="1531044"/>
            <a:ext cx="3872820" cy="5101516"/>
          </a:xfrm>
          <a:solidFill>
            <a:schemeClr val="accent1"/>
          </a:solidFill>
        </p:spPr>
        <p:txBody>
          <a:bodyPr lIns="53893" tIns="35930" rIns="53893" bIns="53893" anchor="t">
            <a:noAutofit/>
          </a:bodyPr>
          <a:lstStyle>
            <a:lvl1pPr marL="0" indent="0" algn="ctr">
              <a:buNone/>
              <a:defRPr sz="1800" cap="all" baseline="0">
                <a:solidFill>
                  <a:schemeClr val="bg1"/>
                </a:solidFill>
                <a:latin typeface="+mj-lt"/>
              </a:defRPr>
            </a:lvl1pPr>
          </a:lstStyle>
          <a:p>
            <a:pPr lvl="0"/>
            <a:r>
              <a:rPr lang="en-US" dirty="0"/>
              <a:t>Click to add title</a:t>
            </a:r>
          </a:p>
        </p:txBody>
      </p:sp>
      <p:sp>
        <p:nvSpPr>
          <p:cNvPr id="42" name="Content Placeholder 2"/>
          <p:cNvSpPr>
            <a:spLocks noGrp="1" noChangeAspect="1"/>
          </p:cNvSpPr>
          <p:nvPr>
            <p:ph idx="1"/>
          </p:nvPr>
        </p:nvSpPr>
        <p:spPr>
          <a:xfrm>
            <a:off x="2100099" y="2348430"/>
            <a:ext cx="3872820" cy="4814174"/>
          </a:xfrm>
          <a:solidFill>
            <a:schemeClr val="bg1">
              <a:lumMod val="95000"/>
            </a:schemeClr>
          </a:solidFill>
        </p:spPr>
        <p:txBody>
          <a:bodyPr lIns="53893" tIns="323360" rIns="53893" bIns="53893">
            <a:noAutofit/>
          </a:bodyPr>
          <a:lstStyle>
            <a:lvl1pPr marL="354900" indent="-3549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Content Placeholder 2"/>
          <p:cNvSpPr>
            <a:spLocks noGrp="1"/>
          </p:cNvSpPr>
          <p:nvPr>
            <p:ph idx="14" hasCustomPrompt="1"/>
          </p:nvPr>
        </p:nvSpPr>
        <p:spPr>
          <a:xfrm>
            <a:off x="6788515" y="3004437"/>
            <a:ext cx="3382639" cy="900000"/>
          </a:xfrm>
        </p:spPr>
        <p:txBody>
          <a:bodyPr tIns="71869" anchor="ctr">
            <a:noAutofit/>
          </a:bodyPr>
          <a:lstStyle>
            <a:lvl1pPr marL="354900" indent="-354900">
              <a:defRPr/>
            </a:lvl1pPr>
          </a:lstStyle>
          <a:p>
            <a:pPr lvl="0"/>
            <a:r>
              <a:rPr lang="en-US" dirty="0"/>
              <a:t>Click to edit text styles</a:t>
            </a:r>
          </a:p>
        </p:txBody>
      </p:sp>
      <p:sp>
        <p:nvSpPr>
          <p:cNvPr id="44" name="Content Placeholder 2"/>
          <p:cNvSpPr>
            <a:spLocks noGrp="1"/>
          </p:cNvSpPr>
          <p:nvPr>
            <p:ph idx="20" hasCustomPrompt="1"/>
          </p:nvPr>
        </p:nvSpPr>
        <p:spPr>
          <a:xfrm>
            <a:off x="6788515" y="4635238"/>
            <a:ext cx="3382639" cy="900000"/>
          </a:xfrm>
        </p:spPr>
        <p:txBody>
          <a:bodyPr tIns="71869" anchor="ctr">
            <a:noAutofit/>
          </a:bodyPr>
          <a:lstStyle>
            <a:lvl1pPr marL="354900" indent="-354900">
              <a:defRPr/>
            </a:lvl1pPr>
          </a:lstStyle>
          <a:p>
            <a:pPr lvl="0"/>
            <a:r>
              <a:rPr lang="en-US" dirty="0"/>
              <a:t>Click to edit text styles</a:t>
            </a:r>
          </a:p>
        </p:txBody>
      </p:sp>
      <p:sp>
        <p:nvSpPr>
          <p:cNvPr id="45" name="Content Placeholder 2"/>
          <p:cNvSpPr>
            <a:spLocks noGrp="1"/>
          </p:cNvSpPr>
          <p:nvPr>
            <p:ph idx="21" hasCustomPrompt="1"/>
          </p:nvPr>
        </p:nvSpPr>
        <p:spPr>
          <a:xfrm>
            <a:off x="6788515" y="6266039"/>
            <a:ext cx="3382639" cy="900000"/>
          </a:xfrm>
        </p:spPr>
        <p:txBody>
          <a:bodyPr tIns="71869" anchor="ctr">
            <a:noAutofit/>
          </a:bodyPr>
          <a:lstStyle>
            <a:lvl1pPr marL="354900" indent="-354900">
              <a:defRPr/>
            </a:lvl1pPr>
          </a:lstStyle>
          <a:p>
            <a:pPr lvl="0"/>
            <a:r>
              <a:rPr lang="en-US" dirty="0"/>
              <a:t>Click to edit text styles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37854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233333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179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5" name="TextBox 4"/>
          <p:cNvSpPr txBox="1"/>
          <p:nvPr userDrawn="1"/>
        </p:nvSpPr>
        <p:spPr>
          <a:xfrm>
            <a:off x="523868" y="1116044"/>
            <a:ext cx="9647245" cy="5759451"/>
          </a:xfrm>
          <a:prstGeom prst="rect">
            <a:avLst/>
          </a:prstGeom>
          <a:noFill/>
        </p:spPr>
        <p:txBody>
          <a:bodyPr wrap="square" lIns="0" tIns="0" rIns="0" bIns="0" rtlCol="0">
            <a:noAutofit/>
          </a:bodyPr>
          <a:lstStyle/>
          <a:p>
            <a:pPr marL="0" indent="0">
              <a:buNone/>
            </a:pPr>
            <a:r>
              <a:rPr lang="en-GB" dirty="0"/>
              <a:t>This publication is the copyright of Bloomberg New Energy Finance. No portion of this document may be photocopied, reproduced, scanned into an electronic system or transmitted, forwarded or distributed in any way without prior consent of Bloomberg New Energy Finance.</a:t>
            </a:r>
          </a:p>
          <a:p>
            <a:pPr marL="0" indent="0">
              <a:buNone/>
            </a:pPr>
            <a:r>
              <a:rPr lang="en-GB" dirty="0"/>
              <a:t>The information contained in this publication is derived from carefully selected sources we believe are reasonable. We do not guarantee its accuracy or completeness and nothing in this document shall be construed to be a representation of such a guarantee. Any opinions expressed reflect the current judgment of the author of the relevant article or features, and does not necessarily reflect the opinion of Bloomberg New Energy Finance, Bloomberg Finance L.P., Bloomberg L.P. or any of their affiliates ("Bloomberg"). The opinions presented are subject to change without notice. Bloomberg accepts no responsibility for any liability arising from use of this document or its contents. Nothing herein shall constitute or be construed as an offering of financial instruments, or as investment advice or recommendations by Bloomberg of an investment strategy or whether or not to "buy," "sell" or "hold" an investment.</a:t>
            </a:r>
          </a:p>
          <a:p>
            <a:pPr marL="0" indent="0">
              <a:buNone/>
            </a:pPr>
            <a:endParaRPr lang="en-GB" dirty="0" err="1"/>
          </a:p>
        </p:txBody>
      </p:sp>
    </p:spTree>
    <p:extLst>
      <p:ext uri="{BB962C8B-B14F-4D97-AF65-F5344CB8AC3E}">
        <p14:creationId xmlns:p14="http://schemas.microsoft.com/office/powerpoint/2010/main" val="2315487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pSp>
        <p:nvGrpSpPr>
          <p:cNvPr id="3" name="Group 2"/>
          <p:cNvGrpSpPr/>
          <p:nvPr userDrawn="1"/>
        </p:nvGrpSpPr>
        <p:grpSpPr>
          <a:xfrm>
            <a:off x="-3292" y="-795"/>
            <a:ext cx="10698435" cy="7561265"/>
            <a:chOff x="-3311" y="-794"/>
            <a:chExt cx="10698435" cy="7561264"/>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24" y="-794"/>
              <a:ext cx="10693400" cy="7561264"/>
            </a:xfrm>
            <a:prstGeom prst="rect">
              <a:avLst/>
            </a:prstGeom>
          </p:spPr>
        </p:pic>
        <p:sp>
          <p:nvSpPr>
            <p:cNvPr id="9" name="Rectangle 3"/>
            <p:cNvSpPr/>
            <p:nvPr userDrawn="1"/>
          </p:nvSpPr>
          <p:spPr>
            <a:xfrm>
              <a:off x="-3311" y="-794"/>
              <a:ext cx="10691813" cy="7559675"/>
            </a:xfrm>
            <a:custGeom>
              <a:avLst/>
              <a:gdLst/>
              <a:ahLst/>
              <a:cxnLst/>
              <a:rect l="l" t="t" r="r" b="b"/>
              <a:pathLst>
                <a:path w="10691813" h="7559675">
                  <a:moveTo>
                    <a:pt x="0" y="0"/>
                  </a:moveTo>
                  <a:lnTo>
                    <a:pt x="10691813" y="0"/>
                  </a:lnTo>
                  <a:lnTo>
                    <a:pt x="10691813" y="1836415"/>
                  </a:lnTo>
                  <a:lnTo>
                    <a:pt x="4997102" y="1836415"/>
                  </a:lnTo>
                  <a:lnTo>
                    <a:pt x="4997102" y="4284687"/>
                  </a:lnTo>
                  <a:lnTo>
                    <a:pt x="10691813" y="4284687"/>
                  </a:lnTo>
                  <a:lnTo>
                    <a:pt x="10691813" y="7559675"/>
                  </a:lnTo>
                  <a:lnTo>
                    <a:pt x="0" y="755967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US"/>
            </a:p>
          </p:txBody>
        </p:sp>
      </p:grpSp>
      <p:sp>
        <p:nvSpPr>
          <p:cNvPr id="2" name="Title 1"/>
          <p:cNvSpPr>
            <a:spLocks noGrp="1"/>
          </p:cNvSpPr>
          <p:nvPr>
            <p:ph type="ctrTitle"/>
          </p:nvPr>
        </p:nvSpPr>
        <p:spPr>
          <a:xfrm>
            <a:off x="5202264" y="1763773"/>
            <a:ext cx="4968875" cy="2487771"/>
          </a:xfrm>
        </p:spPr>
        <p:txBody>
          <a:bodyPr anchor="ctr">
            <a:noAutofit/>
          </a:bodyPr>
          <a:lstStyle>
            <a:lvl1pPr algn="l">
              <a:defRPr sz="3600">
                <a:solidFill>
                  <a:schemeClr val="accent1"/>
                </a:solidFill>
              </a:defRPr>
            </a:lvl1pPr>
          </a:lstStyle>
          <a:p>
            <a:r>
              <a:rPr lang="en-US"/>
              <a:t>Click to edit Master title style</a:t>
            </a:r>
            <a:endParaRPr lang="en-US" dirty="0"/>
          </a:p>
        </p:txBody>
      </p:sp>
      <p:pic>
        <p:nvPicPr>
          <p:cNvPr id="8" name="Picture 7" descr="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05032" y="6419776"/>
            <a:ext cx="3066084" cy="871670"/>
          </a:xfrm>
          <a:prstGeom prst="rect">
            <a:avLst/>
          </a:prstGeom>
        </p:spPr>
      </p:pic>
    </p:spTree>
    <p:extLst>
      <p:ext uri="{BB962C8B-B14F-4D97-AF65-F5344CB8AC3E}">
        <p14:creationId xmlns:p14="http://schemas.microsoft.com/office/powerpoint/2010/main" val="2800970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accent1"/>
        </a:solidFill>
        <a:effectLst/>
      </p:bgPr>
    </p:bg>
    <p:spTree>
      <p:nvGrpSpPr>
        <p:cNvPr id="1" name=""/>
        <p:cNvGrpSpPr/>
        <p:nvPr/>
      </p:nvGrpSpPr>
      <p:grpSpPr>
        <a:xfrm>
          <a:off x="0" y="0"/>
          <a:ext cx="0" cy="0"/>
          <a:chOff x="0" y="0"/>
          <a:chExt cx="0" cy="0"/>
        </a:xfrm>
      </p:grpSpPr>
      <p:sp>
        <p:nvSpPr>
          <p:cNvPr id="11" name="TextBox 10"/>
          <p:cNvSpPr txBox="1"/>
          <p:nvPr userDrawn="1"/>
        </p:nvSpPr>
        <p:spPr>
          <a:xfrm>
            <a:off x="520700" y="5940136"/>
            <a:ext cx="4177134" cy="1224311"/>
          </a:xfrm>
          <a:prstGeom prst="rect">
            <a:avLst/>
          </a:prstGeom>
          <a:noFill/>
        </p:spPr>
        <p:txBody>
          <a:bodyPr wrap="square" lIns="0" tIns="0" rIns="0" bIns="0" rtlCol="0" anchor="b">
            <a:noAutofit/>
          </a:bodyPr>
          <a:lstStyle/>
          <a:p>
            <a:pPr marL="0" indent="0">
              <a:spcAft>
                <a:spcPts val="1200"/>
              </a:spcAft>
              <a:buNone/>
            </a:pPr>
            <a:r>
              <a:rPr kumimoji="0" lang="en-GB" sz="1400" b="0" i="0" u="none" strike="noStrike" kern="1200" cap="none" spc="0" normalizeH="0" baseline="0" dirty="0">
                <a:ln>
                  <a:noFill/>
                </a:ln>
                <a:solidFill>
                  <a:schemeClr val="bg1"/>
                </a:solidFill>
                <a:effectLst/>
                <a:uLnTx/>
                <a:uFillTx/>
                <a:latin typeface="+mn-lt"/>
                <a:ea typeface="宋体" pitchFamily="2" charset="-122"/>
                <a:cs typeface="+mn-cs"/>
              </a:rPr>
              <a:t>Unique analysis, tools and data for decision-makers driving change in the energy system</a:t>
            </a:r>
          </a:p>
          <a:p>
            <a:pPr marL="0" indent="0">
              <a:spcAft>
                <a:spcPts val="1200"/>
              </a:spcAft>
              <a:buNone/>
            </a:pPr>
            <a:r>
              <a:rPr kumimoji="0" lang="en-GB" altLang="zh-CN" sz="1400" b="1" i="0" u="none" strike="noStrike" kern="1200" cap="none" spc="0" normalizeH="0" baseline="0" noProof="0" dirty="0">
                <a:ln>
                  <a:noFill/>
                </a:ln>
                <a:solidFill>
                  <a:schemeClr val="bg1"/>
                </a:solidFill>
                <a:effectLst/>
                <a:uLnTx/>
                <a:uFillTx/>
                <a:latin typeface="+mn-lt"/>
                <a:ea typeface="宋体" pitchFamily="2" charset="-122"/>
              </a:rPr>
              <a:t>sales.bnef@bloomberg.net</a:t>
            </a:r>
          </a:p>
        </p:txBody>
      </p:sp>
      <p:sp>
        <p:nvSpPr>
          <p:cNvPr id="12" name="TextBox 11"/>
          <p:cNvSpPr txBox="1"/>
          <p:nvPr userDrawn="1"/>
        </p:nvSpPr>
        <p:spPr>
          <a:xfrm>
            <a:off x="520700" y="2339678"/>
            <a:ext cx="4681538" cy="3888432"/>
          </a:xfrm>
          <a:prstGeom prst="rect">
            <a:avLst/>
          </a:prstGeom>
          <a:noFill/>
        </p:spPr>
        <p:txBody>
          <a:bodyPr wrap="square" lIns="0" tIns="0" rIns="0" bIns="0" rtlCol="0">
            <a:noAutofit/>
          </a:bodyPr>
          <a:lstStyle/>
          <a:p>
            <a:pPr marL="0" marR="0" lvl="0" indent="0" algn="l" defTabSz="1005952"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mn-lt"/>
              </a:rPr>
              <a:t>MARKETS </a:t>
            </a:r>
          </a:p>
          <a:p>
            <a:pPr marL="0" marR="0" lvl="0" indent="0" algn="l" defTabSz="100595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bg1"/>
                </a:solidFill>
                <a:effectLst/>
                <a:uLnTx/>
                <a:uFillTx/>
                <a:latin typeface="+mn-lt"/>
              </a:rPr>
              <a:t>Renewable Energy</a:t>
            </a:r>
          </a:p>
          <a:p>
            <a:pPr marL="0" marR="0" lvl="0" indent="0" algn="l" defTabSz="100595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bg1"/>
                </a:solidFill>
                <a:effectLst/>
                <a:uLnTx/>
                <a:uFillTx/>
                <a:latin typeface="+mn-lt"/>
              </a:rPr>
              <a:t>Energy Smart Technologies</a:t>
            </a:r>
          </a:p>
          <a:p>
            <a:pPr marL="0" marR="0" lvl="0" indent="0" algn="l" defTabSz="100595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bg1"/>
                </a:solidFill>
                <a:effectLst/>
                <a:uLnTx/>
                <a:uFillTx/>
                <a:latin typeface="+mn-lt"/>
              </a:rPr>
              <a:t>Advanced Transport</a:t>
            </a:r>
          </a:p>
          <a:p>
            <a:pPr marL="0" marR="0" lvl="0" indent="0" algn="l" defTabSz="100595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bg1"/>
                </a:solidFill>
                <a:effectLst/>
                <a:uLnTx/>
                <a:uFillTx/>
                <a:latin typeface="+mn-lt"/>
              </a:rPr>
              <a:t>Gas </a:t>
            </a:r>
          </a:p>
          <a:p>
            <a:pPr marL="0" marR="0" lvl="0" indent="0" algn="l" defTabSz="100595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bg1"/>
                </a:solidFill>
                <a:effectLst/>
                <a:uLnTx/>
                <a:uFillTx/>
                <a:latin typeface="+mn-lt"/>
              </a:rPr>
              <a:t>Carbon and RECs</a:t>
            </a:r>
          </a:p>
          <a:p>
            <a:pPr marL="0" marR="0" lvl="0" indent="0" algn="l" defTabSz="1005952"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mn-lt"/>
              </a:rPr>
              <a:t>SERVICES</a:t>
            </a:r>
          </a:p>
          <a:p>
            <a:pPr marL="0" marR="0" lvl="0" indent="0" algn="l" defTabSz="100595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bg1"/>
                </a:solidFill>
                <a:effectLst/>
                <a:uLnTx/>
                <a:uFillTx/>
                <a:latin typeface="+mn-lt"/>
              </a:rPr>
              <a:t>Americas Service</a:t>
            </a:r>
          </a:p>
          <a:p>
            <a:pPr marL="0" marR="0" lvl="0" indent="0" algn="l" defTabSz="100595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bg1"/>
                </a:solidFill>
                <a:effectLst/>
                <a:uLnTx/>
                <a:uFillTx/>
                <a:latin typeface="+mn-lt"/>
              </a:rPr>
              <a:t>Asia Pacific Service</a:t>
            </a:r>
          </a:p>
          <a:p>
            <a:pPr marL="0" marR="0" lvl="0" indent="0" algn="l" defTabSz="100595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bg1"/>
                </a:solidFill>
                <a:effectLst/>
                <a:uLnTx/>
                <a:uFillTx/>
                <a:latin typeface="+mn-lt"/>
              </a:rPr>
              <a:t>EMEA Service</a:t>
            </a:r>
          </a:p>
          <a:p>
            <a:pPr marL="0" marR="0" lvl="0" indent="0" algn="l" defTabSz="100595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bg1"/>
                </a:solidFill>
                <a:effectLst/>
                <a:uLnTx/>
                <a:uFillTx/>
                <a:latin typeface="+mn-lt"/>
              </a:rPr>
              <a:t>Applied Research </a:t>
            </a:r>
          </a:p>
          <a:p>
            <a:pPr marL="0" marR="0" lvl="0" indent="0" algn="l" defTabSz="100595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bg1"/>
                </a:solidFill>
                <a:effectLst/>
                <a:uLnTx/>
                <a:uFillTx/>
                <a:latin typeface="+mn-lt"/>
              </a:rPr>
              <a:t>Events and Workshops</a:t>
            </a:r>
          </a:p>
        </p:txBody>
      </p:sp>
      <p:pic>
        <p:nvPicPr>
          <p:cNvPr id="5" name="Picture 4"/>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30450" y="6397441"/>
            <a:ext cx="3215323" cy="747175"/>
          </a:xfrm>
          <a:prstGeom prst="rect">
            <a:avLst/>
          </a:prstGeom>
          <a:noFill/>
          <a:ln>
            <a:noFill/>
          </a:ln>
        </p:spPr>
      </p:pic>
      <p:sp>
        <p:nvSpPr>
          <p:cNvPr id="13" name="Text Placeholder 12"/>
          <p:cNvSpPr>
            <a:spLocks noGrp="1"/>
          </p:cNvSpPr>
          <p:nvPr>
            <p:ph type="body" sz="quarter" idx="10" hasCustomPrompt="1"/>
          </p:nvPr>
        </p:nvSpPr>
        <p:spPr>
          <a:xfrm>
            <a:off x="7030409" y="4284664"/>
            <a:ext cx="3140704" cy="1943100"/>
          </a:xfrm>
        </p:spPr>
        <p:txBody>
          <a:bodyPr anchor="b"/>
          <a:lstStyle>
            <a:lvl1pPr marL="0" indent="0">
              <a:buNone/>
              <a:defRPr sz="2100" baseline="0">
                <a:solidFill>
                  <a:schemeClr val="bg1"/>
                </a:solidFill>
              </a:defRPr>
            </a:lvl1pPr>
            <a:lvl2pPr marL="0" indent="0">
              <a:buNone/>
              <a:defRPr sz="1800">
                <a:solidFill>
                  <a:schemeClr val="bg1"/>
                </a:solidFill>
              </a:defRPr>
            </a:lvl2pPr>
          </a:lstStyle>
          <a:p>
            <a:pPr lvl="0"/>
            <a:r>
              <a:rPr lang="en-US" dirty="0"/>
              <a:t>Insert name</a:t>
            </a:r>
          </a:p>
          <a:p>
            <a:pPr lvl="1"/>
            <a:r>
              <a:rPr lang="en-US" dirty="0"/>
              <a:t>Insert email address</a:t>
            </a:r>
          </a:p>
        </p:txBody>
      </p:sp>
    </p:spTree>
    <p:extLst>
      <p:ext uri="{BB962C8B-B14F-4D97-AF65-F5344CB8AC3E}">
        <p14:creationId xmlns:p14="http://schemas.microsoft.com/office/powerpoint/2010/main" val="416608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072" y="1116049"/>
            <a:ext cx="9327666" cy="5760169"/>
          </a:xfrm>
        </p:spPr>
        <p:txBody>
          <a:bodyPr>
            <a:noAutofit/>
          </a:bodyPr>
          <a:lstStyle>
            <a:lvl1pPr marL="354812" indent="-354812">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7"/>
          <p:cNvSpPr>
            <a:spLocks noGrp="1"/>
          </p:cNvSpPr>
          <p:nvPr>
            <p:ph sz="quarter" idx="14" hasCustomPrompt="1"/>
          </p:nvPr>
        </p:nvSpPr>
        <p:spPr>
          <a:xfrm>
            <a:off x="529072" y="6879583"/>
            <a:ext cx="6606188" cy="288926"/>
          </a:xfrm>
        </p:spPr>
        <p:txBody>
          <a:bodyPr anchor="b">
            <a:noAutofit/>
          </a:bodyPr>
          <a:lstStyle>
            <a:lvl1pPr marL="0" indent="0">
              <a:buNone/>
              <a:defRPr sz="1000" cap="none" baseline="0">
                <a:solidFill>
                  <a:schemeClr val="tx1"/>
                </a:solidFill>
              </a:defRPr>
            </a:lvl1pPr>
          </a:lstStyle>
          <a:p>
            <a:pPr lvl="0"/>
            <a:r>
              <a:rPr lang="en-US" dirty="0"/>
              <a:t>Click to add Note</a:t>
            </a:r>
          </a:p>
        </p:txBody>
      </p:sp>
      <p:sp>
        <p:nvSpPr>
          <p:cNvPr id="7" name="Content Placeholder 7"/>
          <p:cNvSpPr>
            <a:spLocks noGrp="1"/>
          </p:cNvSpPr>
          <p:nvPr>
            <p:ph sz="quarter" idx="18" hasCustomPrompt="1"/>
          </p:nvPr>
        </p:nvSpPr>
        <p:spPr>
          <a:xfrm>
            <a:off x="7506189" y="6879583"/>
            <a:ext cx="2582245" cy="288926"/>
          </a:xfrm>
        </p:spPr>
        <p:txBody>
          <a:bodyPr anchor="b">
            <a:noAutofit/>
          </a:bodyPr>
          <a:lstStyle>
            <a:lvl1pPr marL="0" indent="0" algn="l">
              <a:buNone/>
              <a:defRPr sz="1000" cap="none" baseline="0">
                <a:solidFill>
                  <a:schemeClr val="tx1"/>
                </a:solidFill>
              </a:defRPr>
            </a:lvl1pPr>
          </a:lstStyle>
          <a:p>
            <a:pPr lvl="0"/>
            <a:r>
              <a:rPr lang="en-US" dirty="0"/>
              <a:t>Click to add Source</a:t>
            </a:r>
          </a:p>
        </p:txBody>
      </p:sp>
      <p:sp>
        <p:nvSpPr>
          <p:cNvPr id="8" name="Title 7"/>
          <p:cNvSpPr>
            <a:spLocks noGrp="1"/>
          </p:cNvSpPr>
          <p:nvPr>
            <p:ph type="title"/>
          </p:nvPr>
        </p:nvSpPr>
        <p:spPr>
          <a:xfrm>
            <a:off x="529070" y="107950"/>
            <a:ext cx="7650518" cy="828050"/>
          </a:xfrm>
        </p:spPr>
        <p:txBody>
          <a:bodyPr/>
          <a:lstStyle/>
          <a:p>
            <a:r>
              <a:rPr lang="en-US"/>
              <a:t>Click to edit Master title style</a:t>
            </a:r>
            <a:endParaRPr lang="en-GB"/>
          </a:p>
        </p:txBody>
      </p:sp>
    </p:spTree>
    <p:extLst>
      <p:ext uri="{BB962C8B-B14F-4D97-AF65-F5344CB8AC3E}">
        <p14:creationId xmlns:p14="http://schemas.microsoft.com/office/powerpoint/2010/main" val="254644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PT report - exec summary">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089" y="1116013"/>
            <a:ext cx="9648000" cy="5763570"/>
          </a:xfrm>
        </p:spPr>
        <p:txBody>
          <a:bodyPr>
            <a:noAutofit/>
          </a:bodyPr>
          <a:lstStyle>
            <a:lvl1pPr marL="354900" indent="-354900">
              <a:lnSpc>
                <a:spcPct val="120000"/>
              </a:lnSpc>
              <a:defRPr sz="1400"/>
            </a:lvl1pPr>
            <a:lvl2pPr>
              <a:lnSpc>
                <a:spcPct val="120000"/>
              </a:lnSpc>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8" name="Title 7"/>
          <p:cNvSpPr>
            <a:spLocks noGrp="1"/>
          </p:cNvSpPr>
          <p:nvPr>
            <p:ph type="title"/>
          </p:nvPr>
        </p:nvSpPr>
        <p:spPr/>
        <p:txBody>
          <a:bodyPr/>
          <a:lstStyle>
            <a:lvl1pPr>
              <a:defRPr sz="2100"/>
            </a:lvl1pPr>
          </a:lstStyle>
          <a:p>
            <a:r>
              <a:rPr lang="en-US"/>
              <a:t>Click to edit Master title style</a:t>
            </a:r>
            <a:endParaRPr lang="en-GB"/>
          </a:p>
        </p:txBody>
      </p:sp>
      <p:sp>
        <p:nvSpPr>
          <p:cNvPr id="9" name="Content Placeholder 2"/>
          <p:cNvSpPr>
            <a:spLocks noGrp="1"/>
          </p:cNvSpPr>
          <p:nvPr>
            <p:ph idx="20" hasCustomPrompt="1"/>
          </p:nvPr>
        </p:nvSpPr>
        <p:spPr>
          <a:xfrm>
            <a:off x="5409530" y="4152207"/>
            <a:ext cx="4767540" cy="2727439"/>
          </a:xfrm>
        </p:spPr>
        <p:txBody>
          <a:bodyPr>
            <a:noAutofit/>
          </a:bodyPr>
          <a:lstStyle>
            <a:lvl1pPr marL="0" indent="0">
              <a:lnSpc>
                <a:spcPct val="120000"/>
              </a:lnSpc>
              <a:buNone/>
              <a:defRPr sz="1400"/>
            </a:lvl1pPr>
            <a:lvl2pPr>
              <a:lnSpc>
                <a:spcPct val="120000"/>
              </a:lnSpc>
              <a:defRPr sz="1400"/>
            </a:lvl2pPr>
            <a:lvl3pPr>
              <a:defRPr sz="1400"/>
            </a:lvl3pPr>
            <a:lvl4pPr>
              <a:defRPr sz="1400"/>
            </a:lvl4pPr>
            <a:lvl5pPr>
              <a:defRPr sz="1400"/>
            </a:lvl5pPr>
          </a:lstStyle>
          <a:p>
            <a:pPr lvl="0"/>
            <a:r>
              <a:rPr lang="en-US" dirty="0"/>
              <a:t>Click to add a chart</a:t>
            </a:r>
          </a:p>
        </p:txBody>
      </p:sp>
      <p:sp>
        <p:nvSpPr>
          <p:cNvPr id="10" name="Content Placeholder 7"/>
          <p:cNvSpPr>
            <a:spLocks noGrp="1"/>
          </p:cNvSpPr>
          <p:nvPr>
            <p:ph sz="quarter" idx="18" hasCustomPrompt="1"/>
          </p:nvPr>
        </p:nvSpPr>
        <p:spPr>
          <a:xfrm>
            <a:off x="5402943" y="6879583"/>
            <a:ext cx="4774167" cy="288926"/>
          </a:xfrm>
        </p:spPr>
        <p:txBody>
          <a:bodyPr anchor="b">
            <a:noAutofit/>
          </a:bodyPr>
          <a:lstStyle>
            <a:lvl1pPr marL="0" indent="0" algn="l">
              <a:buNone/>
              <a:defRPr sz="1000" cap="none" baseline="0">
                <a:solidFill>
                  <a:schemeClr val="tx1"/>
                </a:solidFill>
              </a:defRPr>
            </a:lvl1pPr>
          </a:lstStyle>
          <a:p>
            <a:pPr lvl="0"/>
            <a:r>
              <a:rPr lang="en-US" dirty="0"/>
              <a:t>Click to add Note/Source</a:t>
            </a:r>
          </a:p>
        </p:txBody>
      </p:sp>
      <p:sp>
        <p:nvSpPr>
          <p:cNvPr id="11" name="Content Placeholder 7"/>
          <p:cNvSpPr>
            <a:spLocks noGrp="1"/>
          </p:cNvSpPr>
          <p:nvPr>
            <p:ph sz="quarter" idx="21" hasCustomPrompt="1"/>
          </p:nvPr>
        </p:nvSpPr>
        <p:spPr>
          <a:xfrm>
            <a:off x="5402943" y="3827668"/>
            <a:ext cx="4774167" cy="288926"/>
          </a:xfrm>
        </p:spPr>
        <p:txBody>
          <a:bodyPr anchor="b">
            <a:noAutofit/>
          </a:bodyPr>
          <a:lstStyle>
            <a:lvl1pPr marL="0" indent="0" algn="ctr">
              <a:buNone/>
              <a:defRPr sz="1400" b="1" cap="none" baseline="0">
                <a:solidFill>
                  <a:schemeClr val="tx1"/>
                </a:solidFill>
              </a:defRPr>
            </a:lvl1pPr>
          </a:lstStyle>
          <a:p>
            <a:pPr lvl="0"/>
            <a:r>
              <a:rPr lang="en-US" dirty="0"/>
              <a:t>Click to add chart title</a:t>
            </a:r>
          </a:p>
        </p:txBody>
      </p:sp>
    </p:spTree>
    <p:extLst>
      <p:ext uri="{BB962C8B-B14F-4D97-AF65-F5344CB8AC3E}">
        <p14:creationId xmlns:p14="http://schemas.microsoft.com/office/powerpoint/2010/main" val="126367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PT report - 1 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5949" y="1379875"/>
            <a:ext cx="4471122" cy="3552090"/>
          </a:xfrm>
        </p:spPr>
        <p:txBody>
          <a:bodyPr>
            <a:noAutofit/>
          </a:bodyPr>
          <a:lstStyle>
            <a:lvl1pPr marL="354900" indent="-354900">
              <a:lnSpc>
                <a:spcPct val="120000"/>
              </a:lnSpc>
              <a:defRPr sz="1400"/>
            </a:lvl1pPr>
            <a:lvl2pPr>
              <a:lnSpc>
                <a:spcPct val="120000"/>
              </a:lnSpc>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8" name="Title 7"/>
          <p:cNvSpPr>
            <a:spLocks noGrp="1"/>
          </p:cNvSpPr>
          <p:nvPr>
            <p:ph type="title"/>
          </p:nvPr>
        </p:nvSpPr>
        <p:spPr/>
        <p:txBody>
          <a:bodyPr/>
          <a:lstStyle>
            <a:lvl1pPr>
              <a:defRPr sz="2100"/>
            </a:lvl1pPr>
          </a:lstStyle>
          <a:p>
            <a:r>
              <a:rPr lang="en-US"/>
              <a:t>Click to edit Master title style</a:t>
            </a:r>
            <a:endParaRPr lang="en-GB"/>
          </a:p>
        </p:txBody>
      </p:sp>
      <p:sp>
        <p:nvSpPr>
          <p:cNvPr id="9" name="Content Placeholder 2"/>
          <p:cNvSpPr>
            <a:spLocks noGrp="1"/>
          </p:cNvSpPr>
          <p:nvPr>
            <p:ph idx="20" hasCustomPrompt="1"/>
          </p:nvPr>
        </p:nvSpPr>
        <p:spPr>
          <a:xfrm>
            <a:off x="502995" y="1704351"/>
            <a:ext cx="4914957" cy="3227614"/>
          </a:xfrm>
        </p:spPr>
        <p:txBody>
          <a:bodyPr>
            <a:noAutofit/>
          </a:bodyPr>
          <a:lstStyle>
            <a:lvl1pPr marL="0" indent="0">
              <a:lnSpc>
                <a:spcPct val="120000"/>
              </a:lnSpc>
              <a:buNone/>
              <a:defRPr sz="1400"/>
            </a:lvl1pPr>
            <a:lvl2pPr>
              <a:lnSpc>
                <a:spcPct val="120000"/>
              </a:lnSpc>
              <a:defRPr sz="1400"/>
            </a:lvl2pPr>
            <a:lvl3pPr>
              <a:defRPr sz="1400"/>
            </a:lvl3pPr>
            <a:lvl4pPr>
              <a:defRPr sz="1400"/>
            </a:lvl4pPr>
            <a:lvl5pPr>
              <a:defRPr sz="1400"/>
            </a:lvl5pPr>
          </a:lstStyle>
          <a:p>
            <a:pPr lvl="0"/>
            <a:r>
              <a:rPr lang="en-US" dirty="0"/>
              <a:t>Click to add a chart</a:t>
            </a:r>
          </a:p>
        </p:txBody>
      </p:sp>
      <p:sp>
        <p:nvSpPr>
          <p:cNvPr id="11" name="Content Placeholder 7"/>
          <p:cNvSpPr>
            <a:spLocks noGrp="1"/>
          </p:cNvSpPr>
          <p:nvPr>
            <p:ph sz="quarter" idx="21" hasCustomPrompt="1"/>
          </p:nvPr>
        </p:nvSpPr>
        <p:spPr>
          <a:xfrm>
            <a:off x="502985" y="1379875"/>
            <a:ext cx="4914000" cy="288926"/>
          </a:xfrm>
        </p:spPr>
        <p:txBody>
          <a:bodyPr anchor="b">
            <a:noAutofit/>
          </a:bodyPr>
          <a:lstStyle>
            <a:lvl1pPr marL="0" indent="0" algn="ctr">
              <a:buNone/>
              <a:defRPr sz="1400" b="1" cap="none" baseline="0">
                <a:solidFill>
                  <a:schemeClr val="tx1"/>
                </a:solidFill>
              </a:defRPr>
            </a:lvl1pPr>
          </a:lstStyle>
          <a:p>
            <a:pPr lvl="0"/>
            <a:r>
              <a:rPr lang="en-US" dirty="0"/>
              <a:t>Click to add chart title</a:t>
            </a:r>
          </a:p>
        </p:txBody>
      </p:sp>
      <p:sp>
        <p:nvSpPr>
          <p:cNvPr id="12" name="Content Placeholder 7"/>
          <p:cNvSpPr>
            <a:spLocks noGrp="1"/>
          </p:cNvSpPr>
          <p:nvPr>
            <p:ph sz="quarter" idx="14" hasCustomPrompt="1"/>
          </p:nvPr>
        </p:nvSpPr>
        <p:spPr>
          <a:xfrm>
            <a:off x="529093" y="6879583"/>
            <a:ext cx="6833060" cy="288926"/>
          </a:xfrm>
        </p:spPr>
        <p:txBody>
          <a:bodyPr anchor="b">
            <a:noAutofit/>
          </a:bodyPr>
          <a:lstStyle>
            <a:lvl1pPr marL="0" indent="0">
              <a:buNone/>
              <a:defRPr sz="1000" cap="none" baseline="0">
                <a:solidFill>
                  <a:schemeClr val="tx1"/>
                </a:solidFill>
              </a:defRPr>
            </a:lvl1pPr>
          </a:lstStyle>
          <a:p>
            <a:pPr lvl="0"/>
            <a:r>
              <a:rPr lang="en-US" dirty="0"/>
              <a:t>Click to add Note</a:t>
            </a:r>
          </a:p>
        </p:txBody>
      </p:sp>
      <p:sp>
        <p:nvSpPr>
          <p:cNvPr id="13" name="Content Placeholder 7"/>
          <p:cNvSpPr>
            <a:spLocks noGrp="1"/>
          </p:cNvSpPr>
          <p:nvPr>
            <p:ph sz="quarter" idx="18" hasCustomPrompt="1"/>
          </p:nvPr>
        </p:nvSpPr>
        <p:spPr>
          <a:xfrm>
            <a:off x="7506164" y="6879583"/>
            <a:ext cx="2670925" cy="288926"/>
          </a:xfrm>
        </p:spPr>
        <p:txBody>
          <a:bodyPr anchor="b">
            <a:noAutofit/>
          </a:bodyPr>
          <a:lstStyle>
            <a:lvl1pPr marL="0" indent="0" algn="l">
              <a:buNone/>
              <a:defRPr sz="1000" cap="none" baseline="0">
                <a:solidFill>
                  <a:schemeClr val="tx1"/>
                </a:solidFill>
              </a:defRPr>
            </a:lvl1pPr>
          </a:lstStyle>
          <a:p>
            <a:pPr lvl="0"/>
            <a:r>
              <a:rPr lang="en-US" dirty="0"/>
              <a:t>Click to add Source</a:t>
            </a:r>
          </a:p>
        </p:txBody>
      </p:sp>
    </p:spTree>
    <p:extLst>
      <p:ext uri="{BB962C8B-B14F-4D97-AF65-F5344CB8AC3E}">
        <p14:creationId xmlns:p14="http://schemas.microsoft.com/office/powerpoint/2010/main" val="309012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PT report - 2 charts vertical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89" y="1259557"/>
            <a:ext cx="4750030" cy="3816424"/>
          </a:xfrm>
        </p:spPr>
        <p:txBody>
          <a:bodyPr>
            <a:noAutofit/>
          </a:bodyPr>
          <a:lstStyle>
            <a:lvl1pPr marL="354900" indent="-354900">
              <a:lnSpc>
                <a:spcPct val="120000"/>
              </a:lnSpc>
              <a:defRPr sz="1400"/>
            </a:lvl1pPr>
            <a:lvl2pPr>
              <a:lnSpc>
                <a:spcPct val="120000"/>
              </a:lnSpc>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8" name="Title 7"/>
          <p:cNvSpPr>
            <a:spLocks noGrp="1"/>
          </p:cNvSpPr>
          <p:nvPr>
            <p:ph type="title"/>
          </p:nvPr>
        </p:nvSpPr>
        <p:spPr/>
        <p:txBody>
          <a:bodyPr/>
          <a:lstStyle>
            <a:lvl1pPr>
              <a:defRPr sz="2100"/>
            </a:lvl1pPr>
          </a:lstStyle>
          <a:p>
            <a:r>
              <a:rPr lang="en-US"/>
              <a:t>Click to edit Master title style</a:t>
            </a:r>
            <a:endParaRPr lang="en-GB"/>
          </a:p>
        </p:txBody>
      </p:sp>
      <p:sp>
        <p:nvSpPr>
          <p:cNvPr id="9" name="Content Placeholder 2"/>
          <p:cNvSpPr>
            <a:spLocks noGrp="1"/>
          </p:cNvSpPr>
          <p:nvPr>
            <p:ph idx="20" hasCustomPrompt="1"/>
          </p:nvPr>
        </p:nvSpPr>
        <p:spPr>
          <a:xfrm>
            <a:off x="5713071" y="1619603"/>
            <a:ext cx="4464000" cy="2304000"/>
          </a:xfrm>
        </p:spPr>
        <p:txBody>
          <a:bodyPr>
            <a:noAutofit/>
          </a:bodyPr>
          <a:lstStyle>
            <a:lvl1pPr marL="0" indent="0">
              <a:lnSpc>
                <a:spcPct val="120000"/>
              </a:lnSpc>
              <a:buNone/>
              <a:defRPr sz="1400"/>
            </a:lvl1pPr>
            <a:lvl2pPr>
              <a:lnSpc>
                <a:spcPct val="120000"/>
              </a:lnSpc>
              <a:defRPr sz="1400"/>
            </a:lvl2pPr>
            <a:lvl3pPr>
              <a:defRPr sz="1400"/>
            </a:lvl3pPr>
            <a:lvl4pPr>
              <a:defRPr sz="1400"/>
            </a:lvl4pPr>
            <a:lvl5pPr>
              <a:defRPr sz="1400"/>
            </a:lvl5pPr>
          </a:lstStyle>
          <a:p>
            <a:pPr lvl="0"/>
            <a:r>
              <a:rPr lang="en-US" dirty="0"/>
              <a:t>Click to add a chart</a:t>
            </a:r>
          </a:p>
        </p:txBody>
      </p:sp>
      <p:sp>
        <p:nvSpPr>
          <p:cNvPr id="11" name="Content Placeholder 7"/>
          <p:cNvSpPr>
            <a:spLocks noGrp="1"/>
          </p:cNvSpPr>
          <p:nvPr>
            <p:ph sz="quarter" idx="21" hasCustomPrompt="1"/>
          </p:nvPr>
        </p:nvSpPr>
        <p:spPr>
          <a:xfrm>
            <a:off x="5713071" y="1259556"/>
            <a:ext cx="4464000" cy="288926"/>
          </a:xfrm>
        </p:spPr>
        <p:txBody>
          <a:bodyPr anchor="b">
            <a:noAutofit/>
          </a:bodyPr>
          <a:lstStyle>
            <a:lvl1pPr marL="0" indent="0" algn="ctr">
              <a:buNone/>
              <a:defRPr sz="1400" b="1" cap="none" baseline="0">
                <a:solidFill>
                  <a:schemeClr val="tx1"/>
                </a:solidFill>
              </a:defRPr>
            </a:lvl1pPr>
          </a:lstStyle>
          <a:p>
            <a:pPr lvl="0"/>
            <a:r>
              <a:rPr lang="en-US" dirty="0"/>
              <a:t>Click to add chart title</a:t>
            </a:r>
          </a:p>
        </p:txBody>
      </p:sp>
      <p:sp>
        <p:nvSpPr>
          <p:cNvPr id="13" name="Content Placeholder 7"/>
          <p:cNvSpPr>
            <a:spLocks noGrp="1"/>
          </p:cNvSpPr>
          <p:nvPr>
            <p:ph sz="quarter" idx="18" hasCustomPrompt="1"/>
          </p:nvPr>
        </p:nvSpPr>
        <p:spPr>
          <a:xfrm>
            <a:off x="5713071" y="6879583"/>
            <a:ext cx="4464000" cy="288926"/>
          </a:xfrm>
        </p:spPr>
        <p:txBody>
          <a:bodyPr anchor="b">
            <a:noAutofit/>
          </a:bodyPr>
          <a:lstStyle>
            <a:lvl1pPr marL="0" indent="0" algn="l">
              <a:buNone/>
              <a:defRPr sz="1000" cap="none" baseline="0">
                <a:solidFill>
                  <a:schemeClr val="tx1"/>
                </a:solidFill>
              </a:defRPr>
            </a:lvl1pPr>
          </a:lstStyle>
          <a:p>
            <a:pPr lvl="0"/>
            <a:r>
              <a:rPr lang="en-US" dirty="0"/>
              <a:t>Click to add Source/Note</a:t>
            </a:r>
          </a:p>
        </p:txBody>
      </p:sp>
      <p:sp>
        <p:nvSpPr>
          <p:cNvPr id="10" name="Content Placeholder 2"/>
          <p:cNvSpPr>
            <a:spLocks noGrp="1"/>
          </p:cNvSpPr>
          <p:nvPr>
            <p:ph idx="22" hasCustomPrompt="1"/>
          </p:nvPr>
        </p:nvSpPr>
        <p:spPr>
          <a:xfrm>
            <a:off x="5713071" y="4500173"/>
            <a:ext cx="4464000" cy="2304000"/>
          </a:xfrm>
        </p:spPr>
        <p:txBody>
          <a:bodyPr>
            <a:noAutofit/>
          </a:bodyPr>
          <a:lstStyle>
            <a:lvl1pPr marL="0" indent="0">
              <a:lnSpc>
                <a:spcPct val="120000"/>
              </a:lnSpc>
              <a:buNone/>
              <a:defRPr sz="1400"/>
            </a:lvl1pPr>
            <a:lvl2pPr>
              <a:lnSpc>
                <a:spcPct val="120000"/>
              </a:lnSpc>
              <a:defRPr sz="1400"/>
            </a:lvl2pPr>
            <a:lvl3pPr>
              <a:defRPr sz="1400"/>
            </a:lvl3pPr>
            <a:lvl4pPr>
              <a:defRPr sz="1400"/>
            </a:lvl4pPr>
            <a:lvl5pPr>
              <a:defRPr sz="1400"/>
            </a:lvl5pPr>
          </a:lstStyle>
          <a:p>
            <a:pPr lvl="0"/>
            <a:r>
              <a:rPr lang="en-US" dirty="0"/>
              <a:t>Click to add a chart</a:t>
            </a:r>
          </a:p>
        </p:txBody>
      </p:sp>
      <p:sp>
        <p:nvSpPr>
          <p:cNvPr id="14" name="Content Placeholder 7"/>
          <p:cNvSpPr>
            <a:spLocks noGrp="1"/>
          </p:cNvSpPr>
          <p:nvPr>
            <p:ph sz="quarter" idx="23" hasCustomPrompt="1"/>
          </p:nvPr>
        </p:nvSpPr>
        <p:spPr>
          <a:xfrm>
            <a:off x="5713071" y="4139878"/>
            <a:ext cx="4464000" cy="288926"/>
          </a:xfrm>
        </p:spPr>
        <p:txBody>
          <a:bodyPr anchor="b">
            <a:noAutofit/>
          </a:bodyPr>
          <a:lstStyle>
            <a:lvl1pPr marL="0" indent="0" algn="ctr">
              <a:buNone/>
              <a:defRPr sz="1400" b="1" cap="none" baseline="0">
                <a:solidFill>
                  <a:schemeClr val="tx1"/>
                </a:solidFill>
              </a:defRPr>
            </a:lvl1pPr>
          </a:lstStyle>
          <a:p>
            <a:pPr lvl="0"/>
            <a:r>
              <a:rPr lang="en-US" dirty="0"/>
              <a:t>Click to add chart title</a:t>
            </a:r>
          </a:p>
        </p:txBody>
      </p:sp>
    </p:spTree>
    <p:extLst>
      <p:ext uri="{BB962C8B-B14F-4D97-AF65-F5344CB8AC3E}">
        <p14:creationId xmlns:p14="http://schemas.microsoft.com/office/powerpoint/2010/main" val="42477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PT report - 2 charts horizontal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543" y="4704403"/>
            <a:ext cx="9650407" cy="2319691"/>
          </a:xfrm>
        </p:spPr>
        <p:txBody>
          <a:bodyPr>
            <a:noAutofit/>
          </a:bodyPr>
          <a:lstStyle>
            <a:lvl1pPr marL="354900" indent="-354900">
              <a:lnSpc>
                <a:spcPct val="120000"/>
              </a:lnSpc>
              <a:defRPr sz="1400"/>
            </a:lvl1pPr>
            <a:lvl2pPr>
              <a:lnSpc>
                <a:spcPct val="120000"/>
              </a:lnSpc>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8" name="Title 7"/>
          <p:cNvSpPr>
            <a:spLocks noGrp="1"/>
          </p:cNvSpPr>
          <p:nvPr>
            <p:ph type="title"/>
          </p:nvPr>
        </p:nvSpPr>
        <p:spPr/>
        <p:txBody>
          <a:bodyPr/>
          <a:lstStyle>
            <a:lvl1pPr>
              <a:defRPr sz="2100"/>
            </a:lvl1pPr>
          </a:lstStyle>
          <a:p>
            <a:r>
              <a:rPr lang="en-US"/>
              <a:t>Click to edit Master title style</a:t>
            </a:r>
            <a:endParaRPr lang="en-GB"/>
          </a:p>
        </p:txBody>
      </p:sp>
      <p:sp>
        <p:nvSpPr>
          <p:cNvPr id="9" name="Content Placeholder 2"/>
          <p:cNvSpPr>
            <a:spLocks noGrp="1"/>
          </p:cNvSpPr>
          <p:nvPr>
            <p:ph idx="20" hasCustomPrompt="1"/>
          </p:nvPr>
        </p:nvSpPr>
        <p:spPr>
          <a:xfrm>
            <a:off x="5489922" y="1619597"/>
            <a:ext cx="4680000" cy="2520280"/>
          </a:xfrm>
        </p:spPr>
        <p:txBody>
          <a:bodyPr>
            <a:noAutofit/>
          </a:bodyPr>
          <a:lstStyle>
            <a:lvl1pPr marL="0" indent="0">
              <a:lnSpc>
                <a:spcPct val="120000"/>
              </a:lnSpc>
              <a:buNone/>
              <a:defRPr sz="1400"/>
            </a:lvl1pPr>
            <a:lvl2pPr>
              <a:lnSpc>
                <a:spcPct val="120000"/>
              </a:lnSpc>
              <a:defRPr sz="1400"/>
            </a:lvl2pPr>
            <a:lvl3pPr>
              <a:defRPr sz="1400"/>
            </a:lvl3pPr>
            <a:lvl4pPr>
              <a:defRPr sz="1400"/>
            </a:lvl4pPr>
            <a:lvl5pPr>
              <a:defRPr sz="1400"/>
            </a:lvl5pPr>
          </a:lstStyle>
          <a:p>
            <a:pPr lvl="0"/>
            <a:r>
              <a:rPr lang="en-US" dirty="0"/>
              <a:t>Click to add a chart</a:t>
            </a:r>
          </a:p>
        </p:txBody>
      </p:sp>
      <p:sp>
        <p:nvSpPr>
          <p:cNvPr id="11" name="Content Placeholder 7"/>
          <p:cNvSpPr>
            <a:spLocks noGrp="1"/>
          </p:cNvSpPr>
          <p:nvPr>
            <p:ph sz="quarter" idx="21" hasCustomPrompt="1"/>
          </p:nvPr>
        </p:nvSpPr>
        <p:spPr>
          <a:xfrm>
            <a:off x="5489922" y="1259556"/>
            <a:ext cx="4680000" cy="288926"/>
          </a:xfrm>
        </p:spPr>
        <p:txBody>
          <a:bodyPr anchor="b">
            <a:noAutofit/>
          </a:bodyPr>
          <a:lstStyle>
            <a:lvl1pPr marL="0" indent="0" algn="ctr">
              <a:buNone/>
              <a:defRPr sz="1400" b="1" cap="none" baseline="0">
                <a:solidFill>
                  <a:schemeClr val="tx1"/>
                </a:solidFill>
              </a:defRPr>
            </a:lvl1pPr>
          </a:lstStyle>
          <a:p>
            <a:pPr lvl="0"/>
            <a:r>
              <a:rPr lang="en-US" dirty="0"/>
              <a:t>Click to add chart title</a:t>
            </a:r>
          </a:p>
        </p:txBody>
      </p:sp>
      <p:sp>
        <p:nvSpPr>
          <p:cNvPr id="13" name="Content Placeholder 7"/>
          <p:cNvSpPr>
            <a:spLocks noGrp="1"/>
          </p:cNvSpPr>
          <p:nvPr>
            <p:ph sz="quarter" idx="18" hasCustomPrompt="1"/>
          </p:nvPr>
        </p:nvSpPr>
        <p:spPr>
          <a:xfrm>
            <a:off x="519516" y="4211885"/>
            <a:ext cx="4680000" cy="288926"/>
          </a:xfrm>
        </p:spPr>
        <p:txBody>
          <a:bodyPr anchor="b">
            <a:noAutofit/>
          </a:bodyPr>
          <a:lstStyle>
            <a:lvl1pPr marL="0" indent="0" algn="l">
              <a:buNone/>
              <a:defRPr sz="1000" cap="none" baseline="0">
                <a:solidFill>
                  <a:schemeClr val="tx1"/>
                </a:solidFill>
              </a:defRPr>
            </a:lvl1pPr>
          </a:lstStyle>
          <a:p>
            <a:pPr lvl="0"/>
            <a:r>
              <a:rPr lang="en-US" dirty="0"/>
              <a:t>Click to add Source/Note</a:t>
            </a:r>
          </a:p>
        </p:txBody>
      </p:sp>
      <p:sp>
        <p:nvSpPr>
          <p:cNvPr id="10" name="Content Placeholder 2"/>
          <p:cNvSpPr>
            <a:spLocks noGrp="1"/>
          </p:cNvSpPr>
          <p:nvPr>
            <p:ph idx="22" hasCustomPrompt="1"/>
          </p:nvPr>
        </p:nvSpPr>
        <p:spPr>
          <a:xfrm>
            <a:off x="519516" y="1619597"/>
            <a:ext cx="4680000" cy="2520000"/>
          </a:xfrm>
        </p:spPr>
        <p:txBody>
          <a:bodyPr>
            <a:noAutofit/>
          </a:bodyPr>
          <a:lstStyle>
            <a:lvl1pPr marL="0" indent="0">
              <a:lnSpc>
                <a:spcPct val="120000"/>
              </a:lnSpc>
              <a:buNone/>
              <a:defRPr sz="1400"/>
            </a:lvl1pPr>
            <a:lvl2pPr>
              <a:lnSpc>
                <a:spcPct val="120000"/>
              </a:lnSpc>
              <a:defRPr sz="1400"/>
            </a:lvl2pPr>
            <a:lvl3pPr>
              <a:defRPr sz="1400"/>
            </a:lvl3pPr>
            <a:lvl4pPr>
              <a:defRPr sz="1400"/>
            </a:lvl4pPr>
            <a:lvl5pPr>
              <a:defRPr sz="1400"/>
            </a:lvl5pPr>
          </a:lstStyle>
          <a:p>
            <a:pPr lvl="0"/>
            <a:r>
              <a:rPr lang="en-US" dirty="0"/>
              <a:t>Click to add a chart</a:t>
            </a:r>
          </a:p>
        </p:txBody>
      </p:sp>
      <p:sp>
        <p:nvSpPr>
          <p:cNvPr id="14" name="Content Placeholder 7"/>
          <p:cNvSpPr>
            <a:spLocks noGrp="1"/>
          </p:cNvSpPr>
          <p:nvPr>
            <p:ph sz="quarter" idx="23" hasCustomPrompt="1"/>
          </p:nvPr>
        </p:nvSpPr>
        <p:spPr>
          <a:xfrm>
            <a:off x="519516" y="1259556"/>
            <a:ext cx="4680000" cy="288926"/>
          </a:xfrm>
        </p:spPr>
        <p:txBody>
          <a:bodyPr anchor="b">
            <a:noAutofit/>
          </a:bodyPr>
          <a:lstStyle>
            <a:lvl1pPr marL="0" indent="0" algn="ctr">
              <a:buNone/>
              <a:defRPr sz="1400" b="1" cap="none" baseline="0">
                <a:solidFill>
                  <a:schemeClr val="tx1"/>
                </a:solidFill>
              </a:defRPr>
            </a:lvl1pPr>
          </a:lstStyle>
          <a:p>
            <a:pPr lvl="0"/>
            <a:r>
              <a:rPr lang="en-US" dirty="0"/>
              <a:t>Click to add chart title</a:t>
            </a:r>
          </a:p>
        </p:txBody>
      </p:sp>
      <p:sp>
        <p:nvSpPr>
          <p:cNvPr id="12" name="Content Placeholder 7"/>
          <p:cNvSpPr>
            <a:spLocks noGrp="1"/>
          </p:cNvSpPr>
          <p:nvPr>
            <p:ph sz="quarter" idx="24" hasCustomPrompt="1"/>
          </p:nvPr>
        </p:nvSpPr>
        <p:spPr>
          <a:xfrm>
            <a:off x="5489922" y="4211885"/>
            <a:ext cx="4680000" cy="288926"/>
          </a:xfrm>
        </p:spPr>
        <p:txBody>
          <a:bodyPr anchor="b">
            <a:noAutofit/>
          </a:bodyPr>
          <a:lstStyle>
            <a:lvl1pPr marL="0" indent="0" algn="l">
              <a:buNone/>
              <a:defRPr sz="1000" cap="none" baseline="0">
                <a:solidFill>
                  <a:schemeClr val="tx1"/>
                </a:solidFill>
              </a:defRPr>
            </a:lvl1pPr>
          </a:lstStyle>
          <a:p>
            <a:pPr lvl="0"/>
            <a:r>
              <a:rPr lang="en-US" dirty="0"/>
              <a:t>Click to add Source/Note</a:t>
            </a:r>
          </a:p>
        </p:txBody>
      </p:sp>
    </p:spTree>
    <p:extLst>
      <p:ext uri="{BB962C8B-B14F-4D97-AF65-F5344CB8AC3E}">
        <p14:creationId xmlns:p14="http://schemas.microsoft.com/office/powerpoint/2010/main" val="229531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PT report - 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2100"/>
            </a:lvl1pPr>
          </a:lstStyle>
          <a:p>
            <a:r>
              <a:rPr lang="en-US"/>
              <a:t>Click to edit Master title style</a:t>
            </a:r>
            <a:endParaRPr lang="en-GB"/>
          </a:p>
        </p:txBody>
      </p:sp>
    </p:spTree>
    <p:extLst>
      <p:ext uri="{BB962C8B-B14F-4D97-AF65-F5344CB8AC3E}">
        <p14:creationId xmlns:p14="http://schemas.microsoft.com/office/powerpoint/2010/main" val="10376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089" y="1116049"/>
            <a:ext cx="9648000" cy="5760169"/>
          </a:xfrm>
        </p:spPr>
        <p:txBody>
          <a:bodyPr>
            <a:noAutofit/>
          </a:bodyPr>
          <a:lstStyle>
            <a:lvl1pPr marL="354900" indent="-3549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7"/>
          <p:cNvSpPr>
            <a:spLocks noGrp="1"/>
          </p:cNvSpPr>
          <p:nvPr>
            <p:ph sz="quarter" idx="14" hasCustomPrompt="1"/>
          </p:nvPr>
        </p:nvSpPr>
        <p:spPr>
          <a:xfrm>
            <a:off x="529093" y="6879583"/>
            <a:ext cx="6833060" cy="288926"/>
          </a:xfrm>
        </p:spPr>
        <p:txBody>
          <a:bodyPr anchor="b">
            <a:noAutofit/>
          </a:bodyPr>
          <a:lstStyle>
            <a:lvl1pPr marL="0" indent="0">
              <a:buNone/>
              <a:defRPr sz="1000" cap="none" baseline="0">
                <a:solidFill>
                  <a:schemeClr val="tx1"/>
                </a:solidFill>
              </a:defRPr>
            </a:lvl1pPr>
          </a:lstStyle>
          <a:p>
            <a:pPr lvl="0"/>
            <a:r>
              <a:rPr lang="en-US" dirty="0"/>
              <a:t>Click to add Note</a:t>
            </a:r>
          </a:p>
        </p:txBody>
      </p:sp>
      <p:sp>
        <p:nvSpPr>
          <p:cNvPr id="7" name="Content Placeholder 7"/>
          <p:cNvSpPr>
            <a:spLocks noGrp="1"/>
          </p:cNvSpPr>
          <p:nvPr>
            <p:ph sz="quarter" idx="18" hasCustomPrompt="1"/>
          </p:nvPr>
        </p:nvSpPr>
        <p:spPr>
          <a:xfrm>
            <a:off x="7506164" y="6879583"/>
            <a:ext cx="2670925" cy="288926"/>
          </a:xfrm>
        </p:spPr>
        <p:txBody>
          <a:bodyPr anchor="b">
            <a:noAutofit/>
          </a:bodyPr>
          <a:lstStyle>
            <a:lvl1pPr marL="0" indent="0" algn="l">
              <a:buNone/>
              <a:defRPr sz="1000" cap="none" baseline="0">
                <a:solidFill>
                  <a:schemeClr val="tx1"/>
                </a:solidFill>
              </a:defRPr>
            </a:lvl1pPr>
          </a:lstStyle>
          <a:p>
            <a:pPr lvl="0"/>
            <a:r>
              <a:rPr lang="en-US" dirty="0"/>
              <a:t>Click to add Source</a:t>
            </a:r>
          </a:p>
        </p:txBody>
      </p:sp>
      <p:sp>
        <p:nvSpPr>
          <p:cNvPr id="8" name="Title 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1454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 Title and Content (no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529089" y="1116013"/>
            <a:ext cx="9648000" cy="6048375"/>
          </a:xfrm>
        </p:spPr>
        <p:txBody>
          <a:bodyPr>
            <a:noAutofit/>
          </a:bodyPr>
          <a:lstStyle>
            <a:lvl1pPr marL="354900" indent="-3549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06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a:xfrm>
            <a:off x="-794" y="7235681"/>
            <a:ext cx="10693401" cy="324000"/>
            <a:chOff x="-794" y="7235675"/>
            <a:chExt cx="10693401" cy="324000"/>
          </a:xfrm>
        </p:grpSpPr>
        <p:pic>
          <p:nvPicPr>
            <p:cNvPr id="22" name="Picture 21" descr="S:\CTS\1. Clients\BNEF\Branding\prism raw file.jpg"/>
            <p:cNvPicPr>
              <a:picLocks noChangeAspect="1" noChangeArrowheads="1"/>
            </p:cNvPicPr>
            <p:nvPr userDrawn="1"/>
          </p:nvPicPr>
          <p:blipFill rotWithShape="1">
            <a:blip r:embed="rId23" cstate="email">
              <a:extLst>
                <a:ext uri="{28A0092B-C50C-407E-A947-70E740481C1C}">
                  <a14:useLocalDpi xmlns:a14="http://schemas.microsoft.com/office/drawing/2010/main"/>
                </a:ext>
              </a:extLst>
            </a:blip>
            <a:srcRect/>
            <a:stretch/>
          </p:blipFill>
          <p:spPr bwMode="auto">
            <a:xfrm>
              <a:off x="-794" y="7235675"/>
              <a:ext cx="10693401" cy="322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userDrawn="1"/>
          </p:nvSpPr>
          <p:spPr>
            <a:xfrm>
              <a:off x="-793" y="7235675"/>
              <a:ext cx="10691814" cy="324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US"/>
            </a:p>
          </p:txBody>
        </p:sp>
      </p:grpSp>
      <p:grpSp>
        <p:nvGrpSpPr>
          <p:cNvPr id="4" name="Group 3"/>
          <p:cNvGrpSpPr/>
          <p:nvPr userDrawn="1"/>
        </p:nvGrpSpPr>
        <p:grpSpPr>
          <a:xfrm>
            <a:off x="-600" y="0"/>
            <a:ext cx="10693401" cy="1080002"/>
            <a:chOff x="-600" y="0"/>
            <a:chExt cx="10693401" cy="1080002"/>
          </a:xfrm>
        </p:grpSpPr>
        <p:pic>
          <p:nvPicPr>
            <p:cNvPr id="18" name="Picture 17" descr="S:\CTS\1. Clients\BNEF\Branding\prism raw file.jpg"/>
            <p:cNvPicPr>
              <a:picLocks noChangeAspect="1" noChangeArrowheads="1"/>
            </p:cNvPicPr>
            <p:nvPr userDrawn="1"/>
          </p:nvPicPr>
          <p:blipFill rotWithShape="1">
            <a:blip r:embed="rId24" cstate="email">
              <a:extLst>
                <a:ext uri="{28A0092B-C50C-407E-A947-70E740481C1C}">
                  <a14:useLocalDpi xmlns:a14="http://schemas.microsoft.com/office/drawing/2010/main"/>
                </a:ext>
              </a:extLst>
            </a:blip>
            <a:srcRect/>
            <a:stretch/>
          </p:blipFill>
          <p:spPr bwMode="auto">
            <a:xfrm>
              <a:off x="-600" y="2"/>
              <a:ext cx="10693401" cy="1080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599" y="0"/>
              <a:ext cx="10693400" cy="936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US"/>
            </a:p>
          </p:txBody>
        </p:sp>
        <p:sp>
          <p:nvSpPr>
            <p:cNvPr id="20" name="Rectangle 19"/>
            <p:cNvSpPr/>
            <p:nvPr userDrawn="1"/>
          </p:nvSpPr>
          <p:spPr>
            <a:xfrm>
              <a:off x="-599" y="1"/>
              <a:ext cx="10691814" cy="1080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US"/>
            </a:p>
          </p:txBody>
        </p:sp>
      </p:grpSp>
      <p:sp>
        <p:nvSpPr>
          <p:cNvPr id="3" name="Text Placeholder 2"/>
          <p:cNvSpPr>
            <a:spLocks noGrp="1"/>
          </p:cNvSpPr>
          <p:nvPr userDrawn="1">
            <p:ph type="body" idx="1"/>
          </p:nvPr>
        </p:nvSpPr>
        <p:spPr>
          <a:xfrm>
            <a:off x="529089" y="1116013"/>
            <a:ext cx="9648000" cy="5760168"/>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p:nvPr>
        </p:nvSpPr>
        <p:spPr>
          <a:xfrm>
            <a:off x="529110" y="107950"/>
            <a:ext cx="7913255" cy="828050"/>
          </a:xfrm>
          <a:prstGeom prst="rect">
            <a:avLst/>
          </a:prstGeom>
        </p:spPr>
        <p:txBody>
          <a:bodyPr vert="horz" wrap="square" lIns="0" tIns="0" rIns="0" bIns="0" rtlCol="0" anchor="ctr">
            <a:noAutofit/>
          </a:bodyPr>
          <a:lstStyle/>
          <a:p>
            <a:r>
              <a:rPr lang="en-US" dirty="0"/>
              <a:t>Click to edit Master title</a:t>
            </a:r>
          </a:p>
        </p:txBody>
      </p:sp>
      <p:sp>
        <p:nvSpPr>
          <p:cNvPr id="12" name="TextBox 11"/>
          <p:cNvSpPr txBox="1"/>
          <p:nvPr userDrawn="1"/>
        </p:nvSpPr>
        <p:spPr>
          <a:xfrm>
            <a:off x="9763760" y="7278536"/>
            <a:ext cx="576735" cy="153888"/>
          </a:xfrm>
          <a:prstGeom prst="rect">
            <a:avLst/>
          </a:prstGeom>
          <a:noFill/>
        </p:spPr>
        <p:txBody>
          <a:bodyPr wrap="square" lIns="0" tIns="0" rIns="0" bIns="0" rtlCol="0">
            <a:noAutofit/>
          </a:bodyPr>
          <a:lstStyle/>
          <a:p>
            <a:pPr marL="0" indent="0" algn="r">
              <a:buNone/>
            </a:pPr>
            <a:fld id="{7DB07565-8049-45E0-B254-8BF8A5C62D74}" type="slidenum">
              <a:rPr lang="en-GB" sz="1600" b="0" smtClean="0">
                <a:solidFill>
                  <a:schemeClr val="bg1"/>
                </a:solidFill>
              </a:rPr>
              <a:pPr marL="0" indent="0" algn="r">
                <a:buNone/>
              </a:pPr>
              <a:t>‹#›</a:t>
            </a:fld>
            <a:endParaRPr lang="en-GB" sz="1000" b="0" dirty="0">
              <a:solidFill>
                <a:schemeClr val="bg1"/>
              </a:solidFill>
            </a:endParaRPr>
          </a:p>
        </p:txBody>
      </p:sp>
      <p:pic>
        <p:nvPicPr>
          <p:cNvPr id="15" name="Picture 14"/>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589677" y="194040"/>
            <a:ext cx="1548000" cy="359770"/>
          </a:xfrm>
          <a:prstGeom prst="rect">
            <a:avLst/>
          </a:prstGeom>
        </p:spPr>
      </p:pic>
      <p:sp>
        <p:nvSpPr>
          <p:cNvPr id="16" name="TextBox 15"/>
          <p:cNvSpPr txBox="1"/>
          <p:nvPr userDrawn="1"/>
        </p:nvSpPr>
        <p:spPr>
          <a:xfrm>
            <a:off x="527028" y="7266046"/>
            <a:ext cx="1650526" cy="307678"/>
          </a:xfrm>
          <a:prstGeom prst="rect">
            <a:avLst/>
          </a:prstGeom>
          <a:noFill/>
        </p:spPr>
        <p:txBody>
          <a:bodyPr wrap="square" lIns="0" tIns="0" rIns="0" bIns="0" rtlCol="0">
            <a:noAutofit/>
          </a:bodyPr>
          <a:lstStyle/>
          <a:p>
            <a:pPr marL="0" indent="0">
              <a:buNone/>
            </a:pPr>
            <a:r>
              <a:rPr lang="en-GB" sz="1600" dirty="0">
                <a:solidFill>
                  <a:schemeClr val="bg1"/>
                </a:solidFill>
              </a:rPr>
              <a:t>Michael Liebreich</a:t>
            </a:r>
            <a:endParaRPr lang="en-GB" sz="1600" b="1" dirty="0">
              <a:solidFill>
                <a:schemeClr val="bg1"/>
              </a:solidFill>
            </a:endParaRPr>
          </a:p>
        </p:txBody>
      </p:sp>
      <p:sp>
        <p:nvSpPr>
          <p:cNvPr id="17" name="TextBox 16"/>
          <p:cNvSpPr txBox="1"/>
          <p:nvPr userDrawn="1"/>
        </p:nvSpPr>
        <p:spPr>
          <a:xfrm>
            <a:off x="8240270" y="7266046"/>
            <a:ext cx="1354110" cy="307678"/>
          </a:xfrm>
          <a:prstGeom prst="rect">
            <a:avLst/>
          </a:prstGeom>
          <a:noFill/>
        </p:spPr>
        <p:txBody>
          <a:bodyPr wrap="square" lIns="0" tIns="0" rIns="0" bIns="0" rtlCol="0">
            <a:noAutofit/>
          </a:bodyPr>
          <a:lstStyle/>
          <a:p>
            <a:pPr marL="0" indent="0">
              <a:buNone/>
            </a:pPr>
            <a:r>
              <a:rPr lang="en-GB" sz="1600" b="0" dirty="0">
                <a:solidFill>
                  <a:schemeClr val="bg1"/>
                </a:solidFill>
              </a:rPr>
              <a:t>@MLiebreich</a:t>
            </a:r>
          </a:p>
        </p:txBody>
      </p:sp>
      <p:sp>
        <p:nvSpPr>
          <p:cNvPr id="21" name="TextBox 20"/>
          <p:cNvSpPr txBox="1"/>
          <p:nvPr userDrawn="1"/>
        </p:nvSpPr>
        <p:spPr>
          <a:xfrm>
            <a:off x="2447796" y="7266046"/>
            <a:ext cx="5472608" cy="307678"/>
          </a:xfrm>
          <a:prstGeom prst="rect">
            <a:avLst/>
          </a:prstGeom>
          <a:noFill/>
        </p:spPr>
        <p:txBody>
          <a:bodyPr wrap="square" lIns="0" tIns="0" rIns="0" bIns="0" rtlCol="0">
            <a:noAutofit/>
          </a:bodyPr>
          <a:lstStyle/>
          <a:p>
            <a:pPr marL="0" indent="0" algn="ctr">
              <a:buNone/>
            </a:pPr>
            <a:r>
              <a:rPr lang="en-GB" sz="1600" b="0" baseline="0" dirty="0" err="1">
                <a:solidFill>
                  <a:schemeClr val="bg1"/>
                </a:solidFill>
              </a:rPr>
              <a:t>WindEurope</a:t>
            </a:r>
            <a:r>
              <a:rPr lang="en-GB" sz="1600" b="0" baseline="0" dirty="0">
                <a:solidFill>
                  <a:schemeClr val="bg1"/>
                </a:solidFill>
              </a:rPr>
              <a:t>, September 2016	#WindEuropeSummit2016</a:t>
            </a:r>
            <a:endParaRPr lang="en-GB" sz="1600" b="1" dirty="0">
              <a:solidFill>
                <a:schemeClr val="bg1"/>
              </a:solidFill>
            </a:endParaRPr>
          </a:p>
        </p:txBody>
      </p:sp>
    </p:spTree>
    <p:extLst>
      <p:ext uri="{BB962C8B-B14F-4D97-AF65-F5344CB8AC3E}">
        <p14:creationId xmlns:p14="http://schemas.microsoft.com/office/powerpoint/2010/main" val="417871484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9" r:id="rId3"/>
    <p:sldLayoutId id="2147483680" r:id="rId4"/>
    <p:sldLayoutId id="2147483681" r:id="rId5"/>
    <p:sldLayoutId id="2147483682" r:id="rId6"/>
    <p:sldLayoutId id="2147483683" r:id="rId7"/>
    <p:sldLayoutId id="2147483662" r:id="rId8"/>
    <p:sldLayoutId id="2147483670" r:id="rId9"/>
    <p:sldLayoutId id="2147483664" r:id="rId10"/>
    <p:sldLayoutId id="2147483667" r:id="rId11"/>
    <p:sldLayoutId id="2147483665" r:id="rId12"/>
    <p:sldLayoutId id="2147483674" r:id="rId13"/>
    <p:sldLayoutId id="2147483671" r:id="rId14"/>
    <p:sldLayoutId id="2147483672" r:id="rId15"/>
    <p:sldLayoutId id="2147483673" r:id="rId16"/>
    <p:sldLayoutId id="2147483668" r:id="rId17"/>
    <p:sldLayoutId id="2147483669" r:id="rId18"/>
    <p:sldLayoutId id="2147483677" r:id="rId19"/>
    <p:sldLayoutId id="2147483675" r:id="rId20"/>
    <p:sldLayoutId id="2147483694" r:id="rId21"/>
  </p:sldLayoutIdLst>
  <p:hf sldNum="0" hdr="0" ftr="0"/>
  <p:txStyles>
    <p:titleStyle>
      <a:lvl1pPr algn="l" defTabSz="1005952" rtl="0" eaLnBrk="1" latinLnBrk="0" hangingPunct="1">
        <a:lnSpc>
          <a:spcPct val="90000"/>
        </a:lnSpc>
        <a:spcBef>
          <a:spcPct val="0"/>
        </a:spcBef>
        <a:buNone/>
        <a:defRPr sz="2400" b="1" kern="1200" cap="all" baseline="0">
          <a:solidFill>
            <a:schemeClr val="bg1"/>
          </a:solidFill>
          <a:latin typeface="+mj-lt"/>
          <a:ea typeface="+mj-ea"/>
          <a:cs typeface="+mj-cs"/>
        </a:defRPr>
      </a:lvl1pPr>
    </p:titleStyle>
    <p:bodyStyle>
      <a:lvl1pPr marL="359288" indent="-359288" algn="l" defTabSz="1005952"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718578" indent="-359288" algn="l" defTabSz="1005952"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077366" indent="-359288" algn="l" defTabSz="1005952"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437153"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a:solidFill>
            <a:schemeClr val="tx1"/>
          </a:solidFill>
          <a:latin typeface="+mn-lt"/>
          <a:ea typeface="+mn-ea"/>
          <a:cs typeface="+mn-cs"/>
        </a:defRPr>
      </a:lvl4pPr>
      <a:lvl5pPr marL="1796440"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a:solidFill>
            <a:schemeClr val="tx1"/>
          </a:solidFill>
          <a:latin typeface="+mn-lt"/>
          <a:ea typeface="+mn-ea"/>
          <a:cs typeface="+mn-cs"/>
        </a:defRPr>
      </a:lvl5pPr>
      <a:lvl6pPr marL="2155731"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baseline="0">
          <a:solidFill>
            <a:schemeClr val="tx1"/>
          </a:solidFill>
          <a:latin typeface="+mn-lt"/>
          <a:ea typeface="+mn-ea"/>
          <a:cs typeface="+mn-cs"/>
        </a:defRPr>
      </a:lvl6pPr>
      <a:lvl7pPr marL="2515018"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baseline="0">
          <a:solidFill>
            <a:schemeClr val="tx1"/>
          </a:solidFill>
          <a:latin typeface="+mn-lt"/>
          <a:ea typeface="+mn-ea"/>
          <a:cs typeface="+mn-cs"/>
        </a:defRPr>
      </a:lvl7pPr>
      <a:lvl8pPr marL="2874307"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baseline="0">
          <a:solidFill>
            <a:schemeClr val="tx1"/>
          </a:solidFill>
          <a:latin typeface="+mn-lt"/>
          <a:ea typeface="+mn-ea"/>
          <a:cs typeface="+mn-cs"/>
        </a:defRPr>
      </a:lvl8pPr>
      <a:lvl9pPr marL="3233595" indent="-359288" algn="l" defTabSz="1005952" rtl="0" eaLnBrk="1" latinLnBrk="0" hangingPunct="1">
        <a:lnSpc>
          <a:spcPct val="90000"/>
        </a:lnSpc>
        <a:spcBef>
          <a:spcPts val="300"/>
        </a:spcBef>
        <a:buClr>
          <a:schemeClr val="accent1"/>
        </a:buClr>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359288" indent="-359288" algn="l" defTabSz="1005952"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1pPr>
      <a:lvl2pPr marL="359288" indent="-359288" algn="l" defTabSz="1005952"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2pPr>
      <a:lvl3pPr marL="718578" indent="-359288" algn="l" defTabSz="1005952"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077366" indent="-359288" algn="l" defTabSz="1005952"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437153" indent="-359288" algn="l" defTabSz="1005952"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796440" indent="-359288" algn="l" defTabSz="1005952"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6pPr>
      <a:lvl7pPr marL="2155731" indent="-359288" algn="l" defTabSz="1005952" rtl="0" eaLnBrk="1" latinLnBrk="0" hangingPunct="1">
        <a:lnSpc>
          <a:spcPct val="100000"/>
        </a:lnSpc>
        <a:spcBef>
          <a:spcPts val="0"/>
        </a:spcBef>
        <a:buClr>
          <a:schemeClr val="accent1"/>
        </a:buClr>
        <a:buFont typeface="Arial" panose="020B0604020202020204" pitchFamily="34" charset="0"/>
        <a:buChar char="˗"/>
        <a:defRPr sz="1400" kern="1200" baseline="0">
          <a:solidFill>
            <a:schemeClr val="tx1"/>
          </a:solidFill>
          <a:latin typeface="+mn-lt"/>
          <a:ea typeface="+mn-ea"/>
          <a:cs typeface="+mn-cs"/>
        </a:defRPr>
      </a:lvl7pPr>
      <a:lvl8pPr marL="2515018" indent="-359288" algn="l" defTabSz="1005952" rtl="0" eaLnBrk="1" latinLnBrk="0" hangingPunct="1">
        <a:lnSpc>
          <a:spcPct val="100000"/>
        </a:lnSpc>
        <a:spcBef>
          <a:spcPts val="0"/>
        </a:spcBef>
        <a:buClr>
          <a:schemeClr val="accent1"/>
        </a:buClr>
        <a:buFont typeface="Arial" panose="020B0604020202020204" pitchFamily="34" charset="0"/>
        <a:buChar char="●"/>
        <a:defRPr sz="1400" kern="1200" baseline="0">
          <a:solidFill>
            <a:schemeClr val="tx1"/>
          </a:solidFill>
          <a:latin typeface="+mn-lt"/>
          <a:ea typeface="+mn-ea"/>
          <a:cs typeface="+mn-cs"/>
        </a:defRPr>
      </a:lvl8pPr>
      <a:lvl9pPr marL="2874307" indent="-359288" algn="l" defTabSz="1005952" rtl="0" eaLnBrk="1" latinLnBrk="0" hangingPunct="1">
        <a:lnSpc>
          <a:spcPct val="100000"/>
        </a:lnSpc>
        <a:spcBef>
          <a:spcPts val="0"/>
        </a:spcBef>
        <a:buClr>
          <a:schemeClr val="accent1"/>
        </a:buClr>
        <a:buFont typeface="Arial" panose="020B0604020202020204" pitchFamily="34" charset="0"/>
        <a:buChar char="˗"/>
        <a:defRPr sz="1400" kern="1200" baseline="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8" userDrawn="1">
          <p15:clr>
            <a:srgbClr val="F26B43"/>
          </p15:clr>
        </p15:guide>
        <p15:guide id="2" pos="328" userDrawn="1">
          <p15:clr>
            <a:srgbClr val="F26B43"/>
          </p15:clr>
        </p15:guide>
        <p15:guide id="3" pos="6407" userDrawn="1">
          <p15:clr>
            <a:srgbClr val="F26B43"/>
          </p15:clr>
        </p15:guide>
        <p15:guide id="5" orient="horz" pos="4558" userDrawn="1">
          <p15:clr>
            <a:srgbClr val="F26B43"/>
          </p15:clr>
        </p15:guide>
        <p15:guide id="7" orient="horz" pos="703" userDrawn="1">
          <p15:clr>
            <a:srgbClr val="F26B43"/>
          </p15:clr>
        </p15:guide>
        <p15:guide id="11" orient="horz" pos="676" userDrawn="1">
          <p15:clr>
            <a:srgbClr val="F26B43"/>
          </p15:clr>
        </p15:guide>
        <p15:guide id="12" pos="3277" userDrawn="1">
          <p15:clr>
            <a:srgbClr val="F26B43"/>
          </p15:clr>
        </p15:guide>
        <p15:guide id="13" pos="3458" userDrawn="1">
          <p15:clr>
            <a:srgbClr val="F26B43"/>
          </p15:clr>
        </p15:guide>
        <p15:guide id="14" orient="horz" pos="2653" userDrawn="1">
          <p15:clr>
            <a:srgbClr val="F26B43"/>
          </p15:clr>
        </p15:guide>
        <p15:guide id="15" orient="horz" pos="1066" userDrawn="1">
          <p15:clr>
            <a:srgbClr val="F26B43"/>
          </p15:clr>
        </p15:guide>
        <p15:guide id="16" pos="5318" userDrawn="1">
          <p15:clr>
            <a:srgbClr val="F26B43"/>
          </p15:clr>
        </p15:guide>
        <p15:guide id="17" pos="5409" userDrawn="1">
          <p15:clr>
            <a:srgbClr val="F26B43"/>
          </p15:clr>
        </p15:guide>
        <p15:guide id="18" orient="horz" pos="4331" userDrawn="1">
          <p15:clr>
            <a:srgbClr val="F26B43"/>
          </p15:clr>
        </p15:guide>
        <p15:guide id="19" orient="horz" pos="4513" userDrawn="1">
          <p15:clr>
            <a:srgbClr val="F26B43"/>
          </p15:clr>
        </p15:guide>
        <p15:guide id="20" orient="horz" pos="30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tif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tif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tif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14.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hyperlink" Target="https://www.bnef.com/Insight/12052https:/www.bnef.com/Insight/12052"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hyperlink" Target="https://www.bnef.com/Insight/7634"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3.emf"/><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1.emf"/><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3.emf"/><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4.emf"/><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5.emf"/><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6.emf"/><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7.emf"/><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8.emf"/><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9.emf"/><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60.emf"/><Relationship Id="rId7" Type="http://schemas.microsoft.com/office/2007/relationships/hdphoto" Target="../media/hdphoto2.wdp"/><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61.emf"/><Relationship Id="rId7" Type="http://schemas.microsoft.com/office/2007/relationships/hdphoto" Target="../media/hdphoto2.wdp"/><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62.emf"/><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64.emf"/><Relationship Id="rId7" Type="http://schemas.microsoft.com/office/2007/relationships/hdphoto" Target="../media/hdphoto2.wdp"/><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65.emf"/><Relationship Id="rId7" Type="http://schemas.microsoft.com/office/2007/relationships/hdphoto" Target="../media/hdphoto2.wdp"/><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66.emf"/><Relationship Id="rId7" Type="http://schemas.microsoft.com/office/2007/relationships/hdphoto" Target="../media/hdphoto2.wdp"/><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40.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image" Target="../media/image77.emf"/><Relationship Id="rId18" Type="http://schemas.openxmlformats.org/officeDocument/2006/relationships/image" Target="../media/image82.emf"/><Relationship Id="rId3" Type="http://schemas.openxmlformats.org/officeDocument/2006/relationships/image" Target="../media/image67.emf"/><Relationship Id="rId7" Type="http://schemas.openxmlformats.org/officeDocument/2006/relationships/image" Target="../media/image71.emf"/><Relationship Id="rId12" Type="http://schemas.openxmlformats.org/officeDocument/2006/relationships/image" Target="../media/image76.emf"/><Relationship Id="rId17" Type="http://schemas.openxmlformats.org/officeDocument/2006/relationships/image" Target="../media/image81.emf"/><Relationship Id="rId2" Type="http://schemas.openxmlformats.org/officeDocument/2006/relationships/notesSlide" Target="../notesSlides/notesSlide31.xml"/><Relationship Id="rId16" Type="http://schemas.openxmlformats.org/officeDocument/2006/relationships/image" Target="../media/image80.emf"/><Relationship Id="rId1" Type="http://schemas.openxmlformats.org/officeDocument/2006/relationships/slideLayout" Target="../slideLayouts/slideLayout8.xml"/><Relationship Id="rId6" Type="http://schemas.openxmlformats.org/officeDocument/2006/relationships/image" Target="../media/image70.emf"/><Relationship Id="rId11" Type="http://schemas.openxmlformats.org/officeDocument/2006/relationships/image" Target="../media/image75.emf"/><Relationship Id="rId5" Type="http://schemas.openxmlformats.org/officeDocument/2006/relationships/image" Target="../media/image69.emf"/><Relationship Id="rId15" Type="http://schemas.openxmlformats.org/officeDocument/2006/relationships/image" Target="../media/image79.emf"/><Relationship Id="rId10" Type="http://schemas.openxmlformats.org/officeDocument/2006/relationships/image" Target="../media/image74.emf"/><Relationship Id="rId4" Type="http://schemas.openxmlformats.org/officeDocument/2006/relationships/image" Target="../media/image68.emf"/><Relationship Id="rId9" Type="http://schemas.openxmlformats.org/officeDocument/2006/relationships/image" Target="../media/image73.emf"/><Relationship Id="rId14" Type="http://schemas.openxmlformats.org/officeDocument/2006/relationships/image" Target="../media/image78.emf"/></Relationships>
</file>

<file path=ppt/slides/_rels/slide41.xml.rels><?xml version="1.0" encoding="UTF-8" standalone="yes"?>
<Relationships xmlns="http://schemas.openxmlformats.org/package/2006/relationships"><Relationship Id="rId3" Type="http://schemas.openxmlformats.org/officeDocument/2006/relationships/image" Target="../media/image83.emf"/><Relationship Id="rId7" Type="http://schemas.openxmlformats.org/officeDocument/2006/relationships/image" Target="../media/image87.emf"/><Relationship Id="rId2" Type="http://schemas.openxmlformats.org/officeDocument/2006/relationships/notesSlide" Target="../notesSlides/notesSlide32.xml"/><Relationship Id="rId1" Type="http://schemas.openxmlformats.org/officeDocument/2006/relationships/slideLayout" Target="../slideLayouts/slideLayout21.xml"/><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s>
</file>

<file path=ppt/slides/_rels/slide42.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89.emf"/></Relationships>
</file>

<file path=ppt/slides/_rels/slide43.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93.emf"/><Relationship Id="rId4" Type="http://schemas.openxmlformats.org/officeDocument/2006/relationships/image" Target="../media/image92.emf"/></Relationships>
</file>

<file path=ppt/slides/_rels/slide45.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93.emf"/><Relationship Id="rId4" Type="http://schemas.openxmlformats.org/officeDocument/2006/relationships/image" Target="../media/image94.emf"/></Relationships>
</file>

<file path=ppt/slides/_rels/slide46.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1.emf"/><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1.emf"/><Relationship Id="rId1" Type="http://schemas.openxmlformats.org/officeDocument/2006/relationships/slideLayout" Target="../slideLayouts/slideLayout8.xml"/><Relationship Id="rId4" Type="http://schemas.openxmlformats.org/officeDocument/2006/relationships/image" Target="../media/image95.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5.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2263" y="2141608"/>
            <a:ext cx="5328243" cy="702175"/>
          </a:xfrm>
        </p:spPr>
        <p:txBody>
          <a:bodyPr/>
          <a:lstStyle/>
          <a:p>
            <a:r>
              <a:rPr lang="en-GB" sz="3200" dirty="0" err="1"/>
              <a:t>WindEurope</a:t>
            </a:r>
            <a:r>
              <a:rPr lang="en-GB" sz="3200" dirty="0"/>
              <a:t> Summit 2016</a:t>
            </a:r>
          </a:p>
        </p:txBody>
      </p:sp>
      <p:sp>
        <p:nvSpPr>
          <p:cNvPr id="5" name="Text Placeholder 4"/>
          <p:cNvSpPr>
            <a:spLocks noGrp="1"/>
          </p:cNvSpPr>
          <p:nvPr>
            <p:ph type="body" sz="quarter" idx="10"/>
          </p:nvPr>
        </p:nvSpPr>
        <p:spPr>
          <a:xfrm>
            <a:off x="5200329" y="4643933"/>
            <a:ext cx="3817985" cy="1197850"/>
          </a:xfrm>
        </p:spPr>
        <p:txBody>
          <a:bodyPr/>
          <a:lstStyle/>
          <a:p>
            <a:r>
              <a:rPr lang="en-GB" dirty="0"/>
              <a:t>Michael Liebreich</a:t>
            </a:r>
          </a:p>
          <a:p>
            <a:r>
              <a:rPr lang="en-GB" dirty="0"/>
              <a:t>Chairman of the Advisory Board</a:t>
            </a:r>
          </a:p>
          <a:p>
            <a:r>
              <a:rPr lang="en-GB" dirty="0"/>
              <a:t>Twitter: @</a:t>
            </a:r>
            <a:r>
              <a:rPr lang="en-GB" dirty="0" err="1"/>
              <a:t>mliebreich</a:t>
            </a:r>
            <a:endParaRPr lang="en-GB" dirty="0"/>
          </a:p>
        </p:txBody>
      </p:sp>
      <p:sp>
        <p:nvSpPr>
          <p:cNvPr id="7" name="Text Placeholder 6"/>
          <p:cNvSpPr>
            <a:spLocks noGrp="1"/>
          </p:cNvSpPr>
          <p:nvPr>
            <p:ph type="body" sz="quarter" idx="11"/>
          </p:nvPr>
        </p:nvSpPr>
        <p:spPr>
          <a:xfrm>
            <a:off x="5200346" y="3131828"/>
            <a:ext cx="5465763" cy="360363"/>
          </a:xfrm>
        </p:spPr>
        <p:txBody>
          <a:bodyPr/>
          <a:lstStyle/>
          <a:p>
            <a:r>
              <a:rPr lang="en-GB" sz="3200" dirty="0"/>
              <a:t>Hamburg</a:t>
            </a:r>
          </a:p>
          <a:p>
            <a:r>
              <a:rPr lang="en-GB" sz="3200" dirty="0"/>
              <a:t>27 September 2016</a:t>
            </a:r>
          </a:p>
        </p:txBody>
      </p:sp>
    </p:spTree>
    <p:extLst>
      <p:ext uri="{BB962C8B-B14F-4D97-AF65-F5344CB8AC3E}">
        <p14:creationId xmlns:p14="http://schemas.microsoft.com/office/powerpoint/2010/main" val="202133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488" y="107950"/>
            <a:ext cx="7913255" cy="828050"/>
          </a:xfrm>
        </p:spPr>
        <p:txBody>
          <a:bodyPr/>
          <a:lstStyle/>
          <a:p>
            <a:r>
              <a:rPr lang="en-GB" dirty="0"/>
              <a:t>2016 unsubsidised clean energy</a:t>
            </a:r>
            <a:br>
              <a:rPr lang="en-GB" dirty="0"/>
            </a:br>
            <a:r>
              <a:rPr lang="en-GB" dirty="0"/>
              <a:t>World records</a:t>
            </a:r>
          </a:p>
        </p:txBody>
      </p:sp>
      <p:sp>
        <p:nvSpPr>
          <p:cNvPr id="27" name="Content Placeholder 26"/>
          <p:cNvSpPr>
            <a:spLocks noGrp="1"/>
          </p:cNvSpPr>
          <p:nvPr>
            <p:ph sz="quarter" idx="18"/>
          </p:nvPr>
        </p:nvSpPr>
        <p:spPr>
          <a:xfrm>
            <a:off x="4734820" y="6879636"/>
            <a:ext cx="5442250" cy="284627"/>
          </a:xfrm>
        </p:spPr>
        <p:txBody>
          <a:bodyPr/>
          <a:lstStyle/>
          <a:p>
            <a:pPr algn="r"/>
            <a:r>
              <a:rPr lang="en-GB" sz="1100" dirty="0"/>
              <a:t>Source: Bloomberg New Energy Finance; </a:t>
            </a:r>
            <a:r>
              <a:rPr lang="en-GB" sz="1100" dirty="0" err="1"/>
              <a:t>ImagesSiemens</a:t>
            </a:r>
            <a:r>
              <a:rPr lang="en-GB" sz="1100" dirty="0"/>
              <a:t>; Wikimedia Commons</a:t>
            </a:r>
          </a:p>
        </p:txBody>
      </p:sp>
      <p:sp>
        <p:nvSpPr>
          <p:cNvPr id="28" name="Text Placeholder 27"/>
          <p:cNvSpPr>
            <a:spLocks noGrp="1"/>
          </p:cNvSpPr>
          <p:nvPr>
            <p:ph type="body" sz="quarter" idx="19"/>
          </p:nvPr>
        </p:nvSpPr>
        <p:spPr>
          <a:xfrm>
            <a:off x="133033" y="1540275"/>
            <a:ext cx="5098353" cy="542988"/>
          </a:xfrm>
        </p:spPr>
        <p:txBody>
          <a:bodyPr/>
          <a:lstStyle/>
          <a:p>
            <a:r>
              <a:rPr lang="en-US" dirty="0"/>
              <a:t>Onshore wind</a:t>
            </a:r>
          </a:p>
        </p:txBody>
      </p:sp>
      <p:sp>
        <p:nvSpPr>
          <p:cNvPr id="29" name="Text Placeholder 28"/>
          <p:cNvSpPr>
            <a:spLocks noGrp="1"/>
          </p:cNvSpPr>
          <p:nvPr>
            <p:ph type="body" sz="quarter" idx="20"/>
          </p:nvPr>
        </p:nvSpPr>
        <p:spPr>
          <a:xfrm>
            <a:off x="5403243" y="1540275"/>
            <a:ext cx="5098353" cy="542988"/>
          </a:xfrm>
        </p:spPr>
        <p:txBody>
          <a:bodyPr/>
          <a:lstStyle/>
          <a:p>
            <a:r>
              <a:rPr lang="en-US" dirty="0"/>
              <a:t>Solar PV</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3033" y="2290296"/>
            <a:ext cx="5098353" cy="2404753"/>
          </a:xfrm>
          <a:prstGeom prst="rect">
            <a:avLst/>
          </a:prstGeom>
        </p:spPr>
      </p:pic>
      <p:grpSp>
        <p:nvGrpSpPr>
          <p:cNvPr id="16" name="Group 15"/>
          <p:cNvGrpSpPr/>
          <p:nvPr/>
        </p:nvGrpSpPr>
        <p:grpSpPr>
          <a:xfrm>
            <a:off x="705863" y="4888590"/>
            <a:ext cx="4296367" cy="1860087"/>
            <a:chOff x="5568060" y="4630289"/>
            <a:chExt cx="5400600" cy="2480315"/>
          </a:xfrm>
        </p:grpSpPr>
        <p:sp>
          <p:nvSpPr>
            <p:cNvPr id="17" name="TextBox 16"/>
            <p:cNvSpPr txBox="1"/>
            <p:nvPr/>
          </p:nvSpPr>
          <p:spPr>
            <a:xfrm>
              <a:off x="5568060" y="4630289"/>
              <a:ext cx="4968552" cy="2462410"/>
            </a:xfrm>
            <a:prstGeom prst="rect">
              <a:avLst/>
            </a:prstGeom>
            <a:noFill/>
          </p:spPr>
          <p:txBody>
            <a:bodyPr wrap="square" lIns="0" tIns="0" rIns="0" bIns="0" rtlCol="0">
              <a:spAutoFit/>
            </a:bodyPr>
            <a:lstStyle/>
            <a:p>
              <a:pPr marL="0" indent="0">
                <a:buNone/>
              </a:pPr>
              <a:r>
                <a:rPr lang="en-GB" sz="2200" dirty="0"/>
                <a:t>Location:</a:t>
              </a:r>
            </a:p>
            <a:p>
              <a:pPr marL="0" indent="0">
                <a:buNone/>
              </a:pPr>
              <a:r>
                <a:rPr lang="en-GB" sz="2200" dirty="0"/>
                <a:t>Bidder:</a:t>
              </a:r>
            </a:p>
            <a:p>
              <a:pPr marL="0" indent="0">
                <a:buNone/>
              </a:pPr>
              <a:r>
                <a:rPr lang="en-GB" sz="2200" dirty="0"/>
                <a:t>Signed:</a:t>
              </a:r>
            </a:p>
            <a:p>
              <a:pPr marL="0" indent="0">
                <a:buNone/>
              </a:pPr>
              <a:r>
                <a:rPr lang="en-GB" sz="2200" dirty="0"/>
                <a:t>Construction:</a:t>
              </a:r>
            </a:p>
            <a:p>
              <a:pPr marL="0" indent="0">
                <a:buNone/>
              </a:pPr>
              <a:r>
                <a:rPr lang="en-GB" sz="2200" dirty="0">
                  <a:solidFill>
                    <a:srgbClr val="FF0000"/>
                  </a:solidFill>
                </a:rPr>
                <a:t>Price:</a:t>
              </a:r>
            </a:p>
          </p:txBody>
        </p:sp>
        <p:sp>
          <p:nvSpPr>
            <p:cNvPr id="18" name="TextBox 17"/>
            <p:cNvSpPr txBox="1"/>
            <p:nvPr/>
          </p:nvSpPr>
          <p:spPr>
            <a:xfrm>
              <a:off x="7798391" y="4648194"/>
              <a:ext cx="3170269" cy="2462410"/>
            </a:xfrm>
            <a:prstGeom prst="rect">
              <a:avLst/>
            </a:prstGeom>
            <a:noFill/>
          </p:spPr>
          <p:txBody>
            <a:bodyPr wrap="square" lIns="0" tIns="0" rIns="0" bIns="0" rtlCol="0">
              <a:spAutoFit/>
            </a:bodyPr>
            <a:lstStyle/>
            <a:p>
              <a:pPr marL="0" indent="0">
                <a:buNone/>
              </a:pPr>
              <a:r>
                <a:rPr lang="en-GB" sz="2200" dirty="0"/>
                <a:t>Morocco</a:t>
              </a:r>
            </a:p>
            <a:p>
              <a:pPr marL="0" indent="0">
                <a:buNone/>
              </a:pPr>
              <a:r>
                <a:rPr lang="en-GB" sz="2200" dirty="0"/>
                <a:t>Enel Green Power</a:t>
              </a:r>
            </a:p>
            <a:p>
              <a:pPr marL="0" indent="0">
                <a:buNone/>
              </a:pPr>
              <a:r>
                <a:rPr lang="en-GB" sz="2200" dirty="0"/>
                <a:t>January 2016</a:t>
              </a:r>
            </a:p>
            <a:p>
              <a:pPr marL="0" indent="0">
                <a:buNone/>
              </a:pPr>
              <a:r>
                <a:rPr lang="en-GB" sz="2200" dirty="0"/>
                <a:t>2018</a:t>
              </a:r>
            </a:p>
            <a:p>
              <a:pPr marL="0" indent="0">
                <a:buNone/>
              </a:pPr>
              <a:r>
                <a:rPr lang="en-GB" sz="2200" dirty="0">
                  <a:solidFill>
                    <a:srgbClr val="EA2839"/>
                  </a:solidFill>
                </a:rPr>
                <a:t>US$ 3.0 c/kWh</a:t>
              </a:r>
            </a:p>
          </p:txBody>
        </p:sp>
      </p:grpSp>
      <p:grpSp>
        <p:nvGrpSpPr>
          <p:cNvPr id="9" name="Group 8"/>
          <p:cNvGrpSpPr/>
          <p:nvPr/>
        </p:nvGrpSpPr>
        <p:grpSpPr>
          <a:xfrm>
            <a:off x="5632650" y="4902344"/>
            <a:ext cx="4907557" cy="1846659"/>
            <a:chOff x="5396388" y="4721103"/>
            <a:chExt cx="5396709" cy="2462513"/>
          </a:xfrm>
        </p:grpSpPr>
        <p:sp>
          <p:nvSpPr>
            <p:cNvPr id="14" name="TextBox 13"/>
            <p:cNvSpPr txBox="1"/>
            <p:nvPr/>
          </p:nvSpPr>
          <p:spPr>
            <a:xfrm>
              <a:off x="5396388" y="4721103"/>
              <a:ext cx="4968552" cy="2462513"/>
            </a:xfrm>
            <a:prstGeom prst="rect">
              <a:avLst/>
            </a:prstGeom>
            <a:noFill/>
          </p:spPr>
          <p:txBody>
            <a:bodyPr wrap="square" lIns="0" tIns="0" rIns="0" bIns="0" rtlCol="0">
              <a:spAutoFit/>
            </a:bodyPr>
            <a:lstStyle/>
            <a:p>
              <a:pPr marL="0" indent="0">
                <a:buNone/>
              </a:pPr>
              <a:r>
                <a:rPr lang="en-GB" sz="2200" dirty="0"/>
                <a:t>Location:</a:t>
              </a:r>
            </a:p>
            <a:p>
              <a:pPr marL="0" indent="0">
                <a:buNone/>
              </a:pPr>
              <a:r>
                <a:rPr lang="en-GB" sz="2200" dirty="0"/>
                <a:t>Bidder:</a:t>
              </a:r>
            </a:p>
            <a:p>
              <a:pPr marL="0" indent="0">
                <a:buNone/>
              </a:pPr>
              <a:r>
                <a:rPr lang="en-GB" sz="2200" dirty="0"/>
                <a:t>Signed:</a:t>
              </a:r>
            </a:p>
            <a:p>
              <a:pPr marL="0" indent="0">
                <a:buNone/>
              </a:pPr>
              <a:r>
                <a:rPr lang="en-GB" sz="2200" dirty="0"/>
                <a:t>Construction:</a:t>
              </a:r>
            </a:p>
            <a:p>
              <a:pPr marL="0" indent="0">
                <a:buNone/>
              </a:pPr>
              <a:r>
                <a:rPr lang="en-GB" sz="2200" dirty="0">
                  <a:solidFill>
                    <a:srgbClr val="FF0000"/>
                  </a:solidFill>
                </a:rPr>
                <a:t>Price:</a:t>
              </a:r>
            </a:p>
          </p:txBody>
        </p:sp>
        <p:sp>
          <p:nvSpPr>
            <p:cNvPr id="15" name="TextBox 14"/>
            <p:cNvSpPr txBox="1"/>
            <p:nvPr/>
          </p:nvSpPr>
          <p:spPr>
            <a:xfrm>
              <a:off x="7319380" y="4721103"/>
              <a:ext cx="3473717" cy="2462513"/>
            </a:xfrm>
            <a:prstGeom prst="rect">
              <a:avLst/>
            </a:prstGeom>
            <a:noFill/>
          </p:spPr>
          <p:txBody>
            <a:bodyPr wrap="square" lIns="0" tIns="0" rIns="0" bIns="0" rtlCol="0">
              <a:spAutoFit/>
            </a:bodyPr>
            <a:lstStyle/>
            <a:p>
              <a:pPr marL="0" indent="0">
                <a:buNone/>
              </a:pPr>
              <a:r>
                <a:rPr lang="en-GB" sz="2200" dirty="0"/>
                <a:t>Peru</a:t>
              </a:r>
            </a:p>
            <a:p>
              <a:pPr marL="0" indent="0">
                <a:buNone/>
              </a:pPr>
              <a:r>
                <a:rPr lang="en-GB" sz="2200" dirty="0"/>
                <a:t>Enel Green Power</a:t>
              </a:r>
            </a:p>
            <a:p>
              <a:pPr marL="0" indent="0">
                <a:buNone/>
              </a:pPr>
              <a:r>
                <a:rPr lang="en-GB" sz="2200" dirty="0"/>
                <a:t>February 2016</a:t>
              </a:r>
            </a:p>
            <a:p>
              <a:pPr marL="0" indent="0">
                <a:buNone/>
              </a:pPr>
              <a:r>
                <a:rPr lang="en-GB" sz="2200" dirty="0"/>
                <a:t>2017</a:t>
              </a:r>
            </a:p>
            <a:p>
              <a:pPr marL="0" indent="0">
                <a:buNone/>
              </a:pPr>
              <a:r>
                <a:rPr lang="en-GB" sz="2200" b="1" dirty="0">
                  <a:solidFill>
                    <a:srgbClr val="EA2839"/>
                  </a:solidFill>
                </a:rPr>
                <a:t>US$ 4.8 c/kWh</a:t>
              </a:r>
            </a:p>
          </p:txBody>
        </p:sp>
      </p:grpSp>
      <p:pic>
        <p:nvPicPr>
          <p:cNvPr id="19" name="Picture 18" descr="173208111_d613603f18_b.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03207" y="2313213"/>
            <a:ext cx="5098354" cy="2401022"/>
          </a:xfrm>
          <a:prstGeom prst="rect">
            <a:avLst/>
          </a:prstGeom>
        </p:spPr>
      </p:pic>
    </p:spTree>
    <p:extLst>
      <p:ext uri="{BB962C8B-B14F-4D97-AF65-F5344CB8AC3E}">
        <p14:creationId xmlns:p14="http://schemas.microsoft.com/office/powerpoint/2010/main" val="90652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488" y="107950"/>
            <a:ext cx="7913255" cy="828050"/>
          </a:xfrm>
        </p:spPr>
        <p:txBody>
          <a:bodyPr/>
          <a:lstStyle/>
          <a:p>
            <a:r>
              <a:rPr lang="en-GB" dirty="0"/>
              <a:t>2016 unsubsidised clean energy</a:t>
            </a:r>
            <a:br>
              <a:rPr lang="en-GB" dirty="0"/>
            </a:br>
            <a:r>
              <a:rPr lang="en-GB" dirty="0"/>
              <a:t>World records</a:t>
            </a:r>
          </a:p>
        </p:txBody>
      </p:sp>
      <p:sp>
        <p:nvSpPr>
          <p:cNvPr id="27" name="Content Placeholder 26"/>
          <p:cNvSpPr>
            <a:spLocks noGrp="1"/>
          </p:cNvSpPr>
          <p:nvPr>
            <p:ph sz="quarter" idx="18"/>
          </p:nvPr>
        </p:nvSpPr>
        <p:spPr>
          <a:xfrm>
            <a:off x="4734820" y="6879636"/>
            <a:ext cx="5442250" cy="284627"/>
          </a:xfrm>
        </p:spPr>
        <p:txBody>
          <a:bodyPr/>
          <a:lstStyle/>
          <a:p>
            <a:pPr algn="r"/>
            <a:r>
              <a:rPr lang="en-GB" sz="1100" dirty="0"/>
              <a:t>Source: Bloomberg New Energy Finance; </a:t>
            </a:r>
            <a:r>
              <a:rPr lang="en-GB" sz="1100" dirty="0" err="1"/>
              <a:t>ImagesSiemens</a:t>
            </a:r>
            <a:r>
              <a:rPr lang="en-GB" sz="1100" dirty="0"/>
              <a:t>; Wikimedia Commons</a:t>
            </a:r>
          </a:p>
        </p:txBody>
      </p:sp>
      <p:sp>
        <p:nvSpPr>
          <p:cNvPr id="28" name="Text Placeholder 27"/>
          <p:cNvSpPr>
            <a:spLocks noGrp="1"/>
          </p:cNvSpPr>
          <p:nvPr>
            <p:ph type="body" sz="quarter" idx="19"/>
          </p:nvPr>
        </p:nvSpPr>
        <p:spPr>
          <a:xfrm>
            <a:off x="133033" y="1540275"/>
            <a:ext cx="5098353" cy="542988"/>
          </a:xfrm>
        </p:spPr>
        <p:txBody>
          <a:bodyPr/>
          <a:lstStyle/>
          <a:p>
            <a:r>
              <a:rPr lang="en-US" dirty="0"/>
              <a:t>Onshore wind</a:t>
            </a:r>
          </a:p>
        </p:txBody>
      </p:sp>
      <p:sp>
        <p:nvSpPr>
          <p:cNvPr id="29" name="Text Placeholder 28"/>
          <p:cNvSpPr>
            <a:spLocks noGrp="1"/>
          </p:cNvSpPr>
          <p:nvPr>
            <p:ph type="body" sz="quarter" idx="20"/>
          </p:nvPr>
        </p:nvSpPr>
        <p:spPr>
          <a:xfrm>
            <a:off x="5403243" y="1540275"/>
            <a:ext cx="5098353" cy="542988"/>
          </a:xfrm>
        </p:spPr>
        <p:txBody>
          <a:bodyPr/>
          <a:lstStyle/>
          <a:p>
            <a:r>
              <a:rPr lang="en-US" dirty="0"/>
              <a:t>Solar PV</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3033" y="2290296"/>
            <a:ext cx="5098353" cy="2404753"/>
          </a:xfrm>
          <a:prstGeom prst="rect">
            <a:avLst/>
          </a:prstGeom>
        </p:spPr>
      </p:pic>
      <p:grpSp>
        <p:nvGrpSpPr>
          <p:cNvPr id="16" name="Group 15"/>
          <p:cNvGrpSpPr/>
          <p:nvPr/>
        </p:nvGrpSpPr>
        <p:grpSpPr>
          <a:xfrm>
            <a:off x="705863" y="4888590"/>
            <a:ext cx="4296367" cy="1860087"/>
            <a:chOff x="5568060" y="4630289"/>
            <a:chExt cx="5400600" cy="2480315"/>
          </a:xfrm>
        </p:grpSpPr>
        <p:sp>
          <p:nvSpPr>
            <p:cNvPr id="17" name="TextBox 16"/>
            <p:cNvSpPr txBox="1"/>
            <p:nvPr/>
          </p:nvSpPr>
          <p:spPr>
            <a:xfrm>
              <a:off x="5568060" y="4630289"/>
              <a:ext cx="4968552" cy="2462410"/>
            </a:xfrm>
            <a:prstGeom prst="rect">
              <a:avLst/>
            </a:prstGeom>
            <a:noFill/>
          </p:spPr>
          <p:txBody>
            <a:bodyPr wrap="square" lIns="0" tIns="0" rIns="0" bIns="0" rtlCol="0">
              <a:spAutoFit/>
            </a:bodyPr>
            <a:lstStyle/>
            <a:p>
              <a:pPr marL="0" indent="0">
                <a:buNone/>
              </a:pPr>
              <a:r>
                <a:rPr lang="en-GB" sz="2200" dirty="0"/>
                <a:t>Location:</a:t>
              </a:r>
            </a:p>
            <a:p>
              <a:pPr marL="0" indent="0">
                <a:buNone/>
              </a:pPr>
              <a:r>
                <a:rPr lang="en-GB" sz="2200" dirty="0"/>
                <a:t>Bidder:</a:t>
              </a:r>
            </a:p>
            <a:p>
              <a:pPr marL="0" indent="0">
                <a:buNone/>
              </a:pPr>
              <a:r>
                <a:rPr lang="en-GB" sz="2200" dirty="0"/>
                <a:t>Signed:</a:t>
              </a:r>
            </a:p>
            <a:p>
              <a:pPr marL="0" indent="0">
                <a:buNone/>
              </a:pPr>
              <a:r>
                <a:rPr lang="en-GB" sz="2200" dirty="0"/>
                <a:t>Construction:</a:t>
              </a:r>
            </a:p>
            <a:p>
              <a:pPr marL="0" indent="0">
                <a:buNone/>
              </a:pPr>
              <a:r>
                <a:rPr lang="en-GB" sz="2200" dirty="0">
                  <a:solidFill>
                    <a:srgbClr val="FF0000"/>
                  </a:solidFill>
                </a:rPr>
                <a:t>Price:</a:t>
              </a:r>
            </a:p>
          </p:txBody>
        </p:sp>
        <p:sp>
          <p:nvSpPr>
            <p:cNvPr id="18" name="TextBox 17"/>
            <p:cNvSpPr txBox="1"/>
            <p:nvPr/>
          </p:nvSpPr>
          <p:spPr>
            <a:xfrm>
              <a:off x="7798391" y="4648194"/>
              <a:ext cx="3170269" cy="2462410"/>
            </a:xfrm>
            <a:prstGeom prst="rect">
              <a:avLst/>
            </a:prstGeom>
            <a:noFill/>
          </p:spPr>
          <p:txBody>
            <a:bodyPr wrap="square" lIns="0" tIns="0" rIns="0" bIns="0" rtlCol="0">
              <a:spAutoFit/>
            </a:bodyPr>
            <a:lstStyle/>
            <a:p>
              <a:pPr marL="0" indent="0">
                <a:buNone/>
              </a:pPr>
              <a:r>
                <a:rPr lang="en-GB" sz="2200" dirty="0"/>
                <a:t>Morocco</a:t>
              </a:r>
            </a:p>
            <a:p>
              <a:pPr marL="0" indent="0">
                <a:buNone/>
              </a:pPr>
              <a:r>
                <a:rPr lang="en-GB" sz="2200" dirty="0"/>
                <a:t>Enel Green Power</a:t>
              </a:r>
            </a:p>
            <a:p>
              <a:pPr marL="0" indent="0">
                <a:buNone/>
              </a:pPr>
              <a:r>
                <a:rPr lang="en-GB" sz="2200" dirty="0"/>
                <a:t>January 2016</a:t>
              </a:r>
            </a:p>
            <a:p>
              <a:pPr marL="0" indent="0">
                <a:buNone/>
              </a:pPr>
              <a:r>
                <a:rPr lang="en-GB" sz="2200" dirty="0"/>
                <a:t>2018</a:t>
              </a:r>
            </a:p>
            <a:p>
              <a:pPr marL="0" indent="0">
                <a:buNone/>
              </a:pPr>
              <a:r>
                <a:rPr lang="en-GB" sz="2200" dirty="0">
                  <a:solidFill>
                    <a:srgbClr val="EA2839"/>
                  </a:solidFill>
                </a:rPr>
                <a:t>US$ 3.0 c/kWh</a:t>
              </a:r>
            </a:p>
          </p:txBody>
        </p:sp>
      </p:grpSp>
      <p:grpSp>
        <p:nvGrpSpPr>
          <p:cNvPr id="9" name="Group 8"/>
          <p:cNvGrpSpPr/>
          <p:nvPr/>
        </p:nvGrpSpPr>
        <p:grpSpPr>
          <a:xfrm>
            <a:off x="5632650" y="4902344"/>
            <a:ext cx="4907557" cy="1846659"/>
            <a:chOff x="5396388" y="4721103"/>
            <a:chExt cx="5396709" cy="2462513"/>
          </a:xfrm>
        </p:grpSpPr>
        <p:sp>
          <p:nvSpPr>
            <p:cNvPr id="14" name="TextBox 13"/>
            <p:cNvSpPr txBox="1"/>
            <p:nvPr/>
          </p:nvSpPr>
          <p:spPr>
            <a:xfrm>
              <a:off x="5396388" y="4721103"/>
              <a:ext cx="4968552" cy="2462513"/>
            </a:xfrm>
            <a:prstGeom prst="rect">
              <a:avLst/>
            </a:prstGeom>
            <a:noFill/>
          </p:spPr>
          <p:txBody>
            <a:bodyPr wrap="square" lIns="0" tIns="0" rIns="0" bIns="0" rtlCol="0">
              <a:spAutoFit/>
            </a:bodyPr>
            <a:lstStyle/>
            <a:p>
              <a:pPr marL="0" indent="0">
                <a:buNone/>
              </a:pPr>
              <a:r>
                <a:rPr lang="en-GB" sz="2200" dirty="0"/>
                <a:t>Location:</a:t>
              </a:r>
            </a:p>
            <a:p>
              <a:pPr marL="0" indent="0">
                <a:buNone/>
              </a:pPr>
              <a:r>
                <a:rPr lang="en-GB" sz="2200" dirty="0"/>
                <a:t>Bidder:</a:t>
              </a:r>
            </a:p>
            <a:p>
              <a:pPr marL="0" indent="0">
                <a:buNone/>
              </a:pPr>
              <a:r>
                <a:rPr lang="en-GB" sz="2200" dirty="0"/>
                <a:t>Signed:</a:t>
              </a:r>
            </a:p>
            <a:p>
              <a:pPr marL="0" indent="0">
                <a:buNone/>
              </a:pPr>
              <a:r>
                <a:rPr lang="en-GB" sz="2200" dirty="0"/>
                <a:t>Construction:</a:t>
              </a:r>
            </a:p>
            <a:p>
              <a:pPr marL="0" indent="0">
                <a:buNone/>
              </a:pPr>
              <a:r>
                <a:rPr lang="en-GB" sz="2200" dirty="0">
                  <a:solidFill>
                    <a:srgbClr val="FF0000"/>
                  </a:solidFill>
                </a:rPr>
                <a:t>Price:</a:t>
              </a:r>
            </a:p>
          </p:txBody>
        </p:sp>
        <p:sp>
          <p:nvSpPr>
            <p:cNvPr id="15" name="TextBox 14"/>
            <p:cNvSpPr txBox="1"/>
            <p:nvPr/>
          </p:nvSpPr>
          <p:spPr>
            <a:xfrm>
              <a:off x="7319380" y="4721103"/>
              <a:ext cx="3473717" cy="2462513"/>
            </a:xfrm>
            <a:prstGeom prst="rect">
              <a:avLst/>
            </a:prstGeom>
            <a:noFill/>
          </p:spPr>
          <p:txBody>
            <a:bodyPr wrap="square" lIns="0" tIns="0" rIns="0" bIns="0" rtlCol="0">
              <a:spAutoFit/>
            </a:bodyPr>
            <a:lstStyle/>
            <a:p>
              <a:pPr marL="0" indent="0">
                <a:buNone/>
              </a:pPr>
              <a:r>
                <a:rPr lang="en-GB" sz="2200" dirty="0"/>
                <a:t>Coahuila, Mexico</a:t>
              </a:r>
            </a:p>
            <a:p>
              <a:pPr marL="0" indent="0">
                <a:buNone/>
              </a:pPr>
              <a:r>
                <a:rPr lang="en-GB" sz="2200" dirty="0"/>
                <a:t>Enel Green Power</a:t>
              </a:r>
            </a:p>
            <a:p>
              <a:pPr marL="0" indent="0">
                <a:buNone/>
              </a:pPr>
              <a:r>
                <a:rPr lang="en-GB" sz="2200" dirty="0"/>
                <a:t>March 2016</a:t>
              </a:r>
            </a:p>
            <a:p>
              <a:pPr marL="0" indent="0">
                <a:buNone/>
              </a:pPr>
              <a:r>
                <a:rPr lang="en-GB" sz="2200" dirty="0"/>
                <a:t>2018</a:t>
              </a:r>
            </a:p>
            <a:p>
              <a:pPr marL="0" indent="0">
                <a:buNone/>
              </a:pPr>
              <a:r>
                <a:rPr lang="en-GB" sz="2200" b="1" dirty="0">
                  <a:solidFill>
                    <a:srgbClr val="EA2839"/>
                  </a:solidFill>
                </a:rPr>
                <a:t>US$ 3.6 c/kWh</a:t>
              </a:r>
            </a:p>
          </p:txBody>
        </p:sp>
      </p:grpSp>
      <p:pic>
        <p:nvPicPr>
          <p:cNvPr id="20" name="Picture 19"/>
          <p:cNvPicPr>
            <a:picLocks noChangeAspect="1"/>
          </p:cNvPicPr>
          <p:nvPr/>
        </p:nvPicPr>
        <p:blipFill rotWithShape="1">
          <a:blip r:embed="rId3" cstate="email">
            <a:extLst>
              <a:ext uri="{28A0092B-C50C-407E-A947-70E740481C1C}">
                <a14:useLocalDpi xmlns:a14="http://schemas.microsoft.com/office/drawing/2010/main"/>
              </a:ext>
            </a:extLst>
          </a:blip>
          <a:srcRect t="-12035" b="-1"/>
          <a:stretch/>
        </p:blipFill>
        <p:spPr>
          <a:xfrm>
            <a:off x="5403243" y="1998054"/>
            <a:ext cx="5098353" cy="2696944"/>
          </a:xfrm>
          <a:prstGeom prst="rect">
            <a:avLst/>
          </a:prstGeom>
        </p:spPr>
      </p:pic>
    </p:spTree>
    <p:extLst>
      <p:ext uri="{BB962C8B-B14F-4D97-AF65-F5344CB8AC3E}">
        <p14:creationId xmlns:p14="http://schemas.microsoft.com/office/powerpoint/2010/main" val="296934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488" y="107950"/>
            <a:ext cx="7913255" cy="828050"/>
          </a:xfrm>
        </p:spPr>
        <p:txBody>
          <a:bodyPr/>
          <a:lstStyle/>
          <a:p>
            <a:r>
              <a:rPr lang="en-GB" dirty="0"/>
              <a:t>2016 unsubsidised clean energy</a:t>
            </a:r>
            <a:br>
              <a:rPr lang="en-GB" dirty="0"/>
            </a:br>
            <a:r>
              <a:rPr lang="en-GB" dirty="0"/>
              <a:t>World records</a:t>
            </a:r>
          </a:p>
        </p:txBody>
      </p:sp>
      <p:sp>
        <p:nvSpPr>
          <p:cNvPr id="27" name="Content Placeholder 26"/>
          <p:cNvSpPr>
            <a:spLocks noGrp="1"/>
          </p:cNvSpPr>
          <p:nvPr>
            <p:ph sz="quarter" idx="18"/>
          </p:nvPr>
        </p:nvSpPr>
        <p:spPr>
          <a:xfrm>
            <a:off x="4734820" y="6879636"/>
            <a:ext cx="5442250" cy="284627"/>
          </a:xfrm>
        </p:spPr>
        <p:txBody>
          <a:bodyPr/>
          <a:lstStyle/>
          <a:p>
            <a:pPr algn="r"/>
            <a:r>
              <a:rPr lang="en-GB" sz="1100" dirty="0"/>
              <a:t>Source: Bloomberg New Energy Finance; </a:t>
            </a:r>
            <a:r>
              <a:rPr lang="en-GB" sz="1100" dirty="0" err="1"/>
              <a:t>ImagesSiemens</a:t>
            </a:r>
            <a:r>
              <a:rPr lang="en-GB" sz="1100" dirty="0"/>
              <a:t>; Wikimedia Commons</a:t>
            </a:r>
          </a:p>
        </p:txBody>
      </p:sp>
      <p:sp>
        <p:nvSpPr>
          <p:cNvPr id="28" name="Text Placeholder 27"/>
          <p:cNvSpPr>
            <a:spLocks noGrp="1"/>
          </p:cNvSpPr>
          <p:nvPr>
            <p:ph type="body" sz="quarter" idx="19"/>
          </p:nvPr>
        </p:nvSpPr>
        <p:spPr>
          <a:xfrm>
            <a:off x="133033" y="1540275"/>
            <a:ext cx="5098353" cy="542988"/>
          </a:xfrm>
        </p:spPr>
        <p:txBody>
          <a:bodyPr/>
          <a:lstStyle/>
          <a:p>
            <a:r>
              <a:rPr lang="en-US" dirty="0"/>
              <a:t>Onshore wind</a:t>
            </a:r>
          </a:p>
        </p:txBody>
      </p:sp>
      <p:sp>
        <p:nvSpPr>
          <p:cNvPr id="29" name="Text Placeholder 28"/>
          <p:cNvSpPr>
            <a:spLocks noGrp="1"/>
          </p:cNvSpPr>
          <p:nvPr>
            <p:ph type="body" sz="quarter" idx="20"/>
          </p:nvPr>
        </p:nvSpPr>
        <p:spPr>
          <a:xfrm>
            <a:off x="5403243" y="1540275"/>
            <a:ext cx="5098353" cy="542988"/>
          </a:xfrm>
        </p:spPr>
        <p:txBody>
          <a:bodyPr/>
          <a:lstStyle/>
          <a:p>
            <a:r>
              <a:rPr lang="en-US" dirty="0"/>
              <a:t>Solar PV</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3033" y="2290296"/>
            <a:ext cx="5098353" cy="2404753"/>
          </a:xfrm>
          <a:prstGeom prst="rect">
            <a:avLst/>
          </a:prstGeom>
        </p:spPr>
      </p:pic>
      <p:grpSp>
        <p:nvGrpSpPr>
          <p:cNvPr id="16" name="Group 15"/>
          <p:cNvGrpSpPr/>
          <p:nvPr/>
        </p:nvGrpSpPr>
        <p:grpSpPr>
          <a:xfrm>
            <a:off x="705863" y="4888590"/>
            <a:ext cx="4296367" cy="1860087"/>
            <a:chOff x="5568060" y="4630289"/>
            <a:chExt cx="5400600" cy="2480315"/>
          </a:xfrm>
        </p:grpSpPr>
        <p:sp>
          <p:nvSpPr>
            <p:cNvPr id="17" name="TextBox 16"/>
            <p:cNvSpPr txBox="1"/>
            <p:nvPr/>
          </p:nvSpPr>
          <p:spPr>
            <a:xfrm>
              <a:off x="5568060" y="4630289"/>
              <a:ext cx="4968552" cy="2462410"/>
            </a:xfrm>
            <a:prstGeom prst="rect">
              <a:avLst/>
            </a:prstGeom>
            <a:noFill/>
          </p:spPr>
          <p:txBody>
            <a:bodyPr wrap="square" lIns="0" tIns="0" rIns="0" bIns="0" rtlCol="0">
              <a:spAutoFit/>
            </a:bodyPr>
            <a:lstStyle/>
            <a:p>
              <a:pPr marL="0" indent="0">
                <a:buNone/>
              </a:pPr>
              <a:r>
                <a:rPr lang="en-GB" sz="2200" dirty="0"/>
                <a:t>Location:</a:t>
              </a:r>
            </a:p>
            <a:p>
              <a:pPr marL="0" indent="0">
                <a:buNone/>
              </a:pPr>
              <a:r>
                <a:rPr lang="en-GB" sz="2200" dirty="0"/>
                <a:t>Bidder:</a:t>
              </a:r>
            </a:p>
            <a:p>
              <a:pPr marL="0" indent="0">
                <a:buNone/>
              </a:pPr>
              <a:r>
                <a:rPr lang="en-GB" sz="2200" dirty="0"/>
                <a:t>Signed:</a:t>
              </a:r>
            </a:p>
            <a:p>
              <a:pPr marL="0" indent="0">
                <a:buNone/>
              </a:pPr>
              <a:r>
                <a:rPr lang="en-GB" sz="2200" dirty="0"/>
                <a:t>Construction:</a:t>
              </a:r>
            </a:p>
            <a:p>
              <a:pPr marL="0" indent="0">
                <a:buNone/>
              </a:pPr>
              <a:r>
                <a:rPr lang="en-GB" sz="2200" dirty="0">
                  <a:solidFill>
                    <a:srgbClr val="FF0000"/>
                  </a:solidFill>
                </a:rPr>
                <a:t>Price:</a:t>
              </a:r>
            </a:p>
          </p:txBody>
        </p:sp>
        <p:sp>
          <p:nvSpPr>
            <p:cNvPr id="18" name="TextBox 17"/>
            <p:cNvSpPr txBox="1"/>
            <p:nvPr/>
          </p:nvSpPr>
          <p:spPr>
            <a:xfrm>
              <a:off x="7798391" y="4648194"/>
              <a:ext cx="3170269" cy="2462410"/>
            </a:xfrm>
            <a:prstGeom prst="rect">
              <a:avLst/>
            </a:prstGeom>
            <a:noFill/>
          </p:spPr>
          <p:txBody>
            <a:bodyPr wrap="square" lIns="0" tIns="0" rIns="0" bIns="0" rtlCol="0">
              <a:spAutoFit/>
            </a:bodyPr>
            <a:lstStyle/>
            <a:p>
              <a:pPr marL="0" indent="0">
                <a:buNone/>
              </a:pPr>
              <a:r>
                <a:rPr lang="en-GB" sz="2200" dirty="0"/>
                <a:t>Morocco</a:t>
              </a:r>
            </a:p>
            <a:p>
              <a:pPr marL="0" indent="0">
                <a:buNone/>
              </a:pPr>
              <a:r>
                <a:rPr lang="en-GB" sz="2200" dirty="0"/>
                <a:t>Enel Green Power</a:t>
              </a:r>
            </a:p>
            <a:p>
              <a:pPr marL="0" indent="0">
                <a:buNone/>
              </a:pPr>
              <a:r>
                <a:rPr lang="en-GB" sz="2200" dirty="0"/>
                <a:t>January 2016</a:t>
              </a:r>
            </a:p>
            <a:p>
              <a:pPr marL="0" indent="0">
                <a:buNone/>
              </a:pPr>
              <a:r>
                <a:rPr lang="en-GB" sz="2200" dirty="0"/>
                <a:t>2018</a:t>
              </a:r>
            </a:p>
            <a:p>
              <a:pPr marL="0" indent="0">
                <a:buNone/>
              </a:pPr>
              <a:r>
                <a:rPr lang="en-GB" sz="2200" dirty="0">
                  <a:solidFill>
                    <a:srgbClr val="EA2839"/>
                  </a:solidFill>
                </a:rPr>
                <a:t>US$ 3.0 c/kWh</a:t>
              </a:r>
            </a:p>
          </p:txBody>
        </p:sp>
      </p:grpSp>
      <p:grpSp>
        <p:nvGrpSpPr>
          <p:cNvPr id="9" name="Group 8"/>
          <p:cNvGrpSpPr/>
          <p:nvPr/>
        </p:nvGrpSpPr>
        <p:grpSpPr>
          <a:xfrm>
            <a:off x="5632650" y="4902344"/>
            <a:ext cx="4907557" cy="1846659"/>
            <a:chOff x="5396388" y="4721103"/>
            <a:chExt cx="5396709" cy="2462513"/>
          </a:xfrm>
        </p:grpSpPr>
        <p:sp>
          <p:nvSpPr>
            <p:cNvPr id="14" name="TextBox 13"/>
            <p:cNvSpPr txBox="1"/>
            <p:nvPr/>
          </p:nvSpPr>
          <p:spPr>
            <a:xfrm>
              <a:off x="5396388" y="4721103"/>
              <a:ext cx="4968552" cy="2462513"/>
            </a:xfrm>
            <a:prstGeom prst="rect">
              <a:avLst/>
            </a:prstGeom>
            <a:noFill/>
          </p:spPr>
          <p:txBody>
            <a:bodyPr wrap="square" lIns="0" tIns="0" rIns="0" bIns="0" rtlCol="0">
              <a:spAutoFit/>
            </a:bodyPr>
            <a:lstStyle/>
            <a:p>
              <a:pPr marL="0" indent="0">
                <a:buNone/>
              </a:pPr>
              <a:r>
                <a:rPr lang="en-GB" sz="2200" dirty="0"/>
                <a:t>Location:</a:t>
              </a:r>
            </a:p>
            <a:p>
              <a:pPr marL="0" indent="0">
                <a:buNone/>
              </a:pPr>
              <a:r>
                <a:rPr lang="en-GB" sz="2200" dirty="0"/>
                <a:t>Bidder:</a:t>
              </a:r>
            </a:p>
            <a:p>
              <a:pPr marL="0" indent="0">
                <a:buNone/>
              </a:pPr>
              <a:r>
                <a:rPr lang="en-GB" sz="2200" dirty="0"/>
                <a:t>Signed:</a:t>
              </a:r>
            </a:p>
            <a:p>
              <a:pPr marL="0" indent="0">
                <a:buNone/>
              </a:pPr>
              <a:r>
                <a:rPr lang="en-GB" sz="2200" dirty="0"/>
                <a:t>Construction: </a:t>
              </a:r>
            </a:p>
            <a:p>
              <a:pPr marL="0" indent="0">
                <a:buNone/>
              </a:pPr>
              <a:r>
                <a:rPr lang="en-GB" sz="2200" dirty="0">
                  <a:solidFill>
                    <a:srgbClr val="FF0000"/>
                  </a:solidFill>
                </a:rPr>
                <a:t>Price:</a:t>
              </a:r>
            </a:p>
          </p:txBody>
        </p:sp>
        <p:sp>
          <p:nvSpPr>
            <p:cNvPr id="15" name="TextBox 14"/>
            <p:cNvSpPr txBox="1"/>
            <p:nvPr/>
          </p:nvSpPr>
          <p:spPr>
            <a:xfrm>
              <a:off x="7319380" y="4721103"/>
              <a:ext cx="3473717" cy="2462513"/>
            </a:xfrm>
            <a:prstGeom prst="rect">
              <a:avLst/>
            </a:prstGeom>
            <a:noFill/>
          </p:spPr>
          <p:txBody>
            <a:bodyPr wrap="square" lIns="0" tIns="0" rIns="0" bIns="0" rtlCol="0">
              <a:spAutoFit/>
            </a:bodyPr>
            <a:lstStyle/>
            <a:p>
              <a:pPr marL="0" indent="0">
                <a:buNone/>
              </a:pPr>
              <a:r>
                <a:rPr lang="en-GB" sz="2200" dirty="0"/>
                <a:t>Dubai</a:t>
              </a:r>
            </a:p>
            <a:p>
              <a:pPr marL="0" indent="0">
                <a:buNone/>
              </a:pPr>
              <a:r>
                <a:rPr lang="en-GB" sz="2200" dirty="0" err="1"/>
                <a:t>Masdar</a:t>
              </a:r>
              <a:r>
                <a:rPr lang="en-GB" sz="2200" dirty="0"/>
                <a:t> Consortium</a:t>
              </a:r>
            </a:p>
            <a:p>
              <a:pPr marL="0" indent="0">
                <a:buNone/>
              </a:pPr>
              <a:r>
                <a:rPr lang="en-GB" sz="2200" dirty="0"/>
                <a:t>May 2016</a:t>
              </a:r>
            </a:p>
            <a:p>
              <a:pPr marL="0" indent="0">
                <a:buNone/>
              </a:pPr>
              <a:r>
                <a:rPr lang="en-GB" sz="2200" dirty="0"/>
                <a:t>2019</a:t>
              </a:r>
            </a:p>
            <a:p>
              <a:pPr marL="0" indent="0">
                <a:buNone/>
              </a:pPr>
              <a:r>
                <a:rPr lang="en-GB" sz="2200" b="1" dirty="0">
                  <a:solidFill>
                    <a:srgbClr val="EA2839"/>
                  </a:solidFill>
                </a:rPr>
                <a:t>US$ 2.99 c/kWh</a:t>
              </a:r>
            </a:p>
          </p:txBody>
        </p:sp>
      </p:grpSp>
      <p:pic>
        <p:nvPicPr>
          <p:cNvPr id="2" name="Picture 1"/>
          <p:cNvPicPr>
            <a:picLocks noChangeAspect="1"/>
          </p:cNvPicPr>
          <p:nvPr/>
        </p:nvPicPr>
        <p:blipFill>
          <a:blip r:embed="rId3"/>
          <a:stretch>
            <a:fillRect/>
          </a:stretch>
        </p:blipFill>
        <p:spPr>
          <a:xfrm>
            <a:off x="5430105" y="2271703"/>
            <a:ext cx="5051810" cy="2401108"/>
          </a:xfrm>
          <a:prstGeom prst="rect">
            <a:avLst/>
          </a:prstGeom>
        </p:spPr>
      </p:pic>
    </p:spTree>
    <p:extLst>
      <p:ext uri="{BB962C8B-B14F-4D97-AF65-F5344CB8AC3E}">
        <p14:creationId xmlns:p14="http://schemas.microsoft.com/office/powerpoint/2010/main" val="218106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Wind and solar experience curves</a:t>
            </a:r>
          </a:p>
        </p:txBody>
      </p:sp>
      <p:sp>
        <p:nvSpPr>
          <p:cNvPr id="3" name="Content Placeholder 2"/>
          <p:cNvSpPr>
            <a:spLocks noGrp="1"/>
          </p:cNvSpPr>
          <p:nvPr>
            <p:ph sz="quarter" idx="17"/>
          </p:nvPr>
        </p:nvSpPr>
        <p:spPr>
          <a:xfrm>
            <a:off x="304472" y="6876230"/>
            <a:ext cx="5041467" cy="292329"/>
          </a:xfrm>
        </p:spPr>
        <p:txBody>
          <a:bodyPr/>
          <a:lstStyle/>
          <a:p>
            <a:r>
              <a:rPr lang="en-GB" sz="1100" dirty="0"/>
              <a:t>Note: Pricing data has been inflation corrected to 2014. We assume the debt ratio of 70%, cost of debt (bps to LIBOR) of 175, cost of equity of 8%  </a:t>
            </a:r>
          </a:p>
          <a:p>
            <a:r>
              <a:rPr lang="en-GB" sz="1100" dirty="0"/>
              <a:t>Source: Bloomberg New Energy Finance</a:t>
            </a:r>
            <a:endParaRPr lang="en-US" sz="1100" dirty="0"/>
          </a:p>
        </p:txBody>
      </p:sp>
      <p:sp>
        <p:nvSpPr>
          <p:cNvPr id="6" name="Content Placeholder 5"/>
          <p:cNvSpPr>
            <a:spLocks noGrp="1"/>
          </p:cNvSpPr>
          <p:nvPr>
            <p:ph sz="quarter" idx="18"/>
          </p:nvPr>
        </p:nvSpPr>
        <p:spPr>
          <a:xfrm>
            <a:off x="5782271" y="6875290"/>
            <a:ext cx="4681537" cy="288926"/>
          </a:xfrm>
        </p:spPr>
        <p:txBody>
          <a:bodyPr/>
          <a:lstStyle/>
          <a:p>
            <a:pPr algn="r"/>
            <a:r>
              <a:rPr lang="en-US" sz="1100" dirty="0"/>
              <a:t>Note: Prices are in real (2015) USD. ‘Current price’ is $0.61/W </a:t>
            </a:r>
            <a:br>
              <a:rPr lang="en-US" sz="1100" dirty="0"/>
            </a:br>
            <a:endParaRPr lang="en-US" sz="1100" dirty="0"/>
          </a:p>
          <a:p>
            <a:pPr algn="r"/>
            <a:r>
              <a:rPr lang="en-US" sz="1100" dirty="0"/>
              <a:t>Source: Bloomberg New Energy Finance, </a:t>
            </a:r>
            <a:r>
              <a:rPr lang="en-US" sz="1100" dirty="0" err="1"/>
              <a:t>Maycock</a:t>
            </a:r>
            <a:endParaRPr lang="en-US" sz="1100" dirty="0"/>
          </a:p>
        </p:txBody>
      </p:sp>
      <p:grpSp>
        <p:nvGrpSpPr>
          <p:cNvPr id="4" name="Group 3"/>
          <p:cNvGrpSpPr/>
          <p:nvPr/>
        </p:nvGrpSpPr>
        <p:grpSpPr>
          <a:xfrm>
            <a:off x="191945" y="1413741"/>
            <a:ext cx="5098353" cy="4567912"/>
            <a:chOff x="5403243" y="1577904"/>
            <a:chExt cx="5098353" cy="4567912"/>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2576" y="2422216"/>
              <a:ext cx="5039692" cy="3723600"/>
            </a:xfrm>
            <a:prstGeom prst="rect">
              <a:avLst/>
            </a:prstGeom>
          </p:spPr>
        </p:pic>
        <p:sp>
          <p:nvSpPr>
            <p:cNvPr id="16" name="TextBox 15"/>
            <p:cNvSpPr txBox="1"/>
            <p:nvPr/>
          </p:nvSpPr>
          <p:spPr>
            <a:xfrm>
              <a:off x="5403243" y="1577904"/>
              <a:ext cx="5098353" cy="486015"/>
            </a:xfrm>
            <a:prstGeom prst="rect">
              <a:avLst/>
            </a:prstGeom>
            <a:solidFill>
              <a:schemeClr val="accent1"/>
            </a:solidFill>
          </p:spPr>
          <p:txBody>
            <a:bodyPr wrap="none" lIns="0" tIns="0" rIns="0" bIns="0" rtlCol="0" anchor="ctr">
              <a:noAutofit/>
            </a:bodyPr>
            <a:lstStyle/>
            <a:p>
              <a:pPr marL="0" indent="0" algn="ctr">
                <a:buNone/>
              </a:pPr>
              <a:r>
                <a:rPr lang="en-GB" sz="1600" dirty="0">
                  <a:solidFill>
                    <a:schemeClr val="bg1"/>
                  </a:solidFill>
                </a:rPr>
                <a:t>SOLAR PV MODULE COST </a:t>
              </a:r>
              <a:r>
                <a:rPr lang="en-GB" sz="1600" dirty="0"/>
                <a:t>($/W)</a:t>
              </a:r>
              <a:endParaRPr lang="en-GB" sz="1300" dirty="0"/>
            </a:p>
          </p:txBody>
        </p:sp>
        <p:sp>
          <p:nvSpPr>
            <p:cNvPr id="473" name="Oval 472"/>
            <p:cNvSpPr/>
            <p:nvPr/>
          </p:nvSpPr>
          <p:spPr>
            <a:xfrm>
              <a:off x="8095598" y="2522577"/>
              <a:ext cx="1947686" cy="97153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631" tIns="41631" rIns="41631" bIns="41631" numCol="1" spcCol="0" rtlCol="0" fromWordArt="0" anchor="ctr" anchorCtr="0" forceAA="0" compatLnSpc="1">
              <a:prstTxWarp prst="textNoShape">
                <a:avLst/>
              </a:prstTxWarp>
              <a:noAutofit/>
            </a:bodyPr>
            <a:lstStyle/>
            <a:p>
              <a:pPr marL="0" indent="0" algn="ctr">
                <a:buNone/>
              </a:pPr>
              <a:r>
                <a:rPr lang="en-US" sz="1100" b="1" dirty="0"/>
                <a:t>MODULE COSTS HAVE FALLEN</a:t>
              </a:r>
            </a:p>
            <a:p>
              <a:pPr marL="0" indent="0" algn="ctr">
                <a:buNone/>
              </a:pPr>
              <a:r>
                <a:rPr lang="en-US" sz="1100" b="1" dirty="0"/>
                <a:t>99% SINCE 1976</a:t>
              </a:r>
            </a:p>
            <a:p>
              <a:pPr marL="0" indent="0" algn="ctr">
                <a:buNone/>
              </a:pPr>
              <a:r>
                <a:rPr lang="en-US" sz="1100" b="1" dirty="0"/>
                <a:t>80% SINCE 2009</a:t>
              </a:r>
            </a:p>
          </p:txBody>
        </p:sp>
      </p:grpSp>
      <p:sp>
        <p:nvSpPr>
          <p:cNvPr id="475" name="Rectangle 474"/>
          <p:cNvSpPr/>
          <p:nvPr/>
        </p:nvSpPr>
        <p:spPr>
          <a:xfrm>
            <a:off x="1385466" y="4709063"/>
            <a:ext cx="1726331" cy="37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41" tIns="41741" rIns="41741" bIns="41741" numCol="1" spcCol="0" rtlCol="0" fromWordArt="0" anchor="ctr" anchorCtr="0" forceAA="0" compatLnSpc="1">
            <a:prstTxWarp prst="textNoShape">
              <a:avLst/>
            </a:prstTxWarp>
            <a:noAutofit/>
          </a:bodyPr>
          <a:lstStyle/>
          <a:p>
            <a:pPr marL="0" indent="0" algn="ctr">
              <a:buNone/>
            </a:pPr>
            <a:r>
              <a:rPr lang="en-US" sz="1100" b="1" dirty="0">
                <a:solidFill>
                  <a:schemeClr val="bg1"/>
                </a:solidFill>
              </a:rPr>
              <a:t>Learning rate 24.3%</a:t>
            </a:r>
          </a:p>
        </p:txBody>
      </p:sp>
      <p:grpSp>
        <p:nvGrpSpPr>
          <p:cNvPr id="18" name="Group 17"/>
          <p:cNvGrpSpPr/>
          <p:nvPr/>
        </p:nvGrpSpPr>
        <p:grpSpPr>
          <a:xfrm>
            <a:off x="5316890" y="1412682"/>
            <a:ext cx="5099225" cy="4372572"/>
            <a:chOff x="5316890" y="1412682"/>
            <a:chExt cx="5099225" cy="4372572"/>
          </a:xfrm>
        </p:grpSpPr>
        <p:grpSp>
          <p:nvGrpSpPr>
            <p:cNvPr id="19" name="Group 18"/>
            <p:cNvGrpSpPr/>
            <p:nvPr/>
          </p:nvGrpSpPr>
          <p:grpSpPr>
            <a:xfrm>
              <a:off x="5316890" y="1412682"/>
              <a:ext cx="5099225" cy="4372572"/>
              <a:chOff x="132162" y="1577904"/>
              <a:chExt cx="5099225" cy="4372572"/>
            </a:xfrm>
          </p:grpSpPr>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162" y="2440990"/>
                <a:ext cx="5099225" cy="3509486"/>
              </a:xfrm>
              <a:prstGeom prst="rect">
                <a:avLst/>
              </a:prstGeom>
            </p:spPr>
          </p:pic>
          <p:sp>
            <p:nvSpPr>
              <p:cNvPr id="22" name="TextBox 21"/>
              <p:cNvSpPr txBox="1"/>
              <p:nvPr/>
            </p:nvSpPr>
            <p:spPr>
              <a:xfrm>
                <a:off x="133033" y="1577904"/>
                <a:ext cx="5098353" cy="486015"/>
              </a:xfrm>
              <a:prstGeom prst="rect">
                <a:avLst/>
              </a:prstGeom>
              <a:solidFill>
                <a:schemeClr val="accent1"/>
              </a:solidFill>
            </p:spPr>
            <p:txBody>
              <a:bodyPr wrap="none" lIns="0" tIns="0" rIns="0" bIns="0" rtlCol="0" anchor="ctr">
                <a:noAutofit/>
              </a:bodyPr>
              <a:lstStyle/>
              <a:p>
                <a:pPr marL="0" indent="0" algn="ctr">
                  <a:buNone/>
                </a:pPr>
                <a:r>
                  <a:rPr lang="en-GB" sz="1600" dirty="0">
                    <a:solidFill>
                      <a:schemeClr val="bg1"/>
                    </a:solidFill>
                  </a:rPr>
                  <a:t>ONSHORE WIND LEVELISED COST </a:t>
                </a:r>
                <a:r>
                  <a:rPr lang="en-GB" sz="1600" dirty="0"/>
                  <a:t>($/</a:t>
                </a:r>
                <a:r>
                  <a:rPr lang="en-GB" sz="1600" dirty="0" err="1"/>
                  <a:t>MWh</a:t>
                </a:r>
                <a:r>
                  <a:rPr lang="en-GB" sz="1600" dirty="0"/>
                  <a:t>)</a:t>
                </a:r>
                <a:endParaRPr lang="en-GB" sz="1300" dirty="0"/>
              </a:p>
            </p:txBody>
          </p:sp>
          <p:sp>
            <p:nvSpPr>
              <p:cNvPr id="23" name="Oval 22"/>
              <p:cNvSpPr/>
              <p:nvPr/>
            </p:nvSpPr>
            <p:spPr>
              <a:xfrm>
                <a:off x="2476687" y="2522577"/>
                <a:ext cx="1947686" cy="97153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631" tIns="41631" rIns="41631" bIns="41631" numCol="1" spcCol="0" rtlCol="0" fromWordArt="0" anchor="ctr" anchorCtr="0" forceAA="0" compatLnSpc="1">
                <a:prstTxWarp prst="textNoShape">
                  <a:avLst/>
                </a:prstTxWarp>
                <a:noAutofit/>
              </a:bodyPr>
              <a:lstStyle/>
              <a:p>
                <a:pPr marL="0" indent="0" algn="ctr">
                  <a:buNone/>
                </a:pPr>
                <a:r>
                  <a:rPr lang="en-US" sz="1100" b="1" dirty="0"/>
                  <a:t>WIND COSTS HAVE FALLEN</a:t>
                </a:r>
              </a:p>
              <a:p>
                <a:pPr marL="0" indent="0" algn="ctr">
                  <a:buNone/>
                </a:pPr>
                <a:r>
                  <a:rPr lang="en-US" sz="1100" b="1" dirty="0"/>
                  <a:t>50% SINCE 2009</a:t>
                </a:r>
              </a:p>
            </p:txBody>
          </p:sp>
        </p:grpSp>
        <p:sp>
          <p:nvSpPr>
            <p:cNvPr id="20" name="Rectangle 19"/>
            <p:cNvSpPr/>
            <p:nvPr/>
          </p:nvSpPr>
          <p:spPr>
            <a:xfrm>
              <a:off x="6827930" y="4520056"/>
              <a:ext cx="1540937" cy="405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41" tIns="41741" rIns="41741" bIns="41741" numCol="1" spcCol="0" rtlCol="0" fromWordArt="0" anchor="ctr" anchorCtr="0" forceAA="0" compatLnSpc="1">
              <a:prstTxWarp prst="textNoShape">
                <a:avLst/>
              </a:prstTxWarp>
              <a:noAutofit/>
            </a:bodyPr>
            <a:lstStyle/>
            <a:p>
              <a:pPr marL="0" indent="0" algn="ctr">
                <a:buNone/>
              </a:pPr>
              <a:r>
                <a:rPr lang="en-US" sz="1100" b="1" dirty="0">
                  <a:solidFill>
                    <a:schemeClr val="bg1"/>
                  </a:solidFill>
                </a:rPr>
                <a:t>Learning rate 19.0%</a:t>
              </a:r>
            </a:p>
          </p:txBody>
        </p:sp>
      </p:grpSp>
    </p:spTree>
    <p:extLst>
      <p:ext uri="{BB962C8B-B14F-4D97-AF65-F5344CB8AC3E}">
        <p14:creationId xmlns:p14="http://schemas.microsoft.com/office/powerpoint/2010/main" val="186456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Capacity factor improvements</a:t>
            </a:r>
          </a:p>
        </p:txBody>
      </p:sp>
      <p:sp>
        <p:nvSpPr>
          <p:cNvPr id="9" name="Text Placeholder 8"/>
          <p:cNvSpPr>
            <a:spLocks noGrp="1"/>
          </p:cNvSpPr>
          <p:nvPr>
            <p:ph type="body" sz="quarter" idx="19"/>
          </p:nvPr>
        </p:nvSpPr>
        <p:spPr>
          <a:xfrm>
            <a:off x="529070" y="1116275"/>
            <a:ext cx="4680000" cy="504041"/>
          </a:xfrm>
        </p:spPr>
        <p:txBody>
          <a:bodyPr/>
          <a:lstStyle/>
          <a:p>
            <a:r>
              <a:rPr lang="en-GB" dirty="0"/>
              <a:t>Longer blades</a:t>
            </a:r>
          </a:p>
        </p:txBody>
      </p:sp>
      <p:sp>
        <p:nvSpPr>
          <p:cNvPr id="10" name="Text Placeholder 9"/>
          <p:cNvSpPr>
            <a:spLocks noGrp="1"/>
          </p:cNvSpPr>
          <p:nvPr>
            <p:ph type="body" sz="quarter" idx="20"/>
          </p:nvPr>
        </p:nvSpPr>
        <p:spPr>
          <a:xfrm>
            <a:off x="5493030" y="1116275"/>
            <a:ext cx="4680000" cy="504041"/>
          </a:xfrm>
        </p:spPr>
        <p:txBody>
          <a:bodyPr/>
          <a:lstStyle/>
          <a:p>
            <a:r>
              <a:rPr lang="en-GB" dirty="0"/>
              <a:t>Low-wind turbines </a:t>
            </a:r>
            <a:br>
              <a:rPr lang="en-GB" dirty="0"/>
            </a:br>
            <a:r>
              <a:rPr lang="en-GB" dirty="0"/>
              <a:t>at high-wind sites</a:t>
            </a:r>
          </a:p>
        </p:txBody>
      </p:sp>
      <p:sp>
        <p:nvSpPr>
          <p:cNvPr id="13" name="Text Placeholder 12"/>
          <p:cNvSpPr>
            <a:spLocks noGrp="1"/>
          </p:cNvSpPr>
          <p:nvPr>
            <p:ph type="body" sz="quarter" idx="23"/>
          </p:nvPr>
        </p:nvSpPr>
        <p:spPr>
          <a:xfrm>
            <a:off x="529070" y="4139892"/>
            <a:ext cx="4680000" cy="504041"/>
          </a:xfrm>
        </p:spPr>
        <p:txBody>
          <a:bodyPr/>
          <a:lstStyle/>
          <a:p>
            <a:r>
              <a:rPr lang="en-GB" dirty="0"/>
              <a:t>Site-optimised power curves</a:t>
            </a:r>
          </a:p>
        </p:txBody>
      </p:sp>
      <p:sp>
        <p:nvSpPr>
          <p:cNvPr id="14" name="Text Placeholder 13"/>
          <p:cNvSpPr>
            <a:spLocks noGrp="1"/>
          </p:cNvSpPr>
          <p:nvPr>
            <p:ph type="body" sz="quarter" idx="24"/>
          </p:nvPr>
        </p:nvSpPr>
        <p:spPr>
          <a:xfrm>
            <a:off x="5493030" y="4139892"/>
            <a:ext cx="4680000" cy="504041"/>
          </a:xfrm>
        </p:spPr>
        <p:txBody>
          <a:bodyPr/>
          <a:lstStyle/>
          <a:p>
            <a:r>
              <a:rPr lang="en-GB" dirty="0"/>
              <a:t>Higher towers</a:t>
            </a:r>
          </a:p>
        </p:txBody>
      </p:sp>
      <p:pic>
        <p:nvPicPr>
          <p:cNvPr id="2050" name="Picture 2" descr="http://media.treehugger.com/assets/images/2012/07/6a00d8341c4fbe53ef016768e707cf970b-800wi.jpeg.650x0_q70_crop-smart.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21370" y="1619596"/>
            <a:ext cx="4680520" cy="23762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gerenewableenergy.com/content/dam/gepower-renewables/global/en_US/images/digital-wind-farm/cin-for-wind-energy-hero-RR.gif"/>
          <p:cNvPicPr>
            <a:picLocks noGrp="1" noChangeAspect="1" noChangeArrowheads="1" noCrop="1"/>
          </p:cNvPicPr>
          <p:nvPr>
            <p:ph idx="21"/>
          </p:nvPr>
        </p:nvPicPr>
        <p:blipFill>
          <a:blip r:embed="rId3" cstate="screen">
            <a:extLst>
              <a:ext uri="{28A0092B-C50C-407E-A947-70E740481C1C}">
                <a14:useLocalDpi xmlns:a14="http://schemas.microsoft.com/office/drawing/2010/main"/>
              </a:ext>
            </a:extLst>
          </a:blip>
          <a:srcRect/>
          <a:stretch>
            <a:fillRect/>
          </a:stretch>
        </p:blipFill>
        <p:spPr bwMode="auto">
          <a:xfrm>
            <a:off x="528638" y="4643933"/>
            <a:ext cx="4679950" cy="23399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c1cleantechnicacom-wpengine.netdna-ssl.com/files/2012/02/vestas-wind-turbine.jpg"/>
          <p:cNvPicPr>
            <a:picLocks noGrp="1" noChangeAspect="1" noChangeArrowheads="1"/>
          </p:cNvPicPr>
          <p:nvPr>
            <p:ph idx="22"/>
          </p:nvPr>
        </p:nvPicPr>
        <p:blipFill>
          <a:blip r:embed="rId4">
            <a:extLst>
              <a:ext uri="{28A0092B-C50C-407E-A947-70E740481C1C}">
                <a14:useLocalDpi xmlns:a14="http://schemas.microsoft.com/office/drawing/2010/main"/>
              </a:ext>
            </a:extLst>
          </a:blip>
          <a:srcRect/>
          <a:stretch>
            <a:fillRect/>
          </a:stretch>
        </p:blipFill>
        <p:spPr bwMode="auto">
          <a:xfrm>
            <a:off x="5518216" y="4649599"/>
            <a:ext cx="4647797" cy="228906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futurenergyweb.es/wp-content/uploads/2016/07/nordex-700x357.jpg"/>
          <p:cNvPicPr>
            <a:picLocks noGrp="1" noChangeAspect="1" noChangeArrowheads="1"/>
          </p:cNvPicPr>
          <p:nvPr>
            <p:ph idx="14"/>
          </p:nvPr>
        </p:nvPicPr>
        <p:blipFill>
          <a:blip r:embed="rId5">
            <a:extLst>
              <a:ext uri="{28A0092B-C50C-407E-A947-70E740481C1C}">
                <a14:useLocalDpi xmlns:a14="http://schemas.microsoft.com/office/drawing/2010/main"/>
              </a:ext>
            </a:extLst>
          </a:blip>
          <a:srcRect/>
          <a:stretch>
            <a:fillRect/>
          </a:stretch>
        </p:blipFill>
        <p:spPr bwMode="auto">
          <a:xfrm>
            <a:off x="5502042" y="1619597"/>
            <a:ext cx="4659778" cy="237648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137994" y="7048772"/>
            <a:ext cx="4032448" cy="252028"/>
          </a:xfrm>
          <a:prstGeom prst="rect">
            <a:avLst/>
          </a:prstGeom>
          <a:noFill/>
        </p:spPr>
        <p:txBody>
          <a:bodyPr wrap="square" lIns="0" tIns="0" rIns="0" bIns="0" rtlCol="0">
            <a:noAutofit/>
          </a:bodyPr>
          <a:lstStyle/>
          <a:p>
            <a:pPr marL="0" indent="0" algn="r">
              <a:buNone/>
            </a:pPr>
            <a:r>
              <a:rPr lang="en-GB" sz="1000" dirty="0"/>
              <a:t>Source: Siemens, </a:t>
            </a:r>
            <a:r>
              <a:rPr lang="en-GB" sz="1000" dirty="0" err="1"/>
              <a:t>Nordex</a:t>
            </a:r>
            <a:r>
              <a:rPr lang="en-GB" sz="1000" dirty="0"/>
              <a:t>, GE, Vestas</a:t>
            </a:r>
          </a:p>
        </p:txBody>
      </p:sp>
    </p:spTree>
    <p:extLst>
      <p:ext uri="{BB962C8B-B14F-4D97-AF65-F5344CB8AC3E}">
        <p14:creationId xmlns:p14="http://schemas.microsoft.com/office/powerpoint/2010/main" val="2137242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529093" y="6879583"/>
            <a:ext cx="7337094" cy="288926"/>
          </a:xfrm>
        </p:spPr>
        <p:txBody>
          <a:bodyPr/>
          <a:lstStyle/>
          <a:p>
            <a:r>
              <a:rPr lang="en-GB" dirty="0"/>
              <a:t>Note: Averages are capacity-weighted. We calculate the capacity factor with our proprietary </a:t>
            </a:r>
            <a:r>
              <a:rPr lang="en-GB" u="sng" dirty="0">
                <a:hlinkClick r:id="rId2"/>
              </a:rPr>
              <a:t>Wind Farm Capacity Factor Tool</a:t>
            </a:r>
            <a:r>
              <a:rPr lang="en-GB" u="sng" dirty="0"/>
              <a:t> </a:t>
            </a:r>
            <a:r>
              <a:rPr lang="en-GB" dirty="0"/>
              <a:t>using real project data and wind resource data provided by 3TIER by </a:t>
            </a:r>
            <a:r>
              <a:rPr lang="en-GB" dirty="0" err="1"/>
              <a:t>Vaisala</a:t>
            </a:r>
            <a:r>
              <a:rPr lang="en-GB" dirty="0"/>
              <a:t>. We assume P90 value in the capacity factor tool.</a:t>
            </a:r>
            <a:endParaRPr lang="en-US" dirty="0"/>
          </a:p>
        </p:txBody>
      </p:sp>
      <p:sp>
        <p:nvSpPr>
          <p:cNvPr id="4" name="Content Placeholder 3"/>
          <p:cNvSpPr>
            <a:spLocks noGrp="1"/>
          </p:cNvSpPr>
          <p:nvPr>
            <p:ph sz="quarter" idx="18"/>
          </p:nvPr>
        </p:nvSpPr>
        <p:spPr>
          <a:xfrm>
            <a:off x="8298234" y="6879583"/>
            <a:ext cx="1878855" cy="288926"/>
          </a:xfrm>
        </p:spPr>
        <p:txBody>
          <a:bodyPr/>
          <a:lstStyle/>
          <a:p>
            <a:r>
              <a:rPr lang="en-GB" dirty="0"/>
              <a:t>Source: Bloomberg New Energy Finance</a:t>
            </a:r>
            <a:endParaRPr lang="en-US" dirty="0"/>
          </a:p>
        </p:txBody>
      </p:sp>
      <p:sp>
        <p:nvSpPr>
          <p:cNvPr id="6" name="Title 5"/>
          <p:cNvSpPr>
            <a:spLocks noGrp="1"/>
          </p:cNvSpPr>
          <p:nvPr>
            <p:ph type="title"/>
          </p:nvPr>
        </p:nvSpPr>
        <p:spPr/>
        <p:txBody>
          <a:bodyPr/>
          <a:lstStyle/>
          <a:p>
            <a:r>
              <a:rPr lang="en-GB" dirty="0"/>
              <a:t>Global (ex. China) onshore wind capacity factor improvements, 1997-2015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0762" y="862478"/>
            <a:ext cx="8229600" cy="576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219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GB" dirty="0"/>
              <a:t>Note:  Each point represents the weighted average capacity factor in each commissioning year.  Weighted average is based on project capacity.  Excluded data includes projects with less than 1 year of data, the first 3 months production of a project and standalone demonstration turbines. Previous </a:t>
            </a:r>
            <a:r>
              <a:rPr lang="en-GB" u="sng" dirty="0">
                <a:hlinkClick r:id="rId2"/>
              </a:rPr>
              <a:t>research</a:t>
            </a:r>
            <a:r>
              <a:rPr lang="en-GB" dirty="0"/>
              <a:t> points towards “teething” problems of newly commissioned wind farms</a:t>
            </a:r>
          </a:p>
        </p:txBody>
      </p:sp>
      <p:sp>
        <p:nvSpPr>
          <p:cNvPr id="4" name="Content Placeholder 3"/>
          <p:cNvSpPr>
            <a:spLocks noGrp="1"/>
          </p:cNvSpPr>
          <p:nvPr>
            <p:ph sz="quarter" idx="18"/>
          </p:nvPr>
        </p:nvSpPr>
        <p:spPr/>
        <p:txBody>
          <a:bodyPr/>
          <a:lstStyle/>
          <a:p>
            <a:r>
              <a:rPr lang="en-GB" dirty="0"/>
              <a:t>Source: Danish Energy Agency, DECC, Bloomberg New Energy Finance</a:t>
            </a:r>
          </a:p>
        </p:txBody>
      </p:sp>
      <p:sp>
        <p:nvSpPr>
          <p:cNvPr id="6" name="Title 5"/>
          <p:cNvSpPr>
            <a:spLocks noGrp="1"/>
          </p:cNvSpPr>
          <p:nvPr>
            <p:ph type="title"/>
          </p:nvPr>
        </p:nvSpPr>
        <p:spPr/>
        <p:txBody>
          <a:bodyPr/>
          <a:lstStyle/>
          <a:p>
            <a:r>
              <a:rPr lang="en-GB" dirty="0"/>
              <a:t>Offshore wind capacity factors by commissioning date, 1990-2030 (%)</a:t>
            </a:r>
          </a:p>
        </p:txBody>
      </p:sp>
      <p:pic>
        <p:nvPicPr>
          <p:cNvPr id="9" name="Content Placeholder 8"/>
          <p:cNvPicPr>
            <a:picLocks noGrp="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967707" y="1812617"/>
            <a:ext cx="8770688" cy="4366244"/>
          </a:xfrm>
          <a:prstGeom prst="rect">
            <a:avLst/>
          </a:prstGeom>
          <a:noFill/>
          <a:ln>
            <a:noFill/>
          </a:ln>
        </p:spPr>
      </p:pic>
    </p:spTree>
    <p:extLst>
      <p:ext uri="{BB962C8B-B14F-4D97-AF65-F5344CB8AC3E}">
        <p14:creationId xmlns:p14="http://schemas.microsoft.com/office/powerpoint/2010/main" val="229370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GB" dirty="0"/>
              <a:t>Note: X-axis denotes commissioning date, bubble size denotes project capacity. A project-weighted average was used for projects with multiple turbine models.</a:t>
            </a:r>
          </a:p>
        </p:txBody>
      </p:sp>
      <p:sp>
        <p:nvSpPr>
          <p:cNvPr id="4" name="Content Placeholder 3"/>
          <p:cNvSpPr>
            <a:spLocks noGrp="1"/>
          </p:cNvSpPr>
          <p:nvPr>
            <p:ph sz="quarter" idx="18"/>
          </p:nvPr>
        </p:nvSpPr>
        <p:spPr/>
        <p:txBody>
          <a:bodyPr/>
          <a:lstStyle/>
          <a:p>
            <a:r>
              <a:rPr lang="en-GB" dirty="0"/>
              <a:t>Source: Bloomberg New Energy Finance</a:t>
            </a:r>
          </a:p>
        </p:txBody>
      </p:sp>
      <p:sp>
        <p:nvSpPr>
          <p:cNvPr id="6" name="Title 5"/>
          <p:cNvSpPr>
            <a:spLocks noGrp="1"/>
          </p:cNvSpPr>
          <p:nvPr>
            <p:ph type="title"/>
          </p:nvPr>
        </p:nvSpPr>
        <p:spPr/>
        <p:txBody>
          <a:bodyPr/>
          <a:lstStyle/>
          <a:p>
            <a:r>
              <a:rPr lang="en-GB" dirty="0"/>
              <a:t>Offshore Turbine capacity by commissioning date, 1995-2025 (MW)</a:t>
            </a:r>
          </a:p>
        </p:txBody>
      </p:sp>
      <p:pic>
        <p:nvPicPr>
          <p:cNvPr id="5" name="Picture 4"/>
          <p:cNvPicPr>
            <a:picLocks noChangeAspect="1"/>
          </p:cNvPicPr>
          <p:nvPr/>
        </p:nvPicPr>
        <p:blipFill>
          <a:blip r:embed="rId3"/>
          <a:stretch>
            <a:fillRect/>
          </a:stretch>
        </p:blipFill>
        <p:spPr>
          <a:xfrm>
            <a:off x="809402" y="1192789"/>
            <a:ext cx="6956623" cy="5497612"/>
          </a:xfrm>
          <a:prstGeom prst="rect">
            <a:avLst/>
          </a:prstGeom>
        </p:spPr>
      </p:pic>
      <p:pic>
        <p:nvPicPr>
          <p:cNvPr id="10" name="Picture 9"/>
          <p:cNvPicPr>
            <a:picLocks noChangeAspect="1"/>
          </p:cNvPicPr>
          <p:nvPr/>
        </p:nvPicPr>
        <p:blipFill>
          <a:blip r:embed="rId4"/>
          <a:stretch>
            <a:fillRect/>
          </a:stretch>
        </p:blipFill>
        <p:spPr>
          <a:xfrm>
            <a:off x="7753410" y="3347789"/>
            <a:ext cx="2828962" cy="936104"/>
          </a:xfrm>
          <a:prstGeom prst="rect">
            <a:avLst/>
          </a:prstGeom>
        </p:spPr>
      </p:pic>
    </p:spTree>
    <p:extLst>
      <p:ext uri="{BB962C8B-B14F-4D97-AF65-F5344CB8AC3E}">
        <p14:creationId xmlns:p14="http://schemas.microsoft.com/office/powerpoint/2010/main" val="107751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GB" dirty="0"/>
              <a:t>Note: Only near shore projects were analysed since there are few far shore data points and including such points in this analysis will distort the results.  Near shore in this case is classified as less than 30km from shore, measured in a straight line from shoreline to substation.  Experience curves were calculated based on number of units as opposed to installed capacity.  For “complete” figures, installation is assumed to begin with the installation of the first foundation and ends on the date of the final turbine installation.</a:t>
            </a:r>
          </a:p>
        </p:txBody>
      </p:sp>
      <p:sp>
        <p:nvSpPr>
          <p:cNvPr id="4" name="Content Placeholder 3"/>
          <p:cNvSpPr>
            <a:spLocks noGrp="1"/>
          </p:cNvSpPr>
          <p:nvPr>
            <p:ph sz="quarter" idx="18"/>
          </p:nvPr>
        </p:nvSpPr>
        <p:spPr/>
        <p:txBody>
          <a:bodyPr/>
          <a:lstStyle/>
          <a:p>
            <a:r>
              <a:rPr lang="en-GB" dirty="0"/>
              <a:t>Source: Bloomberg New Energy Finance</a:t>
            </a:r>
          </a:p>
        </p:txBody>
      </p:sp>
      <p:sp>
        <p:nvSpPr>
          <p:cNvPr id="6" name="Title 5"/>
          <p:cNvSpPr>
            <a:spLocks noGrp="1"/>
          </p:cNvSpPr>
          <p:nvPr>
            <p:ph type="title"/>
          </p:nvPr>
        </p:nvSpPr>
        <p:spPr/>
        <p:txBody>
          <a:bodyPr/>
          <a:lstStyle/>
          <a:p>
            <a:r>
              <a:rPr lang="en-GB" dirty="0"/>
              <a:t>Installation times for near shore projects by commissioning date, 2000-20 (Days/unit)</a:t>
            </a:r>
          </a:p>
        </p:txBody>
      </p:sp>
      <p:pic>
        <p:nvPicPr>
          <p:cNvPr id="10" name="Content Placeholder 9"/>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385465" y="1334324"/>
            <a:ext cx="8050608" cy="4795990"/>
          </a:xfrm>
          <a:prstGeom prst="rect">
            <a:avLst/>
          </a:prstGeom>
          <a:noFill/>
          <a:ln>
            <a:noFill/>
          </a:ln>
        </p:spPr>
      </p:pic>
    </p:spTree>
    <p:extLst>
      <p:ext uri="{BB962C8B-B14F-4D97-AF65-F5344CB8AC3E}">
        <p14:creationId xmlns:p14="http://schemas.microsoft.com/office/powerpoint/2010/main" val="112925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529092" y="6879583"/>
            <a:ext cx="7841150" cy="288926"/>
          </a:xfrm>
        </p:spPr>
        <p:txBody>
          <a:bodyPr/>
          <a:lstStyle/>
          <a:p>
            <a:r>
              <a:rPr lang="en-GB" dirty="0"/>
              <a:t>Note: LCOE at time of commissioning. Auction bids are transformed to a bid-equivalent LCOEs from a project’s estimate lifetime, tariff price and duration, tariff escalators and an assumption on power price for the merchant tail using 2015 average day-ahead power prices. For planned auctions we use the auction ceiling price as a proxy for the winning tariff. </a:t>
            </a:r>
          </a:p>
        </p:txBody>
      </p:sp>
      <p:sp>
        <p:nvSpPr>
          <p:cNvPr id="4" name="Content Placeholder 3"/>
          <p:cNvSpPr>
            <a:spLocks noGrp="1"/>
          </p:cNvSpPr>
          <p:nvPr>
            <p:ph sz="quarter" idx="18"/>
          </p:nvPr>
        </p:nvSpPr>
        <p:spPr>
          <a:xfrm>
            <a:off x="8442250" y="6879583"/>
            <a:ext cx="1734839" cy="288926"/>
          </a:xfrm>
        </p:spPr>
        <p:txBody>
          <a:bodyPr/>
          <a:lstStyle/>
          <a:p>
            <a:r>
              <a:rPr lang="en-GB" dirty="0"/>
              <a:t>Source: Bloomberg New Energy Finance</a:t>
            </a:r>
          </a:p>
        </p:txBody>
      </p:sp>
      <p:sp>
        <p:nvSpPr>
          <p:cNvPr id="6" name="Title 5"/>
          <p:cNvSpPr>
            <a:spLocks noGrp="1"/>
          </p:cNvSpPr>
          <p:nvPr>
            <p:ph type="title"/>
          </p:nvPr>
        </p:nvSpPr>
        <p:spPr/>
        <p:txBody>
          <a:bodyPr/>
          <a:lstStyle/>
          <a:p>
            <a:r>
              <a:rPr lang="en-GB" dirty="0"/>
              <a:t>Historical and forecasted LCOE based on Commissioning date, 2012-30 ($/MWh)</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460" y="2051645"/>
            <a:ext cx="10517030" cy="4176466"/>
          </a:xfrm>
          <a:prstGeom prst="rect">
            <a:avLst/>
          </a:prstGeom>
        </p:spPr>
      </p:pic>
    </p:spTree>
    <p:extLst>
      <p:ext uri="{BB962C8B-B14F-4D97-AF65-F5344CB8AC3E}">
        <p14:creationId xmlns:p14="http://schemas.microsoft.com/office/powerpoint/2010/main" val="121399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568" y="1946725"/>
            <a:ext cx="9978189" cy="4124512"/>
          </a:xfrm>
          <a:prstGeom prst="rect">
            <a:avLst/>
          </a:prstGeom>
        </p:spPr>
      </p:pic>
      <p:sp>
        <p:nvSpPr>
          <p:cNvPr id="3" name="Content Placeholder 2"/>
          <p:cNvSpPr>
            <a:spLocks noGrp="1"/>
          </p:cNvSpPr>
          <p:nvPr>
            <p:ph sz="quarter" idx="14"/>
          </p:nvPr>
        </p:nvSpPr>
        <p:spPr/>
        <p:txBody>
          <a:bodyPr/>
          <a:lstStyle/>
          <a:p>
            <a:r>
              <a:rPr lang="en-US" dirty="0"/>
              <a:t>Note: Includes NGL and processing gain, but excludes biofuels</a:t>
            </a:r>
          </a:p>
        </p:txBody>
      </p:sp>
      <p:sp>
        <p:nvSpPr>
          <p:cNvPr id="4" name="Content Placeholder 3"/>
          <p:cNvSpPr>
            <a:spLocks noGrp="1"/>
          </p:cNvSpPr>
          <p:nvPr>
            <p:ph sz="quarter" idx="18"/>
          </p:nvPr>
        </p:nvSpPr>
        <p:spPr>
          <a:xfrm>
            <a:off x="7506150" y="6245805"/>
            <a:ext cx="2749370" cy="229851"/>
          </a:xfrm>
        </p:spPr>
        <p:txBody>
          <a:bodyPr/>
          <a:lstStyle/>
          <a:p>
            <a:r>
              <a:rPr lang="en-US" dirty="0"/>
              <a:t>Source: IEA; CDIAC; BP; Bloomberg New Energy Finance</a:t>
            </a:r>
          </a:p>
        </p:txBody>
      </p:sp>
      <p:sp>
        <p:nvSpPr>
          <p:cNvPr id="5" name="Title 4"/>
          <p:cNvSpPr>
            <a:spLocks noGrp="1"/>
          </p:cNvSpPr>
          <p:nvPr>
            <p:ph type="title"/>
          </p:nvPr>
        </p:nvSpPr>
        <p:spPr/>
        <p:txBody>
          <a:bodyPr/>
          <a:lstStyle/>
          <a:p>
            <a:r>
              <a:rPr lang="en-US" dirty="0"/>
              <a:t>Global Carbon Emissions from fossil fuels</a:t>
            </a:r>
            <a:br>
              <a:rPr lang="en-US" dirty="0"/>
            </a:br>
            <a:r>
              <a:rPr lang="en-US" sz="1600" b="0" dirty="0">
                <a:solidFill>
                  <a:schemeClr val="tx1"/>
                </a:solidFill>
              </a:rPr>
              <a:t>(</a:t>
            </a:r>
            <a:r>
              <a:rPr lang="en-US" sz="1600" b="0" dirty="0" err="1">
                <a:solidFill>
                  <a:schemeClr val="tx1"/>
                </a:solidFill>
              </a:rPr>
              <a:t>Gigatonnes</a:t>
            </a:r>
            <a:r>
              <a:rPr lang="en-US" sz="1600" b="0" dirty="0">
                <a:solidFill>
                  <a:schemeClr val="tx1"/>
                </a:solidFill>
              </a:rPr>
              <a:t> CO2/Year)</a:t>
            </a:r>
          </a:p>
        </p:txBody>
      </p:sp>
      <p:sp>
        <p:nvSpPr>
          <p:cNvPr id="9" name="Oval 8"/>
          <p:cNvSpPr/>
          <p:nvPr/>
        </p:nvSpPr>
        <p:spPr>
          <a:xfrm>
            <a:off x="9470423" y="2118576"/>
            <a:ext cx="859274" cy="801988"/>
          </a:xfrm>
          <a:prstGeom prst="ellipse">
            <a:avLst/>
          </a:pr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904" tIns="42904" rIns="42904" bIns="42904" numCol="1" spcCol="0" rtlCol="0" fromWordArt="0" anchor="ctr" anchorCtr="0" forceAA="0" compatLnSpc="1">
            <a:prstTxWarp prst="textNoShape">
              <a:avLst/>
            </a:prstTxWarp>
            <a:noAutofit/>
          </a:bodyPr>
          <a:lstStyle/>
          <a:p>
            <a:pPr marL="0" indent="0" algn="ctr">
              <a:buNone/>
            </a:pPr>
            <a:endParaRPr lang="en-US" sz="1100" dirty="0" err="1"/>
          </a:p>
        </p:txBody>
      </p:sp>
      <p:cxnSp>
        <p:nvCxnSpPr>
          <p:cNvPr id="10" name="Straight Connector 9"/>
          <p:cNvCxnSpPr>
            <a:stCxn id="7" idx="6"/>
            <a:endCxn id="9" idx="2"/>
          </p:cNvCxnSpPr>
          <p:nvPr/>
        </p:nvCxnSpPr>
        <p:spPr>
          <a:xfrm flipV="1">
            <a:off x="7007178" y="2519581"/>
            <a:ext cx="2463246" cy="82582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r="15088"/>
          <a:stretch/>
        </p:blipFill>
        <p:spPr>
          <a:xfrm>
            <a:off x="2432369" y="2041559"/>
            <a:ext cx="3478059" cy="2127296"/>
          </a:xfrm>
          <a:prstGeom prst="rect">
            <a:avLst/>
          </a:prstGeom>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r="14920"/>
          <a:stretch/>
        </p:blipFill>
        <p:spPr>
          <a:xfrm>
            <a:off x="2380018" y="2617446"/>
            <a:ext cx="3484951" cy="2127296"/>
          </a:xfrm>
          <a:prstGeom prst="rect">
            <a:avLst/>
          </a:prstGeom>
        </p:spPr>
      </p:pic>
      <p:sp>
        <p:nvSpPr>
          <p:cNvPr id="7" name="Oval 6"/>
          <p:cNvSpPr/>
          <p:nvPr/>
        </p:nvSpPr>
        <p:spPr>
          <a:xfrm>
            <a:off x="1333641" y="1651831"/>
            <a:ext cx="5673537" cy="3387130"/>
          </a:xfrm>
          <a:prstGeom prst="ellipse">
            <a:avLst/>
          </a:pr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904" tIns="42904" rIns="42904" bIns="42904" numCol="1" spcCol="0" rtlCol="0" fromWordArt="0" anchor="ctr" anchorCtr="0" forceAA="0" compatLnSpc="1">
            <a:prstTxWarp prst="textNoShape">
              <a:avLst/>
            </a:prstTxWarp>
            <a:noAutofit/>
          </a:bodyPr>
          <a:lstStyle/>
          <a:p>
            <a:pPr marL="0" indent="0" algn="ctr">
              <a:buNone/>
            </a:pPr>
            <a:endParaRPr lang="en-US" sz="1100" dirty="0" err="1"/>
          </a:p>
        </p:txBody>
      </p:sp>
    </p:spTree>
    <p:extLst>
      <p:ext uri="{BB962C8B-B14F-4D97-AF65-F5344CB8AC3E}">
        <p14:creationId xmlns:p14="http://schemas.microsoft.com/office/powerpoint/2010/main" val="221098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529092" y="6879583"/>
            <a:ext cx="7841149" cy="288926"/>
          </a:xfrm>
        </p:spPr>
        <p:txBody>
          <a:bodyPr/>
          <a:lstStyle/>
          <a:p>
            <a:r>
              <a:rPr lang="en-GB" dirty="0"/>
              <a:t>Note: LCOE at time of commissioning. Auction bids are transformed to a bid-equivalent LCOEs from a project’s estimate lifetime, tariff price and duration, tariff escalators and an assumption on power price for the merchant tail using 2015 average day-ahead power prices. For planned auctions we use the auction ceiling price as a proxy for the winning tariff. </a:t>
            </a:r>
          </a:p>
        </p:txBody>
      </p:sp>
      <p:sp>
        <p:nvSpPr>
          <p:cNvPr id="4" name="Content Placeholder 3"/>
          <p:cNvSpPr>
            <a:spLocks noGrp="1"/>
          </p:cNvSpPr>
          <p:nvPr>
            <p:ph sz="quarter" idx="18"/>
          </p:nvPr>
        </p:nvSpPr>
        <p:spPr>
          <a:xfrm>
            <a:off x="8485039" y="6660157"/>
            <a:ext cx="1692050" cy="508352"/>
          </a:xfrm>
        </p:spPr>
        <p:txBody>
          <a:bodyPr/>
          <a:lstStyle/>
          <a:p>
            <a:r>
              <a:rPr lang="en-GB" dirty="0"/>
              <a:t>Source: Bloomberg New Energy Finance</a:t>
            </a:r>
          </a:p>
        </p:txBody>
      </p:sp>
      <p:sp>
        <p:nvSpPr>
          <p:cNvPr id="6" name="Title 5"/>
          <p:cNvSpPr>
            <a:spLocks noGrp="1"/>
          </p:cNvSpPr>
          <p:nvPr>
            <p:ph type="title"/>
          </p:nvPr>
        </p:nvSpPr>
        <p:spPr/>
        <p:txBody>
          <a:bodyPr/>
          <a:lstStyle/>
          <a:p>
            <a:r>
              <a:rPr lang="en-GB" dirty="0"/>
              <a:t>Historical and forecasted LCOE based on Commissioning date, 2012-30 ($/MWh)</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22" y="2051643"/>
            <a:ext cx="10512446" cy="4176466"/>
          </a:xfrm>
          <a:prstGeom prst="rect">
            <a:avLst/>
          </a:prstGeom>
        </p:spPr>
      </p:pic>
      <p:grpSp>
        <p:nvGrpSpPr>
          <p:cNvPr id="23" name="Group 22"/>
          <p:cNvGrpSpPr/>
          <p:nvPr/>
        </p:nvGrpSpPr>
        <p:grpSpPr>
          <a:xfrm>
            <a:off x="4985866" y="3126249"/>
            <a:ext cx="2880320" cy="642555"/>
            <a:chOff x="4985865" y="3126249"/>
            <a:chExt cx="2880320" cy="642555"/>
          </a:xfrm>
        </p:grpSpPr>
        <p:sp>
          <p:nvSpPr>
            <p:cNvPr id="17" name="TextBox 16"/>
            <p:cNvSpPr txBox="1"/>
            <p:nvPr/>
          </p:nvSpPr>
          <p:spPr>
            <a:xfrm>
              <a:off x="5489922" y="3491805"/>
              <a:ext cx="432048" cy="276999"/>
            </a:xfrm>
            <a:prstGeom prst="rect">
              <a:avLst/>
            </a:prstGeom>
            <a:noFill/>
          </p:spPr>
          <p:txBody>
            <a:bodyPr wrap="square" lIns="0" tIns="0" rIns="0" bIns="0" rtlCol="0">
              <a:spAutoFit/>
            </a:bodyPr>
            <a:lstStyle/>
            <a:p>
              <a:pPr marL="0" indent="0">
                <a:buNone/>
              </a:pPr>
              <a:r>
                <a:rPr lang="en-US" sz="1800" b="1" dirty="0">
                  <a:solidFill>
                    <a:schemeClr val="accent1"/>
                  </a:solidFill>
                </a:rPr>
                <a:t>X</a:t>
              </a:r>
            </a:p>
          </p:txBody>
        </p:sp>
        <p:sp>
          <p:nvSpPr>
            <p:cNvPr id="18" name="TextBox 17"/>
            <p:cNvSpPr txBox="1"/>
            <p:nvPr/>
          </p:nvSpPr>
          <p:spPr>
            <a:xfrm>
              <a:off x="4985865" y="3126249"/>
              <a:ext cx="2880320" cy="276999"/>
            </a:xfrm>
            <a:prstGeom prst="rect">
              <a:avLst/>
            </a:prstGeom>
            <a:noFill/>
          </p:spPr>
          <p:txBody>
            <a:bodyPr wrap="square" lIns="0" tIns="0" rIns="0" bIns="0" rtlCol="0">
              <a:spAutoFit/>
            </a:bodyPr>
            <a:lstStyle/>
            <a:p>
              <a:pPr marL="0" indent="0">
                <a:buNone/>
              </a:pPr>
              <a:r>
                <a:rPr lang="en-US" sz="1800" dirty="0">
                  <a:solidFill>
                    <a:srgbClr val="00B9E4"/>
                  </a:solidFill>
                </a:rPr>
                <a:t>UK gov’t target $150/MWh</a:t>
              </a:r>
            </a:p>
          </p:txBody>
        </p:sp>
      </p:grpSp>
      <p:grpSp>
        <p:nvGrpSpPr>
          <p:cNvPr id="5" name="Group 4"/>
          <p:cNvGrpSpPr/>
          <p:nvPr/>
        </p:nvGrpSpPr>
        <p:grpSpPr>
          <a:xfrm>
            <a:off x="1169442" y="3939157"/>
            <a:ext cx="3744416" cy="291446"/>
            <a:chOff x="1169442" y="3939157"/>
            <a:chExt cx="3744416" cy="291446"/>
          </a:xfrm>
        </p:grpSpPr>
        <p:sp>
          <p:nvSpPr>
            <p:cNvPr id="9" name="TextBox 8"/>
            <p:cNvSpPr txBox="1"/>
            <p:nvPr/>
          </p:nvSpPr>
          <p:spPr>
            <a:xfrm>
              <a:off x="4481810" y="3939157"/>
              <a:ext cx="432048" cy="276999"/>
            </a:xfrm>
            <a:prstGeom prst="rect">
              <a:avLst/>
            </a:prstGeom>
            <a:noFill/>
          </p:spPr>
          <p:txBody>
            <a:bodyPr wrap="square" lIns="0" tIns="0" rIns="0" bIns="0" rtlCol="0">
              <a:spAutoFit/>
            </a:bodyPr>
            <a:lstStyle/>
            <a:p>
              <a:pPr marL="0" indent="0">
                <a:buNone/>
              </a:pPr>
              <a:r>
                <a:rPr lang="en-US" sz="1800" b="1" dirty="0">
                  <a:solidFill>
                    <a:schemeClr val="accent1"/>
                  </a:solidFill>
                </a:rPr>
                <a:t>X</a:t>
              </a:r>
            </a:p>
          </p:txBody>
        </p:sp>
        <p:sp>
          <p:nvSpPr>
            <p:cNvPr id="10" name="TextBox 9"/>
            <p:cNvSpPr txBox="1"/>
            <p:nvPr/>
          </p:nvSpPr>
          <p:spPr>
            <a:xfrm>
              <a:off x="1169442" y="3953604"/>
              <a:ext cx="3278883" cy="276999"/>
            </a:xfrm>
            <a:prstGeom prst="rect">
              <a:avLst/>
            </a:prstGeom>
            <a:noFill/>
          </p:spPr>
          <p:txBody>
            <a:bodyPr wrap="square" lIns="0" tIns="0" rIns="0" bIns="0" rtlCol="0">
              <a:spAutoFit/>
            </a:bodyPr>
            <a:lstStyle/>
            <a:p>
              <a:pPr marL="0" indent="0">
                <a:buNone/>
              </a:pPr>
              <a:r>
                <a:rPr lang="en-US" sz="1800" dirty="0">
                  <a:solidFill>
                    <a:srgbClr val="00B9E4"/>
                  </a:solidFill>
                </a:rPr>
                <a:t>Industry 2020 target $110/MWh</a:t>
              </a:r>
            </a:p>
          </p:txBody>
        </p:sp>
      </p:grpSp>
      <p:grpSp>
        <p:nvGrpSpPr>
          <p:cNvPr id="7" name="Group 6"/>
          <p:cNvGrpSpPr/>
          <p:nvPr/>
        </p:nvGrpSpPr>
        <p:grpSpPr>
          <a:xfrm>
            <a:off x="7650162" y="4510077"/>
            <a:ext cx="2880320" cy="831871"/>
            <a:chOff x="7650162" y="4510077"/>
            <a:chExt cx="2880320" cy="831871"/>
          </a:xfrm>
        </p:grpSpPr>
        <p:sp>
          <p:nvSpPr>
            <p:cNvPr id="11" name="TextBox 10"/>
            <p:cNvSpPr txBox="1"/>
            <p:nvPr/>
          </p:nvSpPr>
          <p:spPr>
            <a:xfrm>
              <a:off x="9028474" y="4510077"/>
              <a:ext cx="432048" cy="276999"/>
            </a:xfrm>
            <a:prstGeom prst="rect">
              <a:avLst/>
            </a:prstGeom>
            <a:noFill/>
          </p:spPr>
          <p:txBody>
            <a:bodyPr wrap="square" lIns="0" tIns="0" rIns="0" bIns="0" rtlCol="0">
              <a:spAutoFit/>
            </a:bodyPr>
            <a:lstStyle/>
            <a:p>
              <a:pPr marL="0" indent="0">
                <a:buNone/>
              </a:pPr>
              <a:r>
                <a:rPr lang="en-US" sz="1800" b="1" dirty="0">
                  <a:solidFill>
                    <a:schemeClr val="accent1"/>
                  </a:solidFill>
                </a:rPr>
                <a:t>X</a:t>
              </a:r>
            </a:p>
          </p:txBody>
        </p:sp>
        <p:sp>
          <p:nvSpPr>
            <p:cNvPr id="12" name="TextBox 11"/>
            <p:cNvSpPr txBox="1"/>
            <p:nvPr/>
          </p:nvSpPr>
          <p:spPr>
            <a:xfrm>
              <a:off x="7650162" y="4787950"/>
              <a:ext cx="2880320" cy="553998"/>
            </a:xfrm>
            <a:prstGeom prst="rect">
              <a:avLst/>
            </a:prstGeom>
            <a:noFill/>
          </p:spPr>
          <p:txBody>
            <a:bodyPr wrap="square" lIns="0" tIns="0" rIns="0" bIns="0" rtlCol="0">
              <a:spAutoFit/>
            </a:bodyPr>
            <a:lstStyle/>
            <a:p>
              <a:pPr marL="0" indent="0">
                <a:buNone/>
              </a:pPr>
              <a:r>
                <a:rPr lang="en-US" sz="1800" dirty="0">
                  <a:solidFill>
                    <a:srgbClr val="00B9E4"/>
                  </a:solidFill>
                </a:rPr>
                <a:t>Shell GROW 2030 </a:t>
              </a:r>
              <a:br>
                <a:rPr lang="en-US" sz="1800" dirty="0">
                  <a:solidFill>
                    <a:srgbClr val="00B9E4"/>
                  </a:solidFill>
                </a:rPr>
              </a:br>
              <a:r>
                <a:rPr lang="en-US" sz="1800" dirty="0">
                  <a:solidFill>
                    <a:srgbClr val="00B9E4"/>
                  </a:solidFill>
                </a:rPr>
                <a:t>target $77/MWh</a:t>
              </a:r>
            </a:p>
          </p:txBody>
        </p:sp>
      </p:grpSp>
      <p:grpSp>
        <p:nvGrpSpPr>
          <p:cNvPr id="15" name="Group 14"/>
          <p:cNvGrpSpPr/>
          <p:nvPr/>
        </p:nvGrpSpPr>
        <p:grpSpPr>
          <a:xfrm>
            <a:off x="7241336" y="3768045"/>
            <a:ext cx="2287820" cy="553998"/>
            <a:chOff x="7241336" y="3768045"/>
            <a:chExt cx="2287820" cy="553998"/>
          </a:xfrm>
        </p:grpSpPr>
        <p:sp>
          <p:nvSpPr>
            <p:cNvPr id="16" name="TextBox 15"/>
            <p:cNvSpPr txBox="1"/>
            <p:nvPr/>
          </p:nvSpPr>
          <p:spPr>
            <a:xfrm>
              <a:off x="7241336" y="3923853"/>
              <a:ext cx="432048" cy="276999"/>
            </a:xfrm>
            <a:prstGeom prst="rect">
              <a:avLst/>
            </a:prstGeom>
            <a:noFill/>
          </p:spPr>
          <p:txBody>
            <a:bodyPr wrap="square" lIns="0" tIns="0" rIns="0" bIns="0" rtlCol="0">
              <a:spAutoFit/>
            </a:bodyPr>
            <a:lstStyle/>
            <a:p>
              <a:pPr marL="0" indent="0">
                <a:buNone/>
              </a:pPr>
              <a:r>
                <a:rPr lang="en-US" sz="1800" b="1" dirty="0">
                  <a:solidFill>
                    <a:schemeClr val="accent2"/>
                  </a:solidFill>
                </a:rPr>
                <a:t>X</a:t>
              </a:r>
            </a:p>
          </p:txBody>
        </p:sp>
        <p:sp>
          <p:nvSpPr>
            <p:cNvPr id="19" name="TextBox 18"/>
            <p:cNvSpPr txBox="1"/>
            <p:nvPr/>
          </p:nvSpPr>
          <p:spPr>
            <a:xfrm>
              <a:off x="7440923" y="3768045"/>
              <a:ext cx="2088233" cy="553998"/>
            </a:xfrm>
            <a:prstGeom prst="rect">
              <a:avLst/>
            </a:prstGeom>
            <a:noFill/>
          </p:spPr>
          <p:txBody>
            <a:bodyPr wrap="square" lIns="0" tIns="0" rIns="0" bIns="0" rtlCol="0">
              <a:spAutoFit/>
            </a:bodyPr>
            <a:lstStyle/>
            <a:p>
              <a:pPr marL="0" indent="0">
                <a:buNone/>
              </a:pPr>
              <a:r>
                <a:rPr lang="en-US" sz="1800" dirty="0">
                  <a:solidFill>
                    <a:schemeClr val="accent2"/>
                  </a:solidFill>
                </a:rPr>
                <a:t>UK </a:t>
              </a:r>
              <a:r>
                <a:rPr lang="en-US" sz="1800" dirty="0" err="1">
                  <a:solidFill>
                    <a:schemeClr val="accent2"/>
                  </a:solidFill>
                </a:rPr>
                <a:t>CfD</a:t>
              </a:r>
              <a:r>
                <a:rPr lang="en-US" sz="1800" dirty="0">
                  <a:solidFill>
                    <a:schemeClr val="accent2"/>
                  </a:solidFill>
                </a:rPr>
                <a:t> R3 </a:t>
              </a:r>
              <a:br>
                <a:rPr lang="en-US" sz="1800" dirty="0">
                  <a:solidFill>
                    <a:schemeClr val="accent2"/>
                  </a:solidFill>
                </a:rPr>
              </a:br>
              <a:r>
                <a:rPr lang="en-US" sz="1800" dirty="0">
                  <a:solidFill>
                    <a:schemeClr val="accent2"/>
                  </a:solidFill>
                </a:rPr>
                <a:t>ceiling price</a:t>
              </a:r>
            </a:p>
          </p:txBody>
        </p:sp>
      </p:grpSp>
    </p:spTree>
    <p:extLst>
      <p:ext uri="{BB962C8B-B14F-4D97-AF65-F5344CB8AC3E}">
        <p14:creationId xmlns:p14="http://schemas.microsoft.com/office/powerpoint/2010/main" val="19620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529092" y="6879583"/>
            <a:ext cx="7841149" cy="288926"/>
          </a:xfrm>
        </p:spPr>
        <p:txBody>
          <a:bodyPr/>
          <a:lstStyle/>
          <a:p>
            <a:r>
              <a:rPr lang="en-GB" dirty="0"/>
              <a:t>Note: LCOE at time of commissioning. Auction bids are transformed to a bid-equivalent LCOEs from a project’s estimate lifetime, tariff price and duration, tariff escalators and an assumption on power price for the merchant tail using 2015 average day-ahead power prices. For planned auctions we use the auction ceiling price as a proxy for the winning tariff. </a:t>
            </a:r>
          </a:p>
        </p:txBody>
      </p:sp>
      <p:sp>
        <p:nvSpPr>
          <p:cNvPr id="4" name="Content Placeholder 3"/>
          <p:cNvSpPr>
            <a:spLocks noGrp="1"/>
          </p:cNvSpPr>
          <p:nvPr>
            <p:ph sz="quarter" idx="18"/>
          </p:nvPr>
        </p:nvSpPr>
        <p:spPr>
          <a:xfrm>
            <a:off x="8485039" y="6660157"/>
            <a:ext cx="1692050" cy="508352"/>
          </a:xfrm>
        </p:spPr>
        <p:txBody>
          <a:bodyPr/>
          <a:lstStyle/>
          <a:p>
            <a:r>
              <a:rPr lang="en-GB" dirty="0"/>
              <a:t>Source: Bloomberg New Energy Finance</a:t>
            </a:r>
          </a:p>
        </p:txBody>
      </p:sp>
      <p:sp>
        <p:nvSpPr>
          <p:cNvPr id="6" name="Title 5"/>
          <p:cNvSpPr>
            <a:spLocks noGrp="1"/>
          </p:cNvSpPr>
          <p:nvPr>
            <p:ph type="title"/>
          </p:nvPr>
        </p:nvSpPr>
        <p:spPr/>
        <p:txBody>
          <a:bodyPr/>
          <a:lstStyle/>
          <a:p>
            <a:r>
              <a:rPr lang="en-GB" dirty="0"/>
              <a:t>Historical and forecasted LCOE based on Commissioning date, 2012-30 ($/MWh)</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22" y="2051643"/>
            <a:ext cx="10512446" cy="4176466"/>
          </a:xfrm>
          <a:prstGeom prst="rect">
            <a:avLst/>
          </a:prstGeom>
        </p:spPr>
      </p:pic>
      <p:sp>
        <p:nvSpPr>
          <p:cNvPr id="7" name="TextBox 6"/>
          <p:cNvSpPr txBox="1"/>
          <p:nvPr/>
        </p:nvSpPr>
        <p:spPr>
          <a:xfrm>
            <a:off x="3061985" y="3230961"/>
            <a:ext cx="432048" cy="276999"/>
          </a:xfrm>
          <a:prstGeom prst="rect">
            <a:avLst/>
          </a:prstGeom>
          <a:noFill/>
        </p:spPr>
        <p:txBody>
          <a:bodyPr wrap="square" lIns="0" tIns="0" rIns="0" bIns="0" rtlCol="0">
            <a:spAutoFit/>
          </a:bodyPr>
          <a:lstStyle/>
          <a:p>
            <a:pPr marL="0" indent="0">
              <a:buNone/>
            </a:pPr>
            <a:r>
              <a:rPr lang="en-US" sz="1800" b="1" dirty="0">
                <a:solidFill>
                  <a:srgbClr val="FF0000"/>
                </a:solidFill>
              </a:rPr>
              <a:t>X</a:t>
            </a:r>
          </a:p>
        </p:txBody>
      </p:sp>
      <p:sp>
        <p:nvSpPr>
          <p:cNvPr id="8" name="TextBox 7"/>
          <p:cNvSpPr txBox="1"/>
          <p:nvPr/>
        </p:nvSpPr>
        <p:spPr>
          <a:xfrm>
            <a:off x="3503580" y="3236609"/>
            <a:ext cx="432048" cy="276999"/>
          </a:xfrm>
          <a:prstGeom prst="rect">
            <a:avLst/>
          </a:prstGeom>
          <a:noFill/>
        </p:spPr>
        <p:txBody>
          <a:bodyPr wrap="square" lIns="0" tIns="0" rIns="0" bIns="0" rtlCol="0">
            <a:spAutoFit/>
          </a:bodyPr>
          <a:lstStyle/>
          <a:p>
            <a:pPr marL="0" indent="0">
              <a:buNone/>
            </a:pPr>
            <a:r>
              <a:rPr lang="en-US" sz="1800" b="1" dirty="0">
                <a:solidFill>
                  <a:srgbClr val="FF0000"/>
                </a:solidFill>
              </a:rPr>
              <a:t>X</a:t>
            </a:r>
          </a:p>
        </p:txBody>
      </p:sp>
      <p:sp>
        <p:nvSpPr>
          <p:cNvPr id="9" name="TextBox 8"/>
          <p:cNvSpPr txBox="1"/>
          <p:nvPr/>
        </p:nvSpPr>
        <p:spPr>
          <a:xfrm>
            <a:off x="3976376" y="3248594"/>
            <a:ext cx="432048" cy="276999"/>
          </a:xfrm>
          <a:prstGeom prst="rect">
            <a:avLst/>
          </a:prstGeom>
          <a:noFill/>
        </p:spPr>
        <p:txBody>
          <a:bodyPr wrap="square" lIns="0" tIns="0" rIns="0" bIns="0" rtlCol="0">
            <a:spAutoFit/>
          </a:bodyPr>
          <a:lstStyle/>
          <a:p>
            <a:pPr marL="0" indent="0">
              <a:buNone/>
            </a:pPr>
            <a:r>
              <a:rPr lang="en-US" sz="1800" b="1" dirty="0">
                <a:solidFill>
                  <a:srgbClr val="FF0000"/>
                </a:solidFill>
              </a:rPr>
              <a:t>X</a:t>
            </a:r>
          </a:p>
        </p:txBody>
      </p:sp>
      <p:sp>
        <p:nvSpPr>
          <p:cNvPr id="10" name="TextBox 9"/>
          <p:cNvSpPr txBox="1"/>
          <p:nvPr/>
        </p:nvSpPr>
        <p:spPr>
          <a:xfrm>
            <a:off x="3056591" y="2858673"/>
            <a:ext cx="432048" cy="276999"/>
          </a:xfrm>
          <a:prstGeom prst="rect">
            <a:avLst/>
          </a:prstGeom>
          <a:noFill/>
        </p:spPr>
        <p:txBody>
          <a:bodyPr wrap="square" lIns="0" tIns="0" rIns="0" bIns="0" rtlCol="0">
            <a:spAutoFit/>
          </a:bodyPr>
          <a:lstStyle/>
          <a:p>
            <a:pPr marL="0" indent="0">
              <a:buNone/>
            </a:pPr>
            <a:r>
              <a:rPr lang="en-US" sz="1800" b="1" dirty="0">
                <a:solidFill>
                  <a:schemeClr val="accent6"/>
                </a:solidFill>
              </a:rPr>
              <a:t>X</a:t>
            </a:r>
          </a:p>
        </p:txBody>
      </p:sp>
      <p:sp>
        <p:nvSpPr>
          <p:cNvPr id="11" name="TextBox 10"/>
          <p:cNvSpPr txBox="1"/>
          <p:nvPr/>
        </p:nvSpPr>
        <p:spPr>
          <a:xfrm>
            <a:off x="3545706" y="3554521"/>
            <a:ext cx="432048" cy="276999"/>
          </a:xfrm>
          <a:prstGeom prst="rect">
            <a:avLst/>
          </a:prstGeom>
          <a:noFill/>
        </p:spPr>
        <p:txBody>
          <a:bodyPr wrap="square" lIns="0" tIns="0" rIns="0" bIns="0" rtlCol="0">
            <a:spAutoFit/>
          </a:bodyPr>
          <a:lstStyle/>
          <a:p>
            <a:pPr marL="0" indent="0">
              <a:buNone/>
            </a:pPr>
            <a:r>
              <a:rPr lang="en-US" sz="1800" b="1" dirty="0">
                <a:solidFill>
                  <a:srgbClr val="800000"/>
                </a:solidFill>
              </a:rPr>
              <a:t>X</a:t>
            </a:r>
          </a:p>
        </p:txBody>
      </p:sp>
      <p:sp>
        <p:nvSpPr>
          <p:cNvPr id="12" name="TextBox 11"/>
          <p:cNvSpPr txBox="1"/>
          <p:nvPr/>
        </p:nvSpPr>
        <p:spPr>
          <a:xfrm>
            <a:off x="4409802" y="3635822"/>
            <a:ext cx="432048" cy="276999"/>
          </a:xfrm>
          <a:prstGeom prst="rect">
            <a:avLst/>
          </a:prstGeom>
          <a:noFill/>
        </p:spPr>
        <p:txBody>
          <a:bodyPr wrap="square" lIns="0" tIns="0" rIns="0" bIns="0" rtlCol="0">
            <a:spAutoFit/>
          </a:bodyPr>
          <a:lstStyle/>
          <a:p>
            <a:pPr marL="0" indent="0">
              <a:buNone/>
            </a:pPr>
            <a:r>
              <a:rPr lang="en-US" sz="1800" b="1" dirty="0">
                <a:solidFill>
                  <a:srgbClr val="800000"/>
                </a:solidFill>
              </a:rPr>
              <a:t>X</a:t>
            </a:r>
          </a:p>
        </p:txBody>
      </p:sp>
      <p:sp>
        <p:nvSpPr>
          <p:cNvPr id="13" name="TextBox 12"/>
          <p:cNvSpPr txBox="1"/>
          <p:nvPr/>
        </p:nvSpPr>
        <p:spPr>
          <a:xfrm>
            <a:off x="4625824" y="3646854"/>
            <a:ext cx="1800202" cy="276999"/>
          </a:xfrm>
          <a:prstGeom prst="rect">
            <a:avLst/>
          </a:prstGeom>
          <a:noFill/>
        </p:spPr>
        <p:txBody>
          <a:bodyPr wrap="square" lIns="0" tIns="0" rIns="0" bIns="0" rtlCol="0">
            <a:spAutoFit/>
          </a:bodyPr>
          <a:lstStyle/>
          <a:p>
            <a:pPr marL="0" indent="0">
              <a:buNone/>
            </a:pPr>
            <a:r>
              <a:rPr lang="en-US" sz="1800" dirty="0" err="1">
                <a:solidFill>
                  <a:srgbClr val="800000"/>
                </a:solidFill>
              </a:rPr>
              <a:t>Neart</a:t>
            </a:r>
            <a:r>
              <a:rPr lang="en-US" sz="1800" dirty="0">
                <a:solidFill>
                  <a:srgbClr val="800000"/>
                </a:solidFill>
              </a:rPr>
              <a:t> </a:t>
            </a:r>
            <a:r>
              <a:rPr lang="en-US" sz="1800" dirty="0" err="1">
                <a:solidFill>
                  <a:srgbClr val="800000"/>
                </a:solidFill>
              </a:rPr>
              <a:t>na</a:t>
            </a:r>
            <a:r>
              <a:rPr lang="en-US" sz="1800" dirty="0">
                <a:solidFill>
                  <a:srgbClr val="800000"/>
                </a:solidFill>
              </a:rPr>
              <a:t> </a:t>
            </a:r>
            <a:r>
              <a:rPr lang="en-US" sz="1800" dirty="0" err="1">
                <a:solidFill>
                  <a:srgbClr val="800000"/>
                </a:solidFill>
              </a:rPr>
              <a:t>Goithe</a:t>
            </a:r>
            <a:endParaRPr lang="en-US" sz="1800" dirty="0">
              <a:solidFill>
                <a:srgbClr val="800000"/>
              </a:solidFill>
            </a:endParaRPr>
          </a:p>
        </p:txBody>
      </p:sp>
      <p:sp>
        <p:nvSpPr>
          <p:cNvPr id="14" name="TextBox 13"/>
          <p:cNvSpPr txBox="1"/>
          <p:nvPr/>
        </p:nvSpPr>
        <p:spPr>
          <a:xfrm>
            <a:off x="2105546" y="3563813"/>
            <a:ext cx="1584176" cy="276999"/>
          </a:xfrm>
          <a:prstGeom prst="rect">
            <a:avLst/>
          </a:prstGeom>
          <a:noFill/>
        </p:spPr>
        <p:txBody>
          <a:bodyPr wrap="square" lIns="0" tIns="0" rIns="0" bIns="0" rtlCol="0">
            <a:spAutoFit/>
          </a:bodyPr>
          <a:lstStyle/>
          <a:p>
            <a:pPr marL="0" indent="0">
              <a:buNone/>
            </a:pPr>
            <a:r>
              <a:rPr lang="en-US" sz="1800" dirty="0">
                <a:solidFill>
                  <a:srgbClr val="800000"/>
                </a:solidFill>
              </a:rPr>
              <a:t>East Anglia 1</a:t>
            </a:r>
          </a:p>
        </p:txBody>
      </p:sp>
      <p:sp>
        <p:nvSpPr>
          <p:cNvPr id="15" name="TextBox 14"/>
          <p:cNvSpPr txBox="1"/>
          <p:nvPr/>
        </p:nvSpPr>
        <p:spPr>
          <a:xfrm>
            <a:off x="3329683" y="2987750"/>
            <a:ext cx="1368151" cy="276999"/>
          </a:xfrm>
          <a:prstGeom prst="rect">
            <a:avLst/>
          </a:prstGeom>
          <a:noFill/>
        </p:spPr>
        <p:txBody>
          <a:bodyPr wrap="square" lIns="0" tIns="0" rIns="0" bIns="0" rtlCol="0">
            <a:spAutoFit/>
          </a:bodyPr>
          <a:lstStyle/>
          <a:p>
            <a:pPr marL="0" indent="0">
              <a:buNone/>
            </a:pPr>
            <a:r>
              <a:rPr lang="en-US" sz="1800" dirty="0">
                <a:solidFill>
                  <a:srgbClr val="FF0000"/>
                </a:solidFill>
              </a:rPr>
              <a:t>Early </a:t>
            </a:r>
            <a:r>
              <a:rPr lang="en-US" sz="1800" dirty="0" err="1">
                <a:solidFill>
                  <a:srgbClr val="FF0000"/>
                </a:solidFill>
              </a:rPr>
              <a:t>CfDs</a:t>
            </a:r>
            <a:endParaRPr lang="en-US" sz="1800" dirty="0">
              <a:solidFill>
                <a:srgbClr val="FF0000"/>
              </a:solidFill>
            </a:endParaRPr>
          </a:p>
        </p:txBody>
      </p:sp>
      <p:sp>
        <p:nvSpPr>
          <p:cNvPr id="16" name="TextBox 15"/>
          <p:cNvSpPr txBox="1"/>
          <p:nvPr/>
        </p:nvSpPr>
        <p:spPr>
          <a:xfrm>
            <a:off x="2825626" y="2638742"/>
            <a:ext cx="2664296" cy="276999"/>
          </a:xfrm>
          <a:prstGeom prst="rect">
            <a:avLst/>
          </a:prstGeom>
          <a:noFill/>
        </p:spPr>
        <p:txBody>
          <a:bodyPr wrap="square" lIns="0" tIns="0" rIns="0" bIns="0" rtlCol="0">
            <a:spAutoFit/>
          </a:bodyPr>
          <a:lstStyle/>
          <a:p>
            <a:pPr marL="0" indent="0">
              <a:buNone/>
            </a:pPr>
            <a:r>
              <a:rPr lang="en-US" sz="1800" dirty="0">
                <a:solidFill>
                  <a:schemeClr val="accent6"/>
                </a:solidFill>
              </a:rPr>
              <a:t>ROCs</a:t>
            </a:r>
          </a:p>
        </p:txBody>
      </p:sp>
      <p:grpSp>
        <p:nvGrpSpPr>
          <p:cNvPr id="23" name="Group 22"/>
          <p:cNvGrpSpPr/>
          <p:nvPr/>
        </p:nvGrpSpPr>
        <p:grpSpPr>
          <a:xfrm>
            <a:off x="4985866" y="3126249"/>
            <a:ext cx="2880320" cy="642555"/>
            <a:chOff x="4985865" y="3126249"/>
            <a:chExt cx="2880320" cy="642555"/>
          </a:xfrm>
        </p:grpSpPr>
        <p:sp>
          <p:nvSpPr>
            <p:cNvPr id="17" name="TextBox 16"/>
            <p:cNvSpPr txBox="1"/>
            <p:nvPr/>
          </p:nvSpPr>
          <p:spPr>
            <a:xfrm>
              <a:off x="5489922" y="3491805"/>
              <a:ext cx="432048" cy="276999"/>
            </a:xfrm>
            <a:prstGeom prst="rect">
              <a:avLst/>
            </a:prstGeom>
            <a:noFill/>
          </p:spPr>
          <p:txBody>
            <a:bodyPr wrap="square" lIns="0" tIns="0" rIns="0" bIns="0" rtlCol="0">
              <a:spAutoFit/>
            </a:bodyPr>
            <a:lstStyle/>
            <a:p>
              <a:pPr marL="0" indent="0">
                <a:buNone/>
              </a:pPr>
              <a:r>
                <a:rPr lang="en-US" sz="1800" b="1" dirty="0">
                  <a:solidFill>
                    <a:schemeClr val="accent1"/>
                  </a:solidFill>
                </a:rPr>
                <a:t>X</a:t>
              </a:r>
            </a:p>
          </p:txBody>
        </p:sp>
        <p:sp>
          <p:nvSpPr>
            <p:cNvPr id="18" name="TextBox 17"/>
            <p:cNvSpPr txBox="1"/>
            <p:nvPr/>
          </p:nvSpPr>
          <p:spPr>
            <a:xfrm>
              <a:off x="4985865" y="3126249"/>
              <a:ext cx="2880320" cy="276999"/>
            </a:xfrm>
            <a:prstGeom prst="rect">
              <a:avLst/>
            </a:prstGeom>
            <a:noFill/>
          </p:spPr>
          <p:txBody>
            <a:bodyPr wrap="square" lIns="0" tIns="0" rIns="0" bIns="0" rtlCol="0">
              <a:spAutoFit/>
            </a:bodyPr>
            <a:lstStyle/>
            <a:p>
              <a:pPr marL="0" indent="0">
                <a:buNone/>
              </a:pPr>
              <a:r>
                <a:rPr lang="en-US" sz="1800" dirty="0">
                  <a:solidFill>
                    <a:srgbClr val="00B9E4"/>
                  </a:solidFill>
                </a:rPr>
                <a:t>UK gov’t target $150/MWh</a:t>
              </a:r>
            </a:p>
          </p:txBody>
        </p:sp>
      </p:grpSp>
      <p:sp>
        <p:nvSpPr>
          <p:cNvPr id="19" name="TextBox 18"/>
          <p:cNvSpPr txBox="1"/>
          <p:nvPr/>
        </p:nvSpPr>
        <p:spPr>
          <a:xfrm>
            <a:off x="4481810" y="3939157"/>
            <a:ext cx="432048" cy="276999"/>
          </a:xfrm>
          <a:prstGeom prst="rect">
            <a:avLst/>
          </a:prstGeom>
          <a:noFill/>
        </p:spPr>
        <p:txBody>
          <a:bodyPr wrap="square" lIns="0" tIns="0" rIns="0" bIns="0" rtlCol="0">
            <a:spAutoFit/>
          </a:bodyPr>
          <a:lstStyle/>
          <a:p>
            <a:pPr marL="0" indent="0">
              <a:buNone/>
            </a:pPr>
            <a:r>
              <a:rPr lang="en-US" sz="1800" b="1" dirty="0">
                <a:solidFill>
                  <a:schemeClr val="accent1"/>
                </a:solidFill>
              </a:rPr>
              <a:t>X</a:t>
            </a:r>
          </a:p>
        </p:txBody>
      </p:sp>
      <p:sp>
        <p:nvSpPr>
          <p:cNvPr id="20" name="TextBox 19"/>
          <p:cNvSpPr txBox="1"/>
          <p:nvPr/>
        </p:nvSpPr>
        <p:spPr>
          <a:xfrm>
            <a:off x="1169442" y="3953604"/>
            <a:ext cx="3278883" cy="276999"/>
          </a:xfrm>
          <a:prstGeom prst="rect">
            <a:avLst/>
          </a:prstGeom>
          <a:noFill/>
        </p:spPr>
        <p:txBody>
          <a:bodyPr wrap="square" lIns="0" tIns="0" rIns="0" bIns="0" rtlCol="0">
            <a:spAutoFit/>
          </a:bodyPr>
          <a:lstStyle/>
          <a:p>
            <a:pPr marL="0" indent="0">
              <a:buNone/>
            </a:pPr>
            <a:r>
              <a:rPr lang="en-US" sz="1800" dirty="0">
                <a:solidFill>
                  <a:srgbClr val="00B9E4"/>
                </a:solidFill>
              </a:rPr>
              <a:t>Industry 2020 target $110/MWh</a:t>
            </a:r>
          </a:p>
        </p:txBody>
      </p:sp>
      <p:sp>
        <p:nvSpPr>
          <p:cNvPr id="21" name="TextBox 20"/>
          <p:cNvSpPr txBox="1"/>
          <p:nvPr/>
        </p:nvSpPr>
        <p:spPr>
          <a:xfrm>
            <a:off x="9028474" y="4510077"/>
            <a:ext cx="432048" cy="276999"/>
          </a:xfrm>
          <a:prstGeom prst="rect">
            <a:avLst/>
          </a:prstGeom>
          <a:noFill/>
        </p:spPr>
        <p:txBody>
          <a:bodyPr wrap="square" lIns="0" tIns="0" rIns="0" bIns="0" rtlCol="0">
            <a:spAutoFit/>
          </a:bodyPr>
          <a:lstStyle/>
          <a:p>
            <a:pPr marL="0" indent="0">
              <a:buNone/>
            </a:pPr>
            <a:r>
              <a:rPr lang="en-US" sz="1800" b="1" dirty="0">
                <a:solidFill>
                  <a:schemeClr val="accent1"/>
                </a:solidFill>
              </a:rPr>
              <a:t>X</a:t>
            </a:r>
          </a:p>
        </p:txBody>
      </p:sp>
      <p:sp>
        <p:nvSpPr>
          <p:cNvPr id="22" name="TextBox 21"/>
          <p:cNvSpPr txBox="1"/>
          <p:nvPr/>
        </p:nvSpPr>
        <p:spPr>
          <a:xfrm>
            <a:off x="7650162" y="4787950"/>
            <a:ext cx="2880320" cy="553998"/>
          </a:xfrm>
          <a:prstGeom prst="rect">
            <a:avLst/>
          </a:prstGeom>
          <a:noFill/>
        </p:spPr>
        <p:txBody>
          <a:bodyPr wrap="square" lIns="0" tIns="0" rIns="0" bIns="0" rtlCol="0">
            <a:spAutoFit/>
          </a:bodyPr>
          <a:lstStyle/>
          <a:p>
            <a:pPr marL="0" indent="0">
              <a:buNone/>
            </a:pPr>
            <a:r>
              <a:rPr lang="en-US" sz="1800" dirty="0">
                <a:solidFill>
                  <a:srgbClr val="00B9E4"/>
                </a:solidFill>
              </a:rPr>
              <a:t>Shell GROW 2030 </a:t>
            </a:r>
            <a:br>
              <a:rPr lang="en-US" sz="1800" dirty="0">
                <a:solidFill>
                  <a:srgbClr val="00B9E4"/>
                </a:solidFill>
              </a:rPr>
            </a:br>
            <a:r>
              <a:rPr lang="en-US" sz="1800" dirty="0">
                <a:solidFill>
                  <a:srgbClr val="00B9E4"/>
                </a:solidFill>
              </a:rPr>
              <a:t>target $77/MWh</a:t>
            </a:r>
          </a:p>
        </p:txBody>
      </p:sp>
      <p:sp>
        <p:nvSpPr>
          <p:cNvPr id="24" name="TextBox 23"/>
          <p:cNvSpPr txBox="1"/>
          <p:nvPr/>
        </p:nvSpPr>
        <p:spPr>
          <a:xfrm>
            <a:off x="7241336" y="3923853"/>
            <a:ext cx="432048" cy="276999"/>
          </a:xfrm>
          <a:prstGeom prst="rect">
            <a:avLst/>
          </a:prstGeom>
          <a:noFill/>
        </p:spPr>
        <p:txBody>
          <a:bodyPr wrap="square" lIns="0" tIns="0" rIns="0" bIns="0" rtlCol="0">
            <a:spAutoFit/>
          </a:bodyPr>
          <a:lstStyle/>
          <a:p>
            <a:pPr marL="0" indent="0">
              <a:buNone/>
            </a:pPr>
            <a:r>
              <a:rPr lang="en-US" sz="1800" b="1" dirty="0">
                <a:solidFill>
                  <a:schemeClr val="accent2"/>
                </a:solidFill>
              </a:rPr>
              <a:t>X</a:t>
            </a:r>
          </a:p>
        </p:txBody>
      </p:sp>
      <p:sp>
        <p:nvSpPr>
          <p:cNvPr id="25" name="TextBox 24"/>
          <p:cNvSpPr txBox="1"/>
          <p:nvPr/>
        </p:nvSpPr>
        <p:spPr>
          <a:xfrm>
            <a:off x="7440923" y="3768045"/>
            <a:ext cx="2088233" cy="553998"/>
          </a:xfrm>
          <a:prstGeom prst="rect">
            <a:avLst/>
          </a:prstGeom>
          <a:noFill/>
        </p:spPr>
        <p:txBody>
          <a:bodyPr wrap="square" lIns="0" tIns="0" rIns="0" bIns="0" rtlCol="0">
            <a:spAutoFit/>
          </a:bodyPr>
          <a:lstStyle/>
          <a:p>
            <a:pPr marL="0" indent="0">
              <a:buNone/>
            </a:pPr>
            <a:r>
              <a:rPr lang="en-US" sz="1800" dirty="0">
                <a:solidFill>
                  <a:schemeClr val="accent2"/>
                </a:solidFill>
              </a:rPr>
              <a:t>UK </a:t>
            </a:r>
            <a:r>
              <a:rPr lang="en-US" sz="1800" dirty="0" err="1">
                <a:solidFill>
                  <a:schemeClr val="accent2"/>
                </a:solidFill>
              </a:rPr>
              <a:t>CfD</a:t>
            </a:r>
            <a:r>
              <a:rPr lang="en-US" sz="1800" dirty="0">
                <a:solidFill>
                  <a:schemeClr val="accent2"/>
                </a:solidFill>
              </a:rPr>
              <a:t> R3 </a:t>
            </a:r>
            <a:br>
              <a:rPr lang="en-US" sz="1800" dirty="0">
                <a:solidFill>
                  <a:schemeClr val="accent2"/>
                </a:solidFill>
              </a:rPr>
            </a:br>
            <a:r>
              <a:rPr lang="en-US" sz="1800" dirty="0">
                <a:solidFill>
                  <a:schemeClr val="accent2"/>
                </a:solidFill>
              </a:rPr>
              <a:t>ceiling price</a:t>
            </a:r>
          </a:p>
        </p:txBody>
      </p:sp>
    </p:spTree>
    <p:extLst>
      <p:ext uri="{BB962C8B-B14F-4D97-AF65-F5344CB8AC3E}">
        <p14:creationId xmlns:p14="http://schemas.microsoft.com/office/powerpoint/2010/main" val="2675133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529092" y="6879583"/>
            <a:ext cx="7841149" cy="288926"/>
          </a:xfrm>
        </p:spPr>
        <p:txBody>
          <a:bodyPr/>
          <a:lstStyle/>
          <a:p>
            <a:r>
              <a:rPr lang="en-GB" dirty="0"/>
              <a:t>Note: LCOE at time of commissioning. Auction bids are transformed to a bid-equivalent LCOEs from a project’s estimate lifetime, tariff price and duration, tariff escalators and an assumption on power price for the merchant tail using 2015 average day-ahead power prices. For planned auctions we use the auction ceiling price as a proxy for the winning tariff. </a:t>
            </a:r>
          </a:p>
        </p:txBody>
      </p:sp>
      <p:sp>
        <p:nvSpPr>
          <p:cNvPr id="4" name="Content Placeholder 3"/>
          <p:cNvSpPr>
            <a:spLocks noGrp="1"/>
          </p:cNvSpPr>
          <p:nvPr>
            <p:ph sz="quarter" idx="18"/>
          </p:nvPr>
        </p:nvSpPr>
        <p:spPr>
          <a:xfrm>
            <a:off x="8485039" y="6660157"/>
            <a:ext cx="1692050" cy="508352"/>
          </a:xfrm>
        </p:spPr>
        <p:txBody>
          <a:bodyPr/>
          <a:lstStyle/>
          <a:p>
            <a:r>
              <a:rPr lang="en-GB" dirty="0"/>
              <a:t>Source: Bloomberg New Energy Finance</a:t>
            </a:r>
          </a:p>
        </p:txBody>
      </p:sp>
      <p:sp>
        <p:nvSpPr>
          <p:cNvPr id="6" name="Title 5"/>
          <p:cNvSpPr>
            <a:spLocks noGrp="1"/>
          </p:cNvSpPr>
          <p:nvPr>
            <p:ph type="title"/>
          </p:nvPr>
        </p:nvSpPr>
        <p:spPr/>
        <p:txBody>
          <a:bodyPr/>
          <a:lstStyle/>
          <a:p>
            <a:r>
              <a:rPr lang="en-GB" dirty="0"/>
              <a:t>Historical and forecasted LCOE based on Commissioning date, 2012-30 ($/MWh)</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22" y="2051643"/>
            <a:ext cx="10512446" cy="4176466"/>
          </a:xfrm>
          <a:prstGeom prst="rect">
            <a:avLst/>
          </a:prstGeom>
        </p:spPr>
      </p:pic>
      <p:sp>
        <p:nvSpPr>
          <p:cNvPr id="7" name="TextBox 6"/>
          <p:cNvSpPr txBox="1"/>
          <p:nvPr/>
        </p:nvSpPr>
        <p:spPr>
          <a:xfrm>
            <a:off x="3061985" y="3230961"/>
            <a:ext cx="432048" cy="276999"/>
          </a:xfrm>
          <a:prstGeom prst="rect">
            <a:avLst/>
          </a:prstGeom>
          <a:noFill/>
        </p:spPr>
        <p:txBody>
          <a:bodyPr wrap="square" lIns="0" tIns="0" rIns="0" bIns="0" rtlCol="0">
            <a:spAutoFit/>
          </a:bodyPr>
          <a:lstStyle/>
          <a:p>
            <a:pPr marL="0" indent="0">
              <a:buNone/>
            </a:pPr>
            <a:r>
              <a:rPr lang="en-US" sz="1800" b="1" dirty="0">
                <a:solidFill>
                  <a:srgbClr val="FF0000"/>
                </a:solidFill>
              </a:rPr>
              <a:t>X</a:t>
            </a:r>
          </a:p>
        </p:txBody>
      </p:sp>
      <p:sp>
        <p:nvSpPr>
          <p:cNvPr id="8" name="TextBox 7"/>
          <p:cNvSpPr txBox="1"/>
          <p:nvPr/>
        </p:nvSpPr>
        <p:spPr>
          <a:xfrm>
            <a:off x="3503580" y="3236609"/>
            <a:ext cx="432048" cy="276999"/>
          </a:xfrm>
          <a:prstGeom prst="rect">
            <a:avLst/>
          </a:prstGeom>
          <a:noFill/>
        </p:spPr>
        <p:txBody>
          <a:bodyPr wrap="square" lIns="0" tIns="0" rIns="0" bIns="0" rtlCol="0">
            <a:spAutoFit/>
          </a:bodyPr>
          <a:lstStyle/>
          <a:p>
            <a:pPr marL="0" indent="0">
              <a:buNone/>
            </a:pPr>
            <a:r>
              <a:rPr lang="en-US" sz="1800" b="1" dirty="0">
                <a:solidFill>
                  <a:srgbClr val="FF0000"/>
                </a:solidFill>
              </a:rPr>
              <a:t>X</a:t>
            </a:r>
          </a:p>
        </p:txBody>
      </p:sp>
      <p:sp>
        <p:nvSpPr>
          <p:cNvPr id="9" name="TextBox 8"/>
          <p:cNvSpPr txBox="1"/>
          <p:nvPr/>
        </p:nvSpPr>
        <p:spPr>
          <a:xfrm>
            <a:off x="3976376" y="3248594"/>
            <a:ext cx="432048" cy="276999"/>
          </a:xfrm>
          <a:prstGeom prst="rect">
            <a:avLst/>
          </a:prstGeom>
          <a:noFill/>
        </p:spPr>
        <p:txBody>
          <a:bodyPr wrap="square" lIns="0" tIns="0" rIns="0" bIns="0" rtlCol="0">
            <a:spAutoFit/>
          </a:bodyPr>
          <a:lstStyle/>
          <a:p>
            <a:pPr marL="0" indent="0">
              <a:buNone/>
            </a:pPr>
            <a:r>
              <a:rPr lang="en-US" sz="1800" b="1" dirty="0">
                <a:solidFill>
                  <a:srgbClr val="FF0000"/>
                </a:solidFill>
              </a:rPr>
              <a:t>X</a:t>
            </a:r>
          </a:p>
        </p:txBody>
      </p:sp>
      <p:sp>
        <p:nvSpPr>
          <p:cNvPr id="10" name="TextBox 9"/>
          <p:cNvSpPr txBox="1"/>
          <p:nvPr/>
        </p:nvSpPr>
        <p:spPr>
          <a:xfrm>
            <a:off x="3056591" y="2858673"/>
            <a:ext cx="432048" cy="276999"/>
          </a:xfrm>
          <a:prstGeom prst="rect">
            <a:avLst/>
          </a:prstGeom>
          <a:noFill/>
        </p:spPr>
        <p:txBody>
          <a:bodyPr wrap="square" lIns="0" tIns="0" rIns="0" bIns="0" rtlCol="0">
            <a:spAutoFit/>
          </a:bodyPr>
          <a:lstStyle/>
          <a:p>
            <a:pPr marL="0" indent="0">
              <a:buNone/>
            </a:pPr>
            <a:r>
              <a:rPr lang="en-US" sz="1800" b="1" dirty="0">
                <a:solidFill>
                  <a:schemeClr val="accent6"/>
                </a:solidFill>
              </a:rPr>
              <a:t>X</a:t>
            </a:r>
          </a:p>
        </p:txBody>
      </p:sp>
      <p:sp>
        <p:nvSpPr>
          <p:cNvPr id="11" name="TextBox 10"/>
          <p:cNvSpPr txBox="1"/>
          <p:nvPr/>
        </p:nvSpPr>
        <p:spPr>
          <a:xfrm>
            <a:off x="3545706" y="3554521"/>
            <a:ext cx="432048" cy="276999"/>
          </a:xfrm>
          <a:prstGeom prst="rect">
            <a:avLst/>
          </a:prstGeom>
          <a:noFill/>
        </p:spPr>
        <p:txBody>
          <a:bodyPr wrap="square" lIns="0" tIns="0" rIns="0" bIns="0" rtlCol="0">
            <a:spAutoFit/>
          </a:bodyPr>
          <a:lstStyle/>
          <a:p>
            <a:pPr marL="0" indent="0">
              <a:buNone/>
            </a:pPr>
            <a:r>
              <a:rPr lang="en-US" sz="1800" b="1" dirty="0">
                <a:solidFill>
                  <a:srgbClr val="800000"/>
                </a:solidFill>
              </a:rPr>
              <a:t>X</a:t>
            </a:r>
          </a:p>
        </p:txBody>
      </p:sp>
      <p:sp>
        <p:nvSpPr>
          <p:cNvPr id="12" name="TextBox 11"/>
          <p:cNvSpPr txBox="1"/>
          <p:nvPr/>
        </p:nvSpPr>
        <p:spPr>
          <a:xfrm>
            <a:off x="4409802" y="3635822"/>
            <a:ext cx="432048" cy="276999"/>
          </a:xfrm>
          <a:prstGeom prst="rect">
            <a:avLst/>
          </a:prstGeom>
          <a:noFill/>
        </p:spPr>
        <p:txBody>
          <a:bodyPr wrap="square" lIns="0" tIns="0" rIns="0" bIns="0" rtlCol="0">
            <a:spAutoFit/>
          </a:bodyPr>
          <a:lstStyle/>
          <a:p>
            <a:pPr marL="0" indent="0">
              <a:buNone/>
            </a:pPr>
            <a:r>
              <a:rPr lang="en-US" sz="1800" b="1" dirty="0">
                <a:solidFill>
                  <a:srgbClr val="800000"/>
                </a:solidFill>
              </a:rPr>
              <a:t>X</a:t>
            </a:r>
          </a:p>
        </p:txBody>
      </p:sp>
      <p:sp>
        <p:nvSpPr>
          <p:cNvPr id="13" name="TextBox 12"/>
          <p:cNvSpPr txBox="1"/>
          <p:nvPr/>
        </p:nvSpPr>
        <p:spPr>
          <a:xfrm>
            <a:off x="4625824" y="3646854"/>
            <a:ext cx="1800202" cy="276999"/>
          </a:xfrm>
          <a:prstGeom prst="rect">
            <a:avLst/>
          </a:prstGeom>
          <a:noFill/>
        </p:spPr>
        <p:txBody>
          <a:bodyPr wrap="square" lIns="0" tIns="0" rIns="0" bIns="0" rtlCol="0">
            <a:spAutoFit/>
          </a:bodyPr>
          <a:lstStyle/>
          <a:p>
            <a:pPr marL="0" indent="0">
              <a:buNone/>
            </a:pPr>
            <a:r>
              <a:rPr lang="en-US" sz="1800" dirty="0" err="1">
                <a:solidFill>
                  <a:srgbClr val="800000"/>
                </a:solidFill>
              </a:rPr>
              <a:t>Neart</a:t>
            </a:r>
            <a:r>
              <a:rPr lang="en-US" sz="1800" dirty="0">
                <a:solidFill>
                  <a:srgbClr val="800000"/>
                </a:solidFill>
              </a:rPr>
              <a:t> </a:t>
            </a:r>
            <a:r>
              <a:rPr lang="en-US" sz="1800" dirty="0" err="1">
                <a:solidFill>
                  <a:srgbClr val="800000"/>
                </a:solidFill>
              </a:rPr>
              <a:t>na</a:t>
            </a:r>
            <a:r>
              <a:rPr lang="en-US" sz="1800" dirty="0">
                <a:solidFill>
                  <a:srgbClr val="800000"/>
                </a:solidFill>
              </a:rPr>
              <a:t> </a:t>
            </a:r>
            <a:r>
              <a:rPr lang="en-US" sz="1800" dirty="0" err="1">
                <a:solidFill>
                  <a:srgbClr val="800000"/>
                </a:solidFill>
              </a:rPr>
              <a:t>Goithe</a:t>
            </a:r>
            <a:endParaRPr lang="en-US" sz="1800" dirty="0">
              <a:solidFill>
                <a:srgbClr val="800000"/>
              </a:solidFill>
            </a:endParaRPr>
          </a:p>
        </p:txBody>
      </p:sp>
      <p:sp>
        <p:nvSpPr>
          <p:cNvPr id="14" name="TextBox 13"/>
          <p:cNvSpPr txBox="1"/>
          <p:nvPr/>
        </p:nvSpPr>
        <p:spPr>
          <a:xfrm>
            <a:off x="2105546" y="3563813"/>
            <a:ext cx="1584176" cy="276999"/>
          </a:xfrm>
          <a:prstGeom prst="rect">
            <a:avLst/>
          </a:prstGeom>
          <a:noFill/>
        </p:spPr>
        <p:txBody>
          <a:bodyPr wrap="square" lIns="0" tIns="0" rIns="0" bIns="0" rtlCol="0">
            <a:spAutoFit/>
          </a:bodyPr>
          <a:lstStyle/>
          <a:p>
            <a:pPr marL="0" indent="0">
              <a:buNone/>
            </a:pPr>
            <a:r>
              <a:rPr lang="en-US" sz="1800" dirty="0">
                <a:solidFill>
                  <a:srgbClr val="800000"/>
                </a:solidFill>
              </a:rPr>
              <a:t>East Anglia 1</a:t>
            </a:r>
          </a:p>
        </p:txBody>
      </p:sp>
      <p:sp>
        <p:nvSpPr>
          <p:cNvPr id="15" name="TextBox 14"/>
          <p:cNvSpPr txBox="1"/>
          <p:nvPr/>
        </p:nvSpPr>
        <p:spPr>
          <a:xfrm>
            <a:off x="3329683" y="2987750"/>
            <a:ext cx="1368151" cy="276999"/>
          </a:xfrm>
          <a:prstGeom prst="rect">
            <a:avLst/>
          </a:prstGeom>
          <a:noFill/>
        </p:spPr>
        <p:txBody>
          <a:bodyPr wrap="square" lIns="0" tIns="0" rIns="0" bIns="0" rtlCol="0">
            <a:spAutoFit/>
          </a:bodyPr>
          <a:lstStyle/>
          <a:p>
            <a:pPr marL="0" indent="0">
              <a:buNone/>
            </a:pPr>
            <a:r>
              <a:rPr lang="en-US" sz="1800" dirty="0">
                <a:solidFill>
                  <a:srgbClr val="FF0000"/>
                </a:solidFill>
              </a:rPr>
              <a:t>Early </a:t>
            </a:r>
            <a:r>
              <a:rPr lang="en-US" sz="1800" dirty="0" err="1">
                <a:solidFill>
                  <a:srgbClr val="FF0000"/>
                </a:solidFill>
              </a:rPr>
              <a:t>CfDs</a:t>
            </a:r>
            <a:endParaRPr lang="en-US" sz="1800" dirty="0">
              <a:solidFill>
                <a:srgbClr val="FF0000"/>
              </a:solidFill>
            </a:endParaRPr>
          </a:p>
        </p:txBody>
      </p:sp>
      <p:sp>
        <p:nvSpPr>
          <p:cNvPr id="16" name="TextBox 15"/>
          <p:cNvSpPr txBox="1"/>
          <p:nvPr/>
        </p:nvSpPr>
        <p:spPr>
          <a:xfrm>
            <a:off x="2825626" y="2638742"/>
            <a:ext cx="2664296" cy="276999"/>
          </a:xfrm>
          <a:prstGeom prst="rect">
            <a:avLst/>
          </a:prstGeom>
          <a:noFill/>
        </p:spPr>
        <p:txBody>
          <a:bodyPr wrap="square" lIns="0" tIns="0" rIns="0" bIns="0" rtlCol="0">
            <a:spAutoFit/>
          </a:bodyPr>
          <a:lstStyle/>
          <a:p>
            <a:pPr marL="0" indent="0">
              <a:buNone/>
            </a:pPr>
            <a:r>
              <a:rPr lang="en-US" sz="1800" dirty="0">
                <a:solidFill>
                  <a:schemeClr val="accent6"/>
                </a:solidFill>
              </a:rPr>
              <a:t>ROCs</a:t>
            </a:r>
          </a:p>
        </p:txBody>
      </p:sp>
      <p:grpSp>
        <p:nvGrpSpPr>
          <p:cNvPr id="23" name="Group 22"/>
          <p:cNvGrpSpPr/>
          <p:nvPr/>
        </p:nvGrpSpPr>
        <p:grpSpPr>
          <a:xfrm>
            <a:off x="4985866" y="3126249"/>
            <a:ext cx="2880320" cy="642555"/>
            <a:chOff x="4985865" y="3126249"/>
            <a:chExt cx="2880320" cy="642555"/>
          </a:xfrm>
        </p:grpSpPr>
        <p:sp>
          <p:nvSpPr>
            <p:cNvPr id="17" name="TextBox 16"/>
            <p:cNvSpPr txBox="1"/>
            <p:nvPr/>
          </p:nvSpPr>
          <p:spPr>
            <a:xfrm>
              <a:off x="5489922" y="3491805"/>
              <a:ext cx="432048" cy="276999"/>
            </a:xfrm>
            <a:prstGeom prst="rect">
              <a:avLst/>
            </a:prstGeom>
            <a:noFill/>
          </p:spPr>
          <p:txBody>
            <a:bodyPr wrap="square" lIns="0" tIns="0" rIns="0" bIns="0" rtlCol="0">
              <a:spAutoFit/>
            </a:bodyPr>
            <a:lstStyle/>
            <a:p>
              <a:pPr marL="0" indent="0">
                <a:buNone/>
              </a:pPr>
              <a:r>
                <a:rPr lang="en-US" sz="1800" b="1" dirty="0">
                  <a:solidFill>
                    <a:schemeClr val="accent1"/>
                  </a:solidFill>
                </a:rPr>
                <a:t>X</a:t>
              </a:r>
            </a:p>
          </p:txBody>
        </p:sp>
        <p:sp>
          <p:nvSpPr>
            <p:cNvPr id="18" name="TextBox 17"/>
            <p:cNvSpPr txBox="1"/>
            <p:nvPr/>
          </p:nvSpPr>
          <p:spPr>
            <a:xfrm>
              <a:off x="4985865" y="3126249"/>
              <a:ext cx="2880320" cy="276999"/>
            </a:xfrm>
            <a:prstGeom prst="rect">
              <a:avLst/>
            </a:prstGeom>
            <a:noFill/>
          </p:spPr>
          <p:txBody>
            <a:bodyPr wrap="square" lIns="0" tIns="0" rIns="0" bIns="0" rtlCol="0">
              <a:spAutoFit/>
            </a:bodyPr>
            <a:lstStyle/>
            <a:p>
              <a:pPr marL="0" indent="0">
                <a:buNone/>
              </a:pPr>
              <a:r>
                <a:rPr lang="en-US" sz="1800" dirty="0">
                  <a:solidFill>
                    <a:srgbClr val="00B9E4"/>
                  </a:solidFill>
                </a:rPr>
                <a:t>UK gov’t target $150/MWh</a:t>
              </a:r>
            </a:p>
          </p:txBody>
        </p:sp>
      </p:grpSp>
      <p:sp>
        <p:nvSpPr>
          <p:cNvPr id="19" name="TextBox 18"/>
          <p:cNvSpPr txBox="1"/>
          <p:nvPr/>
        </p:nvSpPr>
        <p:spPr>
          <a:xfrm>
            <a:off x="4481810" y="3939157"/>
            <a:ext cx="432048" cy="276999"/>
          </a:xfrm>
          <a:prstGeom prst="rect">
            <a:avLst/>
          </a:prstGeom>
          <a:noFill/>
        </p:spPr>
        <p:txBody>
          <a:bodyPr wrap="square" lIns="0" tIns="0" rIns="0" bIns="0" rtlCol="0">
            <a:spAutoFit/>
          </a:bodyPr>
          <a:lstStyle/>
          <a:p>
            <a:pPr marL="0" indent="0">
              <a:buNone/>
            </a:pPr>
            <a:r>
              <a:rPr lang="en-US" sz="1800" b="1" dirty="0">
                <a:solidFill>
                  <a:schemeClr val="accent1"/>
                </a:solidFill>
              </a:rPr>
              <a:t>X</a:t>
            </a:r>
          </a:p>
        </p:txBody>
      </p:sp>
      <p:sp>
        <p:nvSpPr>
          <p:cNvPr id="20" name="TextBox 19"/>
          <p:cNvSpPr txBox="1"/>
          <p:nvPr/>
        </p:nvSpPr>
        <p:spPr>
          <a:xfrm>
            <a:off x="1169442" y="3953604"/>
            <a:ext cx="3278883" cy="276999"/>
          </a:xfrm>
          <a:prstGeom prst="rect">
            <a:avLst/>
          </a:prstGeom>
          <a:noFill/>
        </p:spPr>
        <p:txBody>
          <a:bodyPr wrap="square" lIns="0" tIns="0" rIns="0" bIns="0" rtlCol="0">
            <a:spAutoFit/>
          </a:bodyPr>
          <a:lstStyle/>
          <a:p>
            <a:pPr marL="0" indent="0">
              <a:buNone/>
            </a:pPr>
            <a:r>
              <a:rPr lang="en-US" sz="1800" dirty="0">
                <a:solidFill>
                  <a:srgbClr val="00B9E4"/>
                </a:solidFill>
              </a:rPr>
              <a:t>Industry 2020 target $110/MWh</a:t>
            </a:r>
          </a:p>
        </p:txBody>
      </p:sp>
      <p:sp>
        <p:nvSpPr>
          <p:cNvPr id="21" name="TextBox 20"/>
          <p:cNvSpPr txBox="1"/>
          <p:nvPr/>
        </p:nvSpPr>
        <p:spPr>
          <a:xfrm>
            <a:off x="9028474" y="4510077"/>
            <a:ext cx="432048" cy="276999"/>
          </a:xfrm>
          <a:prstGeom prst="rect">
            <a:avLst/>
          </a:prstGeom>
          <a:noFill/>
        </p:spPr>
        <p:txBody>
          <a:bodyPr wrap="square" lIns="0" tIns="0" rIns="0" bIns="0" rtlCol="0">
            <a:spAutoFit/>
          </a:bodyPr>
          <a:lstStyle/>
          <a:p>
            <a:pPr marL="0" indent="0">
              <a:buNone/>
            </a:pPr>
            <a:r>
              <a:rPr lang="en-US" sz="1800" b="1" dirty="0">
                <a:solidFill>
                  <a:schemeClr val="accent1"/>
                </a:solidFill>
              </a:rPr>
              <a:t>X</a:t>
            </a:r>
          </a:p>
        </p:txBody>
      </p:sp>
      <p:sp>
        <p:nvSpPr>
          <p:cNvPr id="22" name="TextBox 21"/>
          <p:cNvSpPr txBox="1"/>
          <p:nvPr/>
        </p:nvSpPr>
        <p:spPr>
          <a:xfrm>
            <a:off x="7650162" y="4787950"/>
            <a:ext cx="2880320" cy="553998"/>
          </a:xfrm>
          <a:prstGeom prst="rect">
            <a:avLst/>
          </a:prstGeom>
          <a:noFill/>
        </p:spPr>
        <p:txBody>
          <a:bodyPr wrap="square" lIns="0" tIns="0" rIns="0" bIns="0" rtlCol="0">
            <a:spAutoFit/>
          </a:bodyPr>
          <a:lstStyle/>
          <a:p>
            <a:pPr marL="0" indent="0">
              <a:buNone/>
            </a:pPr>
            <a:r>
              <a:rPr lang="en-US" sz="1800" dirty="0">
                <a:solidFill>
                  <a:srgbClr val="00B9E4"/>
                </a:solidFill>
              </a:rPr>
              <a:t>Shell GROW 2030 </a:t>
            </a:r>
            <a:br>
              <a:rPr lang="en-US" sz="1800" dirty="0">
                <a:solidFill>
                  <a:srgbClr val="00B9E4"/>
                </a:solidFill>
              </a:rPr>
            </a:br>
            <a:r>
              <a:rPr lang="en-US" sz="1800" dirty="0">
                <a:solidFill>
                  <a:srgbClr val="00B9E4"/>
                </a:solidFill>
              </a:rPr>
              <a:t>target $77/MWh</a:t>
            </a:r>
          </a:p>
        </p:txBody>
      </p:sp>
      <p:sp>
        <p:nvSpPr>
          <p:cNvPr id="24" name="TextBox 23"/>
          <p:cNvSpPr txBox="1"/>
          <p:nvPr/>
        </p:nvSpPr>
        <p:spPr>
          <a:xfrm>
            <a:off x="7241336" y="3923853"/>
            <a:ext cx="432048" cy="276999"/>
          </a:xfrm>
          <a:prstGeom prst="rect">
            <a:avLst/>
          </a:prstGeom>
          <a:noFill/>
        </p:spPr>
        <p:txBody>
          <a:bodyPr wrap="square" lIns="0" tIns="0" rIns="0" bIns="0" rtlCol="0">
            <a:spAutoFit/>
          </a:bodyPr>
          <a:lstStyle/>
          <a:p>
            <a:pPr marL="0" indent="0">
              <a:buNone/>
            </a:pPr>
            <a:r>
              <a:rPr lang="en-US" sz="1800" b="1" dirty="0">
                <a:solidFill>
                  <a:schemeClr val="accent2"/>
                </a:solidFill>
              </a:rPr>
              <a:t>X</a:t>
            </a:r>
          </a:p>
        </p:txBody>
      </p:sp>
      <p:sp>
        <p:nvSpPr>
          <p:cNvPr id="25" name="TextBox 24"/>
          <p:cNvSpPr txBox="1"/>
          <p:nvPr/>
        </p:nvSpPr>
        <p:spPr>
          <a:xfrm>
            <a:off x="7440923" y="3768045"/>
            <a:ext cx="2088233" cy="553998"/>
          </a:xfrm>
          <a:prstGeom prst="rect">
            <a:avLst/>
          </a:prstGeom>
          <a:noFill/>
        </p:spPr>
        <p:txBody>
          <a:bodyPr wrap="square" lIns="0" tIns="0" rIns="0" bIns="0" rtlCol="0">
            <a:spAutoFit/>
          </a:bodyPr>
          <a:lstStyle/>
          <a:p>
            <a:pPr marL="0" indent="0">
              <a:buNone/>
            </a:pPr>
            <a:r>
              <a:rPr lang="en-US" sz="1800" dirty="0">
                <a:solidFill>
                  <a:schemeClr val="accent2"/>
                </a:solidFill>
              </a:rPr>
              <a:t>UK </a:t>
            </a:r>
            <a:r>
              <a:rPr lang="en-US" sz="1800" dirty="0" err="1">
                <a:solidFill>
                  <a:schemeClr val="accent2"/>
                </a:solidFill>
              </a:rPr>
              <a:t>CfD</a:t>
            </a:r>
            <a:r>
              <a:rPr lang="en-US" sz="1800" dirty="0">
                <a:solidFill>
                  <a:schemeClr val="accent2"/>
                </a:solidFill>
              </a:rPr>
              <a:t> R3 </a:t>
            </a:r>
            <a:br>
              <a:rPr lang="en-US" sz="1800" dirty="0">
                <a:solidFill>
                  <a:schemeClr val="accent2"/>
                </a:solidFill>
              </a:rPr>
            </a:br>
            <a:r>
              <a:rPr lang="en-US" sz="1800" dirty="0">
                <a:solidFill>
                  <a:schemeClr val="accent2"/>
                </a:solidFill>
              </a:rPr>
              <a:t>ceiling price</a:t>
            </a:r>
          </a:p>
        </p:txBody>
      </p:sp>
      <p:sp>
        <p:nvSpPr>
          <p:cNvPr id="26" name="TextBox 25"/>
          <p:cNvSpPr txBox="1"/>
          <p:nvPr/>
        </p:nvSpPr>
        <p:spPr>
          <a:xfrm>
            <a:off x="3977754" y="4355901"/>
            <a:ext cx="432048" cy="276999"/>
          </a:xfrm>
          <a:prstGeom prst="rect">
            <a:avLst/>
          </a:prstGeom>
          <a:noFill/>
        </p:spPr>
        <p:txBody>
          <a:bodyPr wrap="square" lIns="0" tIns="0" rIns="0" bIns="0" rtlCol="0">
            <a:spAutoFit/>
          </a:bodyPr>
          <a:lstStyle/>
          <a:p>
            <a:pPr marL="0" indent="0">
              <a:buNone/>
            </a:pPr>
            <a:r>
              <a:rPr lang="en-US" sz="1800" b="1" dirty="0">
                <a:solidFill>
                  <a:schemeClr val="accent5"/>
                </a:solidFill>
              </a:rPr>
              <a:t>X</a:t>
            </a:r>
          </a:p>
        </p:txBody>
      </p:sp>
      <p:sp>
        <p:nvSpPr>
          <p:cNvPr id="27" name="TextBox 26"/>
          <p:cNvSpPr txBox="1"/>
          <p:nvPr/>
        </p:nvSpPr>
        <p:spPr>
          <a:xfrm>
            <a:off x="2522293" y="4355901"/>
            <a:ext cx="1383453" cy="276999"/>
          </a:xfrm>
          <a:prstGeom prst="rect">
            <a:avLst/>
          </a:prstGeom>
          <a:noFill/>
        </p:spPr>
        <p:txBody>
          <a:bodyPr wrap="square" lIns="0" tIns="0" rIns="0" bIns="0" rtlCol="0">
            <a:spAutoFit/>
          </a:bodyPr>
          <a:lstStyle/>
          <a:p>
            <a:pPr marL="0" indent="0">
              <a:buNone/>
            </a:pPr>
            <a:r>
              <a:rPr lang="en-US" sz="1800" dirty="0">
                <a:solidFill>
                  <a:schemeClr val="accent5"/>
                </a:solidFill>
              </a:rPr>
              <a:t>Horns Rev III</a:t>
            </a:r>
          </a:p>
        </p:txBody>
      </p:sp>
      <p:sp>
        <p:nvSpPr>
          <p:cNvPr id="28" name="TextBox 27"/>
          <p:cNvSpPr txBox="1"/>
          <p:nvPr/>
        </p:nvSpPr>
        <p:spPr>
          <a:xfrm>
            <a:off x="4497111" y="4787949"/>
            <a:ext cx="432048" cy="276999"/>
          </a:xfrm>
          <a:prstGeom prst="rect">
            <a:avLst/>
          </a:prstGeom>
          <a:noFill/>
        </p:spPr>
        <p:txBody>
          <a:bodyPr wrap="square" lIns="0" tIns="0" rIns="0" bIns="0" rtlCol="0">
            <a:spAutoFit/>
          </a:bodyPr>
          <a:lstStyle/>
          <a:p>
            <a:pPr marL="0" indent="0">
              <a:buNone/>
            </a:pPr>
            <a:r>
              <a:rPr lang="en-US" sz="1800" b="1" dirty="0">
                <a:solidFill>
                  <a:schemeClr val="accent5"/>
                </a:solidFill>
              </a:rPr>
              <a:t>X</a:t>
            </a:r>
          </a:p>
        </p:txBody>
      </p:sp>
      <p:sp>
        <p:nvSpPr>
          <p:cNvPr id="29" name="TextBox 28"/>
          <p:cNvSpPr txBox="1"/>
          <p:nvPr/>
        </p:nvSpPr>
        <p:spPr>
          <a:xfrm>
            <a:off x="4697834" y="4787949"/>
            <a:ext cx="2175542" cy="276999"/>
          </a:xfrm>
          <a:prstGeom prst="rect">
            <a:avLst/>
          </a:prstGeom>
          <a:noFill/>
        </p:spPr>
        <p:txBody>
          <a:bodyPr wrap="square" lIns="0" tIns="0" rIns="0" bIns="0" rtlCol="0">
            <a:spAutoFit/>
          </a:bodyPr>
          <a:lstStyle/>
          <a:p>
            <a:pPr marL="0" indent="0">
              <a:buNone/>
            </a:pPr>
            <a:r>
              <a:rPr lang="en-US" sz="1800" dirty="0">
                <a:solidFill>
                  <a:schemeClr val="accent5"/>
                </a:solidFill>
              </a:rPr>
              <a:t>Danish ‘near-shore’</a:t>
            </a:r>
          </a:p>
        </p:txBody>
      </p:sp>
      <p:sp>
        <p:nvSpPr>
          <p:cNvPr id="30" name="TextBox 29"/>
          <p:cNvSpPr txBox="1"/>
          <p:nvPr/>
        </p:nvSpPr>
        <p:spPr>
          <a:xfrm>
            <a:off x="3993055" y="4582958"/>
            <a:ext cx="432048" cy="276999"/>
          </a:xfrm>
          <a:prstGeom prst="rect">
            <a:avLst/>
          </a:prstGeom>
          <a:noFill/>
        </p:spPr>
        <p:txBody>
          <a:bodyPr wrap="square" lIns="0" tIns="0" rIns="0" bIns="0" rtlCol="0">
            <a:spAutoFit/>
          </a:bodyPr>
          <a:lstStyle/>
          <a:p>
            <a:pPr marL="0" indent="0">
              <a:buNone/>
            </a:pPr>
            <a:r>
              <a:rPr lang="en-US" sz="1800" b="1" dirty="0">
                <a:solidFill>
                  <a:schemeClr val="accent5"/>
                </a:solidFill>
              </a:rPr>
              <a:t>X</a:t>
            </a:r>
          </a:p>
        </p:txBody>
      </p:sp>
      <p:sp>
        <p:nvSpPr>
          <p:cNvPr id="31" name="TextBox 30"/>
          <p:cNvSpPr txBox="1"/>
          <p:nvPr/>
        </p:nvSpPr>
        <p:spPr>
          <a:xfrm>
            <a:off x="2321570" y="4582958"/>
            <a:ext cx="1599477" cy="276999"/>
          </a:xfrm>
          <a:prstGeom prst="rect">
            <a:avLst/>
          </a:prstGeom>
          <a:noFill/>
        </p:spPr>
        <p:txBody>
          <a:bodyPr wrap="square" lIns="0" tIns="0" rIns="0" bIns="0" rtlCol="0">
            <a:spAutoFit/>
          </a:bodyPr>
          <a:lstStyle/>
          <a:p>
            <a:pPr marL="0" indent="0">
              <a:buNone/>
            </a:pPr>
            <a:r>
              <a:rPr lang="en-US" sz="1800" dirty="0" err="1">
                <a:solidFill>
                  <a:schemeClr val="accent5"/>
                </a:solidFill>
              </a:rPr>
              <a:t>Borssele</a:t>
            </a:r>
            <a:r>
              <a:rPr lang="en-US" sz="1800" dirty="0">
                <a:solidFill>
                  <a:schemeClr val="accent5"/>
                </a:solidFill>
              </a:rPr>
              <a:t> I &amp; II</a:t>
            </a:r>
          </a:p>
        </p:txBody>
      </p:sp>
    </p:spTree>
    <p:extLst>
      <p:ext uri="{BB962C8B-B14F-4D97-AF65-F5344CB8AC3E}">
        <p14:creationId xmlns:p14="http://schemas.microsoft.com/office/powerpoint/2010/main" val="4005416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2000</a:t>
            </a:r>
          </a:p>
        </p:txBody>
      </p:sp>
      <p:sp>
        <p:nvSpPr>
          <p:cNvPr id="37" name="Rectangle 36"/>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spTree>
    <p:extLst>
      <p:ext uri="{BB962C8B-B14F-4D97-AF65-F5344CB8AC3E}">
        <p14:creationId xmlns:p14="http://schemas.microsoft.com/office/powerpoint/2010/main" val="2962857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Renewable energy - The march of the price signal</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2001</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sp>
        <p:nvSpPr>
          <p:cNvPr id="4" name="Rectangle 3"/>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11" name="Table 10"/>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2" name="Rectangle 11"/>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3" name="Rectangle 12"/>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4" name="Rectangle 13"/>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15" name="Picture 14"/>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spTree>
    <p:extLst>
      <p:ext uri="{BB962C8B-B14F-4D97-AF65-F5344CB8AC3E}">
        <p14:creationId xmlns:p14="http://schemas.microsoft.com/office/powerpoint/2010/main" val="87201976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2002</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sp>
        <p:nvSpPr>
          <p:cNvPr id="10" name="Rectangle 9"/>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11" name="Table 10"/>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2" name="Rectangle 11"/>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3" name="Rectangle 12"/>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4" name="Rectangle 13"/>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15" name="Picture 14"/>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spTree>
    <p:extLst>
      <p:ext uri="{BB962C8B-B14F-4D97-AF65-F5344CB8AC3E}">
        <p14:creationId xmlns:p14="http://schemas.microsoft.com/office/powerpoint/2010/main" val="422271654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2003</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10" name="Picture 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sp>
        <p:nvSpPr>
          <p:cNvPr id="11" name="Rectangle 10"/>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12" name="Table 11"/>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3" name="Rectangle 12"/>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4" name="Rectangle 13"/>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5" name="Rectangle 14"/>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16" name="Picture 15"/>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spTree>
    <p:extLst>
      <p:ext uri="{BB962C8B-B14F-4D97-AF65-F5344CB8AC3E}">
        <p14:creationId xmlns:p14="http://schemas.microsoft.com/office/powerpoint/2010/main" val="100701318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2004</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10" name="Picture 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sp>
        <p:nvSpPr>
          <p:cNvPr id="11" name="Rectangle 10"/>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12" name="Table 11"/>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3" name="Rectangle 12"/>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4" name="Rectangle 13"/>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5" name="Rectangle 14"/>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16" name="Picture 15"/>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spTree>
    <p:extLst>
      <p:ext uri="{BB962C8B-B14F-4D97-AF65-F5344CB8AC3E}">
        <p14:creationId xmlns:p14="http://schemas.microsoft.com/office/powerpoint/2010/main" val="181386834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2005</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11" name="Picture 1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sp>
        <p:nvSpPr>
          <p:cNvPr id="12" name="Rectangle 11"/>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13" name="Table 12"/>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4" name="Rectangle 13"/>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5" name="Rectangle 14"/>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6" name="Rectangle 15"/>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17" name="Picture 16"/>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spTree>
    <p:extLst>
      <p:ext uri="{BB962C8B-B14F-4D97-AF65-F5344CB8AC3E}">
        <p14:creationId xmlns:p14="http://schemas.microsoft.com/office/powerpoint/2010/main" val="203449010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dirty="0">
                          <a:solidFill>
                            <a:schemeClr val="tx1"/>
                          </a:solidFill>
                        </a:rPr>
                        <a:t>, renewable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2006</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11" name="Picture 1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sp>
        <p:nvSpPr>
          <p:cNvPr id="12" name="Rectangle 11"/>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13" name="Table 12"/>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4" name="Rectangle 13"/>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5" name="Rectangle 14"/>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6" name="Rectangle 15"/>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17" name="Picture 16"/>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spTree>
    <p:extLst>
      <p:ext uri="{BB962C8B-B14F-4D97-AF65-F5344CB8AC3E}">
        <p14:creationId xmlns:p14="http://schemas.microsoft.com/office/powerpoint/2010/main" val="401603595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9296" y="2512718"/>
            <a:ext cx="4900765" cy="3013395"/>
          </a:xfrm>
          <a:prstGeom prst="rect">
            <a:avLst/>
          </a:prstGeom>
        </p:spPr>
      </p:pic>
      <p:grpSp>
        <p:nvGrpSpPr>
          <p:cNvPr id="4" name="Group 3"/>
          <p:cNvGrpSpPr/>
          <p:nvPr/>
        </p:nvGrpSpPr>
        <p:grpSpPr>
          <a:xfrm>
            <a:off x="362142" y="1874826"/>
            <a:ext cx="5573155" cy="4628534"/>
            <a:chOff x="309705" y="1700808"/>
            <a:chExt cx="4766351" cy="4198922"/>
          </a:xfrm>
        </p:grpSpPr>
        <p:sp>
          <p:nvSpPr>
            <p:cNvPr id="2" name="Rectangle 1"/>
            <p:cNvSpPr/>
            <p:nvPr/>
          </p:nvSpPr>
          <p:spPr>
            <a:xfrm>
              <a:off x="524282" y="2276872"/>
              <a:ext cx="4160933" cy="2577672"/>
            </a:xfrm>
            <a:prstGeom prst="rect">
              <a:avLst/>
            </a:prstGeom>
          </p:spPr>
          <p:txBody>
            <a:bodyPr wrap="square" lIns="70730" tIns="35363" rIns="70730" bIns="35363">
              <a:spAutoFit/>
            </a:bodyPr>
            <a:lstStyle/>
            <a:p>
              <a:pPr marL="0" indent="0">
                <a:buNone/>
              </a:pPr>
              <a:r>
                <a:rPr lang="en-GB" sz="3600" dirty="0"/>
                <a:t>The world must achieve greenhouse gas neutrality some time in the second half of the century</a:t>
              </a:r>
            </a:p>
          </p:txBody>
        </p:sp>
        <p:grpSp>
          <p:nvGrpSpPr>
            <p:cNvPr id="14341" name="Group 5"/>
            <p:cNvGrpSpPr>
              <a:grpSpLocks/>
            </p:cNvGrpSpPr>
            <p:nvPr/>
          </p:nvGrpSpPr>
          <p:grpSpPr bwMode="auto">
            <a:xfrm>
              <a:off x="4762466" y="2152867"/>
              <a:ext cx="313590" cy="3076333"/>
              <a:chOff x="3012" y="1053"/>
              <a:chExt cx="269" cy="2368"/>
            </a:xfrm>
          </p:grpSpPr>
          <p:sp>
            <p:nvSpPr>
              <p:cNvPr id="14350" name="AutoShape 6"/>
              <p:cNvSpPr>
                <a:spLocks noChangeArrowheads="1"/>
              </p:cNvSpPr>
              <p:nvPr/>
            </p:nvSpPr>
            <p:spPr bwMode="auto">
              <a:xfrm rot="5400000">
                <a:off x="2951" y="1732"/>
                <a:ext cx="432" cy="228"/>
              </a:xfrm>
              <a:prstGeom prst="triangle">
                <a:avLst>
                  <a:gd name="adj" fmla="val 50000"/>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1100"/>
              </a:p>
            </p:txBody>
          </p:sp>
          <p:sp>
            <p:nvSpPr>
              <p:cNvPr id="14351" name="Freeform 7"/>
              <p:cNvSpPr>
                <a:spLocks/>
              </p:cNvSpPr>
              <p:nvPr/>
            </p:nvSpPr>
            <p:spPr bwMode="auto">
              <a:xfrm>
                <a:off x="3012" y="1053"/>
                <a:ext cx="166" cy="2368"/>
              </a:xfrm>
              <a:custGeom>
                <a:avLst/>
                <a:gdLst>
                  <a:gd name="T0" fmla="*/ 2 w 166"/>
                  <a:gd name="T1" fmla="*/ 0 h 2368"/>
                  <a:gd name="T2" fmla="*/ 0 w 166"/>
                  <a:gd name="T3" fmla="*/ 640 h 2368"/>
                  <a:gd name="T4" fmla="*/ 166 w 166"/>
                  <a:gd name="T5" fmla="*/ 798 h 2368"/>
                  <a:gd name="T6" fmla="*/ 2 w 166"/>
                  <a:gd name="T7" fmla="*/ 956 h 2368"/>
                  <a:gd name="T8" fmla="*/ 2 w 166"/>
                  <a:gd name="T9" fmla="*/ 2368 h 2368"/>
                  <a:gd name="T10" fmla="*/ 0 60000 65536"/>
                  <a:gd name="T11" fmla="*/ 0 60000 65536"/>
                  <a:gd name="T12" fmla="*/ 0 60000 65536"/>
                  <a:gd name="T13" fmla="*/ 0 60000 65536"/>
                  <a:gd name="T14" fmla="*/ 0 60000 65536"/>
                  <a:gd name="T15" fmla="*/ 0 w 166"/>
                  <a:gd name="T16" fmla="*/ 0 h 2368"/>
                  <a:gd name="T17" fmla="*/ 166 w 166"/>
                  <a:gd name="T18" fmla="*/ 2368 h 2368"/>
                </a:gdLst>
                <a:ahLst/>
                <a:cxnLst>
                  <a:cxn ang="T10">
                    <a:pos x="T0" y="T1"/>
                  </a:cxn>
                  <a:cxn ang="T11">
                    <a:pos x="T2" y="T3"/>
                  </a:cxn>
                  <a:cxn ang="T12">
                    <a:pos x="T4" y="T5"/>
                  </a:cxn>
                  <a:cxn ang="T13">
                    <a:pos x="T6" y="T7"/>
                  </a:cxn>
                  <a:cxn ang="T14">
                    <a:pos x="T8" y="T9"/>
                  </a:cxn>
                </a:cxnLst>
                <a:rect l="T15" t="T16" r="T17" b="T18"/>
                <a:pathLst>
                  <a:path w="166" h="2368">
                    <a:moveTo>
                      <a:pt x="2" y="0"/>
                    </a:moveTo>
                    <a:lnTo>
                      <a:pt x="0" y="640"/>
                    </a:lnTo>
                    <a:lnTo>
                      <a:pt x="166" y="798"/>
                    </a:lnTo>
                    <a:lnTo>
                      <a:pt x="2" y="956"/>
                    </a:lnTo>
                    <a:lnTo>
                      <a:pt x="2" y="2368"/>
                    </a:lnTo>
                  </a:path>
                </a:pathLst>
              </a:custGeom>
              <a:noFill/>
              <a:ln w="381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sz="1100"/>
              </a:p>
            </p:txBody>
          </p:sp>
        </p:grpSp>
        <p:grpSp>
          <p:nvGrpSpPr>
            <p:cNvPr id="14343" name="Group 9"/>
            <p:cNvGrpSpPr>
              <a:grpSpLocks/>
            </p:cNvGrpSpPr>
            <p:nvPr/>
          </p:nvGrpSpPr>
          <p:grpSpPr bwMode="auto">
            <a:xfrm>
              <a:off x="309705" y="1700808"/>
              <a:ext cx="444438" cy="391684"/>
              <a:chOff x="148" y="903"/>
              <a:chExt cx="280" cy="257"/>
            </a:xfrm>
          </p:grpSpPr>
          <p:sp>
            <p:nvSpPr>
              <p:cNvPr id="14348" name="Freeform 10"/>
              <p:cNvSpPr>
                <a:spLocks/>
              </p:cNvSpPr>
              <p:nvPr/>
            </p:nvSpPr>
            <p:spPr bwMode="auto">
              <a:xfrm>
                <a:off x="148" y="903"/>
                <a:ext cx="126" cy="251"/>
              </a:xfrm>
              <a:custGeom>
                <a:avLst/>
                <a:gdLst>
                  <a:gd name="T0" fmla="*/ 116 w 714"/>
                  <a:gd name="T1" fmla="*/ 147 h 1423"/>
                  <a:gd name="T2" fmla="*/ 116 w 714"/>
                  <a:gd name="T3" fmla="*/ 237 h 1423"/>
                  <a:gd name="T4" fmla="*/ 111 w 714"/>
                  <a:gd name="T5" fmla="*/ 247 h 1423"/>
                  <a:gd name="T6" fmla="*/ 95 w 714"/>
                  <a:gd name="T7" fmla="*/ 250 h 1423"/>
                  <a:gd name="T8" fmla="*/ 17 w 714"/>
                  <a:gd name="T9" fmla="*/ 250 h 1423"/>
                  <a:gd name="T10" fmla="*/ 4 w 714"/>
                  <a:gd name="T11" fmla="*/ 246 h 1423"/>
                  <a:gd name="T12" fmla="*/ 0 w 714"/>
                  <a:gd name="T13" fmla="*/ 236 h 1423"/>
                  <a:gd name="T14" fmla="*/ 1 w 714"/>
                  <a:gd name="T15" fmla="*/ 167 h 1423"/>
                  <a:gd name="T16" fmla="*/ 10 w 714"/>
                  <a:gd name="T17" fmla="*/ 87 h 1423"/>
                  <a:gd name="T18" fmla="*/ 42 w 714"/>
                  <a:gd name="T19" fmla="*/ 36 h 1423"/>
                  <a:gd name="T20" fmla="*/ 103 w 714"/>
                  <a:gd name="T21" fmla="*/ 0 h 1423"/>
                  <a:gd name="T22" fmla="*/ 126 w 714"/>
                  <a:gd name="T23" fmla="*/ 48 h 1423"/>
                  <a:gd name="T24" fmla="*/ 76 w 714"/>
                  <a:gd name="T25" fmla="*/ 80 h 1423"/>
                  <a:gd name="T26" fmla="*/ 60 w 714"/>
                  <a:gd name="T27" fmla="*/ 134 h 1423"/>
                  <a:gd name="T28" fmla="*/ 103 w 714"/>
                  <a:gd name="T29" fmla="*/ 134 h 1423"/>
                  <a:gd name="T30" fmla="*/ 112 w 714"/>
                  <a:gd name="T31" fmla="*/ 138 h 1423"/>
                  <a:gd name="T32" fmla="*/ 116 w 714"/>
                  <a:gd name="T33" fmla="*/ 147 h 14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4"/>
                  <a:gd name="T52" fmla="*/ 0 h 1423"/>
                  <a:gd name="T53" fmla="*/ 714 w 714"/>
                  <a:gd name="T54" fmla="*/ 1423 h 14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4" h="1423">
                    <a:moveTo>
                      <a:pt x="656" y="835"/>
                    </a:moveTo>
                    <a:cubicBezTo>
                      <a:pt x="656" y="835"/>
                      <a:pt x="655" y="1080"/>
                      <a:pt x="655" y="1342"/>
                    </a:cubicBezTo>
                    <a:cubicBezTo>
                      <a:pt x="655" y="1358"/>
                      <a:pt x="652" y="1375"/>
                      <a:pt x="629" y="1399"/>
                    </a:cubicBezTo>
                    <a:cubicBezTo>
                      <a:pt x="606" y="1423"/>
                      <a:pt x="569" y="1420"/>
                      <a:pt x="541" y="1420"/>
                    </a:cubicBezTo>
                    <a:cubicBezTo>
                      <a:pt x="508" y="1420"/>
                      <a:pt x="379" y="1415"/>
                      <a:pt x="94" y="1416"/>
                    </a:cubicBezTo>
                    <a:cubicBezTo>
                      <a:pt x="83" y="1416"/>
                      <a:pt x="44" y="1419"/>
                      <a:pt x="25" y="1396"/>
                    </a:cubicBezTo>
                    <a:cubicBezTo>
                      <a:pt x="6" y="1373"/>
                      <a:pt x="0" y="1346"/>
                      <a:pt x="1" y="1336"/>
                    </a:cubicBezTo>
                    <a:cubicBezTo>
                      <a:pt x="1" y="1115"/>
                      <a:pt x="3" y="948"/>
                      <a:pt x="3" y="948"/>
                    </a:cubicBezTo>
                    <a:cubicBezTo>
                      <a:pt x="3" y="761"/>
                      <a:pt x="22" y="613"/>
                      <a:pt x="54" y="496"/>
                    </a:cubicBezTo>
                    <a:cubicBezTo>
                      <a:pt x="86" y="387"/>
                      <a:pt x="150" y="291"/>
                      <a:pt x="240" y="206"/>
                    </a:cubicBezTo>
                    <a:cubicBezTo>
                      <a:pt x="330" y="116"/>
                      <a:pt x="445" y="45"/>
                      <a:pt x="586" y="0"/>
                    </a:cubicBezTo>
                    <a:cubicBezTo>
                      <a:pt x="714" y="271"/>
                      <a:pt x="714" y="271"/>
                      <a:pt x="714" y="271"/>
                    </a:cubicBezTo>
                    <a:cubicBezTo>
                      <a:pt x="579" y="310"/>
                      <a:pt x="489" y="374"/>
                      <a:pt x="432" y="451"/>
                    </a:cubicBezTo>
                    <a:cubicBezTo>
                      <a:pt x="374" y="528"/>
                      <a:pt x="342" y="632"/>
                      <a:pt x="342" y="761"/>
                    </a:cubicBezTo>
                    <a:lnTo>
                      <a:pt x="581" y="760"/>
                    </a:lnTo>
                    <a:cubicBezTo>
                      <a:pt x="600" y="762"/>
                      <a:pt x="624" y="770"/>
                      <a:pt x="637" y="783"/>
                    </a:cubicBezTo>
                    <a:cubicBezTo>
                      <a:pt x="649" y="795"/>
                      <a:pt x="654" y="818"/>
                      <a:pt x="656" y="83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sz="1100"/>
              </a:p>
            </p:txBody>
          </p:sp>
          <p:sp>
            <p:nvSpPr>
              <p:cNvPr id="14349" name="Freeform 11"/>
              <p:cNvSpPr>
                <a:spLocks/>
              </p:cNvSpPr>
              <p:nvPr/>
            </p:nvSpPr>
            <p:spPr bwMode="auto">
              <a:xfrm>
                <a:off x="302" y="909"/>
                <a:ext cx="126" cy="251"/>
              </a:xfrm>
              <a:custGeom>
                <a:avLst/>
                <a:gdLst>
                  <a:gd name="T0" fmla="*/ 116 w 714"/>
                  <a:gd name="T1" fmla="*/ 147 h 1423"/>
                  <a:gd name="T2" fmla="*/ 116 w 714"/>
                  <a:gd name="T3" fmla="*/ 237 h 1423"/>
                  <a:gd name="T4" fmla="*/ 111 w 714"/>
                  <a:gd name="T5" fmla="*/ 247 h 1423"/>
                  <a:gd name="T6" fmla="*/ 95 w 714"/>
                  <a:gd name="T7" fmla="*/ 250 h 1423"/>
                  <a:gd name="T8" fmla="*/ 17 w 714"/>
                  <a:gd name="T9" fmla="*/ 250 h 1423"/>
                  <a:gd name="T10" fmla="*/ 4 w 714"/>
                  <a:gd name="T11" fmla="*/ 246 h 1423"/>
                  <a:gd name="T12" fmla="*/ 0 w 714"/>
                  <a:gd name="T13" fmla="*/ 236 h 1423"/>
                  <a:gd name="T14" fmla="*/ 1 w 714"/>
                  <a:gd name="T15" fmla="*/ 167 h 1423"/>
                  <a:gd name="T16" fmla="*/ 10 w 714"/>
                  <a:gd name="T17" fmla="*/ 87 h 1423"/>
                  <a:gd name="T18" fmla="*/ 42 w 714"/>
                  <a:gd name="T19" fmla="*/ 36 h 1423"/>
                  <a:gd name="T20" fmla="*/ 103 w 714"/>
                  <a:gd name="T21" fmla="*/ 0 h 1423"/>
                  <a:gd name="T22" fmla="*/ 126 w 714"/>
                  <a:gd name="T23" fmla="*/ 48 h 1423"/>
                  <a:gd name="T24" fmla="*/ 76 w 714"/>
                  <a:gd name="T25" fmla="*/ 80 h 1423"/>
                  <a:gd name="T26" fmla="*/ 60 w 714"/>
                  <a:gd name="T27" fmla="*/ 134 h 1423"/>
                  <a:gd name="T28" fmla="*/ 103 w 714"/>
                  <a:gd name="T29" fmla="*/ 134 h 1423"/>
                  <a:gd name="T30" fmla="*/ 112 w 714"/>
                  <a:gd name="T31" fmla="*/ 138 h 1423"/>
                  <a:gd name="T32" fmla="*/ 116 w 714"/>
                  <a:gd name="T33" fmla="*/ 147 h 14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4"/>
                  <a:gd name="T52" fmla="*/ 0 h 1423"/>
                  <a:gd name="T53" fmla="*/ 714 w 714"/>
                  <a:gd name="T54" fmla="*/ 1423 h 14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4" h="1423">
                    <a:moveTo>
                      <a:pt x="656" y="835"/>
                    </a:moveTo>
                    <a:cubicBezTo>
                      <a:pt x="656" y="835"/>
                      <a:pt x="655" y="1080"/>
                      <a:pt x="655" y="1342"/>
                    </a:cubicBezTo>
                    <a:cubicBezTo>
                      <a:pt x="655" y="1358"/>
                      <a:pt x="652" y="1375"/>
                      <a:pt x="629" y="1399"/>
                    </a:cubicBezTo>
                    <a:cubicBezTo>
                      <a:pt x="606" y="1423"/>
                      <a:pt x="569" y="1420"/>
                      <a:pt x="541" y="1420"/>
                    </a:cubicBezTo>
                    <a:cubicBezTo>
                      <a:pt x="508" y="1420"/>
                      <a:pt x="379" y="1415"/>
                      <a:pt x="94" y="1416"/>
                    </a:cubicBezTo>
                    <a:cubicBezTo>
                      <a:pt x="83" y="1416"/>
                      <a:pt x="44" y="1419"/>
                      <a:pt x="25" y="1396"/>
                    </a:cubicBezTo>
                    <a:cubicBezTo>
                      <a:pt x="6" y="1373"/>
                      <a:pt x="0" y="1346"/>
                      <a:pt x="1" y="1336"/>
                    </a:cubicBezTo>
                    <a:cubicBezTo>
                      <a:pt x="1" y="1115"/>
                      <a:pt x="3" y="948"/>
                      <a:pt x="3" y="948"/>
                    </a:cubicBezTo>
                    <a:cubicBezTo>
                      <a:pt x="3" y="761"/>
                      <a:pt x="22" y="613"/>
                      <a:pt x="54" y="496"/>
                    </a:cubicBezTo>
                    <a:cubicBezTo>
                      <a:pt x="86" y="387"/>
                      <a:pt x="150" y="291"/>
                      <a:pt x="240" y="206"/>
                    </a:cubicBezTo>
                    <a:cubicBezTo>
                      <a:pt x="330" y="116"/>
                      <a:pt x="445" y="45"/>
                      <a:pt x="586" y="0"/>
                    </a:cubicBezTo>
                    <a:cubicBezTo>
                      <a:pt x="714" y="271"/>
                      <a:pt x="714" y="271"/>
                      <a:pt x="714" y="271"/>
                    </a:cubicBezTo>
                    <a:cubicBezTo>
                      <a:pt x="579" y="310"/>
                      <a:pt x="489" y="374"/>
                      <a:pt x="432" y="451"/>
                    </a:cubicBezTo>
                    <a:cubicBezTo>
                      <a:pt x="374" y="528"/>
                      <a:pt x="342" y="632"/>
                      <a:pt x="342" y="761"/>
                    </a:cubicBezTo>
                    <a:lnTo>
                      <a:pt x="581" y="760"/>
                    </a:lnTo>
                    <a:cubicBezTo>
                      <a:pt x="600" y="762"/>
                      <a:pt x="624" y="770"/>
                      <a:pt x="637" y="783"/>
                    </a:cubicBezTo>
                    <a:cubicBezTo>
                      <a:pt x="649" y="795"/>
                      <a:pt x="654" y="818"/>
                      <a:pt x="656" y="83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sz="1100"/>
              </a:p>
            </p:txBody>
          </p:sp>
        </p:grpSp>
        <p:grpSp>
          <p:nvGrpSpPr>
            <p:cNvPr id="14344" name="Group 12"/>
            <p:cNvGrpSpPr>
              <a:grpSpLocks/>
            </p:cNvGrpSpPr>
            <p:nvPr/>
          </p:nvGrpSpPr>
          <p:grpSpPr bwMode="auto">
            <a:xfrm flipH="1" flipV="1">
              <a:off x="4033090" y="4549483"/>
              <a:ext cx="418510" cy="391685"/>
              <a:chOff x="148" y="903"/>
              <a:chExt cx="280" cy="257"/>
            </a:xfrm>
          </p:grpSpPr>
          <p:sp>
            <p:nvSpPr>
              <p:cNvPr id="14346" name="Freeform 13"/>
              <p:cNvSpPr>
                <a:spLocks/>
              </p:cNvSpPr>
              <p:nvPr/>
            </p:nvSpPr>
            <p:spPr bwMode="auto">
              <a:xfrm>
                <a:off x="148" y="903"/>
                <a:ext cx="126" cy="251"/>
              </a:xfrm>
              <a:custGeom>
                <a:avLst/>
                <a:gdLst>
                  <a:gd name="T0" fmla="*/ 116 w 714"/>
                  <a:gd name="T1" fmla="*/ 147 h 1423"/>
                  <a:gd name="T2" fmla="*/ 116 w 714"/>
                  <a:gd name="T3" fmla="*/ 237 h 1423"/>
                  <a:gd name="T4" fmla="*/ 111 w 714"/>
                  <a:gd name="T5" fmla="*/ 247 h 1423"/>
                  <a:gd name="T6" fmla="*/ 95 w 714"/>
                  <a:gd name="T7" fmla="*/ 250 h 1423"/>
                  <a:gd name="T8" fmla="*/ 17 w 714"/>
                  <a:gd name="T9" fmla="*/ 250 h 1423"/>
                  <a:gd name="T10" fmla="*/ 4 w 714"/>
                  <a:gd name="T11" fmla="*/ 246 h 1423"/>
                  <a:gd name="T12" fmla="*/ 0 w 714"/>
                  <a:gd name="T13" fmla="*/ 236 h 1423"/>
                  <a:gd name="T14" fmla="*/ 1 w 714"/>
                  <a:gd name="T15" fmla="*/ 167 h 1423"/>
                  <a:gd name="T16" fmla="*/ 10 w 714"/>
                  <a:gd name="T17" fmla="*/ 87 h 1423"/>
                  <a:gd name="T18" fmla="*/ 42 w 714"/>
                  <a:gd name="T19" fmla="*/ 36 h 1423"/>
                  <a:gd name="T20" fmla="*/ 103 w 714"/>
                  <a:gd name="T21" fmla="*/ 0 h 1423"/>
                  <a:gd name="T22" fmla="*/ 126 w 714"/>
                  <a:gd name="T23" fmla="*/ 48 h 1423"/>
                  <a:gd name="T24" fmla="*/ 76 w 714"/>
                  <a:gd name="T25" fmla="*/ 80 h 1423"/>
                  <a:gd name="T26" fmla="*/ 60 w 714"/>
                  <a:gd name="T27" fmla="*/ 134 h 1423"/>
                  <a:gd name="T28" fmla="*/ 103 w 714"/>
                  <a:gd name="T29" fmla="*/ 134 h 1423"/>
                  <a:gd name="T30" fmla="*/ 112 w 714"/>
                  <a:gd name="T31" fmla="*/ 138 h 1423"/>
                  <a:gd name="T32" fmla="*/ 116 w 714"/>
                  <a:gd name="T33" fmla="*/ 147 h 14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4"/>
                  <a:gd name="T52" fmla="*/ 0 h 1423"/>
                  <a:gd name="T53" fmla="*/ 714 w 714"/>
                  <a:gd name="T54" fmla="*/ 1423 h 14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4" h="1423">
                    <a:moveTo>
                      <a:pt x="656" y="835"/>
                    </a:moveTo>
                    <a:cubicBezTo>
                      <a:pt x="656" y="835"/>
                      <a:pt x="655" y="1080"/>
                      <a:pt x="655" y="1342"/>
                    </a:cubicBezTo>
                    <a:cubicBezTo>
                      <a:pt x="655" y="1358"/>
                      <a:pt x="652" y="1375"/>
                      <a:pt x="629" y="1399"/>
                    </a:cubicBezTo>
                    <a:cubicBezTo>
                      <a:pt x="606" y="1423"/>
                      <a:pt x="569" y="1420"/>
                      <a:pt x="541" y="1420"/>
                    </a:cubicBezTo>
                    <a:cubicBezTo>
                      <a:pt x="508" y="1420"/>
                      <a:pt x="379" y="1415"/>
                      <a:pt x="94" y="1416"/>
                    </a:cubicBezTo>
                    <a:cubicBezTo>
                      <a:pt x="83" y="1416"/>
                      <a:pt x="44" y="1419"/>
                      <a:pt x="25" y="1396"/>
                    </a:cubicBezTo>
                    <a:cubicBezTo>
                      <a:pt x="6" y="1373"/>
                      <a:pt x="0" y="1346"/>
                      <a:pt x="1" y="1336"/>
                    </a:cubicBezTo>
                    <a:cubicBezTo>
                      <a:pt x="1" y="1115"/>
                      <a:pt x="3" y="948"/>
                      <a:pt x="3" y="948"/>
                    </a:cubicBezTo>
                    <a:cubicBezTo>
                      <a:pt x="3" y="761"/>
                      <a:pt x="22" y="613"/>
                      <a:pt x="54" y="496"/>
                    </a:cubicBezTo>
                    <a:cubicBezTo>
                      <a:pt x="86" y="387"/>
                      <a:pt x="150" y="291"/>
                      <a:pt x="240" y="206"/>
                    </a:cubicBezTo>
                    <a:cubicBezTo>
                      <a:pt x="330" y="116"/>
                      <a:pt x="445" y="45"/>
                      <a:pt x="586" y="0"/>
                    </a:cubicBezTo>
                    <a:cubicBezTo>
                      <a:pt x="714" y="271"/>
                      <a:pt x="714" y="271"/>
                      <a:pt x="714" y="271"/>
                    </a:cubicBezTo>
                    <a:cubicBezTo>
                      <a:pt x="579" y="310"/>
                      <a:pt x="489" y="374"/>
                      <a:pt x="432" y="451"/>
                    </a:cubicBezTo>
                    <a:cubicBezTo>
                      <a:pt x="374" y="528"/>
                      <a:pt x="342" y="632"/>
                      <a:pt x="342" y="761"/>
                    </a:cubicBezTo>
                    <a:lnTo>
                      <a:pt x="581" y="760"/>
                    </a:lnTo>
                    <a:cubicBezTo>
                      <a:pt x="600" y="762"/>
                      <a:pt x="624" y="770"/>
                      <a:pt x="637" y="783"/>
                    </a:cubicBezTo>
                    <a:cubicBezTo>
                      <a:pt x="649" y="795"/>
                      <a:pt x="654" y="818"/>
                      <a:pt x="656" y="83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sz="1100"/>
              </a:p>
            </p:txBody>
          </p:sp>
          <p:sp>
            <p:nvSpPr>
              <p:cNvPr id="14347" name="Freeform 14"/>
              <p:cNvSpPr>
                <a:spLocks/>
              </p:cNvSpPr>
              <p:nvPr/>
            </p:nvSpPr>
            <p:spPr bwMode="auto">
              <a:xfrm>
                <a:off x="302" y="909"/>
                <a:ext cx="126" cy="251"/>
              </a:xfrm>
              <a:custGeom>
                <a:avLst/>
                <a:gdLst>
                  <a:gd name="T0" fmla="*/ 116 w 714"/>
                  <a:gd name="T1" fmla="*/ 147 h 1423"/>
                  <a:gd name="T2" fmla="*/ 116 w 714"/>
                  <a:gd name="T3" fmla="*/ 237 h 1423"/>
                  <a:gd name="T4" fmla="*/ 111 w 714"/>
                  <a:gd name="T5" fmla="*/ 247 h 1423"/>
                  <a:gd name="T6" fmla="*/ 95 w 714"/>
                  <a:gd name="T7" fmla="*/ 250 h 1423"/>
                  <a:gd name="T8" fmla="*/ 17 w 714"/>
                  <a:gd name="T9" fmla="*/ 250 h 1423"/>
                  <a:gd name="T10" fmla="*/ 4 w 714"/>
                  <a:gd name="T11" fmla="*/ 246 h 1423"/>
                  <a:gd name="T12" fmla="*/ 0 w 714"/>
                  <a:gd name="T13" fmla="*/ 236 h 1423"/>
                  <a:gd name="T14" fmla="*/ 1 w 714"/>
                  <a:gd name="T15" fmla="*/ 167 h 1423"/>
                  <a:gd name="T16" fmla="*/ 10 w 714"/>
                  <a:gd name="T17" fmla="*/ 87 h 1423"/>
                  <a:gd name="T18" fmla="*/ 42 w 714"/>
                  <a:gd name="T19" fmla="*/ 36 h 1423"/>
                  <a:gd name="T20" fmla="*/ 103 w 714"/>
                  <a:gd name="T21" fmla="*/ 0 h 1423"/>
                  <a:gd name="T22" fmla="*/ 126 w 714"/>
                  <a:gd name="T23" fmla="*/ 48 h 1423"/>
                  <a:gd name="T24" fmla="*/ 76 w 714"/>
                  <a:gd name="T25" fmla="*/ 80 h 1423"/>
                  <a:gd name="T26" fmla="*/ 60 w 714"/>
                  <a:gd name="T27" fmla="*/ 134 h 1423"/>
                  <a:gd name="T28" fmla="*/ 103 w 714"/>
                  <a:gd name="T29" fmla="*/ 134 h 1423"/>
                  <a:gd name="T30" fmla="*/ 112 w 714"/>
                  <a:gd name="T31" fmla="*/ 138 h 1423"/>
                  <a:gd name="T32" fmla="*/ 116 w 714"/>
                  <a:gd name="T33" fmla="*/ 147 h 14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4"/>
                  <a:gd name="T52" fmla="*/ 0 h 1423"/>
                  <a:gd name="T53" fmla="*/ 714 w 714"/>
                  <a:gd name="T54" fmla="*/ 1423 h 14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4" h="1423">
                    <a:moveTo>
                      <a:pt x="656" y="835"/>
                    </a:moveTo>
                    <a:cubicBezTo>
                      <a:pt x="656" y="835"/>
                      <a:pt x="655" y="1080"/>
                      <a:pt x="655" y="1342"/>
                    </a:cubicBezTo>
                    <a:cubicBezTo>
                      <a:pt x="655" y="1358"/>
                      <a:pt x="652" y="1375"/>
                      <a:pt x="629" y="1399"/>
                    </a:cubicBezTo>
                    <a:cubicBezTo>
                      <a:pt x="606" y="1423"/>
                      <a:pt x="569" y="1420"/>
                      <a:pt x="541" y="1420"/>
                    </a:cubicBezTo>
                    <a:cubicBezTo>
                      <a:pt x="508" y="1420"/>
                      <a:pt x="379" y="1415"/>
                      <a:pt x="94" y="1416"/>
                    </a:cubicBezTo>
                    <a:cubicBezTo>
                      <a:pt x="83" y="1416"/>
                      <a:pt x="44" y="1419"/>
                      <a:pt x="25" y="1396"/>
                    </a:cubicBezTo>
                    <a:cubicBezTo>
                      <a:pt x="6" y="1373"/>
                      <a:pt x="0" y="1346"/>
                      <a:pt x="1" y="1336"/>
                    </a:cubicBezTo>
                    <a:cubicBezTo>
                      <a:pt x="1" y="1115"/>
                      <a:pt x="3" y="948"/>
                      <a:pt x="3" y="948"/>
                    </a:cubicBezTo>
                    <a:cubicBezTo>
                      <a:pt x="3" y="761"/>
                      <a:pt x="22" y="613"/>
                      <a:pt x="54" y="496"/>
                    </a:cubicBezTo>
                    <a:cubicBezTo>
                      <a:pt x="86" y="387"/>
                      <a:pt x="150" y="291"/>
                      <a:pt x="240" y="206"/>
                    </a:cubicBezTo>
                    <a:cubicBezTo>
                      <a:pt x="330" y="116"/>
                      <a:pt x="445" y="45"/>
                      <a:pt x="586" y="0"/>
                    </a:cubicBezTo>
                    <a:cubicBezTo>
                      <a:pt x="714" y="271"/>
                      <a:pt x="714" y="271"/>
                      <a:pt x="714" y="271"/>
                    </a:cubicBezTo>
                    <a:cubicBezTo>
                      <a:pt x="579" y="310"/>
                      <a:pt x="489" y="374"/>
                      <a:pt x="432" y="451"/>
                    </a:cubicBezTo>
                    <a:cubicBezTo>
                      <a:pt x="374" y="528"/>
                      <a:pt x="342" y="632"/>
                      <a:pt x="342" y="761"/>
                    </a:cubicBezTo>
                    <a:lnTo>
                      <a:pt x="581" y="760"/>
                    </a:lnTo>
                    <a:cubicBezTo>
                      <a:pt x="600" y="762"/>
                      <a:pt x="624" y="770"/>
                      <a:pt x="637" y="783"/>
                    </a:cubicBezTo>
                    <a:cubicBezTo>
                      <a:pt x="649" y="795"/>
                      <a:pt x="654" y="818"/>
                      <a:pt x="656" y="83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sz="1100"/>
              </a:p>
            </p:txBody>
          </p:sp>
        </p:grpSp>
        <p:sp>
          <p:nvSpPr>
            <p:cNvPr id="15" name="Rectangle 14"/>
            <p:cNvSpPr/>
            <p:nvPr/>
          </p:nvSpPr>
          <p:spPr>
            <a:xfrm>
              <a:off x="1573661" y="5100854"/>
              <a:ext cx="2969421" cy="798876"/>
            </a:xfrm>
            <a:prstGeom prst="rect">
              <a:avLst/>
            </a:prstGeom>
          </p:spPr>
          <p:txBody>
            <a:bodyPr wrap="square" lIns="70730" tIns="35363" rIns="70730" bIns="35363">
              <a:spAutoFit/>
            </a:bodyPr>
            <a:lstStyle/>
            <a:p>
              <a:pPr marL="0" indent="0" algn="r">
                <a:buNone/>
              </a:pPr>
              <a:r>
                <a:rPr lang="en-GB" sz="2500" i="1" dirty="0"/>
                <a:t>Paris Agreement</a:t>
              </a:r>
            </a:p>
            <a:p>
              <a:pPr marL="0" indent="0" algn="r">
                <a:buNone/>
              </a:pPr>
              <a:r>
                <a:rPr lang="en-GB" sz="2500" i="1" dirty="0"/>
                <a:t>December 2015</a:t>
              </a:r>
            </a:p>
          </p:txBody>
        </p:sp>
      </p:grpSp>
      <p:sp>
        <p:nvSpPr>
          <p:cNvPr id="20" name="TextBox 19"/>
          <p:cNvSpPr txBox="1"/>
          <p:nvPr/>
        </p:nvSpPr>
        <p:spPr>
          <a:xfrm>
            <a:off x="8835549" y="6848290"/>
            <a:ext cx="1477989" cy="281395"/>
          </a:xfrm>
          <a:prstGeom prst="rect">
            <a:avLst/>
          </a:prstGeom>
          <a:noFill/>
        </p:spPr>
        <p:txBody>
          <a:bodyPr wrap="none" lIns="80557" tIns="40277" rIns="80557" bIns="40277" rtlCol="0">
            <a:spAutoFit/>
          </a:bodyPr>
          <a:lstStyle/>
          <a:p>
            <a:pPr marL="0" indent="0" algn="r">
              <a:buNone/>
            </a:pPr>
            <a:r>
              <a:rPr lang="en-GB" sz="1300" dirty="0"/>
              <a:t>Picture: UNFCCC</a:t>
            </a:r>
          </a:p>
        </p:txBody>
      </p:sp>
      <p:sp>
        <p:nvSpPr>
          <p:cNvPr id="3" name="Title 2"/>
          <p:cNvSpPr>
            <a:spLocks noGrp="1"/>
          </p:cNvSpPr>
          <p:nvPr>
            <p:ph type="title"/>
          </p:nvPr>
        </p:nvSpPr>
        <p:spPr/>
        <p:txBody>
          <a:bodyPr/>
          <a:lstStyle/>
          <a:p>
            <a:r>
              <a:rPr lang="en-GB" dirty="0"/>
              <a:t>Paris – long term vision</a:t>
            </a:r>
            <a:endParaRPr lang="en-US" dirty="0"/>
          </a:p>
        </p:txBody>
      </p:sp>
    </p:spTree>
    <p:extLst>
      <p:ext uri="{BB962C8B-B14F-4D97-AF65-F5344CB8AC3E}">
        <p14:creationId xmlns:p14="http://schemas.microsoft.com/office/powerpoint/2010/main" val="1665251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Renewable energy - The march of the price signal</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dirty="0">
                          <a:solidFill>
                            <a:schemeClr val="tx1"/>
                          </a:solidFill>
                        </a:rPr>
                        <a:t>, renewable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2007</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10" name="Picture 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367130" y="3995867"/>
            <a:ext cx="545026" cy="404970"/>
          </a:xfrm>
          <a:prstGeom prst="rect">
            <a:avLst/>
          </a:prstGeom>
        </p:spPr>
      </p:pic>
      <p:pic>
        <p:nvPicPr>
          <p:cNvPr id="12" name="Picture 1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sp>
        <p:nvSpPr>
          <p:cNvPr id="13" name="Rectangle 12"/>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14" name="Table 13"/>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5" name="Rectangle 14"/>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6" name="Rectangle 15"/>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17" name="Rectangle 16"/>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18" name="Picture 1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spTree>
    <p:extLst>
      <p:ext uri="{BB962C8B-B14F-4D97-AF65-F5344CB8AC3E}">
        <p14:creationId xmlns:p14="http://schemas.microsoft.com/office/powerpoint/2010/main" val="379139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dirty="0">
                          <a:solidFill>
                            <a:schemeClr val="tx1"/>
                          </a:solidFill>
                        </a:rPr>
                        <a:t>, renewable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2008</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11" name="Picture 1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476916" y="4108593"/>
            <a:ext cx="545025" cy="404970"/>
          </a:xfrm>
          <a:prstGeom prst="rect">
            <a:avLst/>
          </a:prstGeom>
        </p:spPr>
      </p:pic>
      <p:pic>
        <p:nvPicPr>
          <p:cNvPr id="12" name="Picture 1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11798" y="4548042"/>
            <a:ext cx="545030" cy="404970"/>
          </a:xfrm>
          <a:prstGeom prst="rect">
            <a:avLst/>
          </a:prstGeom>
        </p:spPr>
      </p:pic>
      <p:pic>
        <p:nvPicPr>
          <p:cNvPr id="13" name="Picture 1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4643887"/>
            <a:ext cx="545029" cy="404970"/>
          </a:xfrm>
          <a:prstGeom prst="rect">
            <a:avLst/>
          </a:prstGeom>
        </p:spPr>
      </p:pic>
      <p:pic>
        <p:nvPicPr>
          <p:cNvPr id="14" name="Picture 1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476916" y="4108593"/>
            <a:ext cx="545025" cy="404970"/>
          </a:xfrm>
          <a:prstGeom prst="rect">
            <a:avLst/>
          </a:prstGeom>
        </p:spPr>
      </p:pic>
      <p:pic>
        <p:nvPicPr>
          <p:cNvPr id="15" name="Picture 1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11798" y="4548042"/>
            <a:ext cx="545030" cy="404970"/>
          </a:xfrm>
          <a:prstGeom prst="rect">
            <a:avLst/>
          </a:prstGeom>
        </p:spPr>
      </p:pic>
      <p:pic>
        <p:nvPicPr>
          <p:cNvPr id="16" name="Picture 1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4643887"/>
            <a:ext cx="545029" cy="404970"/>
          </a:xfrm>
          <a:prstGeom prst="rect">
            <a:avLst/>
          </a:prstGeom>
        </p:spPr>
      </p:pic>
      <p:pic>
        <p:nvPicPr>
          <p:cNvPr id="18" name="Picture 1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69096" y="5291915"/>
            <a:ext cx="545029" cy="404970"/>
          </a:xfrm>
          <a:prstGeom prst="rect">
            <a:avLst/>
          </a:prstGeom>
        </p:spPr>
      </p:pic>
      <p:pic>
        <p:nvPicPr>
          <p:cNvPr id="20" name="Picture 1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sp>
        <p:nvSpPr>
          <p:cNvPr id="19" name="Rectangle 18"/>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21" name="Table 20"/>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2" name="Rectangle 21"/>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3" name="Rectangle 22"/>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4" name="Rectangle 23"/>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25" name="Picture 24"/>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spTree>
    <p:extLst>
      <p:ext uri="{BB962C8B-B14F-4D97-AF65-F5344CB8AC3E}">
        <p14:creationId xmlns:p14="http://schemas.microsoft.com/office/powerpoint/2010/main" val="156975474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dirty="0">
                          <a:solidFill>
                            <a:schemeClr val="tx1"/>
                          </a:solidFill>
                        </a:rPr>
                        <a:t>, renewable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2009</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10" name="Picture 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476916" y="4108593"/>
            <a:ext cx="545025" cy="404970"/>
          </a:xfrm>
          <a:prstGeom prst="rect">
            <a:avLst/>
          </a:prstGeom>
        </p:spPr>
      </p:pic>
      <p:pic>
        <p:nvPicPr>
          <p:cNvPr id="11" name="Picture 1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11798" y="4548042"/>
            <a:ext cx="545030" cy="404970"/>
          </a:xfrm>
          <a:prstGeom prst="rect">
            <a:avLst/>
          </a:prstGeom>
        </p:spPr>
      </p:pic>
      <p:pic>
        <p:nvPicPr>
          <p:cNvPr id="12" name="Picture 1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4643887"/>
            <a:ext cx="545029" cy="404970"/>
          </a:xfrm>
          <a:prstGeom prst="rect">
            <a:avLst/>
          </a:prstGeom>
        </p:spPr>
      </p:pic>
      <p:pic>
        <p:nvPicPr>
          <p:cNvPr id="13" name="Picture 1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31376" y="2591829"/>
            <a:ext cx="545026" cy="404970"/>
          </a:xfrm>
          <a:prstGeom prst="rect">
            <a:avLst/>
          </a:prstGeom>
        </p:spPr>
      </p:pic>
      <p:pic>
        <p:nvPicPr>
          <p:cNvPr id="14" name="Picture 1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69096" y="5291915"/>
            <a:ext cx="545029" cy="404970"/>
          </a:xfrm>
          <a:prstGeom prst="rect">
            <a:avLst/>
          </a:prstGeom>
        </p:spPr>
      </p:pic>
      <p:pic>
        <p:nvPicPr>
          <p:cNvPr id="17" name="Picture 1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pic>
        <p:nvPicPr>
          <p:cNvPr id="18" name="Picture 1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66768" y="3348086"/>
            <a:ext cx="545030" cy="404970"/>
          </a:xfrm>
          <a:prstGeom prst="rect">
            <a:avLst/>
          </a:prstGeom>
        </p:spPr>
      </p:pic>
      <p:sp>
        <p:nvSpPr>
          <p:cNvPr id="19" name="Rectangle 18"/>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20" name="Table 19"/>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1" name="Rectangle 20"/>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2" name="Rectangle 21"/>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3" name="Rectangle 22"/>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24" name="Picture 23"/>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spTree>
    <p:extLst>
      <p:ext uri="{BB962C8B-B14F-4D97-AF65-F5344CB8AC3E}">
        <p14:creationId xmlns:p14="http://schemas.microsoft.com/office/powerpoint/2010/main" val="255135345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dirty="0">
                          <a:solidFill>
                            <a:schemeClr val="tx1"/>
                          </a:solidFill>
                        </a:rPr>
                        <a:t>, renewable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2010</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15" name="Picture 1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293607" y="3763130"/>
            <a:ext cx="545029" cy="404970"/>
          </a:xfrm>
          <a:prstGeom prst="rect">
            <a:avLst/>
          </a:prstGeom>
        </p:spPr>
      </p:pic>
      <p:pic>
        <p:nvPicPr>
          <p:cNvPr id="16" name="Picture 1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54913" y="3455852"/>
            <a:ext cx="545029" cy="404970"/>
          </a:xfrm>
          <a:prstGeom prst="rect">
            <a:avLst/>
          </a:prstGeom>
        </p:spPr>
      </p:pic>
      <p:pic>
        <p:nvPicPr>
          <p:cNvPr id="17" name="Picture 1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86645" y="3995867"/>
            <a:ext cx="545029" cy="404970"/>
          </a:xfrm>
          <a:prstGeom prst="rect">
            <a:avLst/>
          </a:prstGeom>
        </p:spPr>
      </p:pic>
      <p:pic>
        <p:nvPicPr>
          <p:cNvPr id="19" name="Picture 1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476916" y="4108593"/>
            <a:ext cx="545025" cy="404970"/>
          </a:xfrm>
          <a:prstGeom prst="rect">
            <a:avLst/>
          </a:prstGeom>
        </p:spPr>
      </p:pic>
      <p:pic>
        <p:nvPicPr>
          <p:cNvPr id="20" name="Picture 1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11798" y="4548042"/>
            <a:ext cx="545030" cy="404970"/>
          </a:xfrm>
          <a:prstGeom prst="rect">
            <a:avLst/>
          </a:prstGeom>
        </p:spPr>
      </p:pic>
      <p:pic>
        <p:nvPicPr>
          <p:cNvPr id="21" name="Picture 2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4643887"/>
            <a:ext cx="545029" cy="404970"/>
          </a:xfrm>
          <a:prstGeom prst="rect">
            <a:avLst/>
          </a:prstGeom>
        </p:spPr>
      </p:pic>
      <p:pic>
        <p:nvPicPr>
          <p:cNvPr id="22" name="Picture 2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31376" y="2591829"/>
            <a:ext cx="545026" cy="404970"/>
          </a:xfrm>
          <a:prstGeom prst="rect">
            <a:avLst/>
          </a:prstGeom>
        </p:spPr>
      </p:pic>
      <p:pic>
        <p:nvPicPr>
          <p:cNvPr id="23" name="Picture 2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69096" y="5291915"/>
            <a:ext cx="545029" cy="404970"/>
          </a:xfrm>
          <a:prstGeom prst="rect">
            <a:avLst/>
          </a:prstGeom>
        </p:spPr>
      </p:pic>
      <p:pic>
        <p:nvPicPr>
          <p:cNvPr id="25" name="Picture 2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pic>
        <p:nvPicPr>
          <p:cNvPr id="26" name="Picture 2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66768" y="3348086"/>
            <a:ext cx="545030" cy="404970"/>
          </a:xfrm>
          <a:prstGeom prst="rect">
            <a:avLst/>
          </a:prstGeom>
        </p:spPr>
      </p:pic>
      <p:sp>
        <p:nvSpPr>
          <p:cNvPr id="24" name="Rectangle 23"/>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27" name="Table 26"/>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8" name="Rectangle 27"/>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9" name="Rectangle 28"/>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30" name="Rectangle 29"/>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1" name="Picture 30"/>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spTree>
    <p:extLst>
      <p:ext uri="{BB962C8B-B14F-4D97-AF65-F5344CB8AC3E}">
        <p14:creationId xmlns:p14="http://schemas.microsoft.com/office/powerpoint/2010/main" val="280674793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dirty="0">
                          <a:solidFill>
                            <a:schemeClr val="tx1"/>
                          </a:solidFill>
                        </a:rPr>
                        <a:t>, renewable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2011</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18" name="Picture 1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059498" y="2969837"/>
            <a:ext cx="545029" cy="404970"/>
          </a:xfrm>
          <a:prstGeom prst="rect">
            <a:avLst/>
          </a:prstGeom>
        </p:spPr>
      </p:pic>
      <p:pic>
        <p:nvPicPr>
          <p:cNvPr id="20" name="Picture 1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575077" y="2591829"/>
            <a:ext cx="545026" cy="404970"/>
          </a:xfrm>
          <a:prstGeom prst="rect">
            <a:avLst/>
          </a:prstGeom>
        </p:spPr>
      </p:pic>
      <p:pic>
        <p:nvPicPr>
          <p:cNvPr id="21" name="Picture 2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632349" y="5237908"/>
            <a:ext cx="545029" cy="404970"/>
          </a:xfrm>
          <a:prstGeom prst="rect">
            <a:avLst/>
          </a:prstGeom>
        </p:spPr>
      </p:pic>
      <p:pic>
        <p:nvPicPr>
          <p:cNvPr id="22" name="Picture 2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810833" y="5156953"/>
            <a:ext cx="545029" cy="404970"/>
          </a:xfrm>
          <a:prstGeom prst="rect">
            <a:avLst/>
          </a:prstGeom>
        </p:spPr>
      </p:pic>
      <p:pic>
        <p:nvPicPr>
          <p:cNvPr id="23" name="Picture 2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293607" y="3763130"/>
            <a:ext cx="545029" cy="404970"/>
          </a:xfrm>
          <a:prstGeom prst="rect">
            <a:avLst/>
          </a:prstGeom>
        </p:spPr>
      </p:pic>
      <p:pic>
        <p:nvPicPr>
          <p:cNvPr id="24" name="Picture 2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54913" y="3455852"/>
            <a:ext cx="545029" cy="404970"/>
          </a:xfrm>
          <a:prstGeom prst="rect">
            <a:avLst/>
          </a:prstGeom>
        </p:spPr>
      </p:pic>
      <p:pic>
        <p:nvPicPr>
          <p:cNvPr id="25" name="Picture 2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86645" y="3995867"/>
            <a:ext cx="545029" cy="404970"/>
          </a:xfrm>
          <a:prstGeom prst="rect">
            <a:avLst/>
          </a:prstGeom>
        </p:spPr>
      </p:pic>
      <p:pic>
        <p:nvPicPr>
          <p:cNvPr id="26" name="Picture 2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476916" y="4108593"/>
            <a:ext cx="545025" cy="404970"/>
          </a:xfrm>
          <a:prstGeom prst="rect">
            <a:avLst/>
          </a:prstGeom>
        </p:spPr>
      </p:pic>
      <p:pic>
        <p:nvPicPr>
          <p:cNvPr id="27" name="Picture 2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11798" y="4548042"/>
            <a:ext cx="545030" cy="404970"/>
          </a:xfrm>
          <a:prstGeom prst="rect">
            <a:avLst/>
          </a:prstGeom>
        </p:spPr>
      </p:pic>
      <p:pic>
        <p:nvPicPr>
          <p:cNvPr id="28" name="Picture 2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4643887"/>
            <a:ext cx="545029" cy="404970"/>
          </a:xfrm>
          <a:prstGeom prst="rect">
            <a:avLst/>
          </a:prstGeom>
        </p:spPr>
      </p:pic>
      <p:pic>
        <p:nvPicPr>
          <p:cNvPr id="29" name="Picture 2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31376" y="2591829"/>
            <a:ext cx="545026" cy="404970"/>
          </a:xfrm>
          <a:prstGeom prst="rect">
            <a:avLst/>
          </a:prstGeom>
        </p:spPr>
      </p:pic>
      <p:pic>
        <p:nvPicPr>
          <p:cNvPr id="30" name="Picture 2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69096" y="5291915"/>
            <a:ext cx="545029" cy="404970"/>
          </a:xfrm>
          <a:prstGeom prst="rect">
            <a:avLst/>
          </a:prstGeom>
        </p:spPr>
      </p:pic>
      <p:pic>
        <p:nvPicPr>
          <p:cNvPr id="32" name="Picture 3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pic>
        <p:nvPicPr>
          <p:cNvPr id="33" name="Picture 3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66768" y="3348086"/>
            <a:ext cx="545030" cy="404970"/>
          </a:xfrm>
          <a:prstGeom prst="rect">
            <a:avLst/>
          </a:prstGeom>
        </p:spPr>
      </p:pic>
      <p:sp>
        <p:nvSpPr>
          <p:cNvPr id="31" name="Rectangle 30"/>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34" name="Table 33"/>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5" name="Rectangle 34"/>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36" name="Rectangle 35"/>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39" name="Rectangle 38"/>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40" name="Picture 39"/>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spTree>
    <p:extLst>
      <p:ext uri="{BB962C8B-B14F-4D97-AF65-F5344CB8AC3E}">
        <p14:creationId xmlns:p14="http://schemas.microsoft.com/office/powerpoint/2010/main" val="360227672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dirty="0">
                          <a:solidFill>
                            <a:schemeClr val="tx1"/>
                          </a:solidFill>
                        </a:rPr>
                        <a:t>, renewable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2012</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10" name="Picture 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367112" y="4022918"/>
            <a:ext cx="545025" cy="404970"/>
          </a:xfrm>
          <a:prstGeom prst="rect">
            <a:avLst/>
          </a:prstGeom>
        </p:spPr>
      </p:pic>
      <p:pic>
        <p:nvPicPr>
          <p:cNvPr id="22" name="Picture 2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403211" y="3131842"/>
            <a:ext cx="545029" cy="404970"/>
          </a:xfrm>
          <a:prstGeom prst="rect">
            <a:avLst/>
          </a:prstGeom>
        </p:spPr>
      </p:pic>
      <p:pic>
        <p:nvPicPr>
          <p:cNvPr id="24" name="Picture 2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137971" y="4049874"/>
            <a:ext cx="545025" cy="404970"/>
          </a:xfrm>
          <a:prstGeom prst="rect">
            <a:avLst/>
          </a:prstGeom>
        </p:spPr>
      </p:pic>
      <p:pic>
        <p:nvPicPr>
          <p:cNvPr id="25" name="Picture 2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665141" y="3779862"/>
            <a:ext cx="545029" cy="404970"/>
          </a:xfrm>
          <a:prstGeom prst="rect">
            <a:avLst/>
          </a:prstGeom>
        </p:spPr>
      </p:pic>
      <p:pic>
        <p:nvPicPr>
          <p:cNvPr id="27" name="Picture 2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059498" y="2969837"/>
            <a:ext cx="545029" cy="404970"/>
          </a:xfrm>
          <a:prstGeom prst="rect">
            <a:avLst/>
          </a:prstGeom>
        </p:spPr>
      </p:pic>
      <p:pic>
        <p:nvPicPr>
          <p:cNvPr id="28" name="Picture 2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575077" y="2591829"/>
            <a:ext cx="545026" cy="404970"/>
          </a:xfrm>
          <a:prstGeom prst="rect">
            <a:avLst/>
          </a:prstGeom>
        </p:spPr>
      </p:pic>
      <p:pic>
        <p:nvPicPr>
          <p:cNvPr id="29" name="Picture 2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632349" y="5237908"/>
            <a:ext cx="545029" cy="404970"/>
          </a:xfrm>
          <a:prstGeom prst="rect">
            <a:avLst/>
          </a:prstGeom>
        </p:spPr>
      </p:pic>
      <p:pic>
        <p:nvPicPr>
          <p:cNvPr id="30" name="Picture 2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810833" y="5156953"/>
            <a:ext cx="545029" cy="404970"/>
          </a:xfrm>
          <a:prstGeom prst="rect">
            <a:avLst/>
          </a:prstGeom>
        </p:spPr>
      </p:pic>
      <p:pic>
        <p:nvPicPr>
          <p:cNvPr id="31" name="Picture 3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293607" y="3763130"/>
            <a:ext cx="545029" cy="404970"/>
          </a:xfrm>
          <a:prstGeom prst="rect">
            <a:avLst/>
          </a:prstGeom>
        </p:spPr>
      </p:pic>
      <p:pic>
        <p:nvPicPr>
          <p:cNvPr id="32" name="Picture 3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54913" y="3455852"/>
            <a:ext cx="545029" cy="404970"/>
          </a:xfrm>
          <a:prstGeom prst="rect">
            <a:avLst/>
          </a:prstGeom>
        </p:spPr>
      </p:pic>
      <p:pic>
        <p:nvPicPr>
          <p:cNvPr id="33" name="Picture 3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86645" y="3995867"/>
            <a:ext cx="545029" cy="404970"/>
          </a:xfrm>
          <a:prstGeom prst="rect">
            <a:avLst/>
          </a:prstGeom>
        </p:spPr>
      </p:pic>
      <p:pic>
        <p:nvPicPr>
          <p:cNvPr id="34" name="Picture 3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476916" y="4108593"/>
            <a:ext cx="545025" cy="404970"/>
          </a:xfrm>
          <a:prstGeom prst="rect">
            <a:avLst/>
          </a:prstGeom>
        </p:spPr>
      </p:pic>
      <p:pic>
        <p:nvPicPr>
          <p:cNvPr id="35" name="Picture 3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11798" y="4548042"/>
            <a:ext cx="545030" cy="404970"/>
          </a:xfrm>
          <a:prstGeom prst="rect">
            <a:avLst/>
          </a:prstGeom>
        </p:spPr>
      </p:pic>
      <p:pic>
        <p:nvPicPr>
          <p:cNvPr id="36" name="Picture 3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4643887"/>
            <a:ext cx="545029" cy="404970"/>
          </a:xfrm>
          <a:prstGeom prst="rect">
            <a:avLst/>
          </a:prstGeom>
        </p:spPr>
      </p:pic>
      <p:pic>
        <p:nvPicPr>
          <p:cNvPr id="39" name="Picture 3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31376" y="2591829"/>
            <a:ext cx="545026" cy="404970"/>
          </a:xfrm>
          <a:prstGeom prst="rect">
            <a:avLst/>
          </a:prstGeom>
        </p:spPr>
      </p:pic>
      <p:pic>
        <p:nvPicPr>
          <p:cNvPr id="40" name="Picture 3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69096" y="5291915"/>
            <a:ext cx="545029" cy="404970"/>
          </a:xfrm>
          <a:prstGeom prst="rect">
            <a:avLst/>
          </a:prstGeom>
        </p:spPr>
      </p:pic>
      <p:pic>
        <p:nvPicPr>
          <p:cNvPr id="54" name="Picture 5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pic>
        <p:nvPicPr>
          <p:cNvPr id="55" name="Picture 5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66768" y="3348086"/>
            <a:ext cx="545030" cy="404970"/>
          </a:xfrm>
          <a:prstGeom prst="rect">
            <a:avLst/>
          </a:prstGeom>
        </p:spPr>
      </p:pic>
      <p:sp>
        <p:nvSpPr>
          <p:cNvPr id="41" name="Rectangle 40"/>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42" name="Table 41"/>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3" name="Rectangle 42"/>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4" name="Rectangle 43"/>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5" name="Rectangle 44"/>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46" name="Picture 45"/>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spTree>
    <p:extLst>
      <p:ext uri="{BB962C8B-B14F-4D97-AF65-F5344CB8AC3E}">
        <p14:creationId xmlns:p14="http://schemas.microsoft.com/office/powerpoint/2010/main" val="229361655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dirty="0">
                          <a:solidFill>
                            <a:schemeClr val="tx1"/>
                          </a:solidFill>
                        </a:rPr>
                        <a:t>, renewable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2013</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26" name="Picture 2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144606" y="2780876"/>
            <a:ext cx="545029" cy="404970"/>
          </a:xfrm>
          <a:prstGeom prst="rect">
            <a:avLst/>
          </a:prstGeom>
        </p:spPr>
      </p:pic>
      <p:pic>
        <p:nvPicPr>
          <p:cNvPr id="27" name="Picture 2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607842" y="2132856"/>
            <a:ext cx="545030" cy="404970"/>
          </a:xfrm>
          <a:prstGeom prst="rect">
            <a:avLst/>
          </a:prstGeom>
        </p:spPr>
      </p:pic>
      <p:pic>
        <p:nvPicPr>
          <p:cNvPr id="28" name="Picture 2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946598" y="3239842"/>
            <a:ext cx="545029" cy="404970"/>
          </a:xfrm>
          <a:prstGeom prst="rect">
            <a:avLst/>
          </a:prstGeom>
        </p:spPr>
      </p:pic>
      <p:pic>
        <p:nvPicPr>
          <p:cNvPr id="31" name="Picture 3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345924" y="4994948"/>
            <a:ext cx="545029" cy="404970"/>
          </a:xfrm>
          <a:prstGeom prst="rect">
            <a:avLst/>
          </a:prstGeom>
        </p:spPr>
      </p:pic>
      <p:pic>
        <p:nvPicPr>
          <p:cNvPr id="32" name="Picture 3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46939" y="4427882"/>
            <a:ext cx="545026" cy="404970"/>
          </a:xfrm>
          <a:prstGeom prst="rect">
            <a:avLst/>
          </a:prstGeom>
        </p:spPr>
      </p:pic>
      <p:pic>
        <p:nvPicPr>
          <p:cNvPr id="33" name="Picture 3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352556" y="4427882"/>
            <a:ext cx="545029" cy="404970"/>
          </a:xfrm>
          <a:prstGeom prst="rect">
            <a:avLst/>
          </a:prstGeom>
        </p:spPr>
      </p:pic>
      <p:pic>
        <p:nvPicPr>
          <p:cNvPr id="34" name="Picture 3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944923" y="2769154"/>
            <a:ext cx="545029" cy="404970"/>
          </a:xfrm>
          <a:prstGeom prst="rect">
            <a:avLst/>
          </a:prstGeom>
        </p:spPr>
      </p:pic>
      <p:pic>
        <p:nvPicPr>
          <p:cNvPr id="36" name="Picture 3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5417421"/>
            <a:ext cx="545029" cy="404970"/>
          </a:xfrm>
          <a:prstGeom prst="rect">
            <a:avLst/>
          </a:prstGeom>
        </p:spPr>
      </p:pic>
      <p:pic>
        <p:nvPicPr>
          <p:cNvPr id="39" name="Picture 3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21902" y="4122114"/>
            <a:ext cx="545029" cy="404970"/>
          </a:xfrm>
          <a:prstGeom prst="rect">
            <a:avLst/>
          </a:prstGeom>
        </p:spPr>
      </p:pic>
      <p:pic>
        <p:nvPicPr>
          <p:cNvPr id="41" name="Picture 4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403211" y="3131842"/>
            <a:ext cx="545029" cy="404970"/>
          </a:xfrm>
          <a:prstGeom prst="rect">
            <a:avLst/>
          </a:prstGeom>
        </p:spPr>
      </p:pic>
      <p:pic>
        <p:nvPicPr>
          <p:cNvPr id="43" name="Picture 4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665141" y="3779862"/>
            <a:ext cx="545029" cy="404970"/>
          </a:xfrm>
          <a:prstGeom prst="rect">
            <a:avLst/>
          </a:prstGeom>
        </p:spPr>
      </p:pic>
      <p:pic>
        <p:nvPicPr>
          <p:cNvPr id="44" name="Picture 4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059498" y="2969837"/>
            <a:ext cx="545029" cy="404970"/>
          </a:xfrm>
          <a:prstGeom prst="rect">
            <a:avLst/>
          </a:prstGeom>
        </p:spPr>
      </p:pic>
      <p:pic>
        <p:nvPicPr>
          <p:cNvPr id="45" name="Picture 4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575077" y="2591829"/>
            <a:ext cx="545026" cy="404970"/>
          </a:xfrm>
          <a:prstGeom prst="rect">
            <a:avLst/>
          </a:prstGeom>
        </p:spPr>
      </p:pic>
      <p:pic>
        <p:nvPicPr>
          <p:cNvPr id="46" name="Picture 4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632349" y="5237908"/>
            <a:ext cx="545029" cy="404970"/>
          </a:xfrm>
          <a:prstGeom prst="rect">
            <a:avLst/>
          </a:prstGeom>
        </p:spPr>
      </p:pic>
      <p:pic>
        <p:nvPicPr>
          <p:cNvPr id="47" name="Picture 4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810833" y="5156953"/>
            <a:ext cx="545029" cy="404970"/>
          </a:xfrm>
          <a:prstGeom prst="rect">
            <a:avLst/>
          </a:prstGeom>
        </p:spPr>
      </p:pic>
      <p:pic>
        <p:nvPicPr>
          <p:cNvPr id="48" name="Picture 4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293607" y="3763130"/>
            <a:ext cx="545029" cy="404970"/>
          </a:xfrm>
          <a:prstGeom prst="rect">
            <a:avLst/>
          </a:prstGeom>
        </p:spPr>
      </p:pic>
      <p:pic>
        <p:nvPicPr>
          <p:cNvPr id="49" name="Picture 4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54913" y="3455852"/>
            <a:ext cx="545029" cy="404970"/>
          </a:xfrm>
          <a:prstGeom prst="rect">
            <a:avLst/>
          </a:prstGeom>
        </p:spPr>
      </p:pic>
      <p:pic>
        <p:nvPicPr>
          <p:cNvPr id="50" name="Picture 4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86645" y="3995867"/>
            <a:ext cx="545029" cy="404970"/>
          </a:xfrm>
          <a:prstGeom prst="rect">
            <a:avLst/>
          </a:prstGeom>
        </p:spPr>
      </p:pic>
      <p:pic>
        <p:nvPicPr>
          <p:cNvPr id="52" name="Picture 5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11798" y="4548042"/>
            <a:ext cx="545030" cy="404970"/>
          </a:xfrm>
          <a:prstGeom prst="rect">
            <a:avLst/>
          </a:prstGeom>
        </p:spPr>
      </p:pic>
      <p:pic>
        <p:nvPicPr>
          <p:cNvPr id="53" name="Picture 5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4643887"/>
            <a:ext cx="545029" cy="404970"/>
          </a:xfrm>
          <a:prstGeom prst="rect">
            <a:avLst/>
          </a:prstGeom>
        </p:spPr>
      </p:pic>
      <p:pic>
        <p:nvPicPr>
          <p:cNvPr id="54" name="Picture 5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31376" y="2591829"/>
            <a:ext cx="545026" cy="404970"/>
          </a:xfrm>
          <a:prstGeom prst="rect">
            <a:avLst/>
          </a:prstGeom>
        </p:spPr>
      </p:pic>
      <p:pic>
        <p:nvPicPr>
          <p:cNvPr id="55" name="Picture 5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69096" y="5291915"/>
            <a:ext cx="545029" cy="404970"/>
          </a:xfrm>
          <a:prstGeom prst="rect">
            <a:avLst/>
          </a:prstGeom>
        </p:spPr>
      </p:pic>
      <p:pic>
        <p:nvPicPr>
          <p:cNvPr id="56" name="Picture 5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367112" y="4022918"/>
            <a:ext cx="545025" cy="404970"/>
          </a:xfrm>
          <a:prstGeom prst="rect">
            <a:avLst/>
          </a:prstGeom>
        </p:spPr>
      </p:pic>
      <p:pic>
        <p:nvPicPr>
          <p:cNvPr id="57" name="Picture 5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137971" y="4049874"/>
            <a:ext cx="545025" cy="404970"/>
          </a:xfrm>
          <a:prstGeom prst="rect">
            <a:avLst/>
          </a:prstGeom>
        </p:spPr>
      </p:pic>
      <p:pic>
        <p:nvPicPr>
          <p:cNvPr id="58" name="Picture 5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476916" y="4108593"/>
            <a:ext cx="545025" cy="404970"/>
          </a:xfrm>
          <a:prstGeom prst="rect">
            <a:avLst/>
          </a:prstGeom>
        </p:spPr>
      </p:pic>
      <p:pic>
        <p:nvPicPr>
          <p:cNvPr id="59" name="Picture 5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pic>
        <p:nvPicPr>
          <p:cNvPr id="61" name="Picture 6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66768" y="3348086"/>
            <a:ext cx="545030" cy="404970"/>
          </a:xfrm>
          <a:prstGeom prst="rect">
            <a:avLst/>
          </a:prstGeom>
        </p:spPr>
      </p:pic>
      <p:sp>
        <p:nvSpPr>
          <p:cNvPr id="40" name="Rectangle 39"/>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42" name="Table 41"/>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1" name="Rectangle 50"/>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60" name="Rectangle 59"/>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62" name="Rectangle 61"/>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63" name="Picture 62"/>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pic>
        <p:nvPicPr>
          <p:cNvPr id="3" name="Picture 2"/>
          <p:cNvPicPr>
            <a:picLocks noChangeAspect="1"/>
          </p:cNvPicPr>
          <p:nvPr/>
        </p:nvPicPr>
        <p:blipFill rotWithShape="1">
          <a:blip r:embed="rId8" cstate="email">
            <a:extLst>
              <a:ext uri="{28A0092B-C50C-407E-A947-70E740481C1C}">
                <a14:useLocalDpi xmlns:a14="http://schemas.microsoft.com/office/drawing/2010/main"/>
              </a:ext>
            </a:extLst>
          </a:blip>
          <a:srcRect t="16445"/>
          <a:stretch/>
        </p:blipFill>
        <p:spPr>
          <a:xfrm>
            <a:off x="1010161" y="1675548"/>
            <a:ext cx="2567605" cy="1718913"/>
          </a:xfrm>
          <a:prstGeom prst="rect">
            <a:avLst/>
          </a:prstGeom>
        </p:spPr>
      </p:pic>
      <p:pic>
        <p:nvPicPr>
          <p:cNvPr id="82" name="Picture 8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966724" y="2697276"/>
            <a:ext cx="545030" cy="404970"/>
          </a:xfrm>
          <a:prstGeom prst="rect">
            <a:avLst/>
          </a:prstGeom>
        </p:spPr>
      </p:pic>
    </p:spTree>
    <p:extLst>
      <p:ext uri="{BB962C8B-B14F-4D97-AF65-F5344CB8AC3E}">
        <p14:creationId xmlns:p14="http://schemas.microsoft.com/office/powerpoint/2010/main" val="28422226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dirty="0">
                          <a:solidFill>
                            <a:schemeClr val="tx1"/>
                          </a:solidFill>
                        </a:rPr>
                        <a:t>, renewable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2014</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42" name="Picture 4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144606" y="2780876"/>
            <a:ext cx="545029" cy="404970"/>
          </a:xfrm>
          <a:prstGeom prst="rect">
            <a:avLst/>
          </a:prstGeom>
        </p:spPr>
      </p:pic>
      <p:pic>
        <p:nvPicPr>
          <p:cNvPr id="43" name="Picture 4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607842" y="2132856"/>
            <a:ext cx="545030" cy="404970"/>
          </a:xfrm>
          <a:prstGeom prst="rect">
            <a:avLst/>
          </a:prstGeom>
        </p:spPr>
      </p:pic>
      <p:pic>
        <p:nvPicPr>
          <p:cNvPr id="44" name="Picture 4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946598" y="3239842"/>
            <a:ext cx="545029" cy="404970"/>
          </a:xfrm>
          <a:prstGeom prst="rect">
            <a:avLst/>
          </a:prstGeom>
        </p:spPr>
      </p:pic>
      <p:pic>
        <p:nvPicPr>
          <p:cNvPr id="45" name="Picture 4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345924" y="4994948"/>
            <a:ext cx="545029" cy="404970"/>
          </a:xfrm>
          <a:prstGeom prst="rect">
            <a:avLst/>
          </a:prstGeom>
        </p:spPr>
      </p:pic>
      <p:pic>
        <p:nvPicPr>
          <p:cNvPr id="46" name="Picture 4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46939" y="4427882"/>
            <a:ext cx="545026" cy="404970"/>
          </a:xfrm>
          <a:prstGeom prst="rect">
            <a:avLst/>
          </a:prstGeom>
        </p:spPr>
      </p:pic>
      <p:pic>
        <p:nvPicPr>
          <p:cNvPr id="47" name="Picture 4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352556" y="4427882"/>
            <a:ext cx="545029" cy="404970"/>
          </a:xfrm>
          <a:prstGeom prst="rect">
            <a:avLst/>
          </a:prstGeom>
        </p:spPr>
      </p:pic>
      <p:pic>
        <p:nvPicPr>
          <p:cNvPr id="48" name="Picture 4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944923" y="2769154"/>
            <a:ext cx="545029" cy="404970"/>
          </a:xfrm>
          <a:prstGeom prst="rect">
            <a:avLst/>
          </a:prstGeom>
        </p:spPr>
      </p:pic>
      <p:pic>
        <p:nvPicPr>
          <p:cNvPr id="49" name="Picture 4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5417421"/>
            <a:ext cx="545029" cy="404970"/>
          </a:xfrm>
          <a:prstGeom prst="rect">
            <a:avLst/>
          </a:prstGeom>
        </p:spPr>
      </p:pic>
      <p:pic>
        <p:nvPicPr>
          <p:cNvPr id="50" name="Picture 4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21902" y="4122114"/>
            <a:ext cx="545029" cy="404970"/>
          </a:xfrm>
          <a:prstGeom prst="rect">
            <a:avLst/>
          </a:prstGeom>
        </p:spPr>
      </p:pic>
      <p:pic>
        <p:nvPicPr>
          <p:cNvPr id="51" name="Picture 5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403211" y="3131842"/>
            <a:ext cx="545029" cy="404970"/>
          </a:xfrm>
          <a:prstGeom prst="rect">
            <a:avLst/>
          </a:prstGeom>
        </p:spPr>
      </p:pic>
      <p:pic>
        <p:nvPicPr>
          <p:cNvPr id="52" name="Picture 5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665141" y="3779862"/>
            <a:ext cx="545029" cy="404970"/>
          </a:xfrm>
          <a:prstGeom prst="rect">
            <a:avLst/>
          </a:prstGeom>
        </p:spPr>
      </p:pic>
      <p:pic>
        <p:nvPicPr>
          <p:cNvPr id="53" name="Picture 5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059498" y="2969837"/>
            <a:ext cx="545029" cy="404970"/>
          </a:xfrm>
          <a:prstGeom prst="rect">
            <a:avLst/>
          </a:prstGeom>
        </p:spPr>
      </p:pic>
      <p:pic>
        <p:nvPicPr>
          <p:cNvPr id="54" name="Picture 5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575077" y="2591829"/>
            <a:ext cx="545026" cy="404970"/>
          </a:xfrm>
          <a:prstGeom prst="rect">
            <a:avLst/>
          </a:prstGeom>
        </p:spPr>
      </p:pic>
      <p:pic>
        <p:nvPicPr>
          <p:cNvPr id="55" name="Picture 5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632349" y="5237908"/>
            <a:ext cx="545029" cy="404970"/>
          </a:xfrm>
          <a:prstGeom prst="rect">
            <a:avLst/>
          </a:prstGeom>
        </p:spPr>
      </p:pic>
      <p:pic>
        <p:nvPicPr>
          <p:cNvPr id="56" name="Picture 5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810833" y="5156953"/>
            <a:ext cx="545029" cy="404970"/>
          </a:xfrm>
          <a:prstGeom prst="rect">
            <a:avLst/>
          </a:prstGeom>
        </p:spPr>
      </p:pic>
      <p:pic>
        <p:nvPicPr>
          <p:cNvPr id="57" name="Picture 5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293607" y="3763130"/>
            <a:ext cx="545029" cy="404970"/>
          </a:xfrm>
          <a:prstGeom prst="rect">
            <a:avLst/>
          </a:prstGeom>
        </p:spPr>
      </p:pic>
      <p:pic>
        <p:nvPicPr>
          <p:cNvPr id="58" name="Picture 5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54913" y="3455852"/>
            <a:ext cx="545029" cy="404970"/>
          </a:xfrm>
          <a:prstGeom prst="rect">
            <a:avLst/>
          </a:prstGeom>
        </p:spPr>
      </p:pic>
      <p:pic>
        <p:nvPicPr>
          <p:cNvPr id="59" name="Picture 5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86645" y="3995867"/>
            <a:ext cx="545029" cy="404970"/>
          </a:xfrm>
          <a:prstGeom prst="rect">
            <a:avLst/>
          </a:prstGeom>
        </p:spPr>
      </p:pic>
      <p:pic>
        <p:nvPicPr>
          <p:cNvPr id="60" name="Picture 5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11798" y="4548042"/>
            <a:ext cx="545030" cy="404970"/>
          </a:xfrm>
          <a:prstGeom prst="rect">
            <a:avLst/>
          </a:prstGeom>
        </p:spPr>
      </p:pic>
      <p:pic>
        <p:nvPicPr>
          <p:cNvPr id="61" name="Picture 6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4643887"/>
            <a:ext cx="545029" cy="404970"/>
          </a:xfrm>
          <a:prstGeom prst="rect">
            <a:avLst/>
          </a:prstGeom>
        </p:spPr>
      </p:pic>
      <p:pic>
        <p:nvPicPr>
          <p:cNvPr id="62" name="Picture 6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31376" y="2591829"/>
            <a:ext cx="545026" cy="404970"/>
          </a:xfrm>
          <a:prstGeom prst="rect">
            <a:avLst/>
          </a:prstGeom>
        </p:spPr>
      </p:pic>
      <p:pic>
        <p:nvPicPr>
          <p:cNvPr id="63" name="Picture 6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69096" y="5291915"/>
            <a:ext cx="545029" cy="404970"/>
          </a:xfrm>
          <a:prstGeom prst="rect">
            <a:avLst/>
          </a:prstGeom>
        </p:spPr>
      </p:pic>
      <p:pic>
        <p:nvPicPr>
          <p:cNvPr id="64" name="Picture 6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367112" y="4022918"/>
            <a:ext cx="545025" cy="404970"/>
          </a:xfrm>
          <a:prstGeom prst="rect">
            <a:avLst/>
          </a:prstGeom>
        </p:spPr>
      </p:pic>
      <p:pic>
        <p:nvPicPr>
          <p:cNvPr id="65" name="Picture 6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137971" y="4049874"/>
            <a:ext cx="545025" cy="404970"/>
          </a:xfrm>
          <a:prstGeom prst="rect">
            <a:avLst/>
          </a:prstGeom>
        </p:spPr>
      </p:pic>
      <p:pic>
        <p:nvPicPr>
          <p:cNvPr id="66" name="Picture 6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476916" y="4108593"/>
            <a:ext cx="545025" cy="404970"/>
          </a:xfrm>
          <a:prstGeom prst="rect">
            <a:avLst/>
          </a:prstGeom>
        </p:spPr>
      </p:pic>
      <p:pic>
        <p:nvPicPr>
          <p:cNvPr id="67" name="Picture 6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pic>
        <p:nvPicPr>
          <p:cNvPr id="68" name="Picture 6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66768" y="3348086"/>
            <a:ext cx="545030" cy="404970"/>
          </a:xfrm>
          <a:prstGeom prst="rect">
            <a:avLst/>
          </a:prstGeom>
        </p:spPr>
      </p:pic>
      <p:sp>
        <p:nvSpPr>
          <p:cNvPr id="39" name="Rectangle 38"/>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40" name="Table 39"/>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1" name="Rectangle 40"/>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69" name="Rectangle 68"/>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70" name="Rectangle 69"/>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71" name="Picture 70"/>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pic>
        <p:nvPicPr>
          <p:cNvPr id="74" name="Picture 73"/>
          <p:cNvPicPr>
            <a:picLocks noChangeAspect="1"/>
          </p:cNvPicPr>
          <p:nvPr/>
        </p:nvPicPr>
        <p:blipFill rotWithShape="1">
          <a:blip r:embed="rId8" cstate="email">
            <a:extLst>
              <a:ext uri="{28A0092B-C50C-407E-A947-70E740481C1C}">
                <a14:useLocalDpi xmlns:a14="http://schemas.microsoft.com/office/drawing/2010/main"/>
              </a:ext>
            </a:extLst>
          </a:blip>
          <a:srcRect t="16445"/>
          <a:stretch/>
        </p:blipFill>
        <p:spPr>
          <a:xfrm>
            <a:off x="1010161" y="1675548"/>
            <a:ext cx="2567605" cy="1718913"/>
          </a:xfrm>
          <a:prstGeom prst="rect">
            <a:avLst/>
          </a:prstGeom>
        </p:spPr>
      </p:pic>
      <p:pic>
        <p:nvPicPr>
          <p:cNvPr id="75" name="Picture 7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966724" y="2697276"/>
            <a:ext cx="545030" cy="404970"/>
          </a:xfrm>
          <a:prstGeom prst="rect">
            <a:avLst/>
          </a:prstGeom>
        </p:spPr>
      </p:pic>
    </p:spTree>
    <p:extLst>
      <p:ext uri="{BB962C8B-B14F-4D97-AF65-F5344CB8AC3E}">
        <p14:creationId xmlns:p14="http://schemas.microsoft.com/office/powerpoint/2010/main" val="217157324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dirty="0">
                          <a:solidFill>
                            <a:schemeClr val="tx1"/>
                          </a:solidFill>
                        </a:rPr>
                        <a:t>, renewable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2015</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35" name="Picture 3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830359" y="3131842"/>
            <a:ext cx="545029" cy="404970"/>
          </a:xfrm>
          <a:prstGeom prst="rect">
            <a:avLst/>
          </a:prstGeom>
        </p:spPr>
      </p:pic>
      <p:pic>
        <p:nvPicPr>
          <p:cNvPr id="36" name="Picture 3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976055" y="4589887"/>
            <a:ext cx="545029" cy="404970"/>
          </a:xfrm>
          <a:prstGeom prst="rect">
            <a:avLst/>
          </a:prstGeom>
        </p:spPr>
      </p:pic>
      <p:pic>
        <p:nvPicPr>
          <p:cNvPr id="39" name="Picture 3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689628" y="4751892"/>
            <a:ext cx="545029" cy="404970"/>
          </a:xfrm>
          <a:prstGeom prst="rect">
            <a:avLst/>
          </a:prstGeom>
        </p:spPr>
      </p:pic>
      <p:pic>
        <p:nvPicPr>
          <p:cNvPr id="52" name="Picture 5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144606" y="2780876"/>
            <a:ext cx="545029" cy="404970"/>
          </a:xfrm>
          <a:prstGeom prst="rect">
            <a:avLst/>
          </a:prstGeom>
        </p:spPr>
      </p:pic>
      <p:pic>
        <p:nvPicPr>
          <p:cNvPr id="53" name="Picture 5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607842" y="2132856"/>
            <a:ext cx="545030" cy="404970"/>
          </a:xfrm>
          <a:prstGeom prst="rect">
            <a:avLst/>
          </a:prstGeom>
        </p:spPr>
      </p:pic>
      <p:pic>
        <p:nvPicPr>
          <p:cNvPr id="54" name="Picture 5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946598" y="3239842"/>
            <a:ext cx="545029" cy="404970"/>
          </a:xfrm>
          <a:prstGeom prst="rect">
            <a:avLst/>
          </a:prstGeom>
        </p:spPr>
      </p:pic>
      <p:pic>
        <p:nvPicPr>
          <p:cNvPr id="55" name="Picture 5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345924" y="4994948"/>
            <a:ext cx="545029" cy="404970"/>
          </a:xfrm>
          <a:prstGeom prst="rect">
            <a:avLst/>
          </a:prstGeom>
        </p:spPr>
      </p:pic>
      <p:pic>
        <p:nvPicPr>
          <p:cNvPr id="56" name="Picture 5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46939" y="4427882"/>
            <a:ext cx="545026" cy="404970"/>
          </a:xfrm>
          <a:prstGeom prst="rect">
            <a:avLst/>
          </a:prstGeom>
        </p:spPr>
      </p:pic>
      <p:pic>
        <p:nvPicPr>
          <p:cNvPr id="57" name="Picture 5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352556" y="4427882"/>
            <a:ext cx="545029" cy="404970"/>
          </a:xfrm>
          <a:prstGeom prst="rect">
            <a:avLst/>
          </a:prstGeom>
        </p:spPr>
      </p:pic>
      <p:pic>
        <p:nvPicPr>
          <p:cNvPr id="58" name="Picture 5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944923" y="2769154"/>
            <a:ext cx="545029" cy="404970"/>
          </a:xfrm>
          <a:prstGeom prst="rect">
            <a:avLst/>
          </a:prstGeom>
        </p:spPr>
      </p:pic>
      <p:pic>
        <p:nvPicPr>
          <p:cNvPr id="59" name="Picture 5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5417421"/>
            <a:ext cx="545029" cy="404970"/>
          </a:xfrm>
          <a:prstGeom prst="rect">
            <a:avLst/>
          </a:prstGeom>
        </p:spPr>
      </p:pic>
      <p:pic>
        <p:nvPicPr>
          <p:cNvPr id="60" name="Picture 5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21902" y="4122114"/>
            <a:ext cx="545029" cy="404970"/>
          </a:xfrm>
          <a:prstGeom prst="rect">
            <a:avLst/>
          </a:prstGeom>
        </p:spPr>
      </p:pic>
      <p:pic>
        <p:nvPicPr>
          <p:cNvPr id="61" name="Picture 6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403211" y="3131842"/>
            <a:ext cx="545029" cy="404970"/>
          </a:xfrm>
          <a:prstGeom prst="rect">
            <a:avLst/>
          </a:prstGeom>
        </p:spPr>
      </p:pic>
      <p:pic>
        <p:nvPicPr>
          <p:cNvPr id="62" name="Picture 6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665141" y="3779862"/>
            <a:ext cx="545029" cy="404970"/>
          </a:xfrm>
          <a:prstGeom prst="rect">
            <a:avLst/>
          </a:prstGeom>
        </p:spPr>
      </p:pic>
      <p:pic>
        <p:nvPicPr>
          <p:cNvPr id="63" name="Picture 6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059498" y="2969837"/>
            <a:ext cx="545029" cy="404970"/>
          </a:xfrm>
          <a:prstGeom prst="rect">
            <a:avLst/>
          </a:prstGeom>
        </p:spPr>
      </p:pic>
      <p:pic>
        <p:nvPicPr>
          <p:cNvPr id="64" name="Picture 6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575077" y="2591829"/>
            <a:ext cx="545026" cy="404970"/>
          </a:xfrm>
          <a:prstGeom prst="rect">
            <a:avLst/>
          </a:prstGeom>
        </p:spPr>
      </p:pic>
      <p:pic>
        <p:nvPicPr>
          <p:cNvPr id="65" name="Picture 6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632349" y="5237908"/>
            <a:ext cx="545029" cy="404970"/>
          </a:xfrm>
          <a:prstGeom prst="rect">
            <a:avLst/>
          </a:prstGeom>
        </p:spPr>
      </p:pic>
      <p:pic>
        <p:nvPicPr>
          <p:cNvPr id="66" name="Picture 6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810833" y="5156953"/>
            <a:ext cx="545029" cy="404970"/>
          </a:xfrm>
          <a:prstGeom prst="rect">
            <a:avLst/>
          </a:prstGeom>
        </p:spPr>
      </p:pic>
      <p:pic>
        <p:nvPicPr>
          <p:cNvPr id="67" name="Picture 6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293607" y="3763130"/>
            <a:ext cx="545029" cy="404970"/>
          </a:xfrm>
          <a:prstGeom prst="rect">
            <a:avLst/>
          </a:prstGeom>
        </p:spPr>
      </p:pic>
      <p:pic>
        <p:nvPicPr>
          <p:cNvPr id="68" name="Picture 6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54913" y="3455852"/>
            <a:ext cx="545029" cy="404970"/>
          </a:xfrm>
          <a:prstGeom prst="rect">
            <a:avLst/>
          </a:prstGeom>
        </p:spPr>
      </p:pic>
      <p:pic>
        <p:nvPicPr>
          <p:cNvPr id="69" name="Picture 6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86645" y="3995867"/>
            <a:ext cx="545029" cy="404970"/>
          </a:xfrm>
          <a:prstGeom prst="rect">
            <a:avLst/>
          </a:prstGeom>
        </p:spPr>
      </p:pic>
      <p:pic>
        <p:nvPicPr>
          <p:cNvPr id="70" name="Picture 6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11798" y="4548042"/>
            <a:ext cx="545030" cy="404970"/>
          </a:xfrm>
          <a:prstGeom prst="rect">
            <a:avLst/>
          </a:prstGeom>
        </p:spPr>
      </p:pic>
      <p:pic>
        <p:nvPicPr>
          <p:cNvPr id="71" name="Picture 7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4643887"/>
            <a:ext cx="545029" cy="404970"/>
          </a:xfrm>
          <a:prstGeom prst="rect">
            <a:avLst/>
          </a:prstGeom>
        </p:spPr>
      </p:pic>
      <p:pic>
        <p:nvPicPr>
          <p:cNvPr id="72" name="Picture 7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31376" y="2591829"/>
            <a:ext cx="545026" cy="404970"/>
          </a:xfrm>
          <a:prstGeom prst="rect">
            <a:avLst/>
          </a:prstGeom>
        </p:spPr>
      </p:pic>
      <p:pic>
        <p:nvPicPr>
          <p:cNvPr id="73" name="Picture 7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69096" y="5291915"/>
            <a:ext cx="545029" cy="404970"/>
          </a:xfrm>
          <a:prstGeom prst="rect">
            <a:avLst/>
          </a:prstGeom>
        </p:spPr>
      </p:pic>
      <p:pic>
        <p:nvPicPr>
          <p:cNvPr id="74" name="Picture 7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367112" y="4022918"/>
            <a:ext cx="545025" cy="404970"/>
          </a:xfrm>
          <a:prstGeom prst="rect">
            <a:avLst/>
          </a:prstGeom>
        </p:spPr>
      </p:pic>
      <p:pic>
        <p:nvPicPr>
          <p:cNvPr id="75" name="Picture 7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137971" y="4049874"/>
            <a:ext cx="545025" cy="404970"/>
          </a:xfrm>
          <a:prstGeom prst="rect">
            <a:avLst/>
          </a:prstGeom>
        </p:spPr>
      </p:pic>
      <p:pic>
        <p:nvPicPr>
          <p:cNvPr id="76" name="Picture 7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476916" y="4108593"/>
            <a:ext cx="545025" cy="404970"/>
          </a:xfrm>
          <a:prstGeom prst="rect">
            <a:avLst/>
          </a:prstGeom>
        </p:spPr>
      </p:pic>
      <p:pic>
        <p:nvPicPr>
          <p:cNvPr id="77" name="Picture 7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pic>
        <p:nvPicPr>
          <p:cNvPr id="78" name="Picture 7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66768" y="3348086"/>
            <a:ext cx="545030" cy="404970"/>
          </a:xfrm>
          <a:prstGeom prst="rect">
            <a:avLst/>
          </a:prstGeom>
        </p:spPr>
      </p:pic>
      <p:pic>
        <p:nvPicPr>
          <p:cNvPr id="79" name="Picture 7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705613" y="3116845"/>
            <a:ext cx="545030" cy="404970"/>
          </a:xfrm>
          <a:prstGeom prst="rect">
            <a:avLst/>
          </a:prstGeom>
        </p:spPr>
      </p:pic>
      <p:sp>
        <p:nvSpPr>
          <p:cNvPr id="41" name="Rectangle 40"/>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42" name="Table 41"/>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3" name="Rectangle 42"/>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4" name="Rectangle 43"/>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5" name="Rectangle 44"/>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46" name="Picture 45"/>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pic>
        <p:nvPicPr>
          <p:cNvPr id="47" name="Picture 46"/>
          <p:cNvPicPr>
            <a:picLocks noChangeAspect="1"/>
          </p:cNvPicPr>
          <p:nvPr/>
        </p:nvPicPr>
        <p:blipFill rotWithShape="1">
          <a:blip r:embed="rId8" cstate="email">
            <a:extLst>
              <a:ext uri="{28A0092B-C50C-407E-A947-70E740481C1C}">
                <a14:useLocalDpi xmlns:a14="http://schemas.microsoft.com/office/drawing/2010/main"/>
              </a:ext>
            </a:extLst>
          </a:blip>
          <a:srcRect t="16445"/>
          <a:stretch/>
        </p:blipFill>
        <p:spPr>
          <a:xfrm>
            <a:off x="1010161" y="1675548"/>
            <a:ext cx="2567605" cy="1718913"/>
          </a:xfrm>
          <a:prstGeom prst="rect">
            <a:avLst/>
          </a:prstGeom>
        </p:spPr>
      </p:pic>
      <p:pic>
        <p:nvPicPr>
          <p:cNvPr id="48" name="Picture 4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966724" y="2697276"/>
            <a:ext cx="545030" cy="404970"/>
          </a:xfrm>
          <a:prstGeom prst="rect">
            <a:avLst/>
          </a:prstGeom>
        </p:spPr>
      </p:pic>
    </p:spTree>
    <p:extLst>
      <p:ext uri="{BB962C8B-B14F-4D97-AF65-F5344CB8AC3E}">
        <p14:creationId xmlns:p14="http://schemas.microsoft.com/office/powerpoint/2010/main" val="246285918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9996"/>
          <a:stretch/>
        </p:blipFill>
        <p:spPr>
          <a:xfrm>
            <a:off x="206952" y="1727794"/>
            <a:ext cx="10277958" cy="4616864"/>
          </a:xfrm>
          <a:prstGeom prst="rect">
            <a:avLst/>
          </a:prstGeom>
        </p:spPr>
      </p:pic>
      <p:sp>
        <p:nvSpPr>
          <p:cNvPr id="2" name="Title 1"/>
          <p:cNvSpPr>
            <a:spLocks noGrp="1"/>
          </p:cNvSpPr>
          <p:nvPr>
            <p:ph type="title"/>
          </p:nvPr>
        </p:nvSpPr>
        <p:spPr/>
        <p:txBody>
          <a:bodyPr/>
          <a:lstStyle/>
          <a:p>
            <a:r>
              <a:rPr lang="en-GB" dirty="0"/>
              <a:t>Renewable energy - The march of the price signal</a:t>
            </a:r>
          </a:p>
        </p:txBody>
      </p:sp>
      <p:graphicFrame>
        <p:nvGraphicFramePr>
          <p:cNvPr id="226" name="Table 225"/>
          <p:cNvGraphicFramePr>
            <a:graphicFrameLocks noGrp="1"/>
          </p:cNvGraphicFramePr>
          <p:nvPr>
            <p:extLst/>
          </p:nvPr>
        </p:nvGraphicFramePr>
        <p:xfrm>
          <a:off x="3990349" y="5561902"/>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dirty="0">
                          <a:solidFill>
                            <a:schemeClr val="tx1"/>
                          </a:solidFill>
                        </a:rPr>
                        <a:t>, renewable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Rectangle 249"/>
          <p:cNvSpPr/>
          <p:nvPr/>
        </p:nvSpPr>
        <p:spPr>
          <a:xfrm>
            <a:off x="3799226" y="563648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251" name="Rectangle 250"/>
          <p:cNvSpPr/>
          <p:nvPr/>
        </p:nvSpPr>
        <p:spPr>
          <a:xfrm>
            <a:off x="3799247" y="5885924"/>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483" name="TextBox 482"/>
          <p:cNvSpPr txBox="1"/>
          <p:nvPr/>
        </p:nvSpPr>
        <p:spPr>
          <a:xfrm>
            <a:off x="648565" y="4913875"/>
            <a:ext cx="727437" cy="685746"/>
          </a:xfrm>
          <a:prstGeom prst="rect">
            <a:avLst/>
          </a:prstGeom>
          <a:noFill/>
        </p:spPr>
        <p:txBody>
          <a:bodyPr wrap="none" lIns="0" tIns="0" rIns="0" bIns="0" rtlCol="0">
            <a:noAutofit/>
          </a:bodyPr>
          <a:lstStyle/>
          <a:p>
            <a:pPr marL="0" indent="0">
              <a:buNone/>
            </a:pPr>
            <a:r>
              <a:rPr lang="en-US" sz="2700" dirty="0"/>
              <a:t>2016</a:t>
            </a:r>
          </a:p>
        </p:txBody>
      </p:sp>
      <p:sp>
        <p:nvSpPr>
          <p:cNvPr id="37" name="Rectangle 36"/>
          <p:cNvSpPr/>
          <p:nvPr/>
        </p:nvSpPr>
        <p:spPr>
          <a:xfrm>
            <a:off x="3799226" y="604791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38" name="Picture 3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201149"/>
            <a:ext cx="204862" cy="152219"/>
          </a:xfrm>
          <a:prstGeom prst="rect">
            <a:avLst/>
          </a:prstGeom>
        </p:spPr>
      </p:pic>
      <p:pic>
        <p:nvPicPr>
          <p:cNvPr id="10" name="Picture 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307444" y="4122114"/>
            <a:ext cx="545025" cy="404970"/>
          </a:xfrm>
          <a:prstGeom prst="rect">
            <a:avLst/>
          </a:prstGeom>
        </p:spPr>
      </p:pic>
      <p:pic>
        <p:nvPicPr>
          <p:cNvPr id="40" name="Picture 3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530611" y="3148017"/>
            <a:ext cx="545026" cy="404970"/>
          </a:xfrm>
          <a:prstGeom prst="rect">
            <a:avLst/>
          </a:prstGeom>
        </p:spPr>
      </p:pic>
      <p:pic>
        <p:nvPicPr>
          <p:cNvPr id="41" name="Picture 4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64991" y="2808500"/>
            <a:ext cx="545029" cy="404970"/>
          </a:xfrm>
          <a:prstGeom prst="rect">
            <a:avLst/>
          </a:prstGeom>
        </p:spPr>
      </p:pic>
      <p:pic>
        <p:nvPicPr>
          <p:cNvPr id="42" name="Picture 4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632368" y="3276394"/>
            <a:ext cx="545026" cy="404970"/>
          </a:xfrm>
          <a:prstGeom prst="rect">
            <a:avLst/>
          </a:prstGeom>
        </p:spPr>
      </p:pic>
      <p:pic>
        <p:nvPicPr>
          <p:cNvPr id="43" name="Picture 4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530582" y="2743050"/>
            <a:ext cx="545029" cy="404970"/>
          </a:xfrm>
          <a:prstGeom prst="rect">
            <a:avLst/>
          </a:prstGeom>
        </p:spPr>
      </p:pic>
      <p:pic>
        <p:nvPicPr>
          <p:cNvPr id="44" name="Picture 4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804202" y="3617857"/>
            <a:ext cx="545029" cy="404970"/>
          </a:xfrm>
          <a:prstGeom prst="rect">
            <a:avLst/>
          </a:prstGeom>
        </p:spPr>
      </p:pic>
      <p:pic>
        <p:nvPicPr>
          <p:cNvPr id="58" name="Picture 5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144606" y="2780876"/>
            <a:ext cx="545029" cy="404970"/>
          </a:xfrm>
          <a:prstGeom prst="rect">
            <a:avLst/>
          </a:prstGeom>
        </p:spPr>
      </p:pic>
      <p:pic>
        <p:nvPicPr>
          <p:cNvPr id="59" name="Picture 5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607842" y="2132856"/>
            <a:ext cx="545030" cy="404970"/>
          </a:xfrm>
          <a:prstGeom prst="rect">
            <a:avLst/>
          </a:prstGeom>
        </p:spPr>
      </p:pic>
      <p:pic>
        <p:nvPicPr>
          <p:cNvPr id="60" name="Picture 5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946598" y="3239842"/>
            <a:ext cx="545029" cy="404970"/>
          </a:xfrm>
          <a:prstGeom prst="rect">
            <a:avLst/>
          </a:prstGeom>
        </p:spPr>
      </p:pic>
      <p:pic>
        <p:nvPicPr>
          <p:cNvPr id="61" name="Picture 6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345924" y="4994948"/>
            <a:ext cx="545029" cy="404970"/>
          </a:xfrm>
          <a:prstGeom prst="rect">
            <a:avLst/>
          </a:prstGeom>
        </p:spPr>
      </p:pic>
      <p:pic>
        <p:nvPicPr>
          <p:cNvPr id="62" name="Picture 6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46939" y="4427882"/>
            <a:ext cx="545026" cy="404970"/>
          </a:xfrm>
          <a:prstGeom prst="rect">
            <a:avLst/>
          </a:prstGeom>
        </p:spPr>
      </p:pic>
      <p:pic>
        <p:nvPicPr>
          <p:cNvPr id="63" name="Picture 6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352556" y="4427882"/>
            <a:ext cx="545029" cy="404970"/>
          </a:xfrm>
          <a:prstGeom prst="rect">
            <a:avLst/>
          </a:prstGeom>
        </p:spPr>
      </p:pic>
      <p:pic>
        <p:nvPicPr>
          <p:cNvPr id="64" name="Picture 6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944923" y="2769154"/>
            <a:ext cx="545029" cy="404970"/>
          </a:xfrm>
          <a:prstGeom prst="rect">
            <a:avLst/>
          </a:prstGeom>
        </p:spPr>
      </p:pic>
      <p:pic>
        <p:nvPicPr>
          <p:cNvPr id="65" name="Picture 6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5417421"/>
            <a:ext cx="545029" cy="404970"/>
          </a:xfrm>
          <a:prstGeom prst="rect">
            <a:avLst/>
          </a:prstGeom>
        </p:spPr>
      </p:pic>
      <p:pic>
        <p:nvPicPr>
          <p:cNvPr id="66" name="Picture 6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21902" y="4122114"/>
            <a:ext cx="545029" cy="404970"/>
          </a:xfrm>
          <a:prstGeom prst="rect">
            <a:avLst/>
          </a:prstGeom>
        </p:spPr>
      </p:pic>
      <p:pic>
        <p:nvPicPr>
          <p:cNvPr id="67" name="Picture 6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403211" y="3131842"/>
            <a:ext cx="545029" cy="404970"/>
          </a:xfrm>
          <a:prstGeom prst="rect">
            <a:avLst/>
          </a:prstGeom>
        </p:spPr>
      </p:pic>
      <p:pic>
        <p:nvPicPr>
          <p:cNvPr id="68" name="Picture 6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665141" y="3779862"/>
            <a:ext cx="545029" cy="404970"/>
          </a:xfrm>
          <a:prstGeom prst="rect">
            <a:avLst/>
          </a:prstGeom>
        </p:spPr>
      </p:pic>
      <p:pic>
        <p:nvPicPr>
          <p:cNvPr id="69" name="Picture 6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059498" y="2969837"/>
            <a:ext cx="545029" cy="404970"/>
          </a:xfrm>
          <a:prstGeom prst="rect">
            <a:avLst/>
          </a:prstGeom>
        </p:spPr>
      </p:pic>
      <p:pic>
        <p:nvPicPr>
          <p:cNvPr id="70" name="Picture 6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575077" y="2591829"/>
            <a:ext cx="545026" cy="404970"/>
          </a:xfrm>
          <a:prstGeom prst="rect">
            <a:avLst/>
          </a:prstGeom>
        </p:spPr>
      </p:pic>
      <p:pic>
        <p:nvPicPr>
          <p:cNvPr id="71" name="Picture 7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632349" y="5237908"/>
            <a:ext cx="545029" cy="404970"/>
          </a:xfrm>
          <a:prstGeom prst="rect">
            <a:avLst/>
          </a:prstGeom>
        </p:spPr>
      </p:pic>
      <p:pic>
        <p:nvPicPr>
          <p:cNvPr id="72" name="Picture 7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810833" y="5156953"/>
            <a:ext cx="545029" cy="404970"/>
          </a:xfrm>
          <a:prstGeom prst="rect">
            <a:avLst/>
          </a:prstGeom>
        </p:spPr>
      </p:pic>
      <p:pic>
        <p:nvPicPr>
          <p:cNvPr id="73" name="Picture 7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293607" y="3763130"/>
            <a:ext cx="545029" cy="404970"/>
          </a:xfrm>
          <a:prstGeom prst="rect">
            <a:avLst/>
          </a:prstGeom>
        </p:spPr>
      </p:pic>
      <p:pic>
        <p:nvPicPr>
          <p:cNvPr id="74" name="Picture 7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54913" y="3455852"/>
            <a:ext cx="545029" cy="404970"/>
          </a:xfrm>
          <a:prstGeom prst="rect">
            <a:avLst/>
          </a:prstGeom>
        </p:spPr>
      </p:pic>
      <p:pic>
        <p:nvPicPr>
          <p:cNvPr id="75" name="Picture 7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86645" y="3995867"/>
            <a:ext cx="545029" cy="404970"/>
          </a:xfrm>
          <a:prstGeom prst="rect">
            <a:avLst/>
          </a:prstGeom>
        </p:spPr>
      </p:pic>
      <p:pic>
        <p:nvPicPr>
          <p:cNvPr id="76" name="Picture 7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11798" y="4548042"/>
            <a:ext cx="545030" cy="404970"/>
          </a:xfrm>
          <a:prstGeom prst="rect">
            <a:avLst/>
          </a:prstGeom>
        </p:spPr>
      </p:pic>
      <p:pic>
        <p:nvPicPr>
          <p:cNvPr id="77" name="Picture 7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53537" y="4643887"/>
            <a:ext cx="545029" cy="404970"/>
          </a:xfrm>
          <a:prstGeom prst="rect">
            <a:avLst/>
          </a:prstGeom>
        </p:spPr>
      </p:pic>
      <p:pic>
        <p:nvPicPr>
          <p:cNvPr id="78" name="Picture 7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31376" y="2591829"/>
            <a:ext cx="545026" cy="404970"/>
          </a:xfrm>
          <a:prstGeom prst="rect">
            <a:avLst/>
          </a:prstGeom>
        </p:spPr>
      </p:pic>
      <p:pic>
        <p:nvPicPr>
          <p:cNvPr id="79" name="Picture 78"/>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69096" y="5291915"/>
            <a:ext cx="545029" cy="404970"/>
          </a:xfrm>
          <a:prstGeom prst="rect">
            <a:avLst/>
          </a:prstGeom>
        </p:spPr>
      </p:pic>
      <p:pic>
        <p:nvPicPr>
          <p:cNvPr id="80" name="Picture 7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367112" y="4022918"/>
            <a:ext cx="545025" cy="404970"/>
          </a:xfrm>
          <a:prstGeom prst="rect">
            <a:avLst/>
          </a:prstGeom>
        </p:spPr>
      </p:pic>
      <p:pic>
        <p:nvPicPr>
          <p:cNvPr id="81" name="Picture 80"/>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137971" y="4049874"/>
            <a:ext cx="545025" cy="404970"/>
          </a:xfrm>
          <a:prstGeom prst="rect">
            <a:avLst/>
          </a:prstGeom>
        </p:spPr>
      </p:pic>
      <p:pic>
        <p:nvPicPr>
          <p:cNvPr id="82" name="Picture 81"/>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476916" y="4108593"/>
            <a:ext cx="545025" cy="404970"/>
          </a:xfrm>
          <a:prstGeom prst="rect">
            <a:avLst/>
          </a:prstGeom>
        </p:spPr>
      </p:pic>
      <p:pic>
        <p:nvPicPr>
          <p:cNvPr id="83" name="Picture 82"/>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976055" y="4589887"/>
            <a:ext cx="545029" cy="404970"/>
          </a:xfrm>
          <a:prstGeom prst="rect">
            <a:avLst/>
          </a:prstGeom>
        </p:spPr>
      </p:pic>
      <p:pic>
        <p:nvPicPr>
          <p:cNvPr id="84" name="Picture 8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689628" y="4751892"/>
            <a:ext cx="545029" cy="404970"/>
          </a:xfrm>
          <a:prstGeom prst="rect">
            <a:avLst/>
          </a:prstGeom>
        </p:spPr>
      </p:pic>
      <p:pic>
        <p:nvPicPr>
          <p:cNvPr id="85" name="Picture 8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830359" y="3131842"/>
            <a:ext cx="545029" cy="404970"/>
          </a:xfrm>
          <a:prstGeom prst="rect">
            <a:avLst/>
          </a:prstGeom>
        </p:spPr>
      </p:pic>
      <p:pic>
        <p:nvPicPr>
          <p:cNvPr id="86" name="Picture 85"/>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7299" y="3393569"/>
            <a:ext cx="545030" cy="404970"/>
          </a:xfrm>
          <a:prstGeom prst="rect">
            <a:avLst/>
          </a:prstGeom>
        </p:spPr>
      </p:pic>
      <p:pic>
        <p:nvPicPr>
          <p:cNvPr id="87" name="Picture 8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66768" y="3348086"/>
            <a:ext cx="545030" cy="404970"/>
          </a:xfrm>
          <a:prstGeom prst="rect">
            <a:avLst/>
          </a:prstGeom>
        </p:spPr>
      </p:pic>
      <p:pic>
        <p:nvPicPr>
          <p:cNvPr id="88" name="Picture 87"/>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705613" y="3116845"/>
            <a:ext cx="545030" cy="404970"/>
          </a:xfrm>
          <a:prstGeom prst="rect">
            <a:avLst/>
          </a:prstGeom>
        </p:spPr>
      </p:pic>
      <p:sp>
        <p:nvSpPr>
          <p:cNvPr id="47" name="Rectangle 46"/>
          <p:cNvSpPr/>
          <p:nvPr/>
        </p:nvSpPr>
        <p:spPr>
          <a:xfrm>
            <a:off x="3689727" y="5599629"/>
            <a:ext cx="4608512" cy="8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604" tIns="52604" rIns="52604" bIns="52604" numCol="1" spcCol="0" rtlCol="0" fromWordArt="0" anchor="ctr" anchorCtr="0" forceAA="0" compatLnSpc="1">
            <a:prstTxWarp prst="textNoShape">
              <a:avLst/>
            </a:prstTxWarp>
            <a:noAutofit/>
          </a:bodyPr>
          <a:lstStyle/>
          <a:p>
            <a:pPr marL="0" indent="0" algn="ctr">
              <a:buNone/>
            </a:pPr>
            <a:endParaRPr lang="en-US" dirty="0" err="1"/>
          </a:p>
        </p:txBody>
      </p:sp>
      <p:graphicFrame>
        <p:nvGraphicFramePr>
          <p:cNvPr id="48" name="Table 47"/>
          <p:cNvGraphicFramePr>
            <a:graphicFrameLocks noGrp="1"/>
          </p:cNvGraphicFramePr>
          <p:nvPr>
            <p:extLst/>
          </p:nvPr>
        </p:nvGraphicFramePr>
        <p:xfrm>
          <a:off x="3990349" y="5936650"/>
          <a:ext cx="4563524" cy="825584"/>
        </p:xfrm>
        <a:graphic>
          <a:graphicData uri="http://schemas.openxmlformats.org/drawingml/2006/table">
            <a:tbl>
              <a:tblPr firstRow="1" bandRow="1">
                <a:tableStyleId>{CEF6447A-24EA-4742-A8FB-1DF080B5CEFA}</a:tableStyleId>
              </a:tblPr>
              <a:tblGrid>
                <a:gridCol w="4563524">
                  <a:extLst>
                    <a:ext uri="{9D8B030D-6E8A-4147-A177-3AD203B41FA5}">
                      <a16:colId xmlns:a16="http://schemas.microsoft.com/office/drawing/2014/main" val="20000"/>
                    </a:ext>
                  </a:extLst>
                </a:gridCol>
              </a:tblGrid>
              <a:tr h="297836">
                <a:tc>
                  <a:txBody>
                    <a:bodyPr/>
                    <a:lstStyle/>
                    <a:p>
                      <a:pPr marL="0" marR="0" indent="0" algn="l" defTabSz="13208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a:solidFill>
                            <a:schemeClr val="tx1"/>
                          </a:solidFill>
                        </a:rPr>
                        <a:t>Market-based mechanisms – </a:t>
                      </a:r>
                      <a:r>
                        <a:rPr lang="en-GB" sz="800" b="0" dirty="0" err="1">
                          <a:solidFill>
                            <a:schemeClr val="tx1"/>
                          </a:solidFill>
                        </a:rPr>
                        <a:t>eg</a:t>
                      </a:r>
                      <a:r>
                        <a:rPr lang="en-GB" sz="800" b="0" baseline="0" dirty="0">
                          <a:solidFill>
                            <a:schemeClr val="tx1"/>
                          </a:solidFill>
                        </a:rPr>
                        <a:t> r</a:t>
                      </a:r>
                      <a:r>
                        <a:rPr lang="en-GB" sz="800" b="0" dirty="0">
                          <a:solidFill>
                            <a:schemeClr val="tx1"/>
                          </a:solidFill>
                        </a:rPr>
                        <a:t>enewable</a:t>
                      </a:r>
                      <a:r>
                        <a:rPr lang="en-GB" sz="800" b="0" baseline="0" dirty="0">
                          <a:solidFill>
                            <a:schemeClr val="tx1"/>
                          </a:solidFill>
                        </a:rPr>
                        <a:t> energy auctions, certificate</a:t>
                      </a:r>
                      <a:r>
                        <a:rPr lang="en-GB" sz="800" b="0" dirty="0">
                          <a:solidFill>
                            <a:schemeClr val="tx1"/>
                          </a:solidFill>
                        </a:rPr>
                        <a:t> schemes, renewable portfolio standards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916">
                <a:tc>
                  <a:txBody>
                    <a:bodyPr/>
                    <a:lstStyle/>
                    <a:p>
                      <a:pPr marL="0" indent="0" algn="l"/>
                      <a:r>
                        <a:rPr lang="en-GB" sz="800" b="0" dirty="0">
                          <a:solidFill>
                            <a:schemeClr val="tx1"/>
                          </a:solidFill>
                        </a:rPr>
                        <a:t>Feed-in tariff/premiums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916">
                <a:tc>
                  <a:txBody>
                    <a:bodyPr/>
                    <a:lstStyle/>
                    <a:p>
                      <a:pPr marL="0" indent="0" algn="l"/>
                      <a:r>
                        <a:rPr lang="en-GB" sz="800" b="0" dirty="0">
                          <a:solidFill>
                            <a:schemeClr val="tx1"/>
                          </a:solidFill>
                        </a:rPr>
                        <a:t>Mixed</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5916">
                <a:tc>
                  <a:txBody>
                    <a:bodyPr/>
                    <a:lstStyle/>
                    <a:p>
                      <a:pPr marL="0" indent="0" algn="l"/>
                      <a:r>
                        <a:rPr lang="en-GB" sz="800" b="0" dirty="0">
                          <a:solidFill>
                            <a:schemeClr val="tx1"/>
                          </a:solidFill>
                        </a:rPr>
                        <a:t>Countries with auction or tender programmes</a:t>
                      </a:r>
                    </a:p>
                  </a:txBody>
                  <a:tcPr marL="36001" marR="36001" marT="26998" marB="26998" anchor="ctr">
                    <a:lnL w="635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9" name="Rectangle 48"/>
          <p:cNvSpPr/>
          <p:nvPr/>
        </p:nvSpPr>
        <p:spPr>
          <a:xfrm>
            <a:off x="3799226" y="6011234"/>
            <a:ext cx="144002" cy="10799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50" name="Rectangle 49"/>
          <p:cNvSpPr/>
          <p:nvPr/>
        </p:nvSpPr>
        <p:spPr>
          <a:xfrm>
            <a:off x="3799247" y="6260675"/>
            <a:ext cx="144002" cy="1079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sp>
        <p:nvSpPr>
          <p:cNvPr id="51" name="Rectangle 50"/>
          <p:cNvSpPr/>
          <p:nvPr/>
        </p:nvSpPr>
        <p:spPr>
          <a:xfrm>
            <a:off x="3799226" y="6422668"/>
            <a:ext cx="144002" cy="1079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6" tIns="41726" rIns="41726" bIns="41726" numCol="1" spcCol="0" rtlCol="0" fromWordArt="0" anchor="ctr" anchorCtr="0" forceAA="0" compatLnSpc="1">
            <a:prstTxWarp prst="textNoShape">
              <a:avLst/>
            </a:prstTxWarp>
            <a:noAutofit/>
          </a:bodyPr>
          <a:lstStyle/>
          <a:p>
            <a:pPr marL="0" indent="0" algn="ctr">
              <a:buNone/>
            </a:pPr>
            <a:endParaRPr lang="en-GB" sz="1100" dirty="0" err="1"/>
          </a:p>
        </p:txBody>
      </p:sp>
      <p:pic>
        <p:nvPicPr>
          <p:cNvPr id="52" name="Picture 51"/>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99252" y="6575902"/>
            <a:ext cx="204862" cy="152219"/>
          </a:xfrm>
          <a:prstGeom prst="rect">
            <a:avLst/>
          </a:prstGeom>
        </p:spPr>
      </p:pic>
      <p:pic>
        <p:nvPicPr>
          <p:cNvPr id="53" name="Picture 52"/>
          <p:cNvPicPr>
            <a:picLocks noChangeAspect="1"/>
          </p:cNvPicPr>
          <p:nvPr/>
        </p:nvPicPr>
        <p:blipFill rotWithShape="1">
          <a:blip r:embed="rId8" cstate="email">
            <a:extLst>
              <a:ext uri="{28A0092B-C50C-407E-A947-70E740481C1C}">
                <a14:useLocalDpi xmlns:a14="http://schemas.microsoft.com/office/drawing/2010/main"/>
              </a:ext>
            </a:extLst>
          </a:blip>
          <a:srcRect t="16445"/>
          <a:stretch/>
        </p:blipFill>
        <p:spPr>
          <a:xfrm>
            <a:off x="1010161" y="1675548"/>
            <a:ext cx="2567605" cy="1718913"/>
          </a:xfrm>
          <a:prstGeom prst="rect">
            <a:avLst/>
          </a:prstGeom>
        </p:spPr>
      </p:pic>
      <p:pic>
        <p:nvPicPr>
          <p:cNvPr id="54" name="Picture 53"/>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966724" y="2697276"/>
            <a:ext cx="545030" cy="404970"/>
          </a:xfrm>
          <a:prstGeom prst="rect">
            <a:avLst/>
          </a:prstGeom>
        </p:spPr>
      </p:pic>
    </p:spTree>
    <p:extLst>
      <p:ext uri="{BB962C8B-B14F-4D97-AF65-F5344CB8AC3E}">
        <p14:creationId xmlns:p14="http://schemas.microsoft.com/office/powerpoint/2010/main" val="3722403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5498709" y="6876195"/>
            <a:ext cx="4678392" cy="292329"/>
          </a:xfrm>
        </p:spPr>
        <p:txBody>
          <a:bodyPr/>
          <a:lstStyle/>
          <a:p>
            <a:pPr algn="r"/>
            <a:r>
              <a:rPr lang="en-GB" sz="1100" dirty="0"/>
              <a:t>Source: UNFCCC, UNEP, Climate Action Tracker</a:t>
            </a:r>
          </a:p>
          <a:p>
            <a:pPr algn="r"/>
            <a:r>
              <a:rPr lang="en-GB" sz="1100" dirty="0"/>
              <a:t>Bloomberg New Energy Finance</a:t>
            </a:r>
          </a:p>
        </p:txBody>
      </p:sp>
      <p:sp>
        <p:nvSpPr>
          <p:cNvPr id="2" name="Title 1"/>
          <p:cNvSpPr>
            <a:spLocks noGrp="1"/>
          </p:cNvSpPr>
          <p:nvPr>
            <p:ph type="title"/>
          </p:nvPr>
        </p:nvSpPr>
        <p:spPr/>
        <p:txBody>
          <a:bodyPr/>
          <a:lstStyle/>
          <a:p>
            <a:r>
              <a:rPr lang="en-GB" dirty="0">
                <a:solidFill>
                  <a:schemeClr val="bg1"/>
                </a:solidFill>
              </a:rPr>
              <a:t>Global greenhouse gas emissions</a:t>
            </a:r>
            <a:br>
              <a:rPr lang="en-GB" dirty="0">
                <a:solidFill>
                  <a:schemeClr val="bg1"/>
                </a:solidFill>
              </a:rPr>
            </a:br>
            <a:r>
              <a:rPr lang="en-GB" sz="1600" b="0" dirty="0">
                <a:solidFill>
                  <a:schemeClr val="tx1"/>
                </a:solidFill>
              </a:rPr>
              <a:t>(GtCO2)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 y="1859547"/>
            <a:ext cx="9884126" cy="410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3860" y="1859547"/>
            <a:ext cx="9884126" cy="410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94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1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251226" y="1285747"/>
            <a:ext cx="10240444" cy="5421600"/>
          </a:xfrm>
          <a:prstGeom prst="rect">
            <a:avLst/>
          </a:prstGeom>
        </p:spPr>
      </p:pic>
      <p:sp>
        <p:nvSpPr>
          <p:cNvPr id="7" name="Content Placeholder 6"/>
          <p:cNvSpPr>
            <a:spLocks noGrp="1"/>
          </p:cNvSpPr>
          <p:nvPr>
            <p:ph sz="quarter" idx="18"/>
          </p:nvPr>
        </p:nvSpPr>
        <p:spPr>
          <a:xfrm>
            <a:off x="6642051" y="6879583"/>
            <a:ext cx="3535020" cy="288926"/>
          </a:xfrm>
        </p:spPr>
        <p:txBody>
          <a:bodyPr/>
          <a:lstStyle/>
          <a:p>
            <a:r>
              <a:rPr lang="en-GB" dirty="0"/>
              <a:t>Note: Includes hydro  Source: BP Statistical Review of Energy, Bloomberg New Energy Finance </a:t>
            </a:r>
            <a:endParaRPr lang="en-US" dirty="0"/>
          </a:p>
        </p:txBody>
      </p:sp>
      <p:sp>
        <p:nvSpPr>
          <p:cNvPr id="2" name="Title 1"/>
          <p:cNvSpPr>
            <a:spLocks noGrp="1"/>
          </p:cNvSpPr>
          <p:nvPr>
            <p:ph type="title"/>
          </p:nvPr>
        </p:nvSpPr>
        <p:spPr/>
        <p:txBody>
          <a:bodyPr/>
          <a:lstStyle/>
          <a:p>
            <a:r>
              <a:rPr lang="en-GB" dirty="0"/>
              <a:t>renewable energy proportion of power generation, 10 years to 2015 </a:t>
            </a:r>
            <a:r>
              <a:rPr lang="en-GB" sz="2100" b="0" dirty="0">
                <a:solidFill>
                  <a:schemeClr val="tx1"/>
                </a:solidFill>
              </a:rPr>
              <a:t>(%)</a:t>
            </a:r>
          </a:p>
        </p:txBody>
      </p:sp>
      <p:sp>
        <p:nvSpPr>
          <p:cNvPr id="26" name="Rectangular Callout 25"/>
          <p:cNvSpPr/>
          <p:nvPr/>
        </p:nvSpPr>
        <p:spPr>
          <a:xfrm flipH="1">
            <a:off x="180232" y="2971585"/>
            <a:ext cx="1202982" cy="859273"/>
          </a:xfrm>
          <a:prstGeom prst="wedgeRectCallout">
            <a:avLst>
              <a:gd name="adj1" fmla="val -88941"/>
              <a:gd name="adj2" fmla="val -5360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901" tIns="62901" rIns="62901" bIns="62901" numCol="1" spcCol="0" rtlCol="0" fromWordArt="0" anchor="b" anchorCtr="0" forceAA="0" compatLnSpc="1">
            <a:prstTxWarp prst="textNoShape">
              <a:avLst/>
            </a:prstTxWarp>
            <a:noAutofit/>
          </a:bodyPr>
          <a:lstStyle/>
          <a:p>
            <a:pPr marL="0" indent="0" algn="ctr">
              <a:buNone/>
            </a:pPr>
            <a:r>
              <a:rPr lang="en-GB" sz="1700" b="1" dirty="0"/>
              <a:t>Canada</a:t>
            </a:r>
          </a:p>
          <a:p>
            <a:pPr marL="0" indent="0" algn="ctr">
              <a:buNone/>
            </a:pPr>
            <a:r>
              <a:rPr lang="en-GB" sz="1700" b="1" dirty="0"/>
              <a:t>76%</a:t>
            </a:r>
          </a:p>
        </p:txBody>
      </p:sp>
      <p:sp>
        <p:nvSpPr>
          <p:cNvPr id="22" name="Rectangular Callout 21"/>
          <p:cNvSpPr/>
          <p:nvPr/>
        </p:nvSpPr>
        <p:spPr>
          <a:xfrm flipH="1">
            <a:off x="480507" y="4307623"/>
            <a:ext cx="1145697" cy="801988"/>
          </a:xfrm>
          <a:prstGeom prst="wedgeRectCallout">
            <a:avLst>
              <a:gd name="adj1" fmla="val -90192"/>
              <a:gd name="adj2" fmla="val -11509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901" tIns="62901" rIns="62901" bIns="62901" numCol="1" spcCol="0" rtlCol="0" fromWordArt="0" anchor="b" anchorCtr="0" forceAA="0" compatLnSpc="1">
            <a:prstTxWarp prst="textNoShape">
              <a:avLst/>
            </a:prstTxWarp>
            <a:noAutofit/>
          </a:bodyPr>
          <a:lstStyle/>
          <a:p>
            <a:pPr marL="0" indent="0" algn="ctr">
              <a:buNone/>
            </a:pPr>
            <a:r>
              <a:rPr lang="en-GB" sz="1700" b="1" dirty="0"/>
              <a:t>US</a:t>
            </a:r>
          </a:p>
          <a:p>
            <a:pPr marL="0" indent="0" algn="ctr">
              <a:buNone/>
            </a:pPr>
            <a:r>
              <a:rPr lang="en-GB" sz="1700" b="1" dirty="0"/>
              <a:t>13%</a:t>
            </a:r>
          </a:p>
        </p:txBody>
      </p:sp>
      <p:sp>
        <p:nvSpPr>
          <p:cNvPr id="17" name="Rectangular Callout 16"/>
          <p:cNvSpPr/>
          <p:nvPr/>
        </p:nvSpPr>
        <p:spPr>
          <a:xfrm flipH="1">
            <a:off x="2497995" y="5890396"/>
            <a:ext cx="924856" cy="597910"/>
          </a:xfrm>
          <a:prstGeom prst="wedgeRectCallout">
            <a:avLst>
              <a:gd name="adj1" fmla="val -61189"/>
              <a:gd name="adj2" fmla="val -12275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901" tIns="62901" rIns="62901" bIns="62901" numCol="1" spcCol="0" rtlCol="0" fromWordArt="0" anchor="b" anchorCtr="0" forceAA="0" compatLnSpc="1">
            <a:prstTxWarp prst="textNoShape">
              <a:avLst/>
            </a:prstTxWarp>
            <a:noAutofit/>
          </a:bodyPr>
          <a:lstStyle/>
          <a:p>
            <a:pPr marL="0" indent="0" algn="ctr">
              <a:buNone/>
            </a:pPr>
            <a:r>
              <a:rPr lang="en-GB" sz="1700" b="1" dirty="0"/>
              <a:t>Brazil</a:t>
            </a:r>
          </a:p>
          <a:p>
            <a:pPr marL="0" indent="0" algn="ctr">
              <a:buNone/>
            </a:pPr>
            <a:r>
              <a:rPr lang="en-GB" sz="1700" b="1" dirty="0"/>
              <a:t>71%</a:t>
            </a:r>
          </a:p>
        </p:txBody>
      </p:sp>
      <p:sp>
        <p:nvSpPr>
          <p:cNvPr id="20" name="Rectangular Callout 19"/>
          <p:cNvSpPr/>
          <p:nvPr/>
        </p:nvSpPr>
        <p:spPr>
          <a:xfrm flipH="1">
            <a:off x="9380981" y="2529978"/>
            <a:ext cx="924856" cy="597910"/>
          </a:xfrm>
          <a:prstGeom prst="wedgeRectCallout">
            <a:avLst>
              <a:gd name="adj1" fmla="val 58548"/>
              <a:gd name="adj2" fmla="val 14180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901" tIns="62901" rIns="62901" bIns="62901" numCol="1" spcCol="0" rtlCol="0" fromWordArt="0" anchor="b" anchorCtr="0" forceAA="0" compatLnSpc="1">
            <a:prstTxWarp prst="textNoShape">
              <a:avLst/>
            </a:prstTxWarp>
            <a:noAutofit/>
          </a:bodyPr>
          <a:lstStyle/>
          <a:p>
            <a:pPr marL="0" indent="0" algn="ctr">
              <a:buNone/>
            </a:pPr>
            <a:r>
              <a:rPr lang="en-GB" sz="1700" b="1" dirty="0"/>
              <a:t>China</a:t>
            </a:r>
          </a:p>
          <a:p>
            <a:pPr marL="0" indent="0" algn="ctr">
              <a:buNone/>
            </a:pPr>
            <a:r>
              <a:rPr lang="en-GB" sz="1700" b="1" dirty="0"/>
              <a:t>22%</a:t>
            </a:r>
          </a:p>
        </p:txBody>
      </p:sp>
      <p:sp>
        <p:nvSpPr>
          <p:cNvPr id="28" name="Rectangular Callout 27"/>
          <p:cNvSpPr/>
          <p:nvPr/>
        </p:nvSpPr>
        <p:spPr>
          <a:xfrm flipH="1">
            <a:off x="9395226" y="4511700"/>
            <a:ext cx="924856" cy="597910"/>
          </a:xfrm>
          <a:prstGeom prst="wedgeRectCallout">
            <a:avLst>
              <a:gd name="adj1" fmla="val 148390"/>
              <a:gd name="adj2" fmla="val -12042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901" tIns="62901" rIns="62901" bIns="62901" numCol="1" spcCol="0" rtlCol="0" fromWordArt="0" anchor="b" anchorCtr="0" forceAA="0" compatLnSpc="1">
            <a:prstTxWarp prst="textNoShape">
              <a:avLst/>
            </a:prstTxWarp>
            <a:noAutofit/>
          </a:bodyPr>
          <a:lstStyle/>
          <a:p>
            <a:pPr marL="0" indent="0" algn="ctr">
              <a:buNone/>
            </a:pPr>
            <a:r>
              <a:rPr lang="en-GB" sz="1700" b="1" dirty="0"/>
              <a:t>Japan</a:t>
            </a:r>
          </a:p>
          <a:p>
            <a:pPr marL="0" indent="0" algn="ctr">
              <a:buNone/>
            </a:pPr>
            <a:r>
              <a:rPr lang="en-GB" sz="1700" b="1" dirty="0"/>
              <a:t>11%</a:t>
            </a:r>
          </a:p>
        </p:txBody>
      </p:sp>
      <p:sp>
        <p:nvSpPr>
          <p:cNvPr id="23" name="Rectangular Callout 22"/>
          <p:cNvSpPr/>
          <p:nvPr/>
        </p:nvSpPr>
        <p:spPr>
          <a:xfrm flipH="1">
            <a:off x="9214837" y="5800241"/>
            <a:ext cx="1259228" cy="597910"/>
          </a:xfrm>
          <a:prstGeom prst="wedgeRectCallout">
            <a:avLst>
              <a:gd name="adj1" fmla="val 74935"/>
              <a:gd name="adj2" fmla="val -6978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901" tIns="62901" rIns="62901" bIns="62901" numCol="1" spcCol="0" rtlCol="0" fromWordArt="0" anchor="b" anchorCtr="0" forceAA="0" compatLnSpc="1">
            <a:prstTxWarp prst="textNoShape">
              <a:avLst/>
            </a:prstTxWarp>
            <a:noAutofit/>
          </a:bodyPr>
          <a:lstStyle/>
          <a:p>
            <a:pPr marL="0" indent="0" algn="ctr">
              <a:buNone/>
            </a:pPr>
            <a:r>
              <a:rPr lang="en-GB" sz="1700" b="1" dirty="0"/>
              <a:t>Australia</a:t>
            </a:r>
          </a:p>
          <a:p>
            <a:pPr marL="0" indent="0" algn="ctr">
              <a:buNone/>
            </a:pPr>
            <a:r>
              <a:rPr lang="en-GB" sz="1700" b="1" dirty="0"/>
              <a:t>16%</a:t>
            </a:r>
          </a:p>
        </p:txBody>
      </p:sp>
      <p:sp>
        <p:nvSpPr>
          <p:cNvPr id="19" name="Rectangular Callout 18"/>
          <p:cNvSpPr/>
          <p:nvPr/>
        </p:nvSpPr>
        <p:spPr>
          <a:xfrm flipH="1">
            <a:off x="7066493" y="5872179"/>
            <a:ext cx="924856" cy="597910"/>
          </a:xfrm>
          <a:prstGeom prst="wedgeRectCallout">
            <a:avLst>
              <a:gd name="adj1" fmla="val 3559"/>
              <a:gd name="adj2" fmla="val -279914"/>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901" tIns="62901" rIns="62901" bIns="62901" numCol="1" spcCol="0" rtlCol="0" fromWordArt="0" anchor="b" anchorCtr="0" forceAA="0" compatLnSpc="1">
            <a:prstTxWarp prst="textNoShape">
              <a:avLst/>
            </a:prstTxWarp>
            <a:noAutofit/>
          </a:bodyPr>
          <a:lstStyle/>
          <a:p>
            <a:pPr marL="0" indent="0" algn="ctr">
              <a:buNone/>
            </a:pPr>
            <a:r>
              <a:rPr lang="en-GB" sz="1700" b="1" dirty="0"/>
              <a:t>India</a:t>
            </a:r>
          </a:p>
          <a:p>
            <a:pPr marL="0" indent="0" algn="ctr">
              <a:buNone/>
            </a:pPr>
            <a:r>
              <a:rPr lang="en-GB" sz="1700" b="1" dirty="0"/>
              <a:t>6%</a:t>
            </a:r>
          </a:p>
        </p:txBody>
      </p:sp>
      <p:sp>
        <p:nvSpPr>
          <p:cNvPr id="25" name="Rectangular Callout 24"/>
          <p:cNvSpPr/>
          <p:nvPr/>
        </p:nvSpPr>
        <p:spPr>
          <a:xfrm flipH="1">
            <a:off x="4275976" y="5915393"/>
            <a:ext cx="1178832" cy="597910"/>
          </a:xfrm>
          <a:prstGeom prst="wedgeRectCallout">
            <a:avLst>
              <a:gd name="adj1" fmla="val -87348"/>
              <a:gd name="adj2" fmla="val -7259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901" tIns="62901" rIns="62901" bIns="62901" numCol="1" spcCol="0" rtlCol="0" fromWordArt="0" anchor="b" anchorCtr="0" forceAA="0" compatLnSpc="1">
            <a:prstTxWarp prst="textNoShape">
              <a:avLst/>
            </a:prstTxWarp>
            <a:noAutofit/>
          </a:bodyPr>
          <a:lstStyle/>
          <a:p>
            <a:pPr marL="0" indent="0" algn="ctr">
              <a:buNone/>
            </a:pPr>
            <a:r>
              <a:rPr lang="en-GB" sz="1700" b="1" dirty="0"/>
              <a:t>S. Africa</a:t>
            </a:r>
          </a:p>
          <a:p>
            <a:pPr marL="0" indent="0" algn="ctr">
              <a:buNone/>
            </a:pPr>
            <a:r>
              <a:rPr lang="en-GB" sz="1700" b="1" dirty="0"/>
              <a:t>2%</a:t>
            </a:r>
          </a:p>
        </p:txBody>
      </p:sp>
      <p:pic>
        <p:nvPicPr>
          <p:cNvPr id="273" name="Picture 272"/>
          <p:cNvPicPr>
            <a:picLocks noChangeAspect="1"/>
          </p:cNvPicPr>
          <p:nvPr/>
        </p:nvPicPr>
        <p:blipFill rotWithShape="1">
          <a:blip r:embed="rId4" cstate="email">
            <a:extLst>
              <a:ext uri="{28A0092B-C50C-407E-A947-70E740481C1C}">
                <a14:useLocalDpi xmlns:a14="http://schemas.microsoft.com/office/drawing/2010/main"/>
              </a:ext>
            </a:extLst>
          </a:blip>
          <a:srcRect r="21121" b="22217"/>
          <a:stretch/>
        </p:blipFill>
        <p:spPr>
          <a:xfrm>
            <a:off x="111375" y="5513048"/>
            <a:ext cx="1864288" cy="1010335"/>
          </a:xfrm>
          <a:prstGeom prst="rect">
            <a:avLst/>
          </a:prstGeom>
        </p:spPr>
      </p:pic>
      <p:sp>
        <p:nvSpPr>
          <p:cNvPr id="34" name="Content Placeholder 3"/>
          <p:cNvSpPr txBox="1">
            <a:spLocks/>
          </p:cNvSpPr>
          <p:nvPr/>
        </p:nvSpPr>
        <p:spPr>
          <a:xfrm>
            <a:off x="5615069" y="6190706"/>
            <a:ext cx="4898207" cy="279405"/>
          </a:xfrm>
          <a:prstGeom prst="rect">
            <a:avLst/>
          </a:prstGeom>
        </p:spPr>
        <p:txBody>
          <a:bodyPr lIns="0" tIns="0" rIns="0" bIns="0" anchor="b"/>
          <a:lstStyle>
            <a:defPPr>
              <a:defRPr lang="en-GB"/>
            </a:defPPr>
            <a:lvl1pPr marL="0" indent="0" algn="r" defTabSz="1007943">
              <a:spcBef>
                <a:spcPts val="600"/>
              </a:spcBef>
              <a:buNone/>
              <a:defRPr sz="1000"/>
            </a:lvl1pPr>
            <a:lvl2pPr marL="720000" indent="-360000" defTabSz="1007943">
              <a:spcBef>
                <a:spcPts val="600"/>
              </a:spcBef>
              <a:defRPr sz="1600"/>
            </a:lvl2pPr>
            <a:lvl3pPr marL="1079500" indent="-360000" defTabSz="1007943">
              <a:defRPr sz="1400"/>
            </a:lvl3pPr>
            <a:lvl4pPr marL="1440000" indent="-360000" defTabSz="1007943">
              <a:defRPr sz="1200"/>
            </a:lvl4pPr>
            <a:lvl5pPr marL="1800000" indent="-360000" defTabSz="1007943">
              <a:defRPr sz="1200"/>
            </a:lvl5pPr>
            <a:lvl6pPr marL="2160000" indent="-360000" defTabSz="1007943">
              <a:defRPr sz="1200"/>
            </a:lvl6pPr>
            <a:lvl7pPr marL="2520000" indent="-360000" defTabSz="1007943">
              <a:defRPr sz="1200"/>
            </a:lvl7pPr>
            <a:lvl8pPr marL="2880000" indent="-360000" defTabSz="1007943">
              <a:defRPr sz="1200"/>
            </a:lvl8pPr>
            <a:lvl9pPr marL="3240000" indent="-360000" defTabSz="1007943">
              <a:defRPr sz="1200"/>
            </a:lvl9pPr>
          </a:lstStyle>
          <a:p>
            <a:endParaRPr lang="en-US" sz="900" dirty="0"/>
          </a:p>
        </p:txBody>
      </p:sp>
      <p:sp>
        <p:nvSpPr>
          <p:cNvPr id="40" name="Rectangular Callout 39"/>
          <p:cNvSpPr/>
          <p:nvPr/>
        </p:nvSpPr>
        <p:spPr>
          <a:xfrm>
            <a:off x="3303339" y="2469678"/>
            <a:ext cx="1184675" cy="679343"/>
          </a:xfrm>
          <a:prstGeom prst="wedgeRectCallout">
            <a:avLst>
              <a:gd name="adj1" fmla="val 98978"/>
              <a:gd name="adj2" fmla="val 4493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911" tIns="42911" rIns="42911" bIns="42911" numCol="1" spcCol="0" rtlCol="0" fromWordArt="0" anchor="ctr" anchorCtr="0" forceAA="0" compatLnSpc="1">
            <a:prstTxWarp prst="textNoShape">
              <a:avLst/>
            </a:prstTxWarp>
            <a:noAutofit/>
          </a:bodyPr>
          <a:lstStyle/>
          <a:p>
            <a:pPr marL="0" indent="0" algn="ctr">
              <a:buNone/>
            </a:pPr>
            <a:endParaRPr lang="en-US" sz="1100" dirty="0" err="1"/>
          </a:p>
        </p:txBody>
      </p:sp>
      <p:sp>
        <p:nvSpPr>
          <p:cNvPr id="39" name="Rectangular Callout 38"/>
          <p:cNvSpPr/>
          <p:nvPr/>
        </p:nvSpPr>
        <p:spPr>
          <a:xfrm>
            <a:off x="3528573" y="3404871"/>
            <a:ext cx="1184675" cy="679343"/>
          </a:xfrm>
          <a:prstGeom prst="wedgeRectCallout">
            <a:avLst>
              <a:gd name="adj1" fmla="val 73553"/>
              <a:gd name="adj2" fmla="val -1864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911" tIns="42911" rIns="42911" bIns="42911" numCol="1" spcCol="0" rtlCol="0" fromWordArt="0" anchor="ctr" anchorCtr="0" forceAA="0" compatLnSpc="1">
            <a:prstTxWarp prst="textNoShape">
              <a:avLst/>
            </a:prstTxWarp>
            <a:noAutofit/>
          </a:bodyPr>
          <a:lstStyle/>
          <a:p>
            <a:pPr marL="0" indent="0" algn="ctr">
              <a:buNone/>
            </a:pPr>
            <a:endParaRPr lang="en-US" sz="1100" dirty="0" err="1"/>
          </a:p>
        </p:txBody>
      </p:sp>
      <p:sp>
        <p:nvSpPr>
          <p:cNvPr id="3" name="Rectangular Callout 2"/>
          <p:cNvSpPr/>
          <p:nvPr/>
        </p:nvSpPr>
        <p:spPr>
          <a:xfrm>
            <a:off x="4711301" y="1888714"/>
            <a:ext cx="1184675" cy="679343"/>
          </a:xfrm>
          <a:prstGeom prst="wedgeRectCallout">
            <a:avLst>
              <a:gd name="adj1" fmla="val 18865"/>
              <a:gd name="adj2" fmla="val 11520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911" tIns="42911" rIns="42911" bIns="42911" numCol="1" spcCol="0" rtlCol="0" fromWordArt="0" anchor="ctr" anchorCtr="0" forceAA="0" compatLnSpc="1">
            <a:prstTxWarp prst="textNoShape">
              <a:avLst/>
            </a:prstTxWarp>
            <a:noAutofit/>
          </a:bodyPr>
          <a:lstStyle/>
          <a:p>
            <a:pPr marL="0" indent="0" algn="ctr">
              <a:buNone/>
            </a:pPr>
            <a:endParaRPr lang="en-US" sz="1100" dirty="0" err="1"/>
          </a:p>
        </p:txBody>
      </p:sp>
      <p:sp>
        <p:nvSpPr>
          <p:cNvPr id="38" name="Rectangular Callout 37"/>
          <p:cNvSpPr/>
          <p:nvPr/>
        </p:nvSpPr>
        <p:spPr>
          <a:xfrm>
            <a:off x="6131354" y="3628280"/>
            <a:ext cx="1184675" cy="679343"/>
          </a:xfrm>
          <a:prstGeom prst="wedgeRectCallout">
            <a:avLst>
              <a:gd name="adj1" fmla="val -77452"/>
              <a:gd name="adj2" fmla="val -4463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911" tIns="42911" rIns="42911" bIns="42911" numCol="1" spcCol="0" rtlCol="0" fromWordArt="0" anchor="ctr" anchorCtr="0" forceAA="0" compatLnSpc="1">
            <a:prstTxWarp prst="textNoShape">
              <a:avLst/>
            </a:prstTxWarp>
            <a:noAutofit/>
          </a:bodyPr>
          <a:lstStyle/>
          <a:p>
            <a:pPr marL="0" indent="0" algn="ctr">
              <a:buNone/>
            </a:pPr>
            <a:endParaRPr lang="en-US" sz="1100" dirty="0" err="1"/>
          </a:p>
        </p:txBody>
      </p:sp>
      <p:sp>
        <p:nvSpPr>
          <p:cNvPr id="37" name="Rectangular Callout 36"/>
          <p:cNvSpPr/>
          <p:nvPr/>
        </p:nvSpPr>
        <p:spPr>
          <a:xfrm>
            <a:off x="6434673" y="2553982"/>
            <a:ext cx="1184675" cy="679343"/>
          </a:xfrm>
          <a:prstGeom prst="wedgeRectCallout">
            <a:avLst>
              <a:gd name="adj1" fmla="val -116692"/>
              <a:gd name="adj2" fmla="val 439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911" tIns="42911" rIns="42911" bIns="42911" numCol="1" spcCol="0" rtlCol="0" fromWordArt="0" anchor="ctr" anchorCtr="0" forceAA="0" compatLnSpc="1">
            <a:prstTxWarp prst="textNoShape">
              <a:avLst/>
            </a:prstTxWarp>
            <a:noAutofit/>
          </a:bodyPr>
          <a:lstStyle/>
          <a:p>
            <a:pPr marL="0" indent="0" algn="ctr">
              <a:buNone/>
            </a:pPr>
            <a:endParaRPr lang="en-US" sz="1100" dirty="0" err="1"/>
          </a:p>
        </p:txBody>
      </p:sp>
      <p:pic>
        <p:nvPicPr>
          <p:cNvPr id="4" name="Picture 3"/>
          <p:cNvPicPr>
            <a:picLocks noChangeAspect="1"/>
          </p:cNvPicPr>
          <p:nvPr/>
        </p:nvPicPr>
        <p:blipFill>
          <a:blip r:embed="rId5"/>
          <a:stretch>
            <a:fillRect/>
          </a:stretch>
        </p:blipFill>
        <p:spPr>
          <a:xfrm>
            <a:off x="266620" y="4259542"/>
            <a:ext cx="1414848" cy="1008000"/>
          </a:xfrm>
          <a:prstGeom prst="rect">
            <a:avLst/>
          </a:prstGeom>
        </p:spPr>
      </p:pic>
      <p:pic>
        <p:nvPicPr>
          <p:cNvPr id="5" name="Picture 4"/>
          <p:cNvPicPr>
            <a:picLocks noChangeAspect="1"/>
          </p:cNvPicPr>
          <p:nvPr/>
        </p:nvPicPr>
        <p:blipFill>
          <a:blip r:embed="rId6"/>
          <a:stretch>
            <a:fillRect/>
          </a:stretch>
        </p:blipFill>
        <p:spPr>
          <a:xfrm>
            <a:off x="65559" y="2947687"/>
            <a:ext cx="1432328" cy="1008000"/>
          </a:xfrm>
          <a:prstGeom prst="rect">
            <a:avLst/>
          </a:prstGeom>
        </p:spPr>
      </p:pic>
      <p:pic>
        <p:nvPicPr>
          <p:cNvPr id="8" name="Picture 7"/>
          <p:cNvPicPr>
            <a:picLocks noChangeAspect="1"/>
          </p:cNvPicPr>
          <p:nvPr/>
        </p:nvPicPr>
        <p:blipFill>
          <a:blip r:embed="rId7"/>
          <a:stretch>
            <a:fillRect/>
          </a:stretch>
        </p:blipFill>
        <p:spPr>
          <a:xfrm>
            <a:off x="2162721" y="5858323"/>
            <a:ext cx="1430608" cy="1008000"/>
          </a:xfrm>
          <a:prstGeom prst="rect">
            <a:avLst/>
          </a:prstGeom>
        </p:spPr>
      </p:pic>
      <p:pic>
        <p:nvPicPr>
          <p:cNvPr id="9" name="Picture 8"/>
          <p:cNvPicPr>
            <a:picLocks noChangeAspect="1"/>
          </p:cNvPicPr>
          <p:nvPr/>
        </p:nvPicPr>
        <p:blipFill>
          <a:blip r:embed="rId8"/>
          <a:stretch>
            <a:fillRect/>
          </a:stretch>
        </p:blipFill>
        <p:spPr>
          <a:xfrm>
            <a:off x="4154142" y="5826390"/>
            <a:ext cx="1414847" cy="1008000"/>
          </a:xfrm>
          <a:prstGeom prst="rect">
            <a:avLst/>
          </a:prstGeom>
        </p:spPr>
      </p:pic>
      <p:pic>
        <p:nvPicPr>
          <p:cNvPr id="10" name="Picture 9"/>
          <p:cNvPicPr>
            <a:picLocks noChangeAspect="1"/>
          </p:cNvPicPr>
          <p:nvPr/>
        </p:nvPicPr>
        <p:blipFill>
          <a:blip r:embed="rId9"/>
          <a:stretch>
            <a:fillRect/>
          </a:stretch>
        </p:blipFill>
        <p:spPr>
          <a:xfrm>
            <a:off x="6723682" y="5743798"/>
            <a:ext cx="1432328" cy="1008000"/>
          </a:xfrm>
          <a:prstGeom prst="rect">
            <a:avLst/>
          </a:prstGeom>
        </p:spPr>
      </p:pic>
      <p:pic>
        <p:nvPicPr>
          <p:cNvPr id="11" name="Picture 10"/>
          <p:cNvPicPr>
            <a:picLocks noChangeAspect="1"/>
          </p:cNvPicPr>
          <p:nvPr/>
        </p:nvPicPr>
        <p:blipFill>
          <a:blip r:embed="rId10"/>
          <a:stretch>
            <a:fillRect/>
          </a:stretch>
        </p:blipFill>
        <p:spPr>
          <a:xfrm>
            <a:off x="9201882" y="5751965"/>
            <a:ext cx="1430608" cy="1008000"/>
          </a:xfrm>
          <a:prstGeom prst="rect">
            <a:avLst/>
          </a:prstGeom>
        </p:spPr>
      </p:pic>
      <p:pic>
        <p:nvPicPr>
          <p:cNvPr id="12" name="Picture 11"/>
          <p:cNvPicPr>
            <a:picLocks noChangeAspect="1"/>
          </p:cNvPicPr>
          <p:nvPr/>
        </p:nvPicPr>
        <p:blipFill>
          <a:blip r:embed="rId11"/>
          <a:stretch>
            <a:fillRect/>
          </a:stretch>
        </p:blipFill>
        <p:spPr>
          <a:xfrm>
            <a:off x="9223075" y="4258949"/>
            <a:ext cx="1435780" cy="1008000"/>
          </a:xfrm>
          <a:prstGeom prst="rect">
            <a:avLst/>
          </a:prstGeom>
        </p:spPr>
      </p:pic>
      <p:pic>
        <p:nvPicPr>
          <p:cNvPr id="13" name="Picture 12"/>
          <p:cNvPicPr>
            <a:picLocks noChangeAspect="1"/>
          </p:cNvPicPr>
          <p:nvPr/>
        </p:nvPicPr>
        <p:blipFill>
          <a:blip r:embed="rId12"/>
          <a:stretch>
            <a:fillRect/>
          </a:stretch>
        </p:blipFill>
        <p:spPr>
          <a:xfrm>
            <a:off x="9144362" y="2242500"/>
            <a:ext cx="1430608" cy="1008000"/>
          </a:xfrm>
          <a:prstGeom prst="rect">
            <a:avLst/>
          </a:prstGeom>
        </p:spPr>
      </p:pic>
      <p:pic>
        <p:nvPicPr>
          <p:cNvPr id="14" name="Picture 13"/>
          <p:cNvPicPr>
            <a:picLocks noChangeAspect="1"/>
          </p:cNvPicPr>
          <p:nvPr/>
        </p:nvPicPr>
        <p:blipFill>
          <a:blip r:embed="rId13"/>
          <a:stretch>
            <a:fillRect/>
          </a:stretch>
        </p:blipFill>
        <p:spPr>
          <a:xfrm>
            <a:off x="3127842" y="2242511"/>
            <a:ext cx="1452810" cy="1039271"/>
          </a:xfrm>
          <a:prstGeom prst="rect">
            <a:avLst/>
          </a:prstGeom>
        </p:spPr>
      </p:pic>
      <p:pic>
        <p:nvPicPr>
          <p:cNvPr id="18" name="Picture 17"/>
          <p:cNvPicPr>
            <a:picLocks noChangeAspect="1"/>
          </p:cNvPicPr>
          <p:nvPr/>
        </p:nvPicPr>
        <p:blipFill>
          <a:blip r:embed="rId14"/>
          <a:stretch>
            <a:fillRect/>
          </a:stretch>
        </p:blipFill>
        <p:spPr>
          <a:xfrm>
            <a:off x="6404400" y="2339698"/>
            <a:ext cx="1458372" cy="1031871"/>
          </a:xfrm>
          <a:prstGeom prst="rect">
            <a:avLst/>
          </a:prstGeom>
        </p:spPr>
      </p:pic>
      <p:pic>
        <p:nvPicPr>
          <p:cNvPr id="21" name="Picture 20"/>
          <p:cNvPicPr>
            <a:picLocks noChangeAspect="1"/>
          </p:cNvPicPr>
          <p:nvPr/>
        </p:nvPicPr>
        <p:blipFill>
          <a:blip r:embed="rId15"/>
          <a:stretch>
            <a:fillRect/>
          </a:stretch>
        </p:blipFill>
        <p:spPr>
          <a:xfrm>
            <a:off x="4672780" y="1578977"/>
            <a:ext cx="1458566" cy="1030787"/>
          </a:xfrm>
          <a:prstGeom prst="rect">
            <a:avLst/>
          </a:prstGeom>
        </p:spPr>
      </p:pic>
      <p:pic>
        <p:nvPicPr>
          <p:cNvPr id="24" name="Picture 23"/>
          <p:cNvPicPr>
            <a:picLocks noChangeAspect="1"/>
          </p:cNvPicPr>
          <p:nvPr/>
        </p:nvPicPr>
        <p:blipFill>
          <a:blip r:embed="rId16"/>
          <a:stretch>
            <a:fillRect/>
          </a:stretch>
        </p:blipFill>
        <p:spPr>
          <a:xfrm>
            <a:off x="3321650" y="3315566"/>
            <a:ext cx="1424634" cy="1008000"/>
          </a:xfrm>
          <a:prstGeom prst="rect">
            <a:avLst/>
          </a:prstGeom>
        </p:spPr>
      </p:pic>
      <p:pic>
        <p:nvPicPr>
          <p:cNvPr id="27" name="Picture 26"/>
          <p:cNvPicPr>
            <a:picLocks noChangeAspect="1"/>
          </p:cNvPicPr>
          <p:nvPr/>
        </p:nvPicPr>
        <p:blipFill>
          <a:blip r:embed="rId17"/>
          <a:stretch>
            <a:fillRect/>
          </a:stretch>
        </p:blipFill>
        <p:spPr>
          <a:xfrm>
            <a:off x="6099107" y="3454426"/>
            <a:ext cx="1520240" cy="1074373"/>
          </a:xfrm>
          <a:prstGeom prst="rect">
            <a:avLst/>
          </a:prstGeom>
        </p:spPr>
      </p:pic>
      <p:sp>
        <p:nvSpPr>
          <p:cNvPr id="48" name="Rectangular Callout 47"/>
          <p:cNvSpPr/>
          <p:nvPr/>
        </p:nvSpPr>
        <p:spPr>
          <a:xfrm>
            <a:off x="4783933" y="4425837"/>
            <a:ext cx="1184675" cy="679343"/>
          </a:xfrm>
          <a:prstGeom prst="wedgeRectCallout">
            <a:avLst>
              <a:gd name="adj1" fmla="val 855"/>
              <a:gd name="adj2" fmla="val -17643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911" tIns="42911" rIns="42911" bIns="42911" numCol="1" spcCol="0" rtlCol="0" fromWordArt="0" anchor="ctr" anchorCtr="0" forceAA="0" compatLnSpc="1">
            <a:prstTxWarp prst="textNoShape">
              <a:avLst/>
            </a:prstTxWarp>
            <a:noAutofit/>
          </a:bodyPr>
          <a:lstStyle/>
          <a:p>
            <a:pPr marL="0" indent="0" algn="ctr">
              <a:buNone/>
            </a:pPr>
            <a:endParaRPr lang="en-US" sz="1100" dirty="0" err="1"/>
          </a:p>
        </p:txBody>
      </p:sp>
      <p:pic>
        <p:nvPicPr>
          <p:cNvPr id="15" name="Picture 14"/>
          <p:cNvPicPr>
            <a:picLocks noChangeAspect="1"/>
          </p:cNvPicPr>
          <p:nvPr/>
        </p:nvPicPr>
        <p:blipFill>
          <a:blip r:embed="rId18"/>
          <a:stretch>
            <a:fillRect/>
          </a:stretch>
        </p:blipFill>
        <p:spPr>
          <a:xfrm>
            <a:off x="4562017" y="4367285"/>
            <a:ext cx="1470432" cy="1050632"/>
          </a:xfrm>
          <a:prstGeom prst="rect">
            <a:avLst/>
          </a:prstGeom>
        </p:spPr>
      </p:pic>
    </p:spTree>
    <p:extLst>
      <p:ext uri="{BB962C8B-B14F-4D97-AF65-F5344CB8AC3E}">
        <p14:creationId xmlns:p14="http://schemas.microsoft.com/office/powerpoint/2010/main" val="2783124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8"/>
          </p:nvPr>
        </p:nvSpPr>
        <p:spPr/>
        <p:txBody>
          <a:bodyPr/>
          <a:lstStyle/>
          <a:p>
            <a:r>
              <a:rPr lang="en-GB" sz="900" dirty="0"/>
              <a:t>Source: Bloomberg New Energy Finance</a:t>
            </a:r>
          </a:p>
        </p:txBody>
      </p:sp>
      <p:sp>
        <p:nvSpPr>
          <p:cNvPr id="6" name="Title 5"/>
          <p:cNvSpPr>
            <a:spLocks noGrp="1"/>
          </p:cNvSpPr>
          <p:nvPr>
            <p:ph type="title"/>
          </p:nvPr>
        </p:nvSpPr>
        <p:spPr/>
        <p:txBody>
          <a:bodyPr/>
          <a:lstStyle/>
          <a:p>
            <a:r>
              <a:rPr lang="en-GB" dirty="0"/>
              <a:t>New Investment – selected </a:t>
            </a:r>
            <a:r>
              <a:rPr lang="en-GB" dirty="0" err="1"/>
              <a:t>european</a:t>
            </a:r>
            <a:r>
              <a:rPr lang="en-GB" dirty="0"/>
              <a:t> countries</a:t>
            </a:r>
            <a:br>
              <a:rPr lang="en-GB" dirty="0"/>
            </a:br>
            <a:r>
              <a:rPr lang="en-GB" sz="1600" b="0" dirty="0">
                <a:solidFill>
                  <a:schemeClr val="tx1"/>
                </a:solidFill>
              </a:rPr>
              <a:t>Q1 2004-Q4 2015 ($BN)</a:t>
            </a:r>
          </a:p>
        </p:txBody>
      </p:sp>
      <p:sp>
        <p:nvSpPr>
          <p:cNvPr id="3" name="Content Placeholder 2"/>
          <p:cNvSpPr>
            <a:spLocks noGrp="1"/>
          </p:cNvSpPr>
          <p:nvPr>
            <p:ph sz="quarter" idx="14"/>
          </p:nvPr>
        </p:nvSpPr>
        <p:spPr/>
        <p:txBody>
          <a:bodyPr/>
          <a:lstStyle/>
          <a:p>
            <a:r>
              <a:rPr lang="en-GB" sz="900" dirty="0"/>
              <a:t>Note: Total values include estimates for undisclosed deals. Excludes corporate and government R&amp;D, and spending for digital energy and energy storage projects (reported in annual statistics only). Excludes investment in nuclear.</a:t>
            </a:r>
            <a:endParaRPr lang="en-GB" sz="900" dirty="0">
              <a:solidFill>
                <a:srgbClr val="00B050"/>
              </a:solidFill>
            </a:endParaRPr>
          </a:p>
        </p:txBody>
      </p:sp>
      <p:grpSp>
        <p:nvGrpSpPr>
          <p:cNvPr id="5" name="Group 4"/>
          <p:cNvGrpSpPr/>
          <p:nvPr/>
        </p:nvGrpSpPr>
        <p:grpSpPr>
          <a:xfrm>
            <a:off x="4520815" y="1889448"/>
            <a:ext cx="2193243" cy="4160671"/>
            <a:chOff x="3083713" y="1403573"/>
            <a:chExt cx="2756941" cy="5230028"/>
          </a:xfrm>
        </p:grpSpPr>
        <p:pic>
          <p:nvPicPr>
            <p:cNvPr id="1030"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8294"/>
            <a:stretch/>
          </p:blipFill>
          <p:spPr bwMode="auto">
            <a:xfrm>
              <a:off x="3261230" y="1451490"/>
              <a:ext cx="2579424" cy="518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3083713" y="1403573"/>
              <a:ext cx="2412038" cy="648071"/>
            </a:xfrm>
            <a:prstGeom prst="rect">
              <a:avLst/>
            </a:prstGeom>
            <a:solidFill>
              <a:schemeClr val="accent1"/>
            </a:solidFill>
          </p:spPr>
          <p:txBody>
            <a:bodyPr wrap="none" lIns="0" tIns="0" rIns="0" bIns="0" rtlCol="0" anchor="ctr">
              <a:noAutofit/>
            </a:bodyPr>
            <a:lstStyle/>
            <a:p>
              <a:pPr marL="0" indent="0" algn="ctr">
                <a:buNone/>
              </a:pPr>
              <a:r>
                <a:rPr lang="en-GB" sz="1900" b="1" dirty="0">
                  <a:solidFill>
                    <a:schemeClr val="bg1"/>
                  </a:solidFill>
                </a:rPr>
                <a:t>ITALY</a:t>
              </a:r>
              <a:endParaRPr lang="en-GB" sz="1500" b="1" dirty="0">
                <a:solidFill>
                  <a:schemeClr val="bg1"/>
                </a:solidFill>
              </a:endParaRPr>
            </a:p>
          </p:txBody>
        </p:sp>
      </p:grpSp>
      <p:grpSp>
        <p:nvGrpSpPr>
          <p:cNvPr id="2" name="Group 1"/>
          <p:cNvGrpSpPr/>
          <p:nvPr/>
        </p:nvGrpSpPr>
        <p:grpSpPr>
          <a:xfrm>
            <a:off x="2277510" y="1889457"/>
            <a:ext cx="2511461" cy="4160670"/>
            <a:chOff x="263847" y="1403574"/>
            <a:chExt cx="3156945" cy="5230027"/>
          </a:xfrm>
        </p:grpSpPr>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3847" y="1451490"/>
              <a:ext cx="3156945" cy="518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401530" y="1403574"/>
              <a:ext cx="2520290" cy="648071"/>
            </a:xfrm>
            <a:prstGeom prst="rect">
              <a:avLst/>
            </a:prstGeom>
            <a:solidFill>
              <a:schemeClr val="accent1"/>
            </a:solidFill>
          </p:spPr>
          <p:txBody>
            <a:bodyPr wrap="none" lIns="0" tIns="0" rIns="0" bIns="0" rtlCol="0" anchor="ctr">
              <a:noAutofit/>
            </a:bodyPr>
            <a:lstStyle/>
            <a:p>
              <a:pPr marL="0" indent="0" algn="ctr">
                <a:buNone/>
              </a:pPr>
              <a:r>
                <a:rPr lang="en-GB" sz="1900" b="1" dirty="0">
                  <a:solidFill>
                    <a:schemeClr val="bg1"/>
                  </a:solidFill>
                </a:rPr>
                <a:t>SPAIN</a:t>
              </a:r>
              <a:endParaRPr lang="en-GB" sz="1500" b="1" dirty="0">
                <a:solidFill>
                  <a:schemeClr val="bg1"/>
                </a:solidFill>
              </a:endParaRPr>
            </a:p>
          </p:txBody>
        </p:sp>
      </p:grpSp>
      <p:grpSp>
        <p:nvGrpSpPr>
          <p:cNvPr id="8" name="Group 7"/>
          <p:cNvGrpSpPr/>
          <p:nvPr/>
        </p:nvGrpSpPr>
        <p:grpSpPr>
          <a:xfrm>
            <a:off x="223316" y="1884424"/>
            <a:ext cx="2080498" cy="4160671"/>
            <a:chOff x="8149707" y="1403573"/>
            <a:chExt cx="2615218" cy="5230028"/>
          </a:xfrm>
        </p:grpSpPr>
        <p:pic>
          <p:nvPicPr>
            <p:cNvPr id="1032" name="Picture 8"/>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7160"/>
            <a:stretch/>
          </p:blipFill>
          <p:spPr bwMode="auto">
            <a:xfrm>
              <a:off x="8149707" y="1451490"/>
              <a:ext cx="2615218" cy="518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8232055" y="1403573"/>
              <a:ext cx="2448272" cy="648071"/>
            </a:xfrm>
            <a:prstGeom prst="rect">
              <a:avLst/>
            </a:prstGeom>
            <a:solidFill>
              <a:schemeClr val="accent1"/>
            </a:solidFill>
          </p:spPr>
          <p:txBody>
            <a:bodyPr wrap="none" lIns="0" tIns="0" rIns="0" bIns="0" rtlCol="0" anchor="ctr">
              <a:noAutofit/>
            </a:bodyPr>
            <a:lstStyle/>
            <a:p>
              <a:pPr marL="0" indent="0" algn="ctr">
                <a:buNone/>
              </a:pPr>
              <a:r>
                <a:rPr lang="en-GB" sz="1900" b="1" dirty="0">
                  <a:solidFill>
                    <a:schemeClr val="bg1"/>
                  </a:solidFill>
                </a:rPr>
                <a:t>GERMANY</a:t>
              </a:r>
              <a:endParaRPr lang="en-GB" sz="1500" b="1" dirty="0">
                <a:solidFill>
                  <a:schemeClr val="bg1"/>
                </a:solidFill>
              </a:endParaRPr>
            </a:p>
          </p:txBody>
        </p:sp>
      </p:grpSp>
      <p:grpSp>
        <p:nvGrpSpPr>
          <p:cNvPr id="7" name="Group 6"/>
          <p:cNvGrpSpPr/>
          <p:nvPr/>
        </p:nvGrpSpPr>
        <p:grpSpPr>
          <a:xfrm>
            <a:off x="6617301" y="1889437"/>
            <a:ext cx="2090811" cy="4160670"/>
            <a:chOff x="5681089" y="1403574"/>
            <a:chExt cx="2628182" cy="5230027"/>
          </a:xfrm>
        </p:grpSpPr>
        <p:pic>
          <p:nvPicPr>
            <p:cNvPr id="1031" name="Picture 7"/>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6750"/>
            <a:stretch/>
          </p:blipFill>
          <p:spPr bwMode="auto">
            <a:xfrm>
              <a:off x="5681089" y="1451490"/>
              <a:ext cx="2628182" cy="518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5711775" y="1403574"/>
              <a:ext cx="2376264" cy="648071"/>
            </a:xfrm>
            <a:prstGeom prst="rect">
              <a:avLst/>
            </a:prstGeom>
            <a:solidFill>
              <a:schemeClr val="accent1"/>
            </a:solidFill>
          </p:spPr>
          <p:txBody>
            <a:bodyPr wrap="none" lIns="0" tIns="0" rIns="0" bIns="0" rtlCol="0" anchor="ctr">
              <a:noAutofit/>
            </a:bodyPr>
            <a:lstStyle/>
            <a:p>
              <a:pPr marL="0" indent="0" algn="ctr">
                <a:buNone/>
              </a:pPr>
              <a:r>
                <a:rPr lang="en-GB" sz="1900" b="1" dirty="0">
                  <a:solidFill>
                    <a:schemeClr val="bg1"/>
                  </a:solidFill>
                </a:rPr>
                <a:t>FRANCE</a:t>
              </a:r>
              <a:endParaRPr lang="en-GB" sz="1500" b="1" dirty="0">
                <a:solidFill>
                  <a:schemeClr val="bg1"/>
                </a:solidFill>
              </a:endParaRPr>
            </a:p>
          </p:txBody>
        </p:sp>
      </p:grpSp>
      <p:grpSp>
        <p:nvGrpSpPr>
          <p:cNvPr id="9" name="Group 8"/>
          <p:cNvGrpSpPr/>
          <p:nvPr/>
        </p:nvGrpSpPr>
        <p:grpSpPr>
          <a:xfrm>
            <a:off x="8568341" y="1889448"/>
            <a:ext cx="2123473" cy="4160671"/>
            <a:chOff x="10605363" y="1403573"/>
            <a:chExt cx="2669239" cy="5230028"/>
          </a:xfrm>
        </p:grpSpPr>
        <p:pic>
          <p:nvPicPr>
            <p:cNvPr id="1033" name="Picture 9"/>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5449"/>
            <a:stretch/>
          </p:blipFill>
          <p:spPr bwMode="auto">
            <a:xfrm>
              <a:off x="10605363" y="1451490"/>
              <a:ext cx="2669239" cy="518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10824343" y="1403573"/>
              <a:ext cx="2232248" cy="648071"/>
            </a:xfrm>
            <a:prstGeom prst="rect">
              <a:avLst/>
            </a:prstGeom>
            <a:solidFill>
              <a:schemeClr val="accent1"/>
            </a:solidFill>
          </p:spPr>
          <p:txBody>
            <a:bodyPr wrap="none" lIns="0" tIns="0" rIns="0" bIns="0" rtlCol="0" anchor="ctr">
              <a:noAutofit/>
            </a:bodyPr>
            <a:lstStyle/>
            <a:p>
              <a:pPr marL="0" indent="0" algn="ctr">
                <a:buNone/>
              </a:pPr>
              <a:r>
                <a:rPr lang="en-GB" sz="1900" b="1" dirty="0">
                  <a:solidFill>
                    <a:schemeClr val="bg1"/>
                  </a:solidFill>
                </a:rPr>
                <a:t>UK</a:t>
              </a:r>
              <a:endParaRPr lang="en-GB" sz="1500" b="1" dirty="0">
                <a:solidFill>
                  <a:schemeClr val="bg1"/>
                </a:solidFill>
              </a:endParaRPr>
            </a:p>
          </p:txBody>
        </p:sp>
      </p:grpSp>
    </p:spTree>
    <p:extLst>
      <p:ext uri="{BB962C8B-B14F-4D97-AF65-F5344CB8AC3E}">
        <p14:creationId xmlns:p14="http://schemas.microsoft.com/office/powerpoint/2010/main" val="415271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Europe risks falling behind</a:t>
            </a:r>
          </a:p>
        </p:txBody>
      </p:sp>
      <p:pic>
        <p:nvPicPr>
          <p:cNvPr id="14" name="Content Placeholder 13"/>
          <p:cNvPicPr>
            <a:picLocks noGrp="1" noChangeAspect="1"/>
          </p:cNvPicPr>
          <p:nvPr>
            <p:ph idx="1"/>
          </p:nvPr>
        </p:nvPicPr>
        <p:blipFill>
          <a:blip r:embed="rId3"/>
          <a:stretch>
            <a:fillRect/>
          </a:stretch>
        </p:blipFill>
        <p:spPr>
          <a:xfrm>
            <a:off x="586817" y="2339678"/>
            <a:ext cx="4563592" cy="3902670"/>
          </a:xfrm>
          <a:prstGeom prst="rect">
            <a:avLst/>
          </a:prstGeom>
        </p:spPr>
      </p:pic>
      <p:sp>
        <p:nvSpPr>
          <p:cNvPr id="9" name="Content Placeholder 8"/>
          <p:cNvSpPr>
            <a:spLocks noGrp="1"/>
          </p:cNvSpPr>
          <p:nvPr>
            <p:ph sz="quarter" idx="17"/>
          </p:nvPr>
        </p:nvSpPr>
        <p:spPr/>
        <p:txBody>
          <a:bodyPr/>
          <a:lstStyle/>
          <a:p>
            <a:endParaRPr lang="en-GB" dirty="0"/>
          </a:p>
        </p:txBody>
      </p:sp>
      <p:sp>
        <p:nvSpPr>
          <p:cNvPr id="10" name="Content Placeholder 9"/>
          <p:cNvSpPr>
            <a:spLocks noGrp="1"/>
          </p:cNvSpPr>
          <p:nvPr>
            <p:ph sz="quarter" idx="18"/>
          </p:nvPr>
        </p:nvSpPr>
        <p:spPr/>
        <p:txBody>
          <a:bodyPr/>
          <a:lstStyle/>
          <a:p>
            <a:r>
              <a:rPr lang="en-GB" dirty="0"/>
              <a:t>Source: Bloomberg New Energy Finance</a:t>
            </a:r>
          </a:p>
        </p:txBody>
      </p:sp>
      <p:sp>
        <p:nvSpPr>
          <p:cNvPr id="11" name="Text Placeholder 10"/>
          <p:cNvSpPr>
            <a:spLocks noGrp="1"/>
          </p:cNvSpPr>
          <p:nvPr>
            <p:ph type="body" sz="quarter" idx="19"/>
          </p:nvPr>
        </p:nvSpPr>
        <p:spPr/>
        <p:txBody>
          <a:bodyPr/>
          <a:lstStyle/>
          <a:p>
            <a:r>
              <a:rPr lang="en-GB" dirty="0"/>
              <a:t>Europe wind installations, </a:t>
            </a:r>
            <a:br>
              <a:rPr lang="en-GB" dirty="0"/>
            </a:br>
            <a:r>
              <a:rPr lang="en-GB" dirty="0"/>
              <a:t>2000—15 (GW)</a:t>
            </a:r>
          </a:p>
        </p:txBody>
      </p:sp>
      <p:sp>
        <p:nvSpPr>
          <p:cNvPr id="12" name="Text Placeholder 11"/>
          <p:cNvSpPr>
            <a:spLocks noGrp="1"/>
          </p:cNvSpPr>
          <p:nvPr>
            <p:ph type="body" sz="quarter" idx="20"/>
          </p:nvPr>
        </p:nvSpPr>
        <p:spPr/>
        <p:txBody>
          <a:bodyPr/>
          <a:lstStyle/>
          <a:p>
            <a:r>
              <a:rPr lang="en-GB" dirty="0"/>
              <a:t>Global wind installations, </a:t>
            </a:r>
            <a:br>
              <a:rPr lang="en-GB" dirty="0"/>
            </a:br>
            <a:r>
              <a:rPr lang="en-GB" dirty="0"/>
              <a:t>2000—15 (%)</a:t>
            </a:r>
          </a:p>
        </p:txBody>
      </p:sp>
      <p:pic>
        <p:nvPicPr>
          <p:cNvPr id="16" name="Content Placeholder 15"/>
          <p:cNvPicPr>
            <a:picLocks noGrp="1" noChangeAspect="1"/>
          </p:cNvPicPr>
          <p:nvPr>
            <p:ph idx="14"/>
          </p:nvPr>
        </p:nvPicPr>
        <p:blipFill>
          <a:blip r:embed="rId4"/>
          <a:stretch>
            <a:fillRect/>
          </a:stretch>
        </p:blipFill>
        <p:spPr>
          <a:xfrm>
            <a:off x="5484002" y="2281908"/>
            <a:ext cx="4695858" cy="4018210"/>
          </a:xfrm>
          <a:prstGeom prst="rect">
            <a:avLst/>
          </a:prstGeom>
        </p:spPr>
      </p:pic>
    </p:spTree>
    <p:extLst>
      <p:ext uri="{BB962C8B-B14F-4D97-AF65-F5344CB8AC3E}">
        <p14:creationId xmlns:p14="http://schemas.microsoft.com/office/powerpoint/2010/main" val="68237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endParaRPr lang="en-GB"/>
          </a:p>
        </p:txBody>
      </p:sp>
      <p:sp>
        <p:nvSpPr>
          <p:cNvPr id="4" name="Content Placeholder 3"/>
          <p:cNvSpPr>
            <a:spLocks noGrp="1"/>
          </p:cNvSpPr>
          <p:nvPr>
            <p:ph sz="quarter" idx="18"/>
          </p:nvPr>
        </p:nvSpPr>
        <p:spPr/>
        <p:txBody>
          <a:bodyPr/>
          <a:lstStyle/>
          <a:p>
            <a:r>
              <a:rPr lang="en-GB" dirty="0"/>
              <a:t>Source: Bloomberg New Energy Finance</a:t>
            </a:r>
          </a:p>
        </p:txBody>
      </p:sp>
      <p:sp>
        <p:nvSpPr>
          <p:cNvPr id="6" name="Title 5"/>
          <p:cNvSpPr>
            <a:spLocks noGrp="1"/>
          </p:cNvSpPr>
          <p:nvPr>
            <p:ph type="title"/>
          </p:nvPr>
        </p:nvSpPr>
        <p:spPr/>
        <p:txBody>
          <a:bodyPr/>
          <a:lstStyle/>
          <a:p>
            <a:r>
              <a:rPr lang="en-GB" dirty="0"/>
              <a:t>European onshore wind annual installations by country, 2010–20 (GW)</a:t>
            </a:r>
          </a:p>
        </p:txBody>
      </p:sp>
      <p:pic>
        <p:nvPicPr>
          <p:cNvPr id="10" name="Content Placeholder 9"/>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0057" y="1702357"/>
            <a:ext cx="8885987" cy="4586761"/>
          </a:xfrm>
          <a:prstGeom prst="rect">
            <a:avLst/>
          </a:prstGeom>
          <a:noFill/>
          <a:ln>
            <a:noFill/>
          </a:ln>
        </p:spPr>
      </p:pic>
    </p:spTree>
    <p:extLst>
      <p:ext uri="{BB962C8B-B14F-4D97-AF65-F5344CB8AC3E}">
        <p14:creationId xmlns:p14="http://schemas.microsoft.com/office/powerpoint/2010/main" val="2543207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888" y="1893779"/>
            <a:ext cx="9491242" cy="3664800"/>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r="14492"/>
          <a:stretch/>
        </p:blipFill>
        <p:spPr>
          <a:xfrm>
            <a:off x="600887" y="1893779"/>
            <a:ext cx="8115730" cy="3664800"/>
          </a:xfrm>
          <a:prstGeom prst="rect">
            <a:avLst/>
          </a:prstGeom>
        </p:spPr>
      </p:pic>
      <p:sp>
        <p:nvSpPr>
          <p:cNvPr id="5" name="Title 4"/>
          <p:cNvSpPr>
            <a:spLocks noGrp="1"/>
          </p:cNvSpPr>
          <p:nvPr>
            <p:ph type="title"/>
          </p:nvPr>
        </p:nvSpPr>
        <p:spPr/>
        <p:txBody>
          <a:bodyPr/>
          <a:lstStyle/>
          <a:p>
            <a:r>
              <a:rPr lang="en-GB" dirty="0"/>
              <a:t>Europe power generation by fuel type </a:t>
            </a:r>
            <a:br>
              <a:rPr lang="en-GB" dirty="0"/>
            </a:br>
            <a:r>
              <a:rPr lang="en-GB" sz="1600" b="0" dirty="0">
                <a:solidFill>
                  <a:schemeClr val="tx1">
                    <a:lumMod val="95000"/>
                    <a:lumOff val="5000"/>
                  </a:schemeClr>
                </a:solidFill>
              </a:rPr>
              <a:t>(</a:t>
            </a:r>
            <a:r>
              <a:rPr lang="en-GB" sz="1600" b="0" dirty="0" err="1">
                <a:solidFill>
                  <a:schemeClr val="tx1">
                    <a:lumMod val="95000"/>
                    <a:lumOff val="5000"/>
                  </a:schemeClr>
                </a:solidFill>
              </a:rPr>
              <a:t>TWh</a:t>
            </a:r>
            <a:r>
              <a:rPr lang="en-GB" sz="1600" b="0" dirty="0">
                <a:solidFill>
                  <a:schemeClr val="tx1">
                    <a:lumMod val="95000"/>
                    <a:lumOff val="5000"/>
                  </a:schemeClr>
                </a:solidFill>
              </a:rPr>
              <a:t>/</a:t>
            </a:r>
            <a:r>
              <a:rPr lang="en-GB" sz="1600" b="0" dirty="0" err="1">
                <a:solidFill>
                  <a:schemeClr val="tx1">
                    <a:lumMod val="95000"/>
                    <a:lumOff val="5000"/>
                  </a:schemeClr>
                </a:solidFill>
              </a:rPr>
              <a:t>yr</a:t>
            </a:r>
            <a:r>
              <a:rPr lang="en-GB" sz="1600" b="0" dirty="0">
                <a:solidFill>
                  <a:schemeClr val="tx1">
                    <a:lumMod val="95000"/>
                    <a:lumOff val="5000"/>
                  </a:schemeClr>
                </a:solidFill>
              </a:rPr>
              <a:t>) </a:t>
            </a:r>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r="57522"/>
          <a:stretch/>
        </p:blipFill>
        <p:spPr>
          <a:xfrm>
            <a:off x="600889" y="1893779"/>
            <a:ext cx="4031597" cy="3664800"/>
          </a:xfrm>
          <a:prstGeom prst="rect">
            <a:avLst/>
          </a:prstGeom>
        </p:spPr>
      </p:pic>
      <p:sp>
        <p:nvSpPr>
          <p:cNvPr id="7" name="TextBox 6"/>
          <p:cNvSpPr txBox="1"/>
          <p:nvPr/>
        </p:nvSpPr>
        <p:spPr>
          <a:xfrm>
            <a:off x="2609602" y="1331565"/>
            <a:ext cx="3319671" cy="457200"/>
          </a:xfrm>
          <a:prstGeom prst="rect">
            <a:avLst/>
          </a:prstGeom>
          <a:noFill/>
        </p:spPr>
        <p:txBody>
          <a:bodyPr wrap="square" lIns="0" tIns="0" rIns="0" bIns="0" rtlCol="0">
            <a:noAutofit/>
          </a:bodyPr>
          <a:lstStyle/>
          <a:p>
            <a:pPr marL="0" indent="0">
              <a:buNone/>
            </a:pPr>
            <a:r>
              <a:rPr lang="en-GB" b="1" dirty="0">
                <a:solidFill>
                  <a:schemeClr val="accent1"/>
                </a:solidFill>
              </a:rPr>
              <a:t>Intermittent renewables accounted for 16% of generation in Europe in 2015</a:t>
            </a:r>
          </a:p>
        </p:txBody>
      </p:sp>
      <p:sp>
        <p:nvSpPr>
          <p:cNvPr id="14" name="Content Placeholder 2"/>
          <p:cNvSpPr>
            <a:spLocks noGrp="1"/>
          </p:cNvSpPr>
          <p:nvPr>
            <p:ph sz="quarter" idx="14"/>
          </p:nvPr>
        </p:nvSpPr>
        <p:spPr>
          <a:xfrm>
            <a:off x="529082" y="6879583"/>
            <a:ext cx="6833060" cy="288926"/>
          </a:xfrm>
        </p:spPr>
        <p:txBody>
          <a:bodyPr/>
          <a:lstStyle/>
          <a:p>
            <a:r>
              <a:rPr lang="en-GB" dirty="0"/>
              <a:t>Note: Includes EU 28, Norway, Iceland and Switzerland</a:t>
            </a:r>
          </a:p>
        </p:txBody>
      </p:sp>
      <p:sp>
        <p:nvSpPr>
          <p:cNvPr id="15" name="Content Placeholder 3"/>
          <p:cNvSpPr>
            <a:spLocks noGrp="1"/>
          </p:cNvSpPr>
          <p:nvPr>
            <p:ph sz="quarter" idx="18"/>
          </p:nvPr>
        </p:nvSpPr>
        <p:spPr>
          <a:xfrm>
            <a:off x="7506154" y="6879583"/>
            <a:ext cx="2670925" cy="288926"/>
          </a:xfrm>
        </p:spPr>
        <p:txBody>
          <a:bodyPr/>
          <a:lstStyle/>
          <a:p>
            <a:r>
              <a:rPr lang="en-GB" dirty="0"/>
              <a:t>Source: Bloomberg New Energy Finance</a:t>
            </a:r>
          </a:p>
        </p:txBody>
      </p:sp>
    </p:spTree>
    <p:extLst>
      <p:ext uri="{BB962C8B-B14F-4D97-AF65-F5344CB8AC3E}">
        <p14:creationId xmlns:p14="http://schemas.microsoft.com/office/powerpoint/2010/main" val="482741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888" y="1893779"/>
            <a:ext cx="9491242" cy="3664800"/>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r="14178"/>
          <a:stretch/>
        </p:blipFill>
        <p:spPr>
          <a:xfrm>
            <a:off x="600887" y="1893779"/>
            <a:ext cx="8145548" cy="3664800"/>
          </a:xfrm>
          <a:prstGeom prst="rect">
            <a:avLst/>
          </a:prstGeom>
        </p:spPr>
      </p:pic>
      <p:sp>
        <p:nvSpPr>
          <p:cNvPr id="5" name="Title 4"/>
          <p:cNvSpPr>
            <a:spLocks noGrp="1"/>
          </p:cNvSpPr>
          <p:nvPr>
            <p:ph type="title"/>
          </p:nvPr>
        </p:nvSpPr>
        <p:spPr/>
        <p:txBody>
          <a:bodyPr/>
          <a:lstStyle/>
          <a:p>
            <a:r>
              <a:rPr lang="en-GB" dirty="0"/>
              <a:t>Europe power generation by fuel type </a:t>
            </a:r>
            <a:br>
              <a:rPr lang="en-GB" dirty="0"/>
            </a:br>
            <a:r>
              <a:rPr lang="en-GB" sz="1600" b="0" dirty="0">
                <a:solidFill>
                  <a:schemeClr val="tx1">
                    <a:lumMod val="95000"/>
                    <a:lumOff val="5000"/>
                  </a:schemeClr>
                </a:solidFill>
              </a:rPr>
              <a:t>(</a:t>
            </a:r>
            <a:r>
              <a:rPr lang="en-GB" sz="1600" b="0" dirty="0" err="1">
                <a:solidFill>
                  <a:schemeClr val="tx1">
                    <a:lumMod val="95000"/>
                    <a:lumOff val="5000"/>
                  </a:schemeClr>
                </a:solidFill>
              </a:rPr>
              <a:t>TWh</a:t>
            </a:r>
            <a:r>
              <a:rPr lang="en-GB" sz="1600" b="0" dirty="0">
                <a:solidFill>
                  <a:schemeClr val="tx1">
                    <a:lumMod val="95000"/>
                    <a:lumOff val="5000"/>
                  </a:schemeClr>
                </a:solidFill>
              </a:rPr>
              <a:t>/</a:t>
            </a:r>
            <a:r>
              <a:rPr lang="en-GB" sz="1600" b="0" dirty="0" err="1">
                <a:solidFill>
                  <a:schemeClr val="tx1">
                    <a:lumMod val="95000"/>
                    <a:lumOff val="5000"/>
                  </a:schemeClr>
                </a:solidFill>
              </a:rPr>
              <a:t>yr</a:t>
            </a:r>
            <a:r>
              <a:rPr lang="en-GB" sz="1600" b="0" dirty="0">
                <a:solidFill>
                  <a:schemeClr val="tx1">
                    <a:lumMod val="95000"/>
                    <a:lumOff val="5000"/>
                  </a:schemeClr>
                </a:solidFill>
              </a:rPr>
              <a:t>) </a:t>
            </a:r>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r="57522"/>
          <a:stretch/>
        </p:blipFill>
        <p:spPr>
          <a:xfrm>
            <a:off x="600889" y="1893779"/>
            <a:ext cx="4031597" cy="3664800"/>
          </a:xfrm>
          <a:prstGeom prst="rect">
            <a:avLst/>
          </a:prstGeom>
        </p:spPr>
      </p:pic>
      <p:sp>
        <p:nvSpPr>
          <p:cNvPr id="11" name="TextBox 10"/>
          <p:cNvSpPr txBox="1"/>
          <p:nvPr/>
        </p:nvSpPr>
        <p:spPr>
          <a:xfrm>
            <a:off x="698685" y="5782961"/>
            <a:ext cx="9478393" cy="834147"/>
          </a:xfrm>
          <a:prstGeom prst="rect">
            <a:avLst/>
          </a:prstGeom>
          <a:noFill/>
        </p:spPr>
        <p:txBody>
          <a:bodyPr wrap="square" lIns="0" tIns="0" rIns="0" bIns="0" rtlCol="0">
            <a:noAutofit/>
          </a:bodyPr>
          <a:lstStyle/>
          <a:p>
            <a:r>
              <a:rPr lang="en-GB" dirty="0"/>
              <a:t>Assumes power demand from EVs grows to 80TWh/</a:t>
            </a:r>
            <a:r>
              <a:rPr lang="en-GB" dirty="0" err="1"/>
              <a:t>yr</a:t>
            </a:r>
            <a:r>
              <a:rPr lang="en-GB" dirty="0"/>
              <a:t> by 2040, or 21% of total demand</a:t>
            </a:r>
          </a:p>
          <a:p>
            <a:r>
              <a:rPr lang="en-GB" dirty="0"/>
              <a:t>GDP growth assumed to be around 2% per year, in line with forecasts from the IMF</a:t>
            </a:r>
          </a:p>
        </p:txBody>
      </p:sp>
      <p:sp>
        <p:nvSpPr>
          <p:cNvPr id="14" name="Content Placeholder 2"/>
          <p:cNvSpPr>
            <a:spLocks noGrp="1"/>
          </p:cNvSpPr>
          <p:nvPr>
            <p:ph sz="quarter" idx="14"/>
          </p:nvPr>
        </p:nvSpPr>
        <p:spPr>
          <a:xfrm>
            <a:off x="529082" y="6879583"/>
            <a:ext cx="6833060" cy="288926"/>
          </a:xfrm>
        </p:spPr>
        <p:txBody>
          <a:bodyPr/>
          <a:lstStyle/>
          <a:p>
            <a:r>
              <a:rPr lang="en-GB" dirty="0"/>
              <a:t>Note: Includes EU 28, Norway, Iceland and Switzerland</a:t>
            </a:r>
          </a:p>
        </p:txBody>
      </p:sp>
      <p:sp>
        <p:nvSpPr>
          <p:cNvPr id="15" name="Content Placeholder 3"/>
          <p:cNvSpPr>
            <a:spLocks noGrp="1"/>
          </p:cNvSpPr>
          <p:nvPr>
            <p:ph sz="quarter" idx="18"/>
          </p:nvPr>
        </p:nvSpPr>
        <p:spPr>
          <a:xfrm>
            <a:off x="7506154" y="6879583"/>
            <a:ext cx="2670925" cy="288926"/>
          </a:xfrm>
        </p:spPr>
        <p:txBody>
          <a:bodyPr/>
          <a:lstStyle/>
          <a:p>
            <a:r>
              <a:rPr lang="en-GB" dirty="0"/>
              <a:t>Source: Bloomberg New Energy Finance</a:t>
            </a:r>
          </a:p>
        </p:txBody>
      </p:sp>
      <p:sp>
        <p:nvSpPr>
          <p:cNvPr id="12" name="TextBox 11"/>
          <p:cNvSpPr txBox="1"/>
          <p:nvPr/>
        </p:nvSpPr>
        <p:spPr>
          <a:xfrm>
            <a:off x="2609602" y="1331565"/>
            <a:ext cx="3319671" cy="457200"/>
          </a:xfrm>
          <a:prstGeom prst="rect">
            <a:avLst/>
          </a:prstGeom>
          <a:noFill/>
        </p:spPr>
        <p:txBody>
          <a:bodyPr wrap="square" lIns="0" tIns="0" rIns="0" bIns="0" rtlCol="0">
            <a:noAutofit/>
          </a:bodyPr>
          <a:lstStyle/>
          <a:p>
            <a:pPr marL="0" indent="0">
              <a:buNone/>
            </a:pPr>
            <a:r>
              <a:rPr lang="en-GB" b="1" dirty="0">
                <a:solidFill>
                  <a:schemeClr val="accent1"/>
                </a:solidFill>
              </a:rPr>
              <a:t>Intermittent renewables accounted for 16% of generation in Europe in 2015</a:t>
            </a:r>
          </a:p>
        </p:txBody>
      </p:sp>
    </p:spTree>
    <p:extLst>
      <p:ext uri="{BB962C8B-B14F-4D97-AF65-F5344CB8AC3E}">
        <p14:creationId xmlns:p14="http://schemas.microsoft.com/office/powerpoint/2010/main" val="913961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Europe power generation by fuel type </a:t>
            </a:r>
            <a:br>
              <a:rPr lang="en-GB" dirty="0"/>
            </a:br>
            <a:r>
              <a:rPr lang="en-GB" sz="1600" b="0" dirty="0">
                <a:solidFill>
                  <a:schemeClr val="tx1">
                    <a:lumMod val="95000"/>
                    <a:lumOff val="5000"/>
                  </a:schemeClr>
                </a:solidFill>
              </a:rPr>
              <a:t>(</a:t>
            </a:r>
            <a:r>
              <a:rPr lang="en-GB" sz="1600" b="0" dirty="0" err="1">
                <a:solidFill>
                  <a:schemeClr val="tx1">
                    <a:lumMod val="95000"/>
                    <a:lumOff val="5000"/>
                  </a:schemeClr>
                </a:solidFill>
              </a:rPr>
              <a:t>TWh</a:t>
            </a:r>
            <a:r>
              <a:rPr lang="en-GB" sz="1600" b="0" dirty="0">
                <a:solidFill>
                  <a:schemeClr val="tx1">
                    <a:lumMod val="95000"/>
                    <a:lumOff val="5000"/>
                  </a:schemeClr>
                </a:solidFill>
              </a:rPr>
              <a:t>/</a:t>
            </a:r>
            <a:r>
              <a:rPr lang="en-GB" sz="1600" b="0" dirty="0" err="1">
                <a:solidFill>
                  <a:schemeClr val="tx1">
                    <a:lumMod val="95000"/>
                    <a:lumOff val="5000"/>
                  </a:schemeClr>
                </a:solidFill>
              </a:rPr>
              <a:t>yr</a:t>
            </a:r>
            <a:r>
              <a:rPr lang="en-GB" sz="1600" b="0" dirty="0">
                <a:solidFill>
                  <a:schemeClr val="tx1">
                    <a:lumMod val="95000"/>
                    <a:lumOff val="5000"/>
                  </a:schemeClr>
                </a:solidFill>
              </a:rPr>
              <a:t>)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0888" y="1893779"/>
            <a:ext cx="9491242" cy="3664800"/>
          </a:xfrm>
          <a:prstGeom prst="rect">
            <a:avLst/>
          </a:prstGeo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r="13903"/>
          <a:stretch/>
        </p:blipFill>
        <p:spPr>
          <a:xfrm>
            <a:off x="600888" y="1893779"/>
            <a:ext cx="8171637" cy="3664800"/>
          </a:xfrm>
          <a:prstGeom prst="rect">
            <a:avLst/>
          </a:prstGeom>
        </p:spPr>
      </p:pic>
      <p:sp>
        <p:nvSpPr>
          <p:cNvPr id="8" name="TextBox 7"/>
          <p:cNvSpPr txBox="1"/>
          <p:nvPr/>
        </p:nvSpPr>
        <p:spPr>
          <a:xfrm>
            <a:off x="698685" y="5782961"/>
            <a:ext cx="9478393" cy="834147"/>
          </a:xfrm>
          <a:prstGeom prst="rect">
            <a:avLst/>
          </a:prstGeom>
          <a:noFill/>
        </p:spPr>
        <p:txBody>
          <a:bodyPr wrap="square" lIns="0" tIns="0" rIns="0" bIns="0" rtlCol="0">
            <a:noAutofit/>
          </a:bodyPr>
          <a:lstStyle/>
          <a:p>
            <a:r>
              <a:rPr lang="en-GB" dirty="0"/>
              <a:t>Assumes power demand from EVs grows to 80TWh/</a:t>
            </a:r>
            <a:r>
              <a:rPr lang="en-GB" dirty="0" err="1"/>
              <a:t>yr</a:t>
            </a:r>
            <a:r>
              <a:rPr lang="en-GB" dirty="0"/>
              <a:t> by 2040, or 21% of total demand</a:t>
            </a:r>
          </a:p>
          <a:p>
            <a:r>
              <a:rPr lang="en-GB" dirty="0"/>
              <a:t>GDP growth assumed to be around 2% per year, in line with forecasts from the IMF</a:t>
            </a:r>
          </a:p>
        </p:txBody>
      </p:sp>
      <p:sp>
        <p:nvSpPr>
          <p:cNvPr id="11" name="Content Placeholder 2"/>
          <p:cNvSpPr>
            <a:spLocks noGrp="1"/>
          </p:cNvSpPr>
          <p:nvPr>
            <p:ph sz="quarter" idx="14"/>
          </p:nvPr>
        </p:nvSpPr>
        <p:spPr>
          <a:xfrm>
            <a:off x="529082" y="6879583"/>
            <a:ext cx="6833060" cy="288926"/>
          </a:xfrm>
        </p:spPr>
        <p:txBody>
          <a:bodyPr/>
          <a:lstStyle/>
          <a:p>
            <a:r>
              <a:rPr lang="en-GB" dirty="0"/>
              <a:t>Note: Includes EU 28, Norway, Iceland and Switzerland</a:t>
            </a:r>
          </a:p>
        </p:txBody>
      </p:sp>
      <p:sp>
        <p:nvSpPr>
          <p:cNvPr id="12" name="Content Placeholder 3"/>
          <p:cNvSpPr>
            <a:spLocks noGrp="1"/>
          </p:cNvSpPr>
          <p:nvPr>
            <p:ph sz="quarter" idx="18"/>
          </p:nvPr>
        </p:nvSpPr>
        <p:spPr>
          <a:xfrm>
            <a:off x="7506154" y="6879583"/>
            <a:ext cx="2670925" cy="288926"/>
          </a:xfrm>
        </p:spPr>
        <p:txBody>
          <a:bodyPr/>
          <a:lstStyle/>
          <a:p>
            <a:r>
              <a:rPr lang="en-GB" dirty="0"/>
              <a:t>Source: Bloomberg New Energy Finance</a:t>
            </a:r>
          </a:p>
        </p:txBody>
      </p:sp>
      <p:sp>
        <p:nvSpPr>
          <p:cNvPr id="9" name="TextBox 8"/>
          <p:cNvSpPr txBox="1"/>
          <p:nvPr/>
        </p:nvSpPr>
        <p:spPr>
          <a:xfrm>
            <a:off x="2609602" y="1331565"/>
            <a:ext cx="3319671" cy="457200"/>
          </a:xfrm>
          <a:prstGeom prst="rect">
            <a:avLst/>
          </a:prstGeom>
          <a:noFill/>
        </p:spPr>
        <p:txBody>
          <a:bodyPr wrap="square" lIns="0" tIns="0" rIns="0" bIns="0" rtlCol="0">
            <a:noAutofit/>
          </a:bodyPr>
          <a:lstStyle/>
          <a:p>
            <a:pPr marL="0" indent="0">
              <a:buNone/>
            </a:pPr>
            <a:r>
              <a:rPr lang="en-GB" b="1" dirty="0">
                <a:solidFill>
                  <a:schemeClr val="accent1"/>
                </a:solidFill>
              </a:rPr>
              <a:t>Intermittent renewables accounted for 16% of generation in Europe in 2015</a:t>
            </a:r>
          </a:p>
        </p:txBody>
      </p:sp>
    </p:spTree>
    <p:extLst>
      <p:ext uri="{BB962C8B-B14F-4D97-AF65-F5344CB8AC3E}">
        <p14:creationId xmlns:p14="http://schemas.microsoft.com/office/powerpoint/2010/main" val="3170060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Europe power generation by fuel type </a:t>
            </a:r>
            <a:br>
              <a:rPr lang="en-GB" dirty="0"/>
            </a:br>
            <a:r>
              <a:rPr lang="en-GB" sz="1600" b="0" dirty="0">
                <a:solidFill>
                  <a:schemeClr val="tx1">
                    <a:lumMod val="95000"/>
                    <a:lumOff val="5000"/>
                  </a:schemeClr>
                </a:solidFill>
              </a:rPr>
              <a:t>(</a:t>
            </a:r>
            <a:r>
              <a:rPr lang="en-GB" sz="1600" b="0" dirty="0" err="1">
                <a:solidFill>
                  <a:schemeClr val="tx1">
                    <a:lumMod val="95000"/>
                    <a:lumOff val="5000"/>
                  </a:schemeClr>
                </a:solidFill>
              </a:rPr>
              <a:t>TWh</a:t>
            </a:r>
            <a:r>
              <a:rPr lang="en-GB" sz="1600" b="0" dirty="0">
                <a:solidFill>
                  <a:schemeClr val="tx1">
                    <a:lumMod val="95000"/>
                    <a:lumOff val="5000"/>
                  </a:schemeClr>
                </a:solidFill>
              </a:rPr>
              <a:t>/</a:t>
            </a:r>
            <a:r>
              <a:rPr lang="en-GB" sz="1600" b="0" dirty="0" err="1">
                <a:solidFill>
                  <a:schemeClr val="tx1">
                    <a:lumMod val="95000"/>
                    <a:lumOff val="5000"/>
                  </a:schemeClr>
                </a:solidFill>
              </a:rPr>
              <a:t>yr</a:t>
            </a:r>
            <a:r>
              <a:rPr lang="en-GB" sz="1600" b="0" dirty="0">
                <a:solidFill>
                  <a:schemeClr val="tx1">
                    <a:lumMod val="95000"/>
                    <a:lumOff val="5000"/>
                  </a:schemeClr>
                </a:solidFill>
              </a:rPr>
              <a:t>)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0888" y="1893779"/>
            <a:ext cx="9491242" cy="3664800"/>
          </a:xfrm>
          <a:prstGeom prst="rect">
            <a:avLst/>
          </a:prstGeo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r="13903"/>
          <a:stretch/>
        </p:blipFill>
        <p:spPr>
          <a:xfrm>
            <a:off x="600888" y="1893779"/>
            <a:ext cx="8171637" cy="3664800"/>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r="13445"/>
          <a:stretch/>
        </p:blipFill>
        <p:spPr>
          <a:xfrm>
            <a:off x="600888" y="1893779"/>
            <a:ext cx="8215121" cy="3664800"/>
          </a:xfrm>
          <a:prstGeom prst="rect">
            <a:avLst/>
          </a:prstGeom>
        </p:spPr>
      </p:pic>
      <p:sp>
        <p:nvSpPr>
          <p:cNvPr id="6" name="Oval 5"/>
          <p:cNvSpPr/>
          <p:nvPr/>
        </p:nvSpPr>
        <p:spPr>
          <a:xfrm>
            <a:off x="6474941" y="1112108"/>
            <a:ext cx="3617189" cy="1438932"/>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marL="0" indent="0" algn="ctr">
              <a:buNone/>
            </a:pPr>
            <a:r>
              <a:rPr lang="en-GB" sz="1700" b="1" dirty="0"/>
              <a:t>Intermittent renewables will account for 53% of European power generation in 2040</a:t>
            </a:r>
          </a:p>
        </p:txBody>
      </p:sp>
      <p:sp>
        <p:nvSpPr>
          <p:cNvPr id="9" name="TextBox 8"/>
          <p:cNvSpPr txBox="1"/>
          <p:nvPr/>
        </p:nvSpPr>
        <p:spPr>
          <a:xfrm>
            <a:off x="698685" y="5782961"/>
            <a:ext cx="9478393" cy="834147"/>
          </a:xfrm>
          <a:prstGeom prst="rect">
            <a:avLst/>
          </a:prstGeom>
          <a:noFill/>
        </p:spPr>
        <p:txBody>
          <a:bodyPr wrap="square" lIns="0" tIns="0" rIns="0" bIns="0" rtlCol="0">
            <a:noAutofit/>
          </a:bodyPr>
          <a:lstStyle/>
          <a:p>
            <a:r>
              <a:rPr lang="en-GB" dirty="0"/>
              <a:t>Assumes power demand from EVs grows to 80TWh/</a:t>
            </a:r>
            <a:r>
              <a:rPr lang="en-GB" dirty="0" err="1"/>
              <a:t>yr</a:t>
            </a:r>
            <a:r>
              <a:rPr lang="en-GB" dirty="0"/>
              <a:t> by 2040, or 21% of total demand</a:t>
            </a:r>
          </a:p>
          <a:p>
            <a:r>
              <a:rPr lang="en-GB" dirty="0"/>
              <a:t>GDP growth assumed to be around 2% per year, in line with forecasts from the IMF</a:t>
            </a:r>
          </a:p>
        </p:txBody>
      </p:sp>
      <p:sp>
        <p:nvSpPr>
          <p:cNvPr id="10" name="TextBox 9"/>
          <p:cNvSpPr txBox="1"/>
          <p:nvPr/>
        </p:nvSpPr>
        <p:spPr>
          <a:xfrm>
            <a:off x="1748902" y="4349069"/>
            <a:ext cx="2196710" cy="1209510"/>
          </a:xfrm>
          <a:prstGeom prst="rect">
            <a:avLst/>
          </a:prstGeom>
          <a:noFill/>
        </p:spPr>
        <p:txBody>
          <a:bodyPr wrap="square" lIns="0" tIns="0" rIns="0" bIns="0" rtlCol="0">
            <a:noAutofit/>
          </a:bodyPr>
          <a:lstStyle/>
          <a:p>
            <a:pPr marL="0" indent="0">
              <a:buNone/>
            </a:pPr>
            <a:r>
              <a:rPr lang="en-GB" b="1" dirty="0">
                <a:solidFill>
                  <a:srgbClr val="44AE7E"/>
                </a:solidFill>
              </a:rPr>
              <a:t>% share of generation from intermittent (RHS)</a:t>
            </a:r>
          </a:p>
        </p:txBody>
      </p:sp>
      <p:sp>
        <p:nvSpPr>
          <p:cNvPr id="13" name="Content Placeholder 2"/>
          <p:cNvSpPr>
            <a:spLocks noGrp="1"/>
          </p:cNvSpPr>
          <p:nvPr>
            <p:ph sz="quarter" idx="14"/>
          </p:nvPr>
        </p:nvSpPr>
        <p:spPr>
          <a:xfrm>
            <a:off x="529082" y="6879583"/>
            <a:ext cx="6833060" cy="288926"/>
          </a:xfrm>
        </p:spPr>
        <p:txBody>
          <a:bodyPr/>
          <a:lstStyle/>
          <a:p>
            <a:r>
              <a:rPr lang="en-GB" dirty="0"/>
              <a:t>Note: Includes EU 28, Norway, Iceland and Switzerland</a:t>
            </a:r>
          </a:p>
        </p:txBody>
      </p:sp>
      <p:sp>
        <p:nvSpPr>
          <p:cNvPr id="14" name="Content Placeholder 3"/>
          <p:cNvSpPr>
            <a:spLocks noGrp="1"/>
          </p:cNvSpPr>
          <p:nvPr>
            <p:ph sz="quarter" idx="18"/>
          </p:nvPr>
        </p:nvSpPr>
        <p:spPr>
          <a:xfrm>
            <a:off x="7506154" y="6879583"/>
            <a:ext cx="2670925" cy="288926"/>
          </a:xfrm>
        </p:spPr>
        <p:txBody>
          <a:bodyPr/>
          <a:lstStyle/>
          <a:p>
            <a:r>
              <a:rPr lang="en-GB" dirty="0"/>
              <a:t>Source: Bloomberg New Energy Finance</a:t>
            </a:r>
          </a:p>
        </p:txBody>
      </p:sp>
      <p:sp>
        <p:nvSpPr>
          <p:cNvPr id="11" name="TextBox 10"/>
          <p:cNvSpPr txBox="1"/>
          <p:nvPr/>
        </p:nvSpPr>
        <p:spPr>
          <a:xfrm>
            <a:off x="2609602" y="1331565"/>
            <a:ext cx="3319671" cy="457200"/>
          </a:xfrm>
          <a:prstGeom prst="rect">
            <a:avLst/>
          </a:prstGeom>
          <a:noFill/>
        </p:spPr>
        <p:txBody>
          <a:bodyPr wrap="square" lIns="0" tIns="0" rIns="0" bIns="0" rtlCol="0">
            <a:noAutofit/>
          </a:bodyPr>
          <a:lstStyle/>
          <a:p>
            <a:pPr marL="0" indent="0">
              <a:buNone/>
            </a:pPr>
            <a:r>
              <a:rPr lang="en-GB" b="1" dirty="0">
                <a:solidFill>
                  <a:schemeClr val="accent1"/>
                </a:solidFill>
              </a:rPr>
              <a:t>Intermittent renewables accounted for 16% of generation in Europe in 2015</a:t>
            </a:r>
          </a:p>
        </p:txBody>
      </p:sp>
    </p:spTree>
    <p:extLst>
      <p:ext uri="{BB962C8B-B14F-4D97-AF65-F5344CB8AC3E}">
        <p14:creationId xmlns:p14="http://schemas.microsoft.com/office/powerpoint/2010/main" val="1840663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p:txBody>
          <a:bodyPr/>
          <a:lstStyle/>
          <a:p>
            <a:r>
              <a:rPr lang="en-GB" dirty="0"/>
              <a:t>Managing intermittency</a:t>
            </a:r>
            <a:br>
              <a:rPr lang="en-GB" dirty="0"/>
            </a:br>
            <a:r>
              <a:rPr lang="en-GB" dirty="0"/>
              <a:t>the big challenge – the big opportunity</a:t>
            </a:r>
          </a:p>
        </p:txBody>
      </p:sp>
      <p:grpSp>
        <p:nvGrpSpPr>
          <p:cNvPr id="36" name="Group 35"/>
          <p:cNvGrpSpPr/>
          <p:nvPr/>
        </p:nvGrpSpPr>
        <p:grpSpPr>
          <a:xfrm>
            <a:off x="121629" y="2706334"/>
            <a:ext cx="10335270" cy="3395625"/>
            <a:chOff x="121615" y="2348324"/>
            <a:chExt cx="10335271" cy="4001756"/>
          </a:xfrm>
        </p:grpSpPr>
        <p:grpSp>
          <p:nvGrpSpPr>
            <p:cNvPr id="4" name="Group 3"/>
            <p:cNvGrpSpPr/>
            <p:nvPr/>
          </p:nvGrpSpPr>
          <p:grpSpPr>
            <a:xfrm>
              <a:off x="3531647" y="3572460"/>
              <a:ext cx="3526804" cy="2777620"/>
              <a:chOff x="3531647" y="3352112"/>
              <a:chExt cx="3526804" cy="2777620"/>
            </a:xfrm>
          </p:grpSpPr>
          <p:grpSp>
            <p:nvGrpSpPr>
              <p:cNvPr id="42" name="Group 41"/>
              <p:cNvGrpSpPr/>
              <p:nvPr/>
            </p:nvGrpSpPr>
            <p:grpSpPr>
              <a:xfrm>
                <a:off x="3531647" y="3352112"/>
                <a:ext cx="3526804" cy="2777620"/>
                <a:chOff x="3531647" y="3020098"/>
                <a:chExt cx="3526804" cy="2777620"/>
              </a:xfrm>
            </p:grpSpPr>
            <p:grpSp>
              <p:nvGrpSpPr>
                <p:cNvPr id="3" name="Group 2"/>
                <p:cNvGrpSpPr/>
                <p:nvPr/>
              </p:nvGrpSpPr>
              <p:grpSpPr>
                <a:xfrm>
                  <a:off x="4013584" y="3174808"/>
                  <a:ext cx="2232248" cy="1990582"/>
                  <a:chOff x="3884039" y="4501644"/>
                  <a:chExt cx="2232248" cy="1990582"/>
                </a:xfrm>
              </p:grpSpPr>
              <p:sp>
                <p:nvSpPr>
                  <p:cNvPr id="10" name="Freeform 9"/>
                  <p:cNvSpPr/>
                  <p:nvPr/>
                </p:nvSpPr>
                <p:spPr>
                  <a:xfrm>
                    <a:off x="3884039" y="5436238"/>
                    <a:ext cx="2232248" cy="888992"/>
                  </a:xfrm>
                  <a:custGeom>
                    <a:avLst/>
                    <a:gdLst>
                      <a:gd name="connsiteX0" fmla="*/ 0 w 1647825"/>
                      <a:gd name="connsiteY0" fmla="*/ 603234 h 650275"/>
                      <a:gd name="connsiteX1" fmla="*/ 238125 w 1647825"/>
                      <a:gd name="connsiteY1" fmla="*/ 603234 h 650275"/>
                      <a:gd name="connsiteX2" fmla="*/ 533400 w 1647825"/>
                      <a:gd name="connsiteY2" fmla="*/ 165084 h 650275"/>
                      <a:gd name="connsiteX3" fmla="*/ 857250 w 1647825"/>
                      <a:gd name="connsiteY3" fmla="*/ 365109 h 650275"/>
                      <a:gd name="connsiteX4" fmla="*/ 1152525 w 1647825"/>
                      <a:gd name="connsiteY4" fmla="*/ 3159 h 650275"/>
                      <a:gd name="connsiteX5" fmla="*/ 1466850 w 1647825"/>
                      <a:gd name="connsiteY5" fmla="*/ 612759 h 650275"/>
                      <a:gd name="connsiteX6" fmla="*/ 1647825 w 1647825"/>
                      <a:gd name="connsiteY6" fmla="*/ 584184 h 65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7825" h="650275">
                        <a:moveTo>
                          <a:pt x="0" y="603234"/>
                        </a:moveTo>
                        <a:cubicBezTo>
                          <a:pt x="74612" y="639746"/>
                          <a:pt x="149225" y="676259"/>
                          <a:pt x="238125" y="603234"/>
                        </a:cubicBezTo>
                        <a:cubicBezTo>
                          <a:pt x="327025" y="530209"/>
                          <a:pt x="430213" y="204771"/>
                          <a:pt x="533400" y="165084"/>
                        </a:cubicBezTo>
                        <a:cubicBezTo>
                          <a:pt x="636587" y="125397"/>
                          <a:pt x="754063" y="392096"/>
                          <a:pt x="857250" y="365109"/>
                        </a:cubicBezTo>
                        <a:cubicBezTo>
                          <a:pt x="960437" y="338122"/>
                          <a:pt x="1050925" y="-38116"/>
                          <a:pt x="1152525" y="3159"/>
                        </a:cubicBezTo>
                        <a:cubicBezTo>
                          <a:pt x="1254125" y="44434"/>
                          <a:pt x="1384300" y="515922"/>
                          <a:pt x="1466850" y="612759"/>
                        </a:cubicBezTo>
                        <a:cubicBezTo>
                          <a:pt x="1549400" y="709596"/>
                          <a:pt x="1614488" y="588946"/>
                          <a:pt x="1647825" y="584184"/>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1"/>
                      </a:solidFill>
                    </a:endParaRPr>
                  </a:p>
                </p:txBody>
              </p:sp>
              <p:sp>
                <p:nvSpPr>
                  <p:cNvPr id="19" name="Rectangle 18"/>
                  <p:cNvSpPr/>
                  <p:nvPr/>
                </p:nvSpPr>
                <p:spPr>
                  <a:xfrm>
                    <a:off x="5326521" y="5420588"/>
                    <a:ext cx="111147" cy="1071638"/>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20" name="Rectangle 19"/>
                  <p:cNvSpPr/>
                  <p:nvPr/>
                </p:nvSpPr>
                <p:spPr>
                  <a:xfrm>
                    <a:off x="5443491" y="5420588"/>
                    <a:ext cx="106986" cy="1071638"/>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12" name="Rectangle 11"/>
                  <p:cNvSpPr/>
                  <p:nvPr/>
                </p:nvSpPr>
                <p:spPr>
                  <a:xfrm>
                    <a:off x="4569877" y="5628130"/>
                    <a:ext cx="106870" cy="864096"/>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13" name="Rectangle 12"/>
                  <p:cNvSpPr/>
                  <p:nvPr/>
                </p:nvSpPr>
                <p:spPr>
                  <a:xfrm>
                    <a:off x="4676747" y="5682544"/>
                    <a:ext cx="106870" cy="809682"/>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14" name="Rectangle 13"/>
                  <p:cNvSpPr/>
                  <p:nvPr/>
                </p:nvSpPr>
                <p:spPr>
                  <a:xfrm>
                    <a:off x="4783617" y="5772146"/>
                    <a:ext cx="106870" cy="720080"/>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15" name="Rectangle 14"/>
                  <p:cNvSpPr/>
                  <p:nvPr/>
                </p:nvSpPr>
                <p:spPr>
                  <a:xfrm>
                    <a:off x="4894764" y="5900418"/>
                    <a:ext cx="106870" cy="591808"/>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16" name="Rectangle 15"/>
                  <p:cNvSpPr/>
                  <p:nvPr/>
                </p:nvSpPr>
                <p:spPr>
                  <a:xfrm>
                    <a:off x="5001634" y="5923252"/>
                    <a:ext cx="106870" cy="568974"/>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17" name="Rectangle 16"/>
                  <p:cNvSpPr/>
                  <p:nvPr/>
                </p:nvSpPr>
                <p:spPr>
                  <a:xfrm>
                    <a:off x="5108504" y="5764737"/>
                    <a:ext cx="106870" cy="727489"/>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18" name="Rectangle 17"/>
                  <p:cNvSpPr/>
                  <p:nvPr/>
                </p:nvSpPr>
                <p:spPr>
                  <a:xfrm>
                    <a:off x="5219651" y="5735744"/>
                    <a:ext cx="106870" cy="756482"/>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21" name="Rectangle 20"/>
                  <p:cNvSpPr/>
                  <p:nvPr/>
                </p:nvSpPr>
                <p:spPr>
                  <a:xfrm>
                    <a:off x="5550478" y="5628130"/>
                    <a:ext cx="106870" cy="864096"/>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22" name="Rectangle 21"/>
                  <p:cNvSpPr/>
                  <p:nvPr/>
                </p:nvSpPr>
                <p:spPr>
                  <a:xfrm>
                    <a:off x="5657348" y="5844154"/>
                    <a:ext cx="106870" cy="648072"/>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23" name="Rectangle 22"/>
                  <p:cNvSpPr/>
                  <p:nvPr/>
                </p:nvSpPr>
                <p:spPr>
                  <a:xfrm>
                    <a:off x="5764217" y="6132186"/>
                    <a:ext cx="118913" cy="360040"/>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24" name="Rectangle 23"/>
                  <p:cNvSpPr/>
                  <p:nvPr/>
                </p:nvSpPr>
                <p:spPr>
                  <a:xfrm>
                    <a:off x="4242818" y="6132186"/>
                    <a:ext cx="106870" cy="360040"/>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25" name="Rectangle 24"/>
                  <p:cNvSpPr/>
                  <p:nvPr/>
                </p:nvSpPr>
                <p:spPr>
                  <a:xfrm>
                    <a:off x="4349688" y="5900418"/>
                    <a:ext cx="97824" cy="591808"/>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26" name="Rectangle 25"/>
                  <p:cNvSpPr/>
                  <p:nvPr/>
                </p:nvSpPr>
                <p:spPr>
                  <a:xfrm>
                    <a:off x="4460454" y="5735744"/>
                    <a:ext cx="106870" cy="756000"/>
                  </a:xfrm>
                  <a:prstGeom prst="rect">
                    <a:avLst/>
                  </a:prstGeom>
                  <a:solidFill>
                    <a:schemeClr val="tx2">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32" name="TextBox 31">
                    <a:hlinkClick r:id="" action="ppaction://noaction"/>
                  </p:cNvPr>
                  <p:cNvSpPr txBox="1"/>
                  <p:nvPr/>
                </p:nvSpPr>
                <p:spPr>
                  <a:xfrm>
                    <a:off x="4306010" y="4501644"/>
                    <a:ext cx="1784564" cy="484247"/>
                  </a:xfrm>
                  <a:prstGeom prst="rect">
                    <a:avLst/>
                  </a:prstGeom>
                  <a:noFill/>
                </p:spPr>
                <p:txBody>
                  <a:bodyPr wrap="square" lIns="0" tIns="0" rIns="0" bIns="0" rtlCol="0">
                    <a:noAutofit/>
                  </a:bodyPr>
                  <a:lstStyle/>
                  <a:p>
                    <a:pPr marL="0" indent="0" algn="ctr">
                      <a:buNone/>
                    </a:pPr>
                    <a:r>
                      <a:rPr lang="en-GB" sz="1100" b="1" dirty="0">
                        <a:solidFill>
                          <a:schemeClr val="accent3"/>
                        </a:solidFill>
                      </a:rPr>
                      <a:t>II. CONTINUOUS  BALANCING</a:t>
                    </a:r>
                  </a:p>
                </p:txBody>
              </p:sp>
              <p:sp>
                <p:nvSpPr>
                  <p:cNvPr id="103" name="Oval 102"/>
                  <p:cNvSpPr/>
                  <p:nvPr/>
                </p:nvSpPr>
                <p:spPr>
                  <a:xfrm rot="20108908">
                    <a:off x="5532081" y="5488323"/>
                    <a:ext cx="262685" cy="532317"/>
                  </a:xfrm>
                  <a:prstGeom prst="ellipse">
                    <a:avLst/>
                  </a:prstGeom>
                  <a:noFill/>
                  <a:ln w="19050">
                    <a:solidFill>
                      <a:schemeClr val="tx2">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solidFill>
                        <a:schemeClr val="tx2"/>
                      </a:solidFill>
                    </a:endParaRPr>
                  </a:p>
                </p:txBody>
              </p:sp>
            </p:grpSp>
            <p:sp>
              <p:nvSpPr>
                <p:cNvPr id="44" name="Oval 43"/>
                <p:cNvSpPr/>
                <p:nvPr/>
              </p:nvSpPr>
              <p:spPr>
                <a:xfrm>
                  <a:off x="3531647" y="3020098"/>
                  <a:ext cx="3526804" cy="2777620"/>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solidFill>
                      <a:schemeClr val="tx2"/>
                    </a:solidFill>
                  </a:endParaRPr>
                </a:p>
              </p:txBody>
            </p:sp>
          </p:grpSp>
          <p:sp>
            <p:nvSpPr>
              <p:cNvPr id="63" name="Rectangle 62"/>
              <p:cNvSpPr/>
              <p:nvPr/>
            </p:nvSpPr>
            <p:spPr>
              <a:xfrm>
                <a:off x="5347783" y="4518147"/>
                <a:ext cx="106870" cy="216000"/>
              </a:xfrm>
              <a:prstGeom prst="rect">
                <a:avLst/>
              </a:prstGeom>
              <a:solidFill>
                <a:schemeClr val="accent4">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grpSp>
        <p:grpSp>
          <p:nvGrpSpPr>
            <p:cNvPr id="35" name="Group 34"/>
            <p:cNvGrpSpPr/>
            <p:nvPr/>
          </p:nvGrpSpPr>
          <p:grpSpPr>
            <a:xfrm>
              <a:off x="5681111" y="2348324"/>
              <a:ext cx="4775775" cy="2873195"/>
              <a:chOff x="5681111" y="2348324"/>
              <a:chExt cx="4775775" cy="2873195"/>
            </a:xfrm>
          </p:grpSpPr>
          <p:cxnSp>
            <p:nvCxnSpPr>
              <p:cNvPr id="92" name="Straight Connector 91"/>
              <p:cNvCxnSpPr>
                <a:stCxn id="103" idx="4"/>
                <a:endCxn id="43" idx="4"/>
              </p:cNvCxnSpPr>
              <p:nvPr/>
            </p:nvCxnSpPr>
            <p:spPr>
              <a:xfrm flipV="1">
                <a:off x="5904827" y="5125944"/>
                <a:ext cx="2788657" cy="95575"/>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03" idx="0"/>
                <a:endCxn id="43" idx="1"/>
              </p:cNvCxnSpPr>
              <p:nvPr/>
            </p:nvCxnSpPr>
            <p:spPr>
              <a:xfrm flipV="1">
                <a:off x="5681111" y="2755097"/>
                <a:ext cx="1765459" cy="1983398"/>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6930082" y="2348324"/>
                <a:ext cx="3526804" cy="2777620"/>
                <a:chOff x="6980124" y="1353429"/>
                <a:chExt cx="3526804" cy="2777620"/>
              </a:xfrm>
            </p:grpSpPr>
            <p:sp>
              <p:nvSpPr>
                <p:cNvPr id="72" name="Freeform 71"/>
                <p:cNvSpPr/>
                <p:nvPr/>
              </p:nvSpPr>
              <p:spPr>
                <a:xfrm>
                  <a:off x="8514258" y="2728913"/>
                  <a:ext cx="272555" cy="355558"/>
                </a:xfrm>
                <a:custGeom>
                  <a:avLst/>
                  <a:gdLst>
                    <a:gd name="connsiteX0" fmla="*/ 0 w 264319"/>
                    <a:gd name="connsiteY0" fmla="*/ 78581 h 330993"/>
                    <a:gd name="connsiteX1" fmla="*/ 197644 w 264319"/>
                    <a:gd name="connsiteY1" fmla="*/ 0 h 330993"/>
                    <a:gd name="connsiteX2" fmla="*/ 235744 w 264319"/>
                    <a:gd name="connsiteY2" fmla="*/ 54768 h 330993"/>
                    <a:gd name="connsiteX3" fmla="*/ 247650 w 264319"/>
                    <a:gd name="connsiteY3" fmla="*/ 166687 h 330993"/>
                    <a:gd name="connsiteX4" fmla="*/ 264319 w 264319"/>
                    <a:gd name="connsiteY4" fmla="*/ 330993 h 330993"/>
                    <a:gd name="connsiteX5" fmla="*/ 0 w 264319"/>
                    <a:gd name="connsiteY5" fmla="*/ 78581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319" h="330993">
                      <a:moveTo>
                        <a:pt x="0" y="78581"/>
                      </a:moveTo>
                      <a:lnTo>
                        <a:pt x="197644" y="0"/>
                      </a:lnTo>
                      <a:lnTo>
                        <a:pt x="235744" y="54768"/>
                      </a:lnTo>
                      <a:lnTo>
                        <a:pt x="247650" y="166687"/>
                      </a:lnTo>
                      <a:lnTo>
                        <a:pt x="264319" y="330993"/>
                      </a:lnTo>
                      <a:lnTo>
                        <a:pt x="0" y="78581"/>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grpSp>
              <p:nvGrpSpPr>
                <p:cNvPr id="41" name="Group 40"/>
                <p:cNvGrpSpPr/>
                <p:nvPr/>
              </p:nvGrpSpPr>
              <p:grpSpPr>
                <a:xfrm>
                  <a:off x="6980124" y="1353429"/>
                  <a:ext cx="3526804" cy="2777620"/>
                  <a:chOff x="6980124" y="1108370"/>
                  <a:chExt cx="3526804" cy="2777620"/>
                </a:xfrm>
              </p:grpSpPr>
              <p:grpSp>
                <p:nvGrpSpPr>
                  <p:cNvPr id="7" name="Group 6"/>
                  <p:cNvGrpSpPr/>
                  <p:nvPr/>
                </p:nvGrpSpPr>
                <p:grpSpPr>
                  <a:xfrm>
                    <a:off x="7597038" y="1293277"/>
                    <a:ext cx="2292978" cy="1843417"/>
                    <a:chOff x="7603306" y="1618516"/>
                    <a:chExt cx="2292978" cy="1843417"/>
                  </a:xfrm>
                </p:grpSpPr>
                <p:sp>
                  <p:nvSpPr>
                    <p:cNvPr id="34" name="Freeform 33"/>
                    <p:cNvSpPr/>
                    <p:nvPr/>
                  </p:nvSpPr>
                  <p:spPr>
                    <a:xfrm rot="17254256">
                      <a:off x="8250763" y="1816413"/>
                      <a:ext cx="998063" cy="2292978"/>
                    </a:xfrm>
                    <a:custGeom>
                      <a:avLst/>
                      <a:gdLst>
                        <a:gd name="connsiteX0" fmla="*/ 0 w 1724025"/>
                        <a:gd name="connsiteY0" fmla="*/ 1666875 h 1666875"/>
                        <a:gd name="connsiteX1" fmla="*/ 238125 w 1724025"/>
                        <a:gd name="connsiteY1" fmla="*/ 1333500 h 1666875"/>
                        <a:gd name="connsiteX2" fmla="*/ 419100 w 1724025"/>
                        <a:gd name="connsiteY2" fmla="*/ 1133475 h 1666875"/>
                        <a:gd name="connsiteX3" fmla="*/ 590550 w 1724025"/>
                        <a:gd name="connsiteY3" fmla="*/ 885825 h 1666875"/>
                        <a:gd name="connsiteX4" fmla="*/ 876300 w 1724025"/>
                        <a:gd name="connsiteY4" fmla="*/ 638175 h 1666875"/>
                        <a:gd name="connsiteX5" fmla="*/ 1143000 w 1724025"/>
                        <a:gd name="connsiteY5" fmla="*/ 371475 h 1666875"/>
                        <a:gd name="connsiteX6" fmla="*/ 1457325 w 1724025"/>
                        <a:gd name="connsiteY6" fmla="*/ 133350 h 1666875"/>
                        <a:gd name="connsiteX7" fmla="*/ 1724025 w 1724025"/>
                        <a:gd name="connsiteY7"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025" h="1666875">
                          <a:moveTo>
                            <a:pt x="0" y="1666875"/>
                          </a:moveTo>
                          <a:cubicBezTo>
                            <a:pt x="84137" y="1544637"/>
                            <a:pt x="168275" y="1422400"/>
                            <a:pt x="238125" y="1333500"/>
                          </a:cubicBezTo>
                          <a:cubicBezTo>
                            <a:pt x="307975" y="1244600"/>
                            <a:pt x="360363" y="1208087"/>
                            <a:pt x="419100" y="1133475"/>
                          </a:cubicBezTo>
                          <a:cubicBezTo>
                            <a:pt x="477838" y="1058862"/>
                            <a:pt x="514350" y="968375"/>
                            <a:pt x="590550" y="885825"/>
                          </a:cubicBezTo>
                          <a:cubicBezTo>
                            <a:pt x="666750" y="803275"/>
                            <a:pt x="784225" y="723900"/>
                            <a:pt x="876300" y="638175"/>
                          </a:cubicBezTo>
                          <a:cubicBezTo>
                            <a:pt x="968375" y="552450"/>
                            <a:pt x="1046163" y="455612"/>
                            <a:pt x="1143000" y="371475"/>
                          </a:cubicBezTo>
                          <a:cubicBezTo>
                            <a:pt x="1239838" y="287337"/>
                            <a:pt x="1360488" y="195262"/>
                            <a:pt x="1457325" y="133350"/>
                          </a:cubicBezTo>
                          <a:cubicBezTo>
                            <a:pt x="1554162" y="71438"/>
                            <a:pt x="1673225" y="19050"/>
                            <a:pt x="1724025" y="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a:p>
                  </p:txBody>
                </p:sp>
                <p:sp>
                  <p:nvSpPr>
                    <p:cNvPr id="33" name="TextBox 32">
                      <a:hlinkClick r:id="" action="ppaction://noaction"/>
                    </p:cNvPr>
                    <p:cNvSpPr txBox="1"/>
                    <p:nvPr/>
                  </p:nvSpPr>
                  <p:spPr>
                    <a:xfrm>
                      <a:off x="7870327" y="1618516"/>
                      <a:ext cx="1639729" cy="553403"/>
                    </a:xfrm>
                    <a:prstGeom prst="rect">
                      <a:avLst/>
                    </a:prstGeom>
                    <a:noFill/>
                  </p:spPr>
                  <p:txBody>
                    <a:bodyPr wrap="square" lIns="0" tIns="0" rIns="0" bIns="0" rtlCol="0">
                      <a:noAutofit/>
                    </a:bodyPr>
                    <a:lstStyle/>
                    <a:p>
                      <a:pPr marL="0" indent="0" algn="ctr">
                        <a:buNone/>
                      </a:pPr>
                      <a:r>
                        <a:rPr lang="en-GB" sz="1100" b="1" dirty="0">
                          <a:solidFill>
                            <a:schemeClr val="accent5"/>
                          </a:solidFill>
                        </a:rPr>
                        <a:t>III. CONTROLLING FREQUENCY</a:t>
                      </a:r>
                    </a:p>
                  </p:txBody>
                </p:sp>
              </p:grpSp>
              <p:sp>
                <p:nvSpPr>
                  <p:cNvPr id="43" name="Oval 42"/>
                  <p:cNvSpPr/>
                  <p:nvPr/>
                </p:nvSpPr>
                <p:spPr>
                  <a:xfrm>
                    <a:off x="6980124" y="1108370"/>
                    <a:ext cx="3526804" cy="2777620"/>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solidFill>
                        <a:schemeClr val="tx2"/>
                      </a:solidFill>
                    </a:endParaRPr>
                  </a:p>
                </p:txBody>
              </p:sp>
            </p:grpSp>
            <p:sp>
              <p:nvSpPr>
                <p:cNvPr id="71" name="Freeform 70"/>
                <p:cNvSpPr/>
                <p:nvPr/>
              </p:nvSpPr>
              <p:spPr>
                <a:xfrm>
                  <a:off x="7864059" y="2195513"/>
                  <a:ext cx="1437104" cy="1295400"/>
                </a:xfrm>
                <a:custGeom>
                  <a:avLst/>
                  <a:gdLst>
                    <a:gd name="connsiteX0" fmla="*/ 13116 w 1437104"/>
                    <a:gd name="connsiteY0" fmla="*/ 0 h 1295400"/>
                    <a:gd name="connsiteX1" fmla="*/ 22641 w 1437104"/>
                    <a:gd name="connsiteY1" fmla="*/ 85725 h 1295400"/>
                    <a:gd name="connsiteX2" fmla="*/ 222666 w 1437104"/>
                    <a:gd name="connsiteY2" fmla="*/ 138112 h 1295400"/>
                    <a:gd name="connsiteX3" fmla="*/ 279816 w 1437104"/>
                    <a:gd name="connsiteY3" fmla="*/ 314325 h 1295400"/>
                    <a:gd name="connsiteX4" fmla="*/ 432216 w 1437104"/>
                    <a:gd name="connsiteY4" fmla="*/ 361950 h 1295400"/>
                    <a:gd name="connsiteX5" fmla="*/ 479841 w 1437104"/>
                    <a:gd name="connsiteY5" fmla="*/ 523875 h 1295400"/>
                    <a:gd name="connsiteX6" fmla="*/ 646529 w 1437104"/>
                    <a:gd name="connsiteY6" fmla="*/ 614362 h 1295400"/>
                    <a:gd name="connsiteX7" fmla="*/ 870366 w 1437104"/>
                    <a:gd name="connsiteY7" fmla="*/ 542925 h 1295400"/>
                    <a:gd name="connsiteX8" fmla="*/ 922754 w 1437104"/>
                    <a:gd name="connsiteY8" fmla="*/ 838200 h 1295400"/>
                    <a:gd name="connsiteX9" fmla="*/ 1032291 w 1437104"/>
                    <a:gd name="connsiteY9" fmla="*/ 1014412 h 1295400"/>
                    <a:gd name="connsiteX10" fmla="*/ 1289466 w 1437104"/>
                    <a:gd name="connsiteY10" fmla="*/ 1081087 h 1295400"/>
                    <a:gd name="connsiteX11" fmla="*/ 1437104 w 1437104"/>
                    <a:gd name="connsiteY11" fmla="*/ 12954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7104" h="1295400">
                      <a:moveTo>
                        <a:pt x="13116" y="0"/>
                      </a:moveTo>
                      <a:cubicBezTo>
                        <a:pt x="416" y="31353"/>
                        <a:pt x="-12284" y="62706"/>
                        <a:pt x="22641" y="85725"/>
                      </a:cubicBezTo>
                      <a:cubicBezTo>
                        <a:pt x="57566" y="108744"/>
                        <a:pt x="179804" y="100012"/>
                        <a:pt x="222666" y="138112"/>
                      </a:cubicBezTo>
                      <a:cubicBezTo>
                        <a:pt x="265528" y="176212"/>
                        <a:pt x="244891" y="277019"/>
                        <a:pt x="279816" y="314325"/>
                      </a:cubicBezTo>
                      <a:cubicBezTo>
                        <a:pt x="314741" y="351631"/>
                        <a:pt x="398879" y="327025"/>
                        <a:pt x="432216" y="361950"/>
                      </a:cubicBezTo>
                      <a:cubicBezTo>
                        <a:pt x="465554" y="396875"/>
                        <a:pt x="444122" y="481806"/>
                        <a:pt x="479841" y="523875"/>
                      </a:cubicBezTo>
                      <a:cubicBezTo>
                        <a:pt x="515560" y="565944"/>
                        <a:pt x="581442" y="611187"/>
                        <a:pt x="646529" y="614362"/>
                      </a:cubicBezTo>
                      <a:cubicBezTo>
                        <a:pt x="711617" y="617537"/>
                        <a:pt x="824329" y="505619"/>
                        <a:pt x="870366" y="542925"/>
                      </a:cubicBezTo>
                      <a:cubicBezTo>
                        <a:pt x="916403" y="580231"/>
                        <a:pt x="895767" y="759619"/>
                        <a:pt x="922754" y="838200"/>
                      </a:cubicBezTo>
                      <a:cubicBezTo>
                        <a:pt x="949741" y="916781"/>
                        <a:pt x="971172" y="973931"/>
                        <a:pt x="1032291" y="1014412"/>
                      </a:cubicBezTo>
                      <a:cubicBezTo>
                        <a:pt x="1093410" y="1054893"/>
                        <a:pt x="1221997" y="1034256"/>
                        <a:pt x="1289466" y="1081087"/>
                      </a:cubicBezTo>
                      <a:cubicBezTo>
                        <a:pt x="1356935" y="1127918"/>
                        <a:pt x="1397019" y="1211659"/>
                        <a:pt x="1437104" y="1295400"/>
                      </a:cubicBezTo>
                    </a:path>
                  </a:pathLst>
                </a:cu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pSp>
        <p:grpSp>
          <p:nvGrpSpPr>
            <p:cNvPr id="28" name="Group 27"/>
            <p:cNvGrpSpPr/>
            <p:nvPr/>
          </p:nvGrpSpPr>
          <p:grpSpPr>
            <a:xfrm>
              <a:off x="121615" y="2358924"/>
              <a:ext cx="5173434" cy="3584383"/>
              <a:chOff x="121615" y="2358924"/>
              <a:chExt cx="5173434" cy="3584383"/>
            </a:xfrm>
          </p:grpSpPr>
          <p:cxnSp>
            <p:nvCxnSpPr>
              <p:cNvPr id="96" name="Straight Connector 95"/>
              <p:cNvCxnSpPr>
                <a:stCxn id="97" idx="0"/>
                <a:endCxn id="44" idx="0"/>
              </p:cNvCxnSpPr>
              <p:nvPr/>
            </p:nvCxnSpPr>
            <p:spPr>
              <a:xfrm>
                <a:off x="2843098" y="3464526"/>
                <a:ext cx="2451951" cy="107934"/>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7" idx="4"/>
                <a:endCxn id="44" idx="3"/>
              </p:cNvCxnSpPr>
              <p:nvPr/>
            </p:nvCxnSpPr>
            <p:spPr>
              <a:xfrm>
                <a:off x="2843098" y="4455116"/>
                <a:ext cx="1205037" cy="1488191"/>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21615" y="2358924"/>
                <a:ext cx="3526804" cy="2777620"/>
                <a:chOff x="121615" y="1866313"/>
                <a:chExt cx="3526804" cy="2777620"/>
              </a:xfrm>
            </p:grpSpPr>
            <p:sp>
              <p:nvSpPr>
                <p:cNvPr id="61" name="Freeform 60"/>
                <p:cNvSpPr/>
                <p:nvPr/>
              </p:nvSpPr>
              <p:spPr>
                <a:xfrm>
                  <a:off x="926551" y="3950683"/>
                  <a:ext cx="292894" cy="178594"/>
                </a:xfrm>
                <a:custGeom>
                  <a:avLst/>
                  <a:gdLst>
                    <a:gd name="connsiteX0" fmla="*/ 0 w 292894"/>
                    <a:gd name="connsiteY0" fmla="*/ 0 h 178594"/>
                    <a:gd name="connsiteX1" fmla="*/ 73819 w 292894"/>
                    <a:gd name="connsiteY1" fmla="*/ 97632 h 178594"/>
                    <a:gd name="connsiteX2" fmla="*/ 135731 w 292894"/>
                    <a:gd name="connsiteY2" fmla="*/ 159544 h 178594"/>
                    <a:gd name="connsiteX3" fmla="*/ 185738 w 292894"/>
                    <a:gd name="connsiteY3" fmla="*/ 178594 h 178594"/>
                    <a:gd name="connsiteX4" fmla="*/ 230981 w 292894"/>
                    <a:gd name="connsiteY4" fmla="*/ 140494 h 178594"/>
                    <a:gd name="connsiteX5" fmla="*/ 254794 w 292894"/>
                    <a:gd name="connsiteY5" fmla="*/ 83344 h 178594"/>
                    <a:gd name="connsiteX6" fmla="*/ 278606 w 292894"/>
                    <a:gd name="connsiteY6" fmla="*/ 30957 h 178594"/>
                    <a:gd name="connsiteX7" fmla="*/ 292894 w 292894"/>
                    <a:gd name="connsiteY7" fmla="*/ 2382 h 178594"/>
                    <a:gd name="connsiteX8" fmla="*/ 0 w 292894"/>
                    <a:gd name="connsiteY8" fmla="*/ 0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4" h="178594">
                      <a:moveTo>
                        <a:pt x="0" y="0"/>
                      </a:moveTo>
                      <a:lnTo>
                        <a:pt x="73819" y="97632"/>
                      </a:lnTo>
                      <a:lnTo>
                        <a:pt x="135731" y="159544"/>
                      </a:lnTo>
                      <a:lnTo>
                        <a:pt x="185738" y="178594"/>
                      </a:lnTo>
                      <a:lnTo>
                        <a:pt x="230981" y="140494"/>
                      </a:lnTo>
                      <a:lnTo>
                        <a:pt x="254794" y="83344"/>
                      </a:lnTo>
                      <a:lnTo>
                        <a:pt x="278606" y="30957"/>
                      </a:lnTo>
                      <a:lnTo>
                        <a:pt x="292894" y="2382"/>
                      </a:lnTo>
                      <a:lnTo>
                        <a:pt x="0" y="0"/>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30" name="Freeform 29"/>
                <p:cNvSpPr/>
                <p:nvPr/>
              </p:nvSpPr>
              <p:spPr>
                <a:xfrm>
                  <a:off x="1027156" y="2786947"/>
                  <a:ext cx="158974" cy="188898"/>
                </a:xfrm>
                <a:custGeom>
                  <a:avLst/>
                  <a:gdLst>
                    <a:gd name="connsiteX0" fmla="*/ 61913 w 123825"/>
                    <a:gd name="connsiteY0" fmla="*/ 0 h 185737"/>
                    <a:gd name="connsiteX1" fmla="*/ 0 w 123825"/>
                    <a:gd name="connsiteY1" fmla="*/ 185737 h 185737"/>
                    <a:gd name="connsiteX2" fmla="*/ 123825 w 123825"/>
                    <a:gd name="connsiteY2" fmla="*/ 185737 h 185737"/>
                    <a:gd name="connsiteX3" fmla="*/ 61913 w 123825"/>
                    <a:gd name="connsiteY3" fmla="*/ 0 h 185737"/>
                  </a:gdLst>
                  <a:ahLst/>
                  <a:cxnLst>
                    <a:cxn ang="0">
                      <a:pos x="connsiteX0" y="connsiteY0"/>
                    </a:cxn>
                    <a:cxn ang="0">
                      <a:pos x="connsiteX1" y="connsiteY1"/>
                    </a:cxn>
                    <a:cxn ang="0">
                      <a:pos x="connsiteX2" y="connsiteY2"/>
                    </a:cxn>
                    <a:cxn ang="0">
                      <a:pos x="connsiteX3" y="connsiteY3"/>
                    </a:cxn>
                  </a:cxnLst>
                  <a:rect l="l" t="t" r="r" b="b"/>
                  <a:pathLst>
                    <a:path w="123825" h="185737">
                      <a:moveTo>
                        <a:pt x="61913" y="0"/>
                      </a:moveTo>
                      <a:lnTo>
                        <a:pt x="0" y="185737"/>
                      </a:lnTo>
                      <a:lnTo>
                        <a:pt x="123825" y="185737"/>
                      </a:lnTo>
                      <a:lnTo>
                        <a:pt x="61913" y="0"/>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p>
              </p:txBody>
            </p:sp>
            <p:sp>
              <p:nvSpPr>
                <p:cNvPr id="5" name="Oval 4"/>
                <p:cNvSpPr/>
                <p:nvPr/>
              </p:nvSpPr>
              <p:spPr>
                <a:xfrm>
                  <a:off x="121615" y="1866313"/>
                  <a:ext cx="3526804" cy="2777620"/>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solidFill>
                      <a:schemeClr val="tx2"/>
                    </a:solidFill>
                  </a:endParaRPr>
                </a:p>
              </p:txBody>
            </p:sp>
            <p:sp>
              <p:nvSpPr>
                <p:cNvPr id="27" name="Freeform 26"/>
                <p:cNvSpPr/>
                <p:nvPr/>
              </p:nvSpPr>
              <p:spPr>
                <a:xfrm flipH="1">
                  <a:off x="749103" y="2803207"/>
                  <a:ext cx="2474413" cy="894022"/>
                </a:xfrm>
                <a:custGeom>
                  <a:avLst/>
                  <a:gdLst>
                    <a:gd name="connsiteX0" fmla="*/ 0 w 1838325"/>
                    <a:gd name="connsiteY0" fmla="*/ 593603 h 621141"/>
                    <a:gd name="connsiteX1" fmla="*/ 80963 w 1838325"/>
                    <a:gd name="connsiteY1" fmla="*/ 588840 h 621141"/>
                    <a:gd name="connsiteX2" fmla="*/ 190500 w 1838325"/>
                    <a:gd name="connsiteY2" fmla="*/ 269753 h 621141"/>
                    <a:gd name="connsiteX3" fmla="*/ 319088 w 1838325"/>
                    <a:gd name="connsiteY3" fmla="*/ 398340 h 621141"/>
                    <a:gd name="connsiteX4" fmla="*/ 461963 w 1838325"/>
                    <a:gd name="connsiteY4" fmla="*/ 160215 h 621141"/>
                    <a:gd name="connsiteX5" fmla="*/ 585788 w 1838325"/>
                    <a:gd name="connsiteY5" fmla="*/ 593603 h 621141"/>
                    <a:gd name="connsiteX6" fmla="*/ 776288 w 1838325"/>
                    <a:gd name="connsiteY6" fmla="*/ 274515 h 621141"/>
                    <a:gd name="connsiteX7" fmla="*/ 890588 w 1838325"/>
                    <a:gd name="connsiteY7" fmla="*/ 379290 h 621141"/>
                    <a:gd name="connsiteX8" fmla="*/ 1023938 w 1838325"/>
                    <a:gd name="connsiteY8" fmla="*/ 141165 h 621141"/>
                    <a:gd name="connsiteX9" fmla="*/ 1138238 w 1838325"/>
                    <a:gd name="connsiteY9" fmla="*/ 565028 h 621141"/>
                    <a:gd name="connsiteX10" fmla="*/ 1333500 w 1838325"/>
                    <a:gd name="connsiteY10" fmla="*/ 250703 h 621141"/>
                    <a:gd name="connsiteX11" fmla="*/ 1438275 w 1838325"/>
                    <a:gd name="connsiteY11" fmla="*/ 336428 h 621141"/>
                    <a:gd name="connsiteX12" fmla="*/ 1581150 w 1838325"/>
                    <a:gd name="connsiteY12" fmla="*/ 3053 h 621141"/>
                    <a:gd name="connsiteX13" fmla="*/ 1733550 w 1838325"/>
                    <a:gd name="connsiteY13" fmla="*/ 565028 h 621141"/>
                    <a:gd name="connsiteX14" fmla="*/ 1838325 w 1838325"/>
                    <a:gd name="connsiteY14" fmla="*/ 445965 h 62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8325" h="621141">
                      <a:moveTo>
                        <a:pt x="0" y="593603"/>
                      </a:moveTo>
                      <a:cubicBezTo>
                        <a:pt x="24606" y="618209"/>
                        <a:pt x="49213" y="642815"/>
                        <a:pt x="80963" y="588840"/>
                      </a:cubicBezTo>
                      <a:cubicBezTo>
                        <a:pt x="112713" y="534865"/>
                        <a:pt x="150813" y="301503"/>
                        <a:pt x="190500" y="269753"/>
                      </a:cubicBezTo>
                      <a:cubicBezTo>
                        <a:pt x="230188" y="238003"/>
                        <a:pt x="273844" y="416596"/>
                        <a:pt x="319088" y="398340"/>
                      </a:cubicBezTo>
                      <a:cubicBezTo>
                        <a:pt x="364332" y="380084"/>
                        <a:pt x="417513" y="127671"/>
                        <a:pt x="461963" y="160215"/>
                      </a:cubicBezTo>
                      <a:cubicBezTo>
                        <a:pt x="506413" y="192759"/>
                        <a:pt x="533401" y="574553"/>
                        <a:pt x="585788" y="593603"/>
                      </a:cubicBezTo>
                      <a:cubicBezTo>
                        <a:pt x="638176" y="612653"/>
                        <a:pt x="725488" y="310234"/>
                        <a:pt x="776288" y="274515"/>
                      </a:cubicBezTo>
                      <a:cubicBezTo>
                        <a:pt x="827088" y="238796"/>
                        <a:pt x="849313" y="401515"/>
                        <a:pt x="890588" y="379290"/>
                      </a:cubicBezTo>
                      <a:cubicBezTo>
                        <a:pt x="931863" y="357065"/>
                        <a:pt x="982663" y="110209"/>
                        <a:pt x="1023938" y="141165"/>
                      </a:cubicBezTo>
                      <a:cubicBezTo>
                        <a:pt x="1065213" y="172121"/>
                        <a:pt x="1086644" y="546772"/>
                        <a:pt x="1138238" y="565028"/>
                      </a:cubicBezTo>
                      <a:cubicBezTo>
                        <a:pt x="1189832" y="583284"/>
                        <a:pt x="1283494" y="288803"/>
                        <a:pt x="1333500" y="250703"/>
                      </a:cubicBezTo>
                      <a:cubicBezTo>
                        <a:pt x="1383506" y="212603"/>
                        <a:pt x="1397000" y="377703"/>
                        <a:pt x="1438275" y="336428"/>
                      </a:cubicBezTo>
                      <a:cubicBezTo>
                        <a:pt x="1479550" y="295153"/>
                        <a:pt x="1531938" y="-35047"/>
                        <a:pt x="1581150" y="3053"/>
                      </a:cubicBezTo>
                      <a:cubicBezTo>
                        <a:pt x="1630363" y="41153"/>
                        <a:pt x="1690688" y="491209"/>
                        <a:pt x="1733550" y="565028"/>
                      </a:cubicBezTo>
                      <a:cubicBezTo>
                        <a:pt x="1776413" y="638847"/>
                        <a:pt x="1819275" y="466602"/>
                        <a:pt x="1838325" y="445965"/>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cxnSp>
              <p:nvCxnSpPr>
                <p:cNvPr id="29" name="Straight Connector 28"/>
                <p:cNvCxnSpPr/>
                <p:nvPr/>
              </p:nvCxnSpPr>
              <p:spPr>
                <a:xfrm>
                  <a:off x="907251" y="2975468"/>
                  <a:ext cx="432000" cy="0"/>
                </a:xfrm>
                <a:prstGeom prst="line">
                  <a:avLst/>
                </a:prstGeom>
                <a:ln>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a:hlinkClick r:id="" action="ppaction://noaction"/>
                </p:cNvPr>
                <p:cNvSpPr txBox="1"/>
                <p:nvPr/>
              </p:nvSpPr>
              <p:spPr>
                <a:xfrm>
                  <a:off x="868075" y="2044104"/>
                  <a:ext cx="1950842" cy="466430"/>
                </a:xfrm>
                <a:prstGeom prst="rect">
                  <a:avLst/>
                </a:prstGeom>
                <a:noFill/>
              </p:spPr>
              <p:txBody>
                <a:bodyPr wrap="square" lIns="0" tIns="0" rIns="0" bIns="0" rtlCol="0">
                  <a:noAutofit/>
                </a:bodyPr>
                <a:lstStyle/>
                <a:p>
                  <a:pPr marL="0" indent="0" algn="ctr">
                    <a:buNone/>
                  </a:pPr>
                  <a:r>
                    <a:rPr lang="en-GB" sz="1100" b="1" dirty="0">
                      <a:solidFill>
                        <a:schemeClr val="accent4"/>
                      </a:solidFill>
                    </a:rPr>
                    <a:t>I. PLANNING FOR EXTREMES</a:t>
                  </a:r>
                </a:p>
              </p:txBody>
            </p:sp>
            <p:sp>
              <p:nvSpPr>
                <p:cNvPr id="97" name="Oval 96"/>
                <p:cNvSpPr/>
                <p:nvPr/>
              </p:nvSpPr>
              <p:spPr>
                <a:xfrm>
                  <a:off x="2428521" y="2971915"/>
                  <a:ext cx="829153" cy="990590"/>
                </a:xfrm>
                <a:prstGeom prst="ellipse">
                  <a:avLst/>
                </a:prstGeom>
                <a:noFill/>
                <a:ln w="19050">
                  <a:solidFill>
                    <a:schemeClr val="tx2">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497" tIns="40497" rIns="40497" bIns="40497" numCol="1" spcCol="0" rtlCol="0" fromWordArt="0" anchor="ctr" anchorCtr="0" forceAA="0" compatLnSpc="1">
                  <a:prstTxWarp prst="textNoShape">
                    <a:avLst/>
                  </a:prstTxWarp>
                  <a:noAutofit/>
                </a:bodyPr>
                <a:lstStyle/>
                <a:p>
                  <a:pPr marL="0" indent="0" algn="ctr">
                    <a:buNone/>
                  </a:pPr>
                  <a:endParaRPr lang="en-GB" sz="1100" dirty="0" err="1">
                    <a:solidFill>
                      <a:schemeClr val="tx2"/>
                    </a:solidFill>
                  </a:endParaRPr>
                </a:p>
              </p:txBody>
            </p:sp>
            <p:cxnSp>
              <p:nvCxnSpPr>
                <p:cNvPr id="62" name="Straight Connector 61"/>
                <p:cNvCxnSpPr/>
                <p:nvPr/>
              </p:nvCxnSpPr>
              <p:spPr>
                <a:xfrm>
                  <a:off x="855067" y="3947548"/>
                  <a:ext cx="504000" cy="0"/>
                </a:xfrm>
                <a:prstGeom prst="line">
                  <a:avLst/>
                </a:prstGeom>
                <a:ln>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089394" y="2994812"/>
                  <a:ext cx="0" cy="900000"/>
                </a:xfrm>
                <a:prstGeom prst="straightConnector1">
                  <a:avLst/>
                </a:prstGeom>
                <a:ln>
                  <a:solidFill>
                    <a:schemeClr val="accent4">
                      <a:alpha val="50000"/>
                    </a:schemeClr>
                  </a:solidFill>
                  <a:prstDash val="sysDash"/>
                  <a:headEnd type="triangle"/>
                  <a:tailEnd type="triangle"/>
                </a:ln>
              </p:spPr>
              <p:style>
                <a:lnRef idx="1">
                  <a:schemeClr val="accent4"/>
                </a:lnRef>
                <a:fillRef idx="0">
                  <a:schemeClr val="accent4"/>
                </a:fillRef>
                <a:effectRef idx="0">
                  <a:schemeClr val="accent4"/>
                </a:effectRef>
                <a:fontRef idx="minor">
                  <a:schemeClr val="tx1"/>
                </a:fontRef>
              </p:style>
            </p:cxnSp>
            <p:sp>
              <p:nvSpPr>
                <p:cNvPr id="58" name="TextBox 57"/>
                <p:cNvSpPr txBox="1"/>
                <p:nvPr/>
              </p:nvSpPr>
              <p:spPr>
                <a:xfrm>
                  <a:off x="1457474" y="2761125"/>
                  <a:ext cx="666172" cy="198822"/>
                </a:xfrm>
                <a:prstGeom prst="rect">
                  <a:avLst/>
                </a:prstGeom>
                <a:noFill/>
              </p:spPr>
              <p:txBody>
                <a:bodyPr wrap="square" lIns="0" tIns="0" rIns="0" bIns="0" rtlCol="0">
                  <a:noAutofit/>
                </a:bodyPr>
                <a:lstStyle/>
                <a:p>
                  <a:pPr marL="0" indent="0" algn="r">
                    <a:buNone/>
                  </a:pPr>
                  <a:r>
                    <a:rPr lang="en-GB" sz="900" b="1" dirty="0">
                      <a:solidFill>
                        <a:schemeClr val="accent1"/>
                      </a:solidFill>
                    </a:rPr>
                    <a:t>Demand</a:t>
                  </a:r>
                </a:p>
              </p:txBody>
            </p:sp>
            <p:sp>
              <p:nvSpPr>
                <p:cNvPr id="76" name="TextBox 75"/>
                <p:cNvSpPr txBox="1"/>
                <p:nvPr/>
              </p:nvSpPr>
              <p:spPr>
                <a:xfrm>
                  <a:off x="1377384" y="3817152"/>
                  <a:ext cx="1160210" cy="240117"/>
                </a:xfrm>
                <a:prstGeom prst="rect">
                  <a:avLst/>
                </a:prstGeom>
                <a:noFill/>
              </p:spPr>
              <p:txBody>
                <a:bodyPr wrap="square" lIns="0" tIns="0" rIns="0" bIns="0" rtlCol="0">
                  <a:noAutofit/>
                </a:bodyPr>
                <a:lstStyle/>
                <a:p>
                  <a:pPr marL="0" indent="0" algn="r">
                    <a:buNone/>
                  </a:pPr>
                  <a:r>
                    <a:rPr lang="en-GB" sz="900" b="1" dirty="0">
                      <a:solidFill>
                        <a:schemeClr val="accent2"/>
                      </a:solidFill>
                    </a:rPr>
                    <a:t>Variable supply</a:t>
                  </a:r>
                </a:p>
              </p:txBody>
            </p:sp>
            <p:sp>
              <p:nvSpPr>
                <p:cNvPr id="59" name="Freeform 58"/>
                <p:cNvSpPr/>
                <p:nvPr/>
              </p:nvSpPr>
              <p:spPr>
                <a:xfrm>
                  <a:off x="872823" y="3649117"/>
                  <a:ext cx="2334827" cy="480160"/>
                </a:xfrm>
                <a:custGeom>
                  <a:avLst/>
                  <a:gdLst>
                    <a:gd name="connsiteX0" fmla="*/ 0 w 2334827"/>
                    <a:gd name="connsiteY0" fmla="*/ 213166 h 480160"/>
                    <a:gd name="connsiteX1" fmla="*/ 230819 w 2334827"/>
                    <a:gd name="connsiteY1" fmla="*/ 479496 h 480160"/>
                    <a:gd name="connsiteX2" fmla="*/ 355106 w 2334827"/>
                    <a:gd name="connsiteY2" fmla="*/ 284188 h 480160"/>
                    <a:gd name="connsiteX3" fmla="*/ 452761 w 2334827"/>
                    <a:gd name="connsiteY3" fmla="*/ 133267 h 480160"/>
                    <a:gd name="connsiteX4" fmla="*/ 630314 w 2334827"/>
                    <a:gd name="connsiteY4" fmla="*/ 53368 h 480160"/>
                    <a:gd name="connsiteX5" fmla="*/ 816745 w 2334827"/>
                    <a:gd name="connsiteY5" fmla="*/ 97757 h 480160"/>
                    <a:gd name="connsiteX6" fmla="*/ 1029809 w 2334827"/>
                    <a:gd name="connsiteY6" fmla="*/ 102 h 480160"/>
                    <a:gd name="connsiteX7" fmla="*/ 1233996 w 2334827"/>
                    <a:gd name="connsiteY7" fmla="*/ 80001 h 480160"/>
                    <a:gd name="connsiteX8" fmla="*/ 1376038 w 2334827"/>
                    <a:gd name="connsiteY8" fmla="*/ 124390 h 480160"/>
                    <a:gd name="connsiteX9" fmla="*/ 1580225 w 2334827"/>
                    <a:gd name="connsiteY9" fmla="*/ 115512 h 480160"/>
                    <a:gd name="connsiteX10" fmla="*/ 1748901 w 2334827"/>
                    <a:gd name="connsiteY10" fmla="*/ 177656 h 480160"/>
                    <a:gd name="connsiteX11" fmla="*/ 1899821 w 2334827"/>
                    <a:gd name="connsiteY11" fmla="*/ 222044 h 480160"/>
                    <a:gd name="connsiteX12" fmla="*/ 2139518 w 2334827"/>
                    <a:gd name="connsiteY12" fmla="*/ 213166 h 480160"/>
                    <a:gd name="connsiteX13" fmla="*/ 2334827 w 2334827"/>
                    <a:gd name="connsiteY13" fmla="*/ 142145 h 4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827" h="480160">
                      <a:moveTo>
                        <a:pt x="0" y="213166"/>
                      </a:moveTo>
                      <a:cubicBezTo>
                        <a:pt x="85817" y="340412"/>
                        <a:pt x="171635" y="467659"/>
                        <a:pt x="230819" y="479496"/>
                      </a:cubicBezTo>
                      <a:cubicBezTo>
                        <a:pt x="290003" y="491333"/>
                        <a:pt x="318116" y="341893"/>
                        <a:pt x="355106" y="284188"/>
                      </a:cubicBezTo>
                      <a:cubicBezTo>
                        <a:pt x="392096" y="226483"/>
                        <a:pt x="406893" y="171737"/>
                        <a:pt x="452761" y="133267"/>
                      </a:cubicBezTo>
                      <a:cubicBezTo>
                        <a:pt x="498629" y="94797"/>
                        <a:pt x="569650" y="59286"/>
                        <a:pt x="630314" y="53368"/>
                      </a:cubicBezTo>
                      <a:cubicBezTo>
                        <a:pt x="690978" y="47450"/>
                        <a:pt x="750163" y="106635"/>
                        <a:pt x="816745" y="97757"/>
                      </a:cubicBezTo>
                      <a:cubicBezTo>
                        <a:pt x="883328" y="88879"/>
                        <a:pt x="960267" y="3061"/>
                        <a:pt x="1029809" y="102"/>
                      </a:cubicBezTo>
                      <a:cubicBezTo>
                        <a:pt x="1099351" y="-2857"/>
                        <a:pt x="1176291" y="59286"/>
                        <a:pt x="1233996" y="80001"/>
                      </a:cubicBezTo>
                      <a:cubicBezTo>
                        <a:pt x="1291701" y="100716"/>
                        <a:pt x="1318333" y="118472"/>
                        <a:pt x="1376038" y="124390"/>
                      </a:cubicBezTo>
                      <a:cubicBezTo>
                        <a:pt x="1433743" y="130308"/>
                        <a:pt x="1518081" y="106634"/>
                        <a:pt x="1580225" y="115512"/>
                      </a:cubicBezTo>
                      <a:cubicBezTo>
                        <a:pt x="1642369" y="124390"/>
                        <a:pt x="1695635" y="159901"/>
                        <a:pt x="1748901" y="177656"/>
                      </a:cubicBezTo>
                      <a:cubicBezTo>
                        <a:pt x="1802167" y="195411"/>
                        <a:pt x="1834718" y="216126"/>
                        <a:pt x="1899821" y="222044"/>
                      </a:cubicBezTo>
                      <a:cubicBezTo>
                        <a:pt x="1964924" y="227962"/>
                        <a:pt x="2067017" y="226482"/>
                        <a:pt x="2139518" y="213166"/>
                      </a:cubicBezTo>
                      <a:cubicBezTo>
                        <a:pt x="2212019" y="199850"/>
                        <a:pt x="2299316" y="153982"/>
                        <a:pt x="2334827" y="142145"/>
                      </a:cubicBezTo>
                    </a:path>
                  </a:pathLst>
                </a:cu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pSp>
      </p:grpSp>
      <p:sp>
        <p:nvSpPr>
          <p:cNvPr id="78" name="Chevron 77"/>
          <p:cNvSpPr/>
          <p:nvPr/>
        </p:nvSpPr>
        <p:spPr>
          <a:xfrm>
            <a:off x="449381" y="1969179"/>
            <a:ext cx="2880001" cy="582543"/>
          </a:xfrm>
          <a:prstGeom prst="chevron">
            <a:avLst/>
          </a:prstGeom>
          <a:solidFill>
            <a:schemeClr val="accent1"/>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9" tIns="41729" rIns="41729" bIns="41729" numCol="1" spcCol="0" rtlCol="0" fromWordArt="0" anchor="ctr" anchorCtr="0" forceAA="0" compatLnSpc="1">
            <a:prstTxWarp prst="textNoShape">
              <a:avLst/>
            </a:prstTxWarp>
            <a:noAutofit/>
          </a:bodyPr>
          <a:lstStyle/>
          <a:p>
            <a:pPr marL="0" indent="0" algn="ctr">
              <a:buNone/>
            </a:pPr>
            <a:r>
              <a:rPr lang="en-GB" sz="1800" dirty="0">
                <a:solidFill>
                  <a:schemeClr val="bg1">
                    <a:lumMod val="95000"/>
                  </a:schemeClr>
                </a:solidFill>
              </a:rPr>
              <a:t>Years to months</a:t>
            </a:r>
          </a:p>
        </p:txBody>
      </p:sp>
      <p:sp>
        <p:nvSpPr>
          <p:cNvPr id="85" name="Chevron 84"/>
          <p:cNvSpPr/>
          <p:nvPr/>
        </p:nvSpPr>
        <p:spPr>
          <a:xfrm>
            <a:off x="3689740" y="1969179"/>
            <a:ext cx="2880001" cy="582543"/>
          </a:xfrm>
          <a:prstGeom prst="chevron">
            <a:avLst/>
          </a:prstGeom>
          <a:solidFill>
            <a:schemeClr val="accent1"/>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9" tIns="41729" rIns="41729" bIns="41729" numCol="1" spcCol="0" rtlCol="0" fromWordArt="0" anchor="ctr" anchorCtr="0" forceAA="0" compatLnSpc="1">
            <a:prstTxWarp prst="textNoShape">
              <a:avLst/>
            </a:prstTxWarp>
            <a:noAutofit/>
          </a:bodyPr>
          <a:lstStyle/>
          <a:p>
            <a:pPr marL="0" indent="0" algn="ctr">
              <a:buNone/>
            </a:pPr>
            <a:r>
              <a:rPr lang="en-GB" sz="1800" dirty="0">
                <a:solidFill>
                  <a:schemeClr val="bg1">
                    <a:lumMod val="95000"/>
                  </a:schemeClr>
                </a:solidFill>
              </a:rPr>
              <a:t>Weeks to hours</a:t>
            </a:r>
          </a:p>
        </p:txBody>
      </p:sp>
      <p:sp>
        <p:nvSpPr>
          <p:cNvPr id="86" name="Chevron 85"/>
          <p:cNvSpPr/>
          <p:nvPr/>
        </p:nvSpPr>
        <p:spPr>
          <a:xfrm>
            <a:off x="7290447" y="1969179"/>
            <a:ext cx="2880001" cy="582543"/>
          </a:xfrm>
          <a:prstGeom prst="chevron">
            <a:avLst/>
          </a:prstGeom>
          <a:solidFill>
            <a:schemeClr val="accent1"/>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29" tIns="41729" rIns="41729" bIns="41729" numCol="1" spcCol="0" rtlCol="0" fromWordArt="0" anchor="ctr" anchorCtr="0" forceAA="0" compatLnSpc="1">
            <a:prstTxWarp prst="textNoShape">
              <a:avLst/>
            </a:prstTxWarp>
            <a:noAutofit/>
          </a:bodyPr>
          <a:lstStyle/>
          <a:p>
            <a:pPr marL="0" indent="0" algn="ctr">
              <a:buNone/>
            </a:pPr>
            <a:r>
              <a:rPr lang="en-GB" sz="1800" dirty="0">
                <a:solidFill>
                  <a:schemeClr val="bg1">
                    <a:lumMod val="95000"/>
                  </a:schemeClr>
                </a:solidFill>
              </a:rPr>
              <a:t>Minutes to seconds</a:t>
            </a:r>
          </a:p>
        </p:txBody>
      </p:sp>
      <p:sp>
        <p:nvSpPr>
          <p:cNvPr id="60" name="Content Placeholder 6"/>
          <p:cNvSpPr txBox="1">
            <a:spLocks/>
          </p:cNvSpPr>
          <p:nvPr/>
        </p:nvSpPr>
        <p:spPr>
          <a:xfrm>
            <a:off x="6946901" y="6920646"/>
            <a:ext cx="3535020" cy="272365"/>
          </a:xfrm>
          <a:prstGeom prst="rect">
            <a:avLst/>
          </a:prstGeom>
        </p:spPr>
        <p:txBody>
          <a:bodyPr lIns="104204" tIns="52101" rIns="104204" bIns="52101"/>
          <a:lstStyle>
            <a:lvl1pPr marL="307782" indent="-307782" algn="l" defTabSz="861738" rtl="0" eaLnBrk="1" latinLnBrk="0" hangingPunct="1">
              <a:lnSpc>
                <a:spcPct val="100000"/>
              </a:lnSpc>
              <a:spcBef>
                <a:spcPts val="513"/>
              </a:spcBef>
              <a:buClr>
                <a:schemeClr val="accent1"/>
              </a:buClr>
              <a:buFont typeface="Arial" panose="020B0604020202020204" pitchFamily="34" charset="0"/>
              <a:buChar char="●"/>
              <a:defRPr sz="1500" kern="1200">
                <a:solidFill>
                  <a:schemeClr val="tx1"/>
                </a:solidFill>
                <a:latin typeface="+mn-lt"/>
                <a:ea typeface="+mn-ea"/>
                <a:cs typeface="+mn-cs"/>
              </a:defRPr>
            </a:lvl1pPr>
            <a:lvl2pPr marL="615563" indent="-307782" algn="l" defTabSz="861738" rtl="0" eaLnBrk="1" latinLnBrk="0" hangingPunct="1">
              <a:lnSpc>
                <a:spcPct val="100000"/>
              </a:lnSpc>
              <a:spcBef>
                <a:spcPts val="513"/>
              </a:spcBef>
              <a:buClr>
                <a:schemeClr val="accent1"/>
              </a:buClr>
              <a:buFont typeface="Arial" panose="020B0604020202020204" pitchFamily="34" charset="0"/>
              <a:buChar char="˗"/>
              <a:defRPr sz="1400" kern="1200">
                <a:solidFill>
                  <a:schemeClr val="tx1"/>
                </a:solidFill>
                <a:latin typeface="+mn-lt"/>
                <a:ea typeface="+mn-ea"/>
                <a:cs typeface="+mn-cs"/>
              </a:defRPr>
            </a:lvl2pPr>
            <a:lvl3pPr marL="922917" indent="-307782" algn="l" defTabSz="861738" rtl="0" eaLnBrk="1" latinLnBrk="0" hangingPunct="1">
              <a:lnSpc>
                <a:spcPct val="100000"/>
              </a:lnSpc>
              <a:spcBef>
                <a:spcPts val="257"/>
              </a:spcBef>
              <a:buClr>
                <a:schemeClr val="accent1"/>
              </a:buClr>
              <a:buFont typeface="Arial" panose="020B0604020202020204" pitchFamily="34" charset="0"/>
              <a:buChar char="●"/>
              <a:defRPr sz="1200" kern="1200">
                <a:solidFill>
                  <a:schemeClr val="tx1"/>
                </a:solidFill>
                <a:latin typeface="+mn-lt"/>
                <a:ea typeface="+mn-ea"/>
                <a:cs typeface="+mn-cs"/>
              </a:defRPr>
            </a:lvl3pPr>
            <a:lvl4pPr marL="1231126" indent="-307782" algn="l" defTabSz="861738" rtl="0" eaLnBrk="1" latinLnBrk="0" hangingPunct="1">
              <a:lnSpc>
                <a:spcPct val="100000"/>
              </a:lnSpc>
              <a:spcBef>
                <a:spcPts val="257"/>
              </a:spcBef>
              <a:buClr>
                <a:schemeClr val="accent1"/>
              </a:buClr>
              <a:buFont typeface="Arial" panose="020B0604020202020204" pitchFamily="34" charset="0"/>
              <a:buChar char="˗"/>
              <a:defRPr sz="1000" kern="1200">
                <a:solidFill>
                  <a:schemeClr val="tx1"/>
                </a:solidFill>
                <a:latin typeface="+mn-lt"/>
                <a:ea typeface="+mn-ea"/>
                <a:cs typeface="+mn-cs"/>
              </a:defRPr>
            </a:lvl4pPr>
            <a:lvl5pPr marL="1538906" indent="-307782" algn="l" defTabSz="861738" rtl="0" eaLnBrk="1" latinLnBrk="0" hangingPunct="1">
              <a:lnSpc>
                <a:spcPct val="100000"/>
              </a:lnSpc>
              <a:spcBef>
                <a:spcPts val="257"/>
              </a:spcBef>
              <a:buClr>
                <a:schemeClr val="accent1"/>
              </a:buClr>
              <a:buFont typeface="Arial" panose="020B0604020202020204" pitchFamily="34" charset="0"/>
              <a:buChar char="●"/>
              <a:defRPr sz="1000" kern="1200">
                <a:solidFill>
                  <a:schemeClr val="tx1"/>
                </a:solidFill>
                <a:latin typeface="+mn-lt"/>
                <a:ea typeface="+mn-ea"/>
                <a:cs typeface="+mn-cs"/>
              </a:defRPr>
            </a:lvl5pPr>
            <a:lvl6pPr marL="1846688" indent="-307782" algn="l" defTabSz="861738" rtl="0" eaLnBrk="1" latinLnBrk="0" hangingPunct="1">
              <a:lnSpc>
                <a:spcPct val="100000"/>
              </a:lnSpc>
              <a:spcBef>
                <a:spcPts val="257"/>
              </a:spcBef>
              <a:buClr>
                <a:schemeClr val="accent1"/>
              </a:buClr>
              <a:buFont typeface="Arial" panose="020B0604020202020204" pitchFamily="34" charset="0"/>
              <a:buChar char="˗"/>
              <a:defRPr sz="1000" kern="1200" baseline="0">
                <a:solidFill>
                  <a:schemeClr val="tx1"/>
                </a:solidFill>
                <a:latin typeface="+mn-lt"/>
                <a:ea typeface="+mn-ea"/>
                <a:cs typeface="+mn-cs"/>
              </a:defRPr>
            </a:lvl6pPr>
            <a:lvl7pPr marL="2154469" indent="-307782" algn="l" defTabSz="861738" rtl="0" eaLnBrk="1" latinLnBrk="0" hangingPunct="1">
              <a:lnSpc>
                <a:spcPct val="100000"/>
              </a:lnSpc>
              <a:spcBef>
                <a:spcPts val="257"/>
              </a:spcBef>
              <a:buClr>
                <a:schemeClr val="accent1"/>
              </a:buClr>
              <a:buFont typeface="Arial" panose="020B0604020202020204" pitchFamily="34" charset="0"/>
              <a:buChar char="●"/>
              <a:defRPr sz="1000" kern="1200" baseline="0">
                <a:solidFill>
                  <a:schemeClr val="tx1"/>
                </a:solidFill>
                <a:latin typeface="+mn-lt"/>
                <a:ea typeface="+mn-ea"/>
                <a:cs typeface="+mn-cs"/>
              </a:defRPr>
            </a:lvl7pPr>
            <a:lvl8pPr marL="2462250" indent="-307782" algn="l" defTabSz="861738" rtl="0" eaLnBrk="1" latinLnBrk="0" hangingPunct="1">
              <a:lnSpc>
                <a:spcPct val="100000"/>
              </a:lnSpc>
              <a:spcBef>
                <a:spcPts val="257"/>
              </a:spcBef>
              <a:buClr>
                <a:schemeClr val="accent1"/>
              </a:buClr>
              <a:buFont typeface="Arial" panose="020B0604020202020204" pitchFamily="34" charset="0"/>
              <a:buChar char="˗"/>
              <a:defRPr sz="1000" kern="1200" baseline="0">
                <a:solidFill>
                  <a:schemeClr val="tx1"/>
                </a:solidFill>
                <a:latin typeface="+mn-lt"/>
                <a:ea typeface="+mn-ea"/>
                <a:cs typeface="+mn-cs"/>
              </a:defRPr>
            </a:lvl8pPr>
            <a:lvl9pPr marL="2770032" indent="-307782" algn="l" defTabSz="861738" rtl="0" eaLnBrk="1" latinLnBrk="0" hangingPunct="1">
              <a:lnSpc>
                <a:spcPct val="90000"/>
              </a:lnSpc>
              <a:spcBef>
                <a:spcPts val="257"/>
              </a:spcBef>
              <a:buClr>
                <a:schemeClr val="accent1"/>
              </a:buClr>
              <a:buFont typeface="Arial" panose="020B0604020202020204" pitchFamily="34" charset="0"/>
              <a:buChar char="●"/>
              <a:defRPr sz="1000" kern="1200">
                <a:solidFill>
                  <a:schemeClr val="tx1"/>
                </a:solidFill>
                <a:latin typeface="+mn-lt"/>
                <a:ea typeface="+mn-ea"/>
                <a:cs typeface="+mn-cs"/>
              </a:defRPr>
            </a:lvl9pPr>
          </a:lstStyle>
          <a:p>
            <a:pPr marL="0" indent="0" algn="r">
              <a:buNone/>
            </a:pPr>
            <a:r>
              <a:rPr lang="en-GB" sz="1100" dirty="0"/>
              <a:t>Source: Bloomberg New Energy Finance </a:t>
            </a:r>
            <a:endParaRPr lang="en-US" sz="1100" dirty="0"/>
          </a:p>
        </p:txBody>
      </p:sp>
    </p:spTree>
    <p:extLst>
      <p:ext uri="{BB962C8B-B14F-4D97-AF65-F5344CB8AC3E}">
        <p14:creationId xmlns:p14="http://schemas.microsoft.com/office/powerpoint/2010/main" val="1612408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closing thoughts</a:t>
            </a:r>
          </a:p>
        </p:txBody>
      </p:sp>
      <p:sp>
        <p:nvSpPr>
          <p:cNvPr id="5" name="TextBox 4"/>
          <p:cNvSpPr txBox="1"/>
          <p:nvPr/>
        </p:nvSpPr>
        <p:spPr>
          <a:xfrm>
            <a:off x="305346" y="2934634"/>
            <a:ext cx="9145016" cy="369332"/>
          </a:xfrm>
          <a:prstGeom prst="rect">
            <a:avLst/>
          </a:prstGeom>
          <a:noFill/>
        </p:spPr>
        <p:txBody>
          <a:bodyPr wrap="square" lIns="0" tIns="0" rIns="0" bIns="0" rtlCol="0">
            <a:spAutoFit/>
          </a:bodyPr>
          <a:lstStyle/>
          <a:p>
            <a:pPr marL="0" indent="0">
              <a:buNone/>
            </a:pPr>
            <a:r>
              <a:rPr lang="en-US" sz="2400" dirty="0"/>
              <a:t>3. Accelerate the European Energy Union and interconnections</a:t>
            </a:r>
          </a:p>
        </p:txBody>
      </p:sp>
      <p:sp>
        <p:nvSpPr>
          <p:cNvPr id="7" name="TextBox 6"/>
          <p:cNvSpPr txBox="1"/>
          <p:nvPr/>
        </p:nvSpPr>
        <p:spPr>
          <a:xfrm>
            <a:off x="305346" y="2145643"/>
            <a:ext cx="7560840" cy="369332"/>
          </a:xfrm>
          <a:prstGeom prst="rect">
            <a:avLst/>
          </a:prstGeom>
          <a:noFill/>
        </p:spPr>
        <p:txBody>
          <a:bodyPr wrap="square" lIns="0" tIns="0" rIns="0" bIns="0" rtlCol="0">
            <a:spAutoFit/>
          </a:bodyPr>
          <a:lstStyle/>
          <a:p>
            <a:pPr marL="0" indent="0">
              <a:buNone/>
            </a:pPr>
            <a:r>
              <a:rPr lang="en-US" sz="2400" dirty="0"/>
              <a:t>2. Policy focus on retirement of dirty power stations</a:t>
            </a:r>
          </a:p>
        </p:txBody>
      </p:sp>
      <p:sp>
        <p:nvSpPr>
          <p:cNvPr id="8" name="TextBox 7"/>
          <p:cNvSpPr txBox="1"/>
          <p:nvPr/>
        </p:nvSpPr>
        <p:spPr>
          <a:xfrm>
            <a:off x="305346" y="3723625"/>
            <a:ext cx="8856984" cy="369332"/>
          </a:xfrm>
          <a:prstGeom prst="rect">
            <a:avLst/>
          </a:prstGeom>
          <a:noFill/>
        </p:spPr>
        <p:txBody>
          <a:bodyPr wrap="square" lIns="0" tIns="0" rIns="0" bIns="0" rtlCol="0">
            <a:spAutoFit/>
          </a:bodyPr>
          <a:lstStyle/>
          <a:p>
            <a:pPr marL="0" indent="0">
              <a:buNone/>
            </a:pPr>
            <a:r>
              <a:rPr lang="en-US" sz="2400" dirty="0"/>
              <a:t>4. Just say no to centrally-planned capacity markets</a:t>
            </a:r>
          </a:p>
        </p:txBody>
      </p:sp>
      <p:sp>
        <p:nvSpPr>
          <p:cNvPr id="9" name="TextBox 8"/>
          <p:cNvSpPr txBox="1"/>
          <p:nvPr/>
        </p:nvSpPr>
        <p:spPr>
          <a:xfrm>
            <a:off x="305346" y="4467829"/>
            <a:ext cx="7128792" cy="2408352"/>
          </a:xfrm>
          <a:prstGeom prst="rect">
            <a:avLst/>
          </a:prstGeom>
          <a:noFill/>
        </p:spPr>
        <p:txBody>
          <a:bodyPr wrap="square" lIns="0" tIns="0" rIns="0" bIns="0" rtlCol="0">
            <a:spAutoFit/>
          </a:bodyPr>
          <a:lstStyle/>
          <a:p>
            <a:pPr marL="0" indent="0">
              <a:buNone/>
            </a:pPr>
            <a:r>
              <a:rPr lang="en-US" sz="2400" dirty="0"/>
              <a:t>5. Deepen relationships with other industries</a:t>
            </a:r>
          </a:p>
          <a:p>
            <a:pPr marL="359290" lvl="1" indent="0">
              <a:buNone/>
            </a:pPr>
            <a:r>
              <a:rPr lang="en-US" sz="2400" dirty="0"/>
              <a:t>  - Power technology providers</a:t>
            </a:r>
          </a:p>
          <a:p>
            <a:pPr marL="359290" lvl="1" indent="0">
              <a:buNone/>
            </a:pPr>
            <a:r>
              <a:rPr lang="en-US" sz="2400" dirty="0"/>
              <a:t>  - Grid operators</a:t>
            </a:r>
          </a:p>
          <a:p>
            <a:pPr marL="359290" lvl="1" indent="0">
              <a:buNone/>
            </a:pPr>
            <a:r>
              <a:rPr lang="en-US" sz="2400" dirty="0"/>
              <a:t>  - ICT industry</a:t>
            </a:r>
          </a:p>
          <a:p>
            <a:pPr marL="359290" lvl="1" indent="0">
              <a:buNone/>
            </a:pPr>
            <a:r>
              <a:rPr lang="en-US" sz="2400" dirty="0"/>
              <a:t>  - Auto industry</a:t>
            </a:r>
          </a:p>
          <a:p>
            <a:pPr marL="359290" lvl="1" indent="0">
              <a:buNone/>
            </a:pPr>
            <a:r>
              <a:rPr lang="en-US" sz="2400" dirty="0"/>
              <a:t>  - Energy-intensive sectors</a:t>
            </a:r>
          </a:p>
        </p:txBody>
      </p:sp>
      <p:sp>
        <p:nvSpPr>
          <p:cNvPr id="10" name="TextBox 9"/>
          <p:cNvSpPr txBox="1"/>
          <p:nvPr/>
        </p:nvSpPr>
        <p:spPr>
          <a:xfrm>
            <a:off x="328871" y="1331565"/>
            <a:ext cx="7560840" cy="369332"/>
          </a:xfrm>
          <a:prstGeom prst="rect">
            <a:avLst/>
          </a:prstGeom>
          <a:noFill/>
        </p:spPr>
        <p:txBody>
          <a:bodyPr wrap="square" lIns="0" tIns="0" rIns="0" bIns="0" rtlCol="0">
            <a:spAutoFit/>
          </a:bodyPr>
          <a:lstStyle/>
          <a:p>
            <a:pPr marL="0" indent="0">
              <a:buNone/>
            </a:pPr>
            <a:r>
              <a:rPr lang="en-US" sz="2400" dirty="0"/>
              <a:t>1. Keep pushing costs down</a:t>
            </a:r>
          </a:p>
        </p:txBody>
      </p:sp>
    </p:spTree>
    <p:extLst>
      <p:ext uri="{BB962C8B-B14F-4D97-AF65-F5344CB8AC3E}">
        <p14:creationId xmlns:p14="http://schemas.microsoft.com/office/powerpoint/2010/main" val="76552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95673" y="3102886"/>
            <a:ext cx="4720630" cy="1098563"/>
          </a:xfrm>
          <a:prstGeom prst="rect">
            <a:avLst/>
          </a:prstGeom>
        </p:spPr>
        <p:txBody>
          <a:bodyPr wrap="square" lIns="79924" tIns="39960" rIns="79924" bIns="39960">
            <a:spAutoFit/>
          </a:bodyPr>
          <a:lstStyle/>
          <a:p>
            <a:pPr marL="0" indent="0" algn="ctr">
              <a:buNone/>
            </a:pPr>
            <a:r>
              <a:rPr lang="en-US" sz="3200" dirty="0"/>
              <a:t>We need an</a:t>
            </a:r>
          </a:p>
          <a:p>
            <a:pPr marL="0" indent="0" algn="ctr">
              <a:buNone/>
            </a:pPr>
            <a:r>
              <a:rPr lang="en-US" sz="3200" dirty="0"/>
              <a:t>energy miracle </a:t>
            </a:r>
            <a:endParaRPr lang="en-GB" sz="3200"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19789" y="1832152"/>
            <a:ext cx="3930111" cy="4482000"/>
          </a:xfrm>
          <a:prstGeom prst="rect">
            <a:avLst/>
          </a:prstGeom>
        </p:spPr>
      </p:pic>
      <p:sp>
        <p:nvSpPr>
          <p:cNvPr id="4" name="Content Placeholder 3"/>
          <p:cNvSpPr>
            <a:spLocks noGrp="1"/>
          </p:cNvSpPr>
          <p:nvPr>
            <p:ph sz="quarter" idx="18"/>
          </p:nvPr>
        </p:nvSpPr>
        <p:spPr>
          <a:xfrm>
            <a:off x="7578162" y="6804188"/>
            <a:ext cx="2898334" cy="229851"/>
          </a:xfrm>
        </p:spPr>
        <p:txBody>
          <a:bodyPr/>
          <a:lstStyle/>
          <a:p>
            <a:pPr algn="r"/>
            <a:r>
              <a:rPr lang="en-US" sz="1100" dirty="0"/>
              <a:t>Picture: Bloomberg</a:t>
            </a:r>
          </a:p>
        </p:txBody>
      </p:sp>
      <p:sp>
        <p:nvSpPr>
          <p:cNvPr id="5" name="Title 4"/>
          <p:cNvSpPr>
            <a:spLocks noGrp="1"/>
          </p:cNvSpPr>
          <p:nvPr>
            <p:ph type="title"/>
          </p:nvPr>
        </p:nvSpPr>
        <p:spPr/>
        <p:txBody>
          <a:bodyPr/>
          <a:lstStyle/>
          <a:p>
            <a:r>
              <a:rPr lang="en-US" dirty="0"/>
              <a:t>Energy miracle</a:t>
            </a:r>
          </a:p>
        </p:txBody>
      </p:sp>
      <p:grpSp>
        <p:nvGrpSpPr>
          <p:cNvPr id="8" name="Group 5"/>
          <p:cNvGrpSpPr>
            <a:grpSpLocks/>
          </p:cNvGrpSpPr>
          <p:nvPr/>
        </p:nvGrpSpPr>
        <p:grpSpPr bwMode="auto">
          <a:xfrm>
            <a:off x="6147894" y="1832174"/>
            <a:ext cx="434520" cy="4468222"/>
            <a:chOff x="3012" y="1053"/>
            <a:chExt cx="269" cy="2368"/>
          </a:xfrm>
        </p:grpSpPr>
        <p:sp>
          <p:nvSpPr>
            <p:cNvPr id="9" name="AutoShape 6"/>
            <p:cNvSpPr>
              <a:spLocks noChangeArrowheads="1"/>
            </p:cNvSpPr>
            <p:nvPr/>
          </p:nvSpPr>
          <p:spPr bwMode="auto">
            <a:xfrm rot="5400000">
              <a:off x="2951" y="1732"/>
              <a:ext cx="432" cy="228"/>
            </a:xfrm>
            <a:prstGeom prst="triangle">
              <a:avLst>
                <a:gd name="adj" fmla="val 50000"/>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1100"/>
            </a:p>
          </p:txBody>
        </p:sp>
        <p:sp>
          <p:nvSpPr>
            <p:cNvPr id="10" name="Freeform 7"/>
            <p:cNvSpPr>
              <a:spLocks/>
            </p:cNvSpPr>
            <p:nvPr/>
          </p:nvSpPr>
          <p:spPr bwMode="auto">
            <a:xfrm>
              <a:off x="3012" y="1053"/>
              <a:ext cx="166" cy="2368"/>
            </a:xfrm>
            <a:custGeom>
              <a:avLst/>
              <a:gdLst>
                <a:gd name="T0" fmla="*/ 2 w 166"/>
                <a:gd name="T1" fmla="*/ 0 h 2368"/>
                <a:gd name="T2" fmla="*/ 0 w 166"/>
                <a:gd name="T3" fmla="*/ 640 h 2368"/>
                <a:gd name="T4" fmla="*/ 166 w 166"/>
                <a:gd name="T5" fmla="*/ 798 h 2368"/>
                <a:gd name="T6" fmla="*/ 2 w 166"/>
                <a:gd name="T7" fmla="*/ 956 h 2368"/>
                <a:gd name="T8" fmla="*/ 2 w 166"/>
                <a:gd name="T9" fmla="*/ 2368 h 2368"/>
                <a:gd name="T10" fmla="*/ 0 60000 65536"/>
                <a:gd name="T11" fmla="*/ 0 60000 65536"/>
                <a:gd name="T12" fmla="*/ 0 60000 65536"/>
                <a:gd name="T13" fmla="*/ 0 60000 65536"/>
                <a:gd name="T14" fmla="*/ 0 60000 65536"/>
                <a:gd name="T15" fmla="*/ 0 w 166"/>
                <a:gd name="T16" fmla="*/ 0 h 2368"/>
                <a:gd name="T17" fmla="*/ 166 w 166"/>
                <a:gd name="T18" fmla="*/ 2368 h 2368"/>
              </a:gdLst>
              <a:ahLst/>
              <a:cxnLst>
                <a:cxn ang="T10">
                  <a:pos x="T0" y="T1"/>
                </a:cxn>
                <a:cxn ang="T11">
                  <a:pos x="T2" y="T3"/>
                </a:cxn>
                <a:cxn ang="T12">
                  <a:pos x="T4" y="T5"/>
                </a:cxn>
                <a:cxn ang="T13">
                  <a:pos x="T6" y="T7"/>
                </a:cxn>
                <a:cxn ang="T14">
                  <a:pos x="T8" y="T9"/>
                </a:cxn>
              </a:cxnLst>
              <a:rect l="T15" t="T16" r="T17" b="T18"/>
              <a:pathLst>
                <a:path w="166" h="2368">
                  <a:moveTo>
                    <a:pt x="2" y="0"/>
                  </a:moveTo>
                  <a:lnTo>
                    <a:pt x="0" y="640"/>
                  </a:lnTo>
                  <a:lnTo>
                    <a:pt x="166" y="798"/>
                  </a:lnTo>
                  <a:lnTo>
                    <a:pt x="2" y="956"/>
                  </a:lnTo>
                  <a:lnTo>
                    <a:pt x="2" y="2368"/>
                  </a:lnTo>
                </a:path>
              </a:pathLst>
            </a:custGeom>
            <a:noFill/>
            <a:ln w="381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sz="1100"/>
            </a:p>
          </p:txBody>
        </p:sp>
      </p:grpSp>
      <p:grpSp>
        <p:nvGrpSpPr>
          <p:cNvPr id="11" name="Group 9"/>
          <p:cNvGrpSpPr>
            <a:grpSpLocks/>
          </p:cNvGrpSpPr>
          <p:nvPr/>
        </p:nvGrpSpPr>
        <p:grpSpPr bwMode="auto">
          <a:xfrm>
            <a:off x="515680" y="2722674"/>
            <a:ext cx="615826" cy="458008"/>
            <a:chOff x="148" y="903"/>
            <a:chExt cx="280" cy="257"/>
          </a:xfrm>
        </p:grpSpPr>
        <p:sp>
          <p:nvSpPr>
            <p:cNvPr id="12" name="Freeform 10"/>
            <p:cNvSpPr>
              <a:spLocks/>
            </p:cNvSpPr>
            <p:nvPr/>
          </p:nvSpPr>
          <p:spPr bwMode="auto">
            <a:xfrm>
              <a:off x="148" y="903"/>
              <a:ext cx="126" cy="251"/>
            </a:xfrm>
            <a:custGeom>
              <a:avLst/>
              <a:gdLst>
                <a:gd name="T0" fmla="*/ 116 w 714"/>
                <a:gd name="T1" fmla="*/ 147 h 1423"/>
                <a:gd name="T2" fmla="*/ 116 w 714"/>
                <a:gd name="T3" fmla="*/ 237 h 1423"/>
                <a:gd name="T4" fmla="*/ 111 w 714"/>
                <a:gd name="T5" fmla="*/ 247 h 1423"/>
                <a:gd name="T6" fmla="*/ 95 w 714"/>
                <a:gd name="T7" fmla="*/ 250 h 1423"/>
                <a:gd name="T8" fmla="*/ 17 w 714"/>
                <a:gd name="T9" fmla="*/ 250 h 1423"/>
                <a:gd name="T10" fmla="*/ 4 w 714"/>
                <a:gd name="T11" fmla="*/ 246 h 1423"/>
                <a:gd name="T12" fmla="*/ 0 w 714"/>
                <a:gd name="T13" fmla="*/ 236 h 1423"/>
                <a:gd name="T14" fmla="*/ 1 w 714"/>
                <a:gd name="T15" fmla="*/ 167 h 1423"/>
                <a:gd name="T16" fmla="*/ 10 w 714"/>
                <a:gd name="T17" fmla="*/ 87 h 1423"/>
                <a:gd name="T18" fmla="*/ 42 w 714"/>
                <a:gd name="T19" fmla="*/ 36 h 1423"/>
                <a:gd name="T20" fmla="*/ 103 w 714"/>
                <a:gd name="T21" fmla="*/ 0 h 1423"/>
                <a:gd name="T22" fmla="*/ 126 w 714"/>
                <a:gd name="T23" fmla="*/ 48 h 1423"/>
                <a:gd name="T24" fmla="*/ 76 w 714"/>
                <a:gd name="T25" fmla="*/ 80 h 1423"/>
                <a:gd name="T26" fmla="*/ 60 w 714"/>
                <a:gd name="T27" fmla="*/ 134 h 1423"/>
                <a:gd name="T28" fmla="*/ 103 w 714"/>
                <a:gd name="T29" fmla="*/ 134 h 1423"/>
                <a:gd name="T30" fmla="*/ 112 w 714"/>
                <a:gd name="T31" fmla="*/ 138 h 1423"/>
                <a:gd name="T32" fmla="*/ 116 w 714"/>
                <a:gd name="T33" fmla="*/ 147 h 14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4"/>
                <a:gd name="T52" fmla="*/ 0 h 1423"/>
                <a:gd name="T53" fmla="*/ 714 w 714"/>
                <a:gd name="T54" fmla="*/ 1423 h 14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4" h="1423">
                  <a:moveTo>
                    <a:pt x="656" y="835"/>
                  </a:moveTo>
                  <a:cubicBezTo>
                    <a:pt x="656" y="835"/>
                    <a:pt x="655" y="1080"/>
                    <a:pt x="655" y="1342"/>
                  </a:cubicBezTo>
                  <a:cubicBezTo>
                    <a:pt x="655" y="1358"/>
                    <a:pt x="652" y="1375"/>
                    <a:pt x="629" y="1399"/>
                  </a:cubicBezTo>
                  <a:cubicBezTo>
                    <a:pt x="606" y="1423"/>
                    <a:pt x="569" y="1420"/>
                    <a:pt x="541" y="1420"/>
                  </a:cubicBezTo>
                  <a:cubicBezTo>
                    <a:pt x="508" y="1420"/>
                    <a:pt x="379" y="1415"/>
                    <a:pt x="94" y="1416"/>
                  </a:cubicBezTo>
                  <a:cubicBezTo>
                    <a:pt x="83" y="1416"/>
                    <a:pt x="44" y="1419"/>
                    <a:pt x="25" y="1396"/>
                  </a:cubicBezTo>
                  <a:cubicBezTo>
                    <a:pt x="6" y="1373"/>
                    <a:pt x="0" y="1346"/>
                    <a:pt x="1" y="1336"/>
                  </a:cubicBezTo>
                  <a:cubicBezTo>
                    <a:pt x="1" y="1115"/>
                    <a:pt x="3" y="948"/>
                    <a:pt x="3" y="948"/>
                  </a:cubicBezTo>
                  <a:cubicBezTo>
                    <a:pt x="3" y="761"/>
                    <a:pt x="22" y="613"/>
                    <a:pt x="54" y="496"/>
                  </a:cubicBezTo>
                  <a:cubicBezTo>
                    <a:pt x="86" y="387"/>
                    <a:pt x="150" y="291"/>
                    <a:pt x="240" y="206"/>
                  </a:cubicBezTo>
                  <a:cubicBezTo>
                    <a:pt x="330" y="116"/>
                    <a:pt x="445" y="45"/>
                    <a:pt x="586" y="0"/>
                  </a:cubicBezTo>
                  <a:cubicBezTo>
                    <a:pt x="714" y="271"/>
                    <a:pt x="714" y="271"/>
                    <a:pt x="714" y="271"/>
                  </a:cubicBezTo>
                  <a:cubicBezTo>
                    <a:pt x="579" y="310"/>
                    <a:pt x="489" y="374"/>
                    <a:pt x="432" y="451"/>
                  </a:cubicBezTo>
                  <a:cubicBezTo>
                    <a:pt x="374" y="528"/>
                    <a:pt x="342" y="632"/>
                    <a:pt x="342" y="761"/>
                  </a:cubicBezTo>
                  <a:lnTo>
                    <a:pt x="581" y="760"/>
                  </a:lnTo>
                  <a:cubicBezTo>
                    <a:pt x="600" y="762"/>
                    <a:pt x="624" y="770"/>
                    <a:pt x="637" y="783"/>
                  </a:cubicBezTo>
                  <a:cubicBezTo>
                    <a:pt x="649" y="795"/>
                    <a:pt x="654" y="818"/>
                    <a:pt x="656" y="83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sz="1100"/>
            </a:p>
          </p:txBody>
        </p:sp>
        <p:sp>
          <p:nvSpPr>
            <p:cNvPr id="13" name="Freeform 11"/>
            <p:cNvSpPr>
              <a:spLocks/>
            </p:cNvSpPr>
            <p:nvPr/>
          </p:nvSpPr>
          <p:spPr bwMode="auto">
            <a:xfrm>
              <a:off x="302" y="909"/>
              <a:ext cx="126" cy="251"/>
            </a:xfrm>
            <a:custGeom>
              <a:avLst/>
              <a:gdLst>
                <a:gd name="T0" fmla="*/ 116 w 714"/>
                <a:gd name="T1" fmla="*/ 147 h 1423"/>
                <a:gd name="T2" fmla="*/ 116 w 714"/>
                <a:gd name="T3" fmla="*/ 237 h 1423"/>
                <a:gd name="T4" fmla="*/ 111 w 714"/>
                <a:gd name="T5" fmla="*/ 247 h 1423"/>
                <a:gd name="T6" fmla="*/ 95 w 714"/>
                <a:gd name="T7" fmla="*/ 250 h 1423"/>
                <a:gd name="T8" fmla="*/ 17 w 714"/>
                <a:gd name="T9" fmla="*/ 250 h 1423"/>
                <a:gd name="T10" fmla="*/ 4 w 714"/>
                <a:gd name="T11" fmla="*/ 246 h 1423"/>
                <a:gd name="T12" fmla="*/ 0 w 714"/>
                <a:gd name="T13" fmla="*/ 236 h 1423"/>
                <a:gd name="T14" fmla="*/ 1 w 714"/>
                <a:gd name="T15" fmla="*/ 167 h 1423"/>
                <a:gd name="T16" fmla="*/ 10 w 714"/>
                <a:gd name="T17" fmla="*/ 87 h 1423"/>
                <a:gd name="T18" fmla="*/ 42 w 714"/>
                <a:gd name="T19" fmla="*/ 36 h 1423"/>
                <a:gd name="T20" fmla="*/ 103 w 714"/>
                <a:gd name="T21" fmla="*/ 0 h 1423"/>
                <a:gd name="T22" fmla="*/ 126 w 714"/>
                <a:gd name="T23" fmla="*/ 48 h 1423"/>
                <a:gd name="T24" fmla="*/ 76 w 714"/>
                <a:gd name="T25" fmla="*/ 80 h 1423"/>
                <a:gd name="T26" fmla="*/ 60 w 714"/>
                <a:gd name="T27" fmla="*/ 134 h 1423"/>
                <a:gd name="T28" fmla="*/ 103 w 714"/>
                <a:gd name="T29" fmla="*/ 134 h 1423"/>
                <a:gd name="T30" fmla="*/ 112 w 714"/>
                <a:gd name="T31" fmla="*/ 138 h 1423"/>
                <a:gd name="T32" fmla="*/ 116 w 714"/>
                <a:gd name="T33" fmla="*/ 147 h 14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4"/>
                <a:gd name="T52" fmla="*/ 0 h 1423"/>
                <a:gd name="T53" fmla="*/ 714 w 714"/>
                <a:gd name="T54" fmla="*/ 1423 h 14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4" h="1423">
                  <a:moveTo>
                    <a:pt x="656" y="835"/>
                  </a:moveTo>
                  <a:cubicBezTo>
                    <a:pt x="656" y="835"/>
                    <a:pt x="655" y="1080"/>
                    <a:pt x="655" y="1342"/>
                  </a:cubicBezTo>
                  <a:cubicBezTo>
                    <a:pt x="655" y="1358"/>
                    <a:pt x="652" y="1375"/>
                    <a:pt x="629" y="1399"/>
                  </a:cubicBezTo>
                  <a:cubicBezTo>
                    <a:pt x="606" y="1423"/>
                    <a:pt x="569" y="1420"/>
                    <a:pt x="541" y="1420"/>
                  </a:cubicBezTo>
                  <a:cubicBezTo>
                    <a:pt x="508" y="1420"/>
                    <a:pt x="379" y="1415"/>
                    <a:pt x="94" y="1416"/>
                  </a:cubicBezTo>
                  <a:cubicBezTo>
                    <a:pt x="83" y="1416"/>
                    <a:pt x="44" y="1419"/>
                    <a:pt x="25" y="1396"/>
                  </a:cubicBezTo>
                  <a:cubicBezTo>
                    <a:pt x="6" y="1373"/>
                    <a:pt x="0" y="1346"/>
                    <a:pt x="1" y="1336"/>
                  </a:cubicBezTo>
                  <a:cubicBezTo>
                    <a:pt x="1" y="1115"/>
                    <a:pt x="3" y="948"/>
                    <a:pt x="3" y="948"/>
                  </a:cubicBezTo>
                  <a:cubicBezTo>
                    <a:pt x="3" y="761"/>
                    <a:pt x="22" y="613"/>
                    <a:pt x="54" y="496"/>
                  </a:cubicBezTo>
                  <a:cubicBezTo>
                    <a:pt x="86" y="387"/>
                    <a:pt x="150" y="291"/>
                    <a:pt x="240" y="206"/>
                  </a:cubicBezTo>
                  <a:cubicBezTo>
                    <a:pt x="330" y="116"/>
                    <a:pt x="445" y="45"/>
                    <a:pt x="586" y="0"/>
                  </a:cubicBezTo>
                  <a:cubicBezTo>
                    <a:pt x="714" y="271"/>
                    <a:pt x="714" y="271"/>
                    <a:pt x="714" y="271"/>
                  </a:cubicBezTo>
                  <a:cubicBezTo>
                    <a:pt x="579" y="310"/>
                    <a:pt x="489" y="374"/>
                    <a:pt x="432" y="451"/>
                  </a:cubicBezTo>
                  <a:cubicBezTo>
                    <a:pt x="374" y="528"/>
                    <a:pt x="342" y="632"/>
                    <a:pt x="342" y="761"/>
                  </a:cubicBezTo>
                  <a:lnTo>
                    <a:pt x="581" y="760"/>
                  </a:lnTo>
                  <a:cubicBezTo>
                    <a:pt x="600" y="762"/>
                    <a:pt x="624" y="770"/>
                    <a:pt x="637" y="783"/>
                  </a:cubicBezTo>
                  <a:cubicBezTo>
                    <a:pt x="649" y="795"/>
                    <a:pt x="654" y="818"/>
                    <a:pt x="656" y="83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sz="1100"/>
            </a:p>
          </p:txBody>
        </p:sp>
      </p:grpSp>
      <p:grpSp>
        <p:nvGrpSpPr>
          <p:cNvPr id="14" name="Group 12"/>
          <p:cNvGrpSpPr>
            <a:grpSpLocks/>
          </p:cNvGrpSpPr>
          <p:nvPr/>
        </p:nvGrpSpPr>
        <p:grpSpPr bwMode="auto">
          <a:xfrm flipH="1" flipV="1">
            <a:off x="5065704" y="4122971"/>
            <a:ext cx="579900" cy="458010"/>
            <a:chOff x="148" y="903"/>
            <a:chExt cx="280" cy="257"/>
          </a:xfrm>
        </p:grpSpPr>
        <p:sp>
          <p:nvSpPr>
            <p:cNvPr id="15" name="Freeform 13"/>
            <p:cNvSpPr>
              <a:spLocks/>
            </p:cNvSpPr>
            <p:nvPr/>
          </p:nvSpPr>
          <p:spPr bwMode="auto">
            <a:xfrm>
              <a:off x="148" y="903"/>
              <a:ext cx="126" cy="251"/>
            </a:xfrm>
            <a:custGeom>
              <a:avLst/>
              <a:gdLst>
                <a:gd name="T0" fmla="*/ 116 w 714"/>
                <a:gd name="T1" fmla="*/ 147 h 1423"/>
                <a:gd name="T2" fmla="*/ 116 w 714"/>
                <a:gd name="T3" fmla="*/ 237 h 1423"/>
                <a:gd name="T4" fmla="*/ 111 w 714"/>
                <a:gd name="T5" fmla="*/ 247 h 1423"/>
                <a:gd name="T6" fmla="*/ 95 w 714"/>
                <a:gd name="T7" fmla="*/ 250 h 1423"/>
                <a:gd name="T8" fmla="*/ 17 w 714"/>
                <a:gd name="T9" fmla="*/ 250 h 1423"/>
                <a:gd name="T10" fmla="*/ 4 w 714"/>
                <a:gd name="T11" fmla="*/ 246 h 1423"/>
                <a:gd name="T12" fmla="*/ 0 w 714"/>
                <a:gd name="T13" fmla="*/ 236 h 1423"/>
                <a:gd name="T14" fmla="*/ 1 w 714"/>
                <a:gd name="T15" fmla="*/ 167 h 1423"/>
                <a:gd name="T16" fmla="*/ 10 w 714"/>
                <a:gd name="T17" fmla="*/ 87 h 1423"/>
                <a:gd name="T18" fmla="*/ 42 w 714"/>
                <a:gd name="T19" fmla="*/ 36 h 1423"/>
                <a:gd name="T20" fmla="*/ 103 w 714"/>
                <a:gd name="T21" fmla="*/ 0 h 1423"/>
                <a:gd name="T22" fmla="*/ 126 w 714"/>
                <a:gd name="T23" fmla="*/ 48 h 1423"/>
                <a:gd name="T24" fmla="*/ 76 w 714"/>
                <a:gd name="T25" fmla="*/ 80 h 1423"/>
                <a:gd name="T26" fmla="*/ 60 w 714"/>
                <a:gd name="T27" fmla="*/ 134 h 1423"/>
                <a:gd name="T28" fmla="*/ 103 w 714"/>
                <a:gd name="T29" fmla="*/ 134 h 1423"/>
                <a:gd name="T30" fmla="*/ 112 w 714"/>
                <a:gd name="T31" fmla="*/ 138 h 1423"/>
                <a:gd name="T32" fmla="*/ 116 w 714"/>
                <a:gd name="T33" fmla="*/ 147 h 14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4"/>
                <a:gd name="T52" fmla="*/ 0 h 1423"/>
                <a:gd name="T53" fmla="*/ 714 w 714"/>
                <a:gd name="T54" fmla="*/ 1423 h 14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4" h="1423">
                  <a:moveTo>
                    <a:pt x="656" y="835"/>
                  </a:moveTo>
                  <a:cubicBezTo>
                    <a:pt x="656" y="835"/>
                    <a:pt x="655" y="1080"/>
                    <a:pt x="655" y="1342"/>
                  </a:cubicBezTo>
                  <a:cubicBezTo>
                    <a:pt x="655" y="1358"/>
                    <a:pt x="652" y="1375"/>
                    <a:pt x="629" y="1399"/>
                  </a:cubicBezTo>
                  <a:cubicBezTo>
                    <a:pt x="606" y="1423"/>
                    <a:pt x="569" y="1420"/>
                    <a:pt x="541" y="1420"/>
                  </a:cubicBezTo>
                  <a:cubicBezTo>
                    <a:pt x="508" y="1420"/>
                    <a:pt x="379" y="1415"/>
                    <a:pt x="94" y="1416"/>
                  </a:cubicBezTo>
                  <a:cubicBezTo>
                    <a:pt x="83" y="1416"/>
                    <a:pt x="44" y="1419"/>
                    <a:pt x="25" y="1396"/>
                  </a:cubicBezTo>
                  <a:cubicBezTo>
                    <a:pt x="6" y="1373"/>
                    <a:pt x="0" y="1346"/>
                    <a:pt x="1" y="1336"/>
                  </a:cubicBezTo>
                  <a:cubicBezTo>
                    <a:pt x="1" y="1115"/>
                    <a:pt x="3" y="948"/>
                    <a:pt x="3" y="948"/>
                  </a:cubicBezTo>
                  <a:cubicBezTo>
                    <a:pt x="3" y="761"/>
                    <a:pt x="22" y="613"/>
                    <a:pt x="54" y="496"/>
                  </a:cubicBezTo>
                  <a:cubicBezTo>
                    <a:pt x="86" y="387"/>
                    <a:pt x="150" y="291"/>
                    <a:pt x="240" y="206"/>
                  </a:cubicBezTo>
                  <a:cubicBezTo>
                    <a:pt x="330" y="116"/>
                    <a:pt x="445" y="45"/>
                    <a:pt x="586" y="0"/>
                  </a:cubicBezTo>
                  <a:cubicBezTo>
                    <a:pt x="714" y="271"/>
                    <a:pt x="714" y="271"/>
                    <a:pt x="714" y="271"/>
                  </a:cubicBezTo>
                  <a:cubicBezTo>
                    <a:pt x="579" y="310"/>
                    <a:pt x="489" y="374"/>
                    <a:pt x="432" y="451"/>
                  </a:cubicBezTo>
                  <a:cubicBezTo>
                    <a:pt x="374" y="528"/>
                    <a:pt x="342" y="632"/>
                    <a:pt x="342" y="761"/>
                  </a:cubicBezTo>
                  <a:lnTo>
                    <a:pt x="581" y="760"/>
                  </a:lnTo>
                  <a:cubicBezTo>
                    <a:pt x="600" y="762"/>
                    <a:pt x="624" y="770"/>
                    <a:pt x="637" y="783"/>
                  </a:cubicBezTo>
                  <a:cubicBezTo>
                    <a:pt x="649" y="795"/>
                    <a:pt x="654" y="818"/>
                    <a:pt x="656" y="83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sz="1100"/>
            </a:p>
          </p:txBody>
        </p:sp>
        <p:sp>
          <p:nvSpPr>
            <p:cNvPr id="16" name="Freeform 14"/>
            <p:cNvSpPr>
              <a:spLocks/>
            </p:cNvSpPr>
            <p:nvPr/>
          </p:nvSpPr>
          <p:spPr bwMode="auto">
            <a:xfrm>
              <a:off x="302" y="909"/>
              <a:ext cx="126" cy="251"/>
            </a:xfrm>
            <a:custGeom>
              <a:avLst/>
              <a:gdLst>
                <a:gd name="T0" fmla="*/ 116 w 714"/>
                <a:gd name="T1" fmla="*/ 147 h 1423"/>
                <a:gd name="T2" fmla="*/ 116 w 714"/>
                <a:gd name="T3" fmla="*/ 237 h 1423"/>
                <a:gd name="T4" fmla="*/ 111 w 714"/>
                <a:gd name="T5" fmla="*/ 247 h 1423"/>
                <a:gd name="T6" fmla="*/ 95 w 714"/>
                <a:gd name="T7" fmla="*/ 250 h 1423"/>
                <a:gd name="T8" fmla="*/ 17 w 714"/>
                <a:gd name="T9" fmla="*/ 250 h 1423"/>
                <a:gd name="T10" fmla="*/ 4 w 714"/>
                <a:gd name="T11" fmla="*/ 246 h 1423"/>
                <a:gd name="T12" fmla="*/ 0 w 714"/>
                <a:gd name="T13" fmla="*/ 236 h 1423"/>
                <a:gd name="T14" fmla="*/ 1 w 714"/>
                <a:gd name="T15" fmla="*/ 167 h 1423"/>
                <a:gd name="T16" fmla="*/ 10 w 714"/>
                <a:gd name="T17" fmla="*/ 87 h 1423"/>
                <a:gd name="T18" fmla="*/ 42 w 714"/>
                <a:gd name="T19" fmla="*/ 36 h 1423"/>
                <a:gd name="T20" fmla="*/ 103 w 714"/>
                <a:gd name="T21" fmla="*/ 0 h 1423"/>
                <a:gd name="T22" fmla="*/ 126 w 714"/>
                <a:gd name="T23" fmla="*/ 48 h 1423"/>
                <a:gd name="T24" fmla="*/ 76 w 714"/>
                <a:gd name="T25" fmla="*/ 80 h 1423"/>
                <a:gd name="T26" fmla="*/ 60 w 714"/>
                <a:gd name="T27" fmla="*/ 134 h 1423"/>
                <a:gd name="T28" fmla="*/ 103 w 714"/>
                <a:gd name="T29" fmla="*/ 134 h 1423"/>
                <a:gd name="T30" fmla="*/ 112 w 714"/>
                <a:gd name="T31" fmla="*/ 138 h 1423"/>
                <a:gd name="T32" fmla="*/ 116 w 714"/>
                <a:gd name="T33" fmla="*/ 147 h 14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4"/>
                <a:gd name="T52" fmla="*/ 0 h 1423"/>
                <a:gd name="T53" fmla="*/ 714 w 714"/>
                <a:gd name="T54" fmla="*/ 1423 h 14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4" h="1423">
                  <a:moveTo>
                    <a:pt x="656" y="835"/>
                  </a:moveTo>
                  <a:cubicBezTo>
                    <a:pt x="656" y="835"/>
                    <a:pt x="655" y="1080"/>
                    <a:pt x="655" y="1342"/>
                  </a:cubicBezTo>
                  <a:cubicBezTo>
                    <a:pt x="655" y="1358"/>
                    <a:pt x="652" y="1375"/>
                    <a:pt x="629" y="1399"/>
                  </a:cubicBezTo>
                  <a:cubicBezTo>
                    <a:pt x="606" y="1423"/>
                    <a:pt x="569" y="1420"/>
                    <a:pt x="541" y="1420"/>
                  </a:cubicBezTo>
                  <a:cubicBezTo>
                    <a:pt x="508" y="1420"/>
                    <a:pt x="379" y="1415"/>
                    <a:pt x="94" y="1416"/>
                  </a:cubicBezTo>
                  <a:cubicBezTo>
                    <a:pt x="83" y="1416"/>
                    <a:pt x="44" y="1419"/>
                    <a:pt x="25" y="1396"/>
                  </a:cubicBezTo>
                  <a:cubicBezTo>
                    <a:pt x="6" y="1373"/>
                    <a:pt x="0" y="1346"/>
                    <a:pt x="1" y="1336"/>
                  </a:cubicBezTo>
                  <a:cubicBezTo>
                    <a:pt x="1" y="1115"/>
                    <a:pt x="3" y="948"/>
                    <a:pt x="3" y="948"/>
                  </a:cubicBezTo>
                  <a:cubicBezTo>
                    <a:pt x="3" y="761"/>
                    <a:pt x="22" y="613"/>
                    <a:pt x="54" y="496"/>
                  </a:cubicBezTo>
                  <a:cubicBezTo>
                    <a:pt x="86" y="387"/>
                    <a:pt x="150" y="291"/>
                    <a:pt x="240" y="206"/>
                  </a:cubicBezTo>
                  <a:cubicBezTo>
                    <a:pt x="330" y="116"/>
                    <a:pt x="445" y="45"/>
                    <a:pt x="586" y="0"/>
                  </a:cubicBezTo>
                  <a:cubicBezTo>
                    <a:pt x="714" y="271"/>
                    <a:pt x="714" y="271"/>
                    <a:pt x="714" y="271"/>
                  </a:cubicBezTo>
                  <a:cubicBezTo>
                    <a:pt x="579" y="310"/>
                    <a:pt x="489" y="374"/>
                    <a:pt x="432" y="451"/>
                  </a:cubicBezTo>
                  <a:cubicBezTo>
                    <a:pt x="374" y="528"/>
                    <a:pt x="342" y="632"/>
                    <a:pt x="342" y="761"/>
                  </a:cubicBezTo>
                  <a:lnTo>
                    <a:pt x="581" y="760"/>
                  </a:lnTo>
                  <a:cubicBezTo>
                    <a:pt x="600" y="762"/>
                    <a:pt x="624" y="770"/>
                    <a:pt x="637" y="783"/>
                  </a:cubicBezTo>
                  <a:cubicBezTo>
                    <a:pt x="649" y="795"/>
                    <a:pt x="654" y="818"/>
                    <a:pt x="656" y="83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GB" sz="1100"/>
            </a:p>
          </p:txBody>
        </p:sp>
      </p:grpSp>
      <p:sp>
        <p:nvSpPr>
          <p:cNvPr id="17" name="Rectangle 16"/>
          <p:cNvSpPr/>
          <p:nvPr/>
        </p:nvSpPr>
        <p:spPr>
          <a:xfrm>
            <a:off x="2424380" y="5555671"/>
            <a:ext cx="3350100" cy="888624"/>
          </a:xfrm>
          <a:prstGeom prst="rect">
            <a:avLst/>
          </a:prstGeom>
        </p:spPr>
        <p:txBody>
          <a:bodyPr wrap="square" lIns="79924" tIns="39960" rIns="79924" bIns="39960">
            <a:spAutoFit/>
          </a:bodyPr>
          <a:lstStyle/>
          <a:p>
            <a:pPr marL="0" indent="0" algn="r">
              <a:buNone/>
            </a:pPr>
            <a:r>
              <a:rPr lang="en-GB" sz="2500" i="1" dirty="0"/>
              <a:t>Bill Gates</a:t>
            </a:r>
          </a:p>
          <a:p>
            <a:pPr marL="0" indent="0" algn="r">
              <a:buNone/>
            </a:pPr>
            <a:r>
              <a:rPr lang="en-GB" sz="2500" i="1" dirty="0"/>
              <a:t>February 2016</a:t>
            </a:r>
          </a:p>
        </p:txBody>
      </p:sp>
    </p:spTree>
    <p:extLst>
      <p:ext uri="{BB962C8B-B14F-4D97-AF65-F5344CB8AC3E}">
        <p14:creationId xmlns:p14="http://schemas.microsoft.com/office/powerpoint/2010/main" val="1584723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3859" y="2843739"/>
            <a:ext cx="5328592" cy="1943100"/>
          </a:xfrm>
        </p:spPr>
        <p:txBody>
          <a:bodyPr anchor="t" anchorCtr="0"/>
          <a:lstStyle/>
          <a:p>
            <a:r>
              <a:rPr lang="en-GB" sz="4800" dirty="0"/>
              <a:t>Michael Liebreich</a:t>
            </a:r>
          </a:p>
          <a:p>
            <a:pPr lvl="1"/>
            <a:r>
              <a:rPr lang="en-GB" sz="4400" dirty="0"/>
              <a:t>Twitter: @MLiebreich</a:t>
            </a:r>
          </a:p>
        </p:txBody>
      </p:sp>
      <p:sp>
        <p:nvSpPr>
          <p:cNvPr id="3" name="Text Placeholder 1"/>
          <p:cNvSpPr txBox="1">
            <a:spLocks/>
          </p:cNvSpPr>
          <p:nvPr/>
        </p:nvSpPr>
        <p:spPr>
          <a:xfrm>
            <a:off x="637806" y="827509"/>
            <a:ext cx="6552729" cy="1367036"/>
          </a:xfrm>
          <a:prstGeom prst="rect">
            <a:avLst/>
          </a:prstGeom>
        </p:spPr>
        <p:txBody>
          <a:bodyPr vert="horz" wrap="square" lIns="0" tIns="0" rIns="0" bIns="0" rtlCol="0" anchor="t" anchorCtr="0">
            <a:noAutofit/>
          </a:bodyPr>
          <a:lstStyle>
            <a:lvl1pPr marL="0" indent="0" algn="l" defTabSz="1007943" rtl="0" eaLnBrk="1" latinLnBrk="0" hangingPunct="1">
              <a:lnSpc>
                <a:spcPct val="100000"/>
              </a:lnSpc>
              <a:spcBef>
                <a:spcPts val="600"/>
              </a:spcBef>
              <a:buClr>
                <a:schemeClr val="accent1"/>
              </a:buClr>
              <a:buFont typeface="Arial" panose="020B0604020202020204" pitchFamily="34" charset="0"/>
              <a:buNone/>
              <a:defRPr sz="2000" kern="1200" baseline="0">
                <a:solidFill>
                  <a:schemeClr val="bg1"/>
                </a:solidFill>
                <a:latin typeface="+mn-lt"/>
                <a:ea typeface="+mn-ea"/>
                <a:cs typeface="+mn-cs"/>
              </a:defRPr>
            </a:lvl1pPr>
            <a:lvl2pPr marL="0" indent="0" algn="l" defTabSz="1007943" rtl="0" eaLnBrk="1" latinLnBrk="0" hangingPunct="1">
              <a:lnSpc>
                <a:spcPct val="100000"/>
              </a:lnSpc>
              <a:spcBef>
                <a:spcPts val="600"/>
              </a:spcBef>
              <a:buClr>
                <a:schemeClr val="accent1"/>
              </a:buClr>
              <a:buFont typeface="Arial" panose="020B0604020202020204" pitchFamily="34" charset="0"/>
              <a:buNone/>
              <a:defRPr sz="1800" kern="1200">
                <a:solidFill>
                  <a:schemeClr val="bg1"/>
                </a:solidFill>
                <a:latin typeface="+mn-lt"/>
                <a:ea typeface="+mn-ea"/>
                <a:cs typeface="+mn-cs"/>
              </a:defRPr>
            </a:lvl2pPr>
            <a:lvl3pPr marL="1079500" indent="-360000" algn="l" defTabSz="1007943"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440000" indent="-360000" algn="l" defTabSz="1007943"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800000" indent="-360000" algn="l" defTabSz="1007943"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160000" indent="-360000" algn="l" defTabSz="1007943" rtl="0" eaLnBrk="1" latinLnBrk="0" hangingPunct="1">
              <a:lnSpc>
                <a:spcPct val="100000"/>
              </a:lnSpc>
              <a:spcBef>
                <a:spcPts val="300"/>
              </a:spcBef>
              <a:buClr>
                <a:schemeClr val="accent1"/>
              </a:buClr>
              <a:buFont typeface="Arial" panose="020B0604020202020204" pitchFamily="34" charset="0"/>
              <a:buChar char="˗"/>
              <a:defRPr sz="1200" kern="1200" baseline="0">
                <a:solidFill>
                  <a:schemeClr val="tx1"/>
                </a:solidFill>
                <a:latin typeface="+mn-lt"/>
                <a:ea typeface="+mn-ea"/>
                <a:cs typeface="+mn-cs"/>
              </a:defRPr>
            </a:lvl6pPr>
            <a:lvl7pPr marL="2520000" indent="-360000" algn="l" defTabSz="1007943" rtl="0" eaLnBrk="1" latinLnBrk="0" hangingPunct="1">
              <a:lnSpc>
                <a:spcPct val="100000"/>
              </a:lnSpc>
              <a:spcBef>
                <a:spcPts val="300"/>
              </a:spcBef>
              <a:buClr>
                <a:schemeClr val="accent1"/>
              </a:buClr>
              <a:buFont typeface="Arial" panose="020B0604020202020204" pitchFamily="34" charset="0"/>
              <a:buChar char="●"/>
              <a:defRPr sz="1200" kern="1200" baseline="0">
                <a:solidFill>
                  <a:schemeClr val="tx1"/>
                </a:solidFill>
                <a:latin typeface="+mn-lt"/>
                <a:ea typeface="+mn-ea"/>
                <a:cs typeface="+mn-cs"/>
              </a:defRPr>
            </a:lvl7pPr>
            <a:lvl8pPr marL="2880000" indent="-360000" algn="l" defTabSz="1007943" rtl="0" eaLnBrk="1" latinLnBrk="0" hangingPunct="1">
              <a:lnSpc>
                <a:spcPct val="100000"/>
              </a:lnSpc>
              <a:spcBef>
                <a:spcPts val="300"/>
              </a:spcBef>
              <a:buClr>
                <a:schemeClr val="accent1"/>
              </a:buClr>
              <a:buFont typeface="Arial" panose="020B0604020202020204" pitchFamily="34" charset="0"/>
              <a:buChar char="˗"/>
              <a:defRPr sz="1200" kern="1200" baseline="0">
                <a:solidFill>
                  <a:schemeClr val="tx1"/>
                </a:solidFill>
                <a:latin typeface="+mn-lt"/>
                <a:ea typeface="+mn-ea"/>
                <a:cs typeface="+mn-cs"/>
              </a:defRPr>
            </a:lvl8pPr>
            <a:lvl9pPr marL="3240000" indent="-360000" algn="l" defTabSz="1007943" rtl="0" eaLnBrk="1" latinLnBrk="0" hangingPunct="1">
              <a:lnSpc>
                <a:spcPct val="9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r>
              <a:rPr lang="en-GB" sz="7200" dirty="0"/>
              <a:t>Thanks!</a:t>
            </a:r>
            <a:endParaRPr lang="en-GB" sz="6600" dirty="0"/>
          </a:p>
        </p:txBody>
      </p:sp>
    </p:spTree>
    <p:extLst>
      <p:ext uri="{BB962C8B-B14F-4D97-AF65-F5344CB8AC3E}">
        <p14:creationId xmlns:p14="http://schemas.microsoft.com/office/powerpoint/2010/main" val="74512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52" y="2812702"/>
            <a:ext cx="10773480" cy="3848144"/>
          </a:xfrm>
          <a:prstGeom prst="rect">
            <a:avLst/>
          </a:prstGeom>
        </p:spPr>
      </p:pic>
      <p:pic>
        <p:nvPicPr>
          <p:cNvPr id="9" name="Picture 8"/>
          <p:cNvPicPr>
            <a:picLocks noChangeAspect="1"/>
          </p:cNvPicPr>
          <p:nvPr/>
        </p:nvPicPr>
        <p:blipFill>
          <a:blip r:embed="rId4"/>
          <a:stretch>
            <a:fillRect/>
          </a:stretch>
        </p:blipFill>
        <p:spPr>
          <a:xfrm>
            <a:off x="-98916" y="2798869"/>
            <a:ext cx="10550643" cy="4221328"/>
          </a:xfrm>
          <a:prstGeom prst="rect">
            <a:avLst/>
          </a:prstGeom>
        </p:spPr>
      </p:pic>
      <p:sp>
        <p:nvSpPr>
          <p:cNvPr id="14" name="Content Placeholder 5"/>
          <p:cNvSpPr>
            <a:spLocks noGrp="1"/>
          </p:cNvSpPr>
          <p:nvPr>
            <p:ph idx="1"/>
          </p:nvPr>
        </p:nvSpPr>
        <p:spPr>
          <a:xfrm>
            <a:off x="3657598" y="2701337"/>
            <a:ext cx="720080" cy="538563"/>
          </a:xfrm>
          <a:prstGeom prst="rect">
            <a:avLst/>
          </a:prstGeom>
        </p:spPr>
        <p:txBody>
          <a:bodyPr anchor="ctr"/>
          <a:lstStyle/>
          <a:p>
            <a:pPr marL="0" indent="0" algn="r">
              <a:buNone/>
            </a:pPr>
            <a:r>
              <a:rPr lang="en-US" sz="1300" b="1" dirty="0"/>
              <a:t>$146/</a:t>
            </a:r>
            <a:r>
              <a:rPr lang="en-US" sz="1300" b="1" dirty="0" err="1"/>
              <a:t>bbl</a:t>
            </a:r>
            <a:endParaRPr lang="en-US" sz="1300" b="1" dirty="0"/>
          </a:p>
        </p:txBody>
      </p:sp>
      <p:sp>
        <p:nvSpPr>
          <p:cNvPr id="20" name="Content Placeholder 2"/>
          <p:cNvSpPr>
            <a:spLocks noGrp="1"/>
          </p:cNvSpPr>
          <p:nvPr>
            <p:ph sz="quarter" idx="14"/>
          </p:nvPr>
        </p:nvSpPr>
        <p:spPr>
          <a:prstGeom prst="rect">
            <a:avLst/>
          </a:prstGeom>
        </p:spPr>
        <p:txBody>
          <a:bodyPr vert="horz" wrap="square" lIns="0" tIns="0" rIns="0" bIns="0" rtlCol="0" anchor="b">
            <a:noAutofit/>
          </a:bodyPr>
          <a:lstStyle/>
          <a:p>
            <a:pPr>
              <a:buClr>
                <a:srgbClr val="00B9E4"/>
              </a:buClr>
            </a:pPr>
            <a:r>
              <a:rPr lang="en-US" sz="800" dirty="0">
                <a:solidFill>
                  <a:prstClr val="black"/>
                </a:solidFill>
              </a:rPr>
              <a:t>Note: Total values include estimates for undisclosed deals. Includes corporate and government R&amp;D, and spending for digital energy and energy storage projects (not reported in quarterly statistics). Excludes large hydro.</a:t>
            </a:r>
          </a:p>
        </p:txBody>
      </p:sp>
      <p:sp>
        <p:nvSpPr>
          <p:cNvPr id="22" name="Content Placeholder 3"/>
          <p:cNvSpPr>
            <a:spLocks noGrp="1"/>
          </p:cNvSpPr>
          <p:nvPr>
            <p:ph sz="quarter" idx="18"/>
          </p:nvPr>
        </p:nvSpPr>
        <p:spPr>
          <a:prstGeom prst="rect">
            <a:avLst/>
          </a:prstGeom>
        </p:spPr>
        <p:txBody>
          <a:bodyPr vert="horz" wrap="square" lIns="0" tIns="0" rIns="0" bIns="0" rtlCol="0" anchor="b">
            <a:noAutofit/>
          </a:bodyPr>
          <a:lstStyle/>
          <a:p>
            <a:pPr algn="r"/>
            <a:r>
              <a:rPr lang="en-US" sz="800" dirty="0"/>
              <a:t>Source: Bloomberg Intelligence, Bloomberg New Energy Finance</a:t>
            </a:r>
          </a:p>
        </p:txBody>
      </p:sp>
      <p:sp>
        <p:nvSpPr>
          <p:cNvPr id="2" name="Title 1"/>
          <p:cNvSpPr>
            <a:spLocks noGrp="1"/>
          </p:cNvSpPr>
          <p:nvPr>
            <p:ph type="title"/>
          </p:nvPr>
        </p:nvSpPr>
        <p:spPr/>
        <p:txBody>
          <a:bodyPr/>
          <a:lstStyle/>
          <a:p>
            <a:r>
              <a:rPr lang="en-GB" dirty="0">
                <a:solidFill>
                  <a:prstClr val="white"/>
                </a:solidFill>
              </a:rPr>
              <a:t>Clean energy investment rose while oil plummeted</a:t>
            </a:r>
            <a:br>
              <a:rPr lang="en-GB" dirty="0">
                <a:solidFill>
                  <a:prstClr val="white"/>
                </a:solidFill>
              </a:rPr>
            </a:br>
            <a:r>
              <a:rPr lang="en-US" sz="1600" b="0" dirty="0">
                <a:solidFill>
                  <a:prstClr val="black"/>
                </a:solidFill>
              </a:rPr>
              <a:t>Global clean energy investment vs WTI crude spot 2004-15</a:t>
            </a:r>
            <a:endParaRPr lang="en-GB" sz="2300" dirty="0"/>
          </a:p>
        </p:txBody>
      </p:sp>
      <p:sp>
        <p:nvSpPr>
          <p:cNvPr id="13" name="Content Placeholder 5"/>
          <p:cNvSpPr>
            <a:spLocks noGrp="1"/>
          </p:cNvSpPr>
          <p:nvPr>
            <p:ph sz="quarter" idx="4294967295"/>
          </p:nvPr>
        </p:nvSpPr>
        <p:spPr>
          <a:xfrm>
            <a:off x="9594378" y="5292060"/>
            <a:ext cx="1009650" cy="295275"/>
          </a:xfrm>
          <a:prstGeom prst="rect">
            <a:avLst/>
          </a:prstGeom>
        </p:spPr>
        <p:txBody>
          <a:bodyPr anchor="ctr"/>
          <a:lstStyle/>
          <a:p>
            <a:pPr marL="0" indent="0" algn="r">
              <a:buNone/>
            </a:pPr>
            <a:r>
              <a:rPr lang="en-US" sz="1300" b="1" dirty="0"/>
              <a:t>$48/</a:t>
            </a:r>
            <a:r>
              <a:rPr lang="en-US" sz="1300" b="1" dirty="0" err="1"/>
              <a:t>bbl</a:t>
            </a:r>
            <a:endParaRPr lang="en-US" sz="1300" b="1" dirty="0"/>
          </a:p>
        </p:txBody>
      </p:sp>
      <p:sp>
        <p:nvSpPr>
          <p:cNvPr id="8" name="Oval 7"/>
          <p:cNvSpPr/>
          <p:nvPr/>
        </p:nvSpPr>
        <p:spPr>
          <a:xfrm>
            <a:off x="8010202" y="1907629"/>
            <a:ext cx="2130817" cy="942283"/>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768" tIns="42768" rIns="42768" bIns="42768" numCol="1" spcCol="0" rtlCol="0" fromWordArt="0" anchor="ctr" anchorCtr="0" forceAA="0" compatLnSpc="1">
            <a:prstTxWarp prst="textNoShape">
              <a:avLst/>
            </a:prstTxWarp>
            <a:noAutofit/>
          </a:bodyPr>
          <a:lstStyle/>
          <a:p>
            <a:pPr marL="0" indent="0" algn="ctr">
              <a:buNone/>
            </a:pPr>
            <a:r>
              <a:rPr lang="en-US" sz="1900" b="1" dirty="0"/>
              <a:t>Record investment</a:t>
            </a:r>
          </a:p>
        </p:txBody>
      </p:sp>
      <p:sp>
        <p:nvSpPr>
          <p:cNvPr id="6" name="Oval 5"/>
          <p:cNvSpPr/>
          <p:nvPr/>
        </p:nvSpPr>
        <p:spPr>
          <a:xfrm>
            <a:off x="3945642" y="3261401"/>
            <a:ext cx="145487" cy="14548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879" tIns="42879" rIns="42879" bIns="42879" numCol="1" spcCol="0" rtlCol="0" fromWordArt="0" anchor="ctr" anchorCtr="0" forceAA="0" compatLnSpc="1">
            <a:prstTxWarp prst="textNoShape">
              <a:avLst/>
            </a:prstTxWarp>
            <a:noAutofit/>
          </a:bodyPr>
          <a:lstStyle/>
          <a:p>
            <a:pPr marL="0" indent="0" algn="ctr">
              <a:buNone/>
            </a:pPr>
            <a:endParaRPr lang="en-US" sz="1100" dirty="0" err="1"/>
          </a:p>
        </p:txBody>
      </p:sp>
      <p:sp>
        <p:nvSpPr>
          <p:cNvPr id="16" name="Oval 15"/>
          <p:cNvSpPr/>
          <p:nvPr/>
        </p:nvSpPr>
        <p:spPr>
          <a:xfrm>
            <a:off x="10283746" y="5618647"/>
            <a:ext cx="145487" cy="14548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879" tIns="42879" rIns="42879" bIns="42879" numCol="1" spcCol="0" rtlCol="0" fromWordArt="0" anchor="ctr" anchorCtr="0" forceAA="0" compatLnSpc="1">
            <a:prstTxWarp prst="textNoShape">
              <a:avLst/>
            </a:prstTxWarp>
            <a:noAutofit/>
          </a:bodyPr>
          <a:lstStyle/>
          <a:p>
            <a:pPr marL="0" indent="0" algn="ctr">
              <a:buNone/>
            </a:pPr>
            <a:endParaRPr lang="en-US" sz="1100" dirty="0" err="1"/>
          </a:p>
        </p:txBody>
      </p:sp>
    </p:spTree>
    <p:extLst>
      <p:ext uri="{BB962C8B-B14F-4D97-AF65-F5344CB8AC3E}">
        <p14:creationId xmlns:p14="http://schemas.microsoft.com/office/powerpoint/2010/main" val="244597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4">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3" grpId="0" build="p"/>
      <p:bldP spid="6"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52" y="2812702"/>
            <a:ext cx="10773480" cy="3848144"/>
          </a:xfrm>
          <a:prstGeom prst="rect">
            <a:avLst/>
          </a:prstGeom>
        </p:spPr>
      </p:pic>
      <p:sp>
        <p:nvSpPr>
          <p:cNvPr id="20" name="Content Placeholder 2"/>
          <p:cNvSpPr>
            <a:spLocks noGrp="1"/>
          </p:cNvSpPr>
          <p:nvPr>
            <p:ph sz="quarter" idx="14"/>
          </p:nvPr>
        </p:nvSpPr>
        <p:spPr>
          <a:prstGeom prst="rect">
            <a:avLst/>
          </a:prstGeom>
        </p:spPr>
        <p:txBody>
          <a:bodyPr vert="horz" wrap="square" lIns="0" tIns="0" rIns="0" bIns="0" rtlCol="0" anchor="b">
            <a:noAutofit/>
          </a:bodyPr>
          <a:lstStyle/>
          <a:p>
            <a:pPr>
              <a:buClr>
                <a:srgbClr val="00B9E4"/>
              </a:buClr>
            </a:pPr>
            <a:r>
              <a:rPr lang="en-US" sz="800" dirty="0">
                <a:solidFill>
                  <a:prstClr val="black"/>
                </a:solidFill>
              </a:rPr>
              <a:t>Note: Total values include estimates for undisclosed deals. Includes corporate and government R&amp;D, and spending for digital energy and energy storage projects (not reported in quarterly statistics). Excludes large hydro.</a:t>
            </a:r>
          </a:p>
        </p:txBody>
      </p:sp>
      <p:pic>
        <p:nvPicPr>
          <p:cNvPr id="1026" name="Picture 2"/>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3338" y="899517"/>
            <a:ext cx="9902825" cy="568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3"/>
          <p:cNvSpPr>
            <a:spLocks noGrp="1"/>
          </p:cNvSpPr>
          <p:nvPr>
            <p:ph sz="quarter" idx="18"/>
          </p:nvPr>
        </p:nvSpPr>
        <p:spPr>
          <a:prstGeom prst="rect">
            <a:avLst/>
          </a:prstGeom>
        </p:spPr>
        <p:txBody>
          <a:bodyPr vert="horz" wrap="square" lIns="0" tIns="0" rIns="0" bIns="0" rtlCol="0" anchor="b">
            <a:noAutofit/>
          </a:bodyPr>
          <a:lstStyle/>
          <a:p>
            <a:pPr algn="r"/>
            <a:r>
              <a:rPr lang="en-US" sz="800" dirty="0"/>
              <a:t>Source: Bloomberg Intelligence, Bloomberg New Energy Finance</a:t>
            </a:r>
          </a:p>
        </p:txBody>
      </p:sp>
      <p:sp>
        <p:nvSpPr>
          <p:cNvPr id="2" name="Title 1"/>
          <p:cNvSpPr>
            <a:spLocks noGrp="1"/>
          </p:cNvSpPr>
          <p:nvPr>
            <p:ph type="title"/>
          </p:nvPr>
        </p:nvSpPr>
        <p:spPr/>
        <p:txBody>
          <a:bodyPr/>
          <a:lstStyle/>
          <a:p>
            <a:r>
              <a:rPr lang="en-GB" dirty="0">
                <a:solidFill>
                  <a:prstClr val="white"/>
                </a:solidFill>
              </a:rPr>
              <a:t>Clean energy investment rose, capacity installations rose faster</a:t>
            </a:r>
            <a:br>
              <a:rPr lang="en-GB" dirty="0">
                <a:solidFill>
                  <a:prstClr val="white"/>
                </a:solidFill>
              </a:rPr>
            </a:br>
            <a:r>
              <a:rPr lang="en-US" sz="1600" b="0" dirty="0">
                <a:solidFill>
                  <a:prstClr val="black"/>
                </a:solidFill>
              </a:rPr>
              <a:t>Global clean energy investment vs CAPACITY INSTALLATIONS 2004-15</a:t>
            </a:r>
            <a:endParaRPr lang="en-GB" sz="2300" dirty="0"/>
          </a:p>
        </p:txBody>
      </p:sp>
      <p:sp>
        <p:nvSpPr>
          <p:cNvPr id="13" name="Content Placeholder 5"/>
          <p:cNvSpPr txBox="1">
            <a:spLocks/>
          </p:cNvSpPr>
          <p:nvPr/>
        </p:nvSpPr>
        <p:spPr>
          <a:xfrm>
            <a:off x="5201154" y="3085010"/>
            <a:ext cx="720080" cy="408472"/>
          </a:xfrm>
          <a:prstGeom prst="rect">
            <a:avLst/>
          </a:prstGeom>
        </p:spPr>
        <p:txBody>
          <a:bodyPr vert="horz" wrap="square" lIns="0" tIns="0" rIns="0" bIns="0" rtlCol="0" anchor="ctr">
            <a:noAutofit/>
          </a:bodyPr>
          <a:lstStyle>
            <a:lvl1pPr marL="354900" indent="-354900" algn="l" defTabSz="1005952"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718578" indent="-359288" algn="l" defTabSz="1005952"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077366" indent="-359288" algn="l" defTabSz="1005952"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437153"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a:solidFill>
                  <a:schemeClr val="tx1"/>
                </a:solidFill>
                <a:latin typeface="+mn-lt"/>
                <a:ea typeface="+mn-ea"/>
                <a:cs typeface="+mn-cs"/>
              </a:defRPr>
            </a:lvl4pPr>
            <a:lvl5pPr marL="1796440"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a:solidFill>
                  <a:schemeClr val="tx1"/>
                </a:solidFill>
                <a:latin typeface="+mn-lt"/>
                <a:ea typeface="+mn-ea"/>
                <a:cs typeface="+mn-cs"/>
              </a:defRPr>
            </a:lvl5pPr>
            <a:lvl6pPr marL="2155731"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baseline="0">
                <a:solidFill>
                  <a:schemeClr val="tx1"/>
                </a:solidFill>
                <a:latin typeface="+mn-lt"/>
                <a:ea typeface="+mn-ea"/>
                <a:cs typeface="+mn-cs"/>
              </a:defRPr>
            </a:lvl6pPr>
            <a:lvl7pPr marL="2515018"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baseline="0">
                <a:solidFill>
                  <a:schemeClr val="tx1"/>
                </a:solidFill>
                <a:latin typeface="+mn-lt"/>
                <a:ea typeface="+mn-ea"/>
                <a:cs typeface="+mn-cs"/>
              </a:defRPr>
            </a:lvl7pPr>
            <a:lvl8pPr marL="2874307"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baseline="0">
                <a:solidFill>
                  <a:schemeClr val="tx1"/>
                </a:solidFill>
                <a:latin typeface="+mn-lt"/>
                <a:ea typeface="+mn-ea"/>
                <a:cs typeface="+mn-cs"/>
              </a:defRPr>
            </a:lvl8pPr>
            <a:lvl9pPr marL="3233595" indent="-359288" algn="l" defTabSz="1005952" rtl="0" eaLnBrk="1" latinLnBrk="0" hangingPunct="1">
              <a:lnSpc>
                <a:spcPct val="90000"/>
              </a:lnSpc>
              <a:spcBef>
                <a:spcPts val="3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87GW</a:t>
            </a:r>
          </a:p>
        </p:txBody>
      </p:sp>
      <p:sp>
        <p:nvSpPr>
          <p:cNvPr id="14" name="Oval 13"/>
          <p:cNvSpPr/>
          <p:nvPr/>
        </p:nvSpPr>
        <p:spPr>
          <a:xfrm>
            <a:off x="5531949" y="3490334"/>
            <a:ext cx="145487" cy="14548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911" tIns="42911" rIns="42911" bIns="42911" numCol="1" spcCol="0" rtlCol="0" fromWordArt="0" anchor="ctr" anchorCtr="0" forceAA="0" compatLnSpc="1">
            <a:prstTxWarp prst="textNoShape">
              <a:avLst/>
            </a:prstTxWarp>
            <a:noAutofit/>
          </a:bodyPr>
          <a:lstStyle/>
          <a:p>
            <a:pPr marL="0" indent="0" algn="ctr">
              <a:buNone/>
            </a:pPr>
            <a:endParaRPr lang="en-US" sz="1100" dirty="0" err="1"/>
          </a:p>
        </p:txBody>
      </p:sp>
      <p:sp>
        <p:nvSpPr>
          <p:cNvPr id="16" name="Content Placeholder 5"/>
          <p:cNvSpPr txBox="1">
            <a:spLocks/>
          </p:cNvSpPr>
          <p:nvPr/>
        </p:nvSpPr>
        <p:spPr>
          <a:xfrm>
            <a:off x="417729" y="5099557"/>
            <a:ext cx="720080" cy="408472"/>
          </a:xfrm>
          <a:prstGeom prst="rect">
            <a:avLst/>
          </a:prstGeom>
        </p:spPr>
        <p:txBody>
          <a:bodyPr vert="horz" wrap="square" lIns="0" tIns="0" rIns="0" bIns="0" rtlCol="0" anchor="ctr">
            <a:noAutofit/>
          </a:bodyPr>
          <a:lstStyle>
            <a:lvl1pPr marL="354900" indent="-354900" algn="l" defTabSz="1005952"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718578" indent="-359288" algn="l" defTabSz="1005952"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077366" indent="-359288" algn="l" defTabSz="1005952" rtl="0" eaLnBrk="1" latinLnBrk="0" hangingPunct="1">
              <a:lnSpc>
                <a:spcPct val="100000"/>
              </a:lnSpc>
              <a:spcBef>
                <a:spcPts val="3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437153"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a:solidFill>
                  <a:schemeClr val="tx1"/>
                </a:solidFill>
                <a:latin typeface="+mn-lt"/>
                <a:ea typeface="+mn-ea"/>
                <a:cs typeface="+mn-cs"/>
              </a:defRPr>
            </a:lvl4pPr>
            <a:lvl5pPr marL="1796440"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a:solidFill>
                  <a:schemeClr val="tx1"/>
                </a:solidFill>
                <a:latin typeface="+mn-lt"/>
                <a:ea typeface="+mn-ea"/>
                <a:cs typeface="+mn-cs"/>
              </a:defRPr>
            </a:lvl5pPr>
            <a:lvl6pPr marL="2155731"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baseline="0">
                <a:solidFill>
                  <a:schemeClr val="tx1"/>
                </a:solidFill>
                <a:latin typeface="+mn-lt"/>
                <a:ea typeface="+mn-ea"/>
                <a:cs typeface="+mn-cs"/>
              </a:defRPr>
            </a:lvl6pPr>
            <a:lvl7pPr marL="2515018"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baseline="0">
                <a:solidFill>
                  <a:schemeClr val="tx1"/>
                </a:solidFill>
                <a:latin typeface="+mn-lt"/>
                <a:ea typeface="+mn-ea"/>
                <a:cs typeface="+mn-cs"/>
              </a:defRPr>
            </a:lvl7pPr>
            <a:lvl8pPr marL="2874307" indent="-359288" algn="l" defTabSz="1005952" rtl="0" eaLnBrk="1" latinLnBrk="0" hangingPunct="1">
              <a:lnSpc>
                <a:spcPct val="100000"/>
              </a:lnSpc>
              <a:spcBef>
                <a:spcPts val="300"/>
              </a:spcBef>
              <a:buClr>
                <a:schemeClr val="accent1"/>
              </a:buClr>
              <a:buFont typeface="Arial" panose="020B0604020202020204" pitchFamily="34" charset="0"/>
              <a:buChar char="˗"/>
              <a:defRPr sz="1300" kern="1200" baseline="0">
                <a:solidFill>
                  <a:schemeClr val="tx1"/>
                </a:solidFill>
                <a:latin typeface="+mn-lt"/>
                <a:ea typeface="+mn-ea"/>
                <a:cs typeface="+mn-cs"/>
              </a:defRPr>
            </a:lvl8pPr>
            <a:lvl9pPr marL="3233595" indent="-359288" algn="l" defTabSz="1005952" rtl="0" eaLnBrk="1" latinLnBrk="0" hangingPunct="1">
              <a:lnSpc>
                <a:spcPct val="90000"/>
              </a:lnSpc>
              <a:spcBef>
                <a:spcPts val="3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20GW</a:t>
            </a:r>
          </a:p>
        </p:txBody>
      </p:sp>
      <p:sp>
        <p:nvSpPr>
          <p:cNvPr id="17" name="Oval 16"/>
          <p:cNvSpPr/>
          <p:nvPr/>
        </p:nvSpPr>
        <p:spPr>
          <a:xfrm>
            <a:off x="705026" y="5639522"/>
            <a:ext cx="145487" cy="14548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911" tIns="42911" rIns="42911" bIns="42911" numCol="1" spcCol="0" rtlCol="0" fromWordArt="0" anchor="ctr" anchorCtr="0" forceAA="0" compatLnSpc="1">
            <a:prstTxWarp prst="textNoShape">
              <a:avLst/>
            </a:prstTxWarp>
            <a:noAutofit/>
          </a:bodyPr>
          <a:lstStyle/>
          <a:p>
            <a:pPr marL="0" indent="0" algn="ctr">
              <a:buNone/>
            </a:pPr>
            <a:endParaRPr lang="en-US" sz="1100" dirty="0" err="1"/>
          </a:p>
        </p:txBody>
      </p:sp>
      <p:sp>
        <p:nvSpPr>
          <p:cNvPr id="18" name="Oval 17"/>
          <p:cNvSpPr/>
          <p:nvPr/>
        </p:nvSpPr>
        <p:spPr>
          <a:xfrm>
            <a:off x="8247044" y="2244721"/>
            <a:ext cx="2163709" cy="801988"/>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800" tIns="42800" rIns="42800" bIns="42800" numCol="1" spcCol="0" rtlCol="0" fromWordArt="0" anchor="ctr" anchorCtr="0" forceAA="0" compatLnSpc="1">
            <a:prstTxWarp prst="textNoShape">
              <a:avLst/>
            </a:prstTxWarp>
            <a:noAutofit/>
          </a:bodyPr>
          <a:lstStyle/>
          <a:p>
            <a:pPr marL="0" indent="0" algn="ctr">
              <a:buNone/>
            </a:pPr>
            <a:r>
              <a:rPr lang="en-US" sz="1900" b="1" dirty="0"/>
              <a:t>Investment +431%</a:t>
            </a:r>
          </a:p>
        </p:txBody>
      </p:sp>
      <p:sp>
        <p:nvSpPr>
          <p:cNvPr id="19" name="Oval 18"/>
          <p:cNvSpPr/>
          <p:nvPr/>
        </p:nvSpPr>
        <p:spPr>
          <a:xfrm>
            <a:off x="6570042" y="1176341"/>
            <a:ext cx="2163709" cy="801988"/>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800" tIns="42800" rIns="42800" bIns="42800" numCol="1" spcCol="0" rtlCol="0" fromWordArt="0" anchor="ctr" anchorCtr="0" forceAA="0" compatLnSpc="1">
            <a:prstTxWarp prst="textNoShape">
              <a:avLst/>
            </a:prstTxWarp>
            <a:noAutofit/>
          </a:bodyPr>
          <a:lstStyle/>
          <a:p>
            <a:pPr marL="0" indent="0" algn="ctr">
              <a:buNone/>
            </a:pPr>
            <a:r>
              <a:rPr lang="en-US" sz="1900" b="1" dirty="0"/>
              <a:t>Installations +635%</a:t>
            </a:r>
          </a:p>
        </p:txBody>
      </p:sp>
      <p:sp>
        <p:nvSpPr>
          <p:cNvPr id="11" name="Content Placeholder 5"/>
          <p:cNvSpPr>
            <a:spLocks noGrp="1"/>
          </p:cNvSpPr>
          <p:nvPr>
            <p:ph idx="1"/>
          </p:nvPr>
        </p:nvSpPr>
        <p:spPr>
          <a:xfrm>
            <a:off x="9234338" y="1182819"/>
            <a:ext cx="720080" cy="408472"/>
          </a:xfrm>
          <a:prstGeom prst="rect">
            <a:avLst/>
          </a:prstGeom>
        </p:spPr>
        <p:txBody>
          <a:bodyPr anchor="ctr"/>
          <a:lstStyle/>
          <a:p>
            <a:pPr marL="0" indent="0" algn="ctr">
              <a:buNone/>
            </a:pPr>
            <a:r>
              <a:rPr lang="en-US" sz="1600" b="1" dirty="0"/>
              <a:t>147GW</a:t>
            </a:r>
          </a:p>
        </p:txBody>
      </p:sp>
      <p:sp>
        <p:nvSpPr>
          <p:cNvPr id="12" name="Oval 11"/>
          <p:cNvSpPr/>
          <p:nvPr/>
        </p:nvSpPr>
        <p:spPr>
          <a:xfrm>
            <a:off x="9522371" y="1612791"/>
            <a:ext cx="145487" cy="14548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911" tIns="42911" rIns="42911" bIns="42911" numCol="1" spcCol="0" rtlCol="0" fromWordArt="0" anchor="ctr" anchorCtr="0" forceAA="0" compatLnSpc="1">
            <a:prstTxWarp prst="textNoShape">
              <a:avLst/>
            </a:prstTxWarp>
            <a:noAutofit/>
          </a:bodyPr>
          <a:lstStyle/>
          <a:p>
            <a:pPr marL="0" indent="0" algn="ctr">
              <a:buNone/>
            </a:pPr>
            <a:endParaRPr lang="en-US" sz="1100" dirty="0" err="1"/>
          </a:p>
        </p:txBody>
      </p:sp>
    </p:spTree>
    <p:extLst>
      <p:ext uri="{BB962C8B-B14F-4D97-AF65-F5344CB8AC3E}">
        <p14:creationId xmlns:p14="http://schemas.microsoft.com/office/powerpoint/2010/main" val="135691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500"/>
                                        <p:tgtEl>
                                          <p:spTgt spid="1026"/>
                                        </p:tgtEl>
                                      </p:cBhvr>
                                    </p:animEffect>
                                  </p:childTnLst>
                                </p:cTn>
                              </p:par>
                              <p:par>
                                <p:cTn id="12" presetID="1" presetClass="entr" presetSubtype="0" fill="hold" grpId="0" nodeType="withEffect">
                                  <p:stCondLst>
                                    <p:cond delay="0"/>
                                  </p:stCondLst>
                                  <p:childTnLst>
                                    <p:set>
                                      <p:cBhvr>
                                        <p:cTn id="13" dur="1" fill="hold">
                                          <p:stCondLst>
                                            <p:cond delay="499"/>
                                          </p:stCondLst>
                                        </p:cTn>
                                        <p:tgtEl>
                                          <p:spTgt spid="11">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13">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1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16">
                                            <p:txEl>
                                              <p:pRg st="0" end="0"/>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animBg="1"/>
      <p:bldP spid="16" grpId="0" build="p"/>
      <p:bldP spid="17" grpId="0" animBg="1"/>
      <p:bldP spid="18" grpId="0" animBg="1"/>
      <p:bldP spid="19" grpId="0" animBg="1"/>
      <p:bldP spid="11" grpId="0" build="p"/>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5345910" y="6879636"/>
            <a:ext cx="4831163" cy="284627"/>
          </a:xfrm>
        </p:spPr>
        <p:txBody>
          <a:bodyPr/>
          <a:lstStyle/>
          <a:p>
            <a:pPr algn="r"/>
            <a:r>
              <a:rPr lang="en-US" sz="1100" dirty="0"/>
              <a:t>Source: UNEP, Bloomberg New Energy Finance</a:t>
            </a:r>
          </a:p>
        </p:txBody>
      </p:sp>
      <p:sp>
        <p:nvSpPr>
          <p:cNvPr id="5" name="Title 4"/>
          <p:cNvSpPr>
            <a:spLocks noGrp="1"/>
          </p:cNvSpPr>
          <p:nvPr>
            <p:ph type="title"/>
          </p:nvPr>
        </p:nvSpPr>
        <p:spPr/>
        <p:txBody>
          <a:bodyPr/>
          <a:lstStyle/>
          <a:p>
            <a:r>
              <a:rPr lang="en-GB" dirty="0"/>
              <a:t>Investment in power capacity, 2008–15 </a:t>
            </a:r>
            <a:br>
              <a:rPr lang="en-GB" dirty="0"/>
            </a:br>
            <a:r>
              <a:rPr lang="en-GB" sz="1600" b="0" dirty="0">
                <a:solidFill>
                  <a:schemeClr val="tx1"/>
                </a:solidFill>
              </a:rPr>
              <a:t>($</a:t>
            </a:r>
            <a:r>
              <a:rPr lang="en-GB" sz="1600" b="0" dirty="0" err="1">
                <a:solidFill>
                  <a:schemeClr val="tx1"/>
                </a:solidFill>
              </a:rPr>
              <a:t>bn</a:t>
            </a:r>
            <a:r>
              <a:rPr lang="en-GB" sz="1600" b="0" dirty="0">
                <a:solidFill>
                  <a:schemeClr val="tx1"/>
                </a:solidFill>
              </a:rPr>
              <a:t>)</a:t>
            </a:r>
            <a:endParaRPr lang="en-US" sz="1600" b="0" dirty="0">
              <a:solidFill>
                <a:schemeClr val="tx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85" y="1447925"/>
            <a:ext cx="9662330" cy="4905163"/>
          </a:xfrm>
          <a:prstGeom prst="rect">
            <a:avLst/>
          </a:prstGeom>
        </p:spPr>
      </p:pic>
    </p:spTree>
    <p:extLst>
      <p:ext uri="{BB962C8B-B14F-4D97-AF65-F5344CB8AC3E}">
        <p14:creationId xmlns:p14="http://schemas.microsoft.com/office/powerpoint/2010/main" val="343077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75282" y="6804241"/>
            <a:ext cx="7485815" cy="356637"/>
          </a:xfrm>
        </p:spPr>
        <p:txBody>
          <a:bodyPr/>
          <a:lstStyle/>
          <a:p>
            <a:r>
              <a:rPr lang="en-US" sz="1100" dirty="0"/>
              <a:t>Note: </a:t>
            </a:r>
            <a:r>
              <a:rPr lang="en-GB" sz="1100" dirty="0"/>
              <a:t>New investment volume adjusts for re-invested equity. Total values include estimates for undisclosed deals.</a:t>
            </a:r>
            <a:endParaRPr lang="en-US" sz="1100" dirty="0"/>
          </a:p>
        </p:txBody>
      </p:sp>
      <p:sp>
        <p:nvSpPr>
          <p:cNvPr id="4" name="Content Placeholder 3"/>
          <p:cNvSpPr>
            <a:spLocks noGrp="1"/>
          </p:cNvSpPr>
          <p:nvPr>
            <p:ph sz="quarter" idx="18"/>
          </p:nvPr>
        </p:nvSpPr>
        <p:spPr>
          <a:xfrm>
            <a:off x="7249003" y="6879622"/>
            <a:ext cx="3291161" cy="284629"/>
          </a:xfrm>
        </p:spPr>
        <p:txBody>
          <a:bodyPr/>
          <a:lstStyle/>
          <a:p>
            <a:r>
              <a:rPr lang="en-US" sz="1100" dirty="0"/>
              <a:t>Source: Bloomberg New Energy Finance</a:t>
            </a:r>
          </a:p>
        </p:txBody>
      </p:sp>
      <p:sp>
        <p:nvSpPr>
          <p:cNvPr id="5" name="Title 4"/>
          <p:cNvSpPr>
            <a:spLocks noGrp="1"/>
          </p:cNvSpPr>
          <p:nvPr>
            <p:ph type="title"/>
          </p:nvPr>
        </p:nvSpPr>
        <p:spPr/>
        <p:txBody>
          <a:bodyPr/>
          <a:lstStyle/>
          <a:p>
            <a:r>
              <a:rPr lang="en-US" dirty="0"/>
              <a:t>Renewable energy investment By region </a:t>
            </a:r>
            <a:r>
              <a:rPr lang="en-US" sz="2000" b="0" dirty="0">
                <a:solidFill>
                  <a:schemeClr val="tx1"/>
                </a:solidFill>
              </a:rPr>
              <a:t>2004-2015</a:t>
            </a:r>
            <a:r>
              <a:rPr lang="en-US" sz="2000" dirty="0"/>
              <a:t> </a:t>
            </a:r>
            <a:r>
              <a:rPr lang="en-US" sz="2000" b="0" dirty="0">
                <a:solidFill>
                  <a:schemeClr val="tx1"/>
                </a:solidFill>
              </a:rPr>
              <a:t>($</a:t>
            </a:r>
            <a:r>
              <a:rPr lang="en-US" sz="2000" b="0" dirty="0" err="1">
                <a:solidFill>
                  <a:schemeClr val="tx1"/>
                </a:solidFill>
              </a:rPr>
              <a:t>bn</a:t>
            </a:r>
            <a:r>
              <a:rPr lang="en-US" sz="2000" b="0" dirty="0">
                <a:solidFill>
                  <a:schemeClr val="tx1"/>
                </a:solidFill>
              </a:rPr>
              <a:t>)</a:t>
            </a:r>
          </a:p>
        </p:txBody>
      </p:sp>
      <p:grpSp>
        <p:nvGrpSpPr>
          <p:cNvPr id="8" name="Group 7"/>
          <p:cNvGrpSpPr/>
          <p:nvPr/>
        </p:nvGrpSpPr>
        <p:grpSpPr>
          <a:xfrm>
            <a:off x="1179295" y="2051782"/>
            <a:ext cx="8333306" cy="4024320"/>
            <a:chOff x="48806" y="1334354"/>
            <a:chExt cx="8665384" cy="4668717"/>
          </a:xfrm>
          <a:solidFill>
            <a:srgbClr val="9D9D9D"/>
          </a:solidFill>
        </p:grpSpPr>
        <p:sp>
          <p:nvSpPr>
            <p:cNvPr id="9" name="NG"/>
            <p:cNvSpPr>
              <a:spLocks/>
            </p:cNvSpPr>
            <p:nvPr/>
          </p:nvSpPr>
          <p:spPr bwMode="auto">
            <a:xfrm>
              <a:off x="4355280" y="4053621"/>
              <a:ext cx="289658" cy="266700"/>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0" name="RS"/>
            <p:cNvSpPr>
              <a:spLocks/>
            </p:cNvSpPr>
            <p:nvPr/>
          </p:nvSpPr>
          <p:spPr bwMode="auto">
            <a:xfrm>
              <a:off x="4772814" y="3141003"/>
              <a:ext cx="113424" cy="153873"/>
            </a:xfrm>
            <a:custGeom>
              <a:avLst/>
              <a:gdLst>
                <a:gd name="T0" fmla="*/ 0 w 2578308"/>
                <a:gd name="T1" fmla="*/ 0 h 2368446"/>
                <a:gd name="T2" fmla="*/ 15 w 2578308"/>
                <a:gd name="T3" fmla="*/ 78 h 2368446"/>
                <a:gd name="T4" fmla="*/ 6 w 2578308"/>
                <a:gd name="T5" fmla="*/ 86 h 2368446"/>
                <a:gd name="T6" fmla="*/ 50 w 2578308"/>
                <a:gd name="T7" fmla="*/ 127 h 2368446"/>
                <a:gd name="T8" fmla="*/ 65 w 2578308"/>
                <a:gd name="T9" fmla="*/ 104 h 2368446"/>
                <a:gd name="T10" fmla="*/ 101 w 2578308"/>
                <a:gd name="T11" fmla="*/ 138 h 2368446"/>
                <a:gd name="T12" fmla="*/ 95 w 2578308"/>
                <a:gd name="T13" fmla="*/ 161 h 2368446"/>
                <a:gd name="T14" fmla="*/ 136 w 2578308"/>
                <a:gd name="T15" fmla="*/ 154 h 2368446"/>
                <a:gd name="T16" fmla="*/ 150 w 2578308"/>
                <a:gd name="T17" fmla="*/ 103 h 2368446"/>
                <a:gd name="T18" fmla="*/ 123 w 2578308"/>
                <a:gd name="T19" fmla="*/ 15 h 2368446"/>
                <a:gd name="T20" fmla="*/ 84 w 2578308"/>
                <a:gd name="T21" fmla="*/ 1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connsiteX0" fmla="*/ 0 w 2578308"/>
                <a:gd name="connsiteY0" fmla="*/ 486838 h 2855284"/>
                <a:gd name="connsiteX1" fmla="*/ 254833 w 2578308"/>
                <a:gd name="connsiteY1" fmla="*/ 1641080 h 2855284"/>
                <a:gd name="connsiteX2" fmla="*/ 104931 w 2578308"/>
                <a:gd name="connsiteY2" fmla="*/ 1746011 h 2855284"/>
                <a:gd name="connsiteX3" fmla="*/ 855821 w 2578308"/>
                <a:gd name="connsiteY3" fmla="*/ 2360125 h 2855284"/>
                <a:gd name="connsiteX4" fmla="*/ 1111621 w 2578308"/>
                <a:gd name="connsiteY4" fmla="*/ 2011137 h 2855284"/>
                <a:gd name="connsiteX5" fmla="*/ 1734645 w 2578308"/>
                <a:gd name="connsiteY5" fmla="*/ 2520803 h 2855284"/>
                <a:gd name="connsiteX6" fmla="*/ 1633928 w 2578308"/>
                <a:gd name="connsiteY6" fmla="*/ 2855284 h 2855284"/>
                <a:gd name="connsiteX7" fmla="*/ 2338465 w 2578308"/>
                <a:gd name="connsiteY7" fmla="*/ 2750352 h 2855284"/>
                <a:gd name="connsiteX8" fmla="*/ 2578308 w 2578308"/>
                <a:gd name="connsiteY8" fmla="*/ 2000844 h 2855284"/>
                <a:gd name="connsiteX9" fmla="*/ 2113613 w 2578308"/>
                <a:gd name="connsiteY9" fmla="*/ 711690 h 2855284"/>
                <a:gd name="connsiteX10" fmla="*/ 1439056 w 2578308"/>
                <a:gd name="connsiteY10" fmla="*/ 501828 h 2855284"/>
                <a:gd name="connsiteX11" fmla="*/ 0 w 2578308"/>
                <a:gd name="connsiteY11" fmla="*/ 486838 h 2855284"/>
                <a:gd name="connsiteX0" fmla="*/ 0 w 2578308"/>
                <a:gd name="connsiteY0" fmla="*/ 1045583 h 3414029"/>
                <a:gd name="connsiteX1" fmla="*/ 254833 w 2578308"/>
                <a:gd name="connsiteY1" fmla="*/ 2199825 h 3414029"/>
                <a:gd name="connsiteX2" fmla="*/ 104931 w 2578308"/>
                <a:gd name="connsiteY2" fmla="*/ 2304756 h 3414029"/>
                <a:gd name="connsiteX3" fmla="*/ 855821 w 2578308"/>
                <a:gd name="connsiteY3" fmla="*/ 2918870 h 3414029"/>
                <a:gd name="connsiteX4" fmla="*/ 1111621 w 2578308"/>
                <a:gd name="connsiteY4" fmla="*/ 2569882 h 3414029"/>
                <a:gd name="connsiteX5" fmla="*/ 1734645 w 2578308"/>
                <a:gd name="connsiteY5" fmla="*/ 3079548 h 3414029"/>
                <a:gd name="connsiteX6" fmla="*/ 1633928 w 2578308"/>
                <a:gd name="connsiteY6" fmla="*/ 3414029 h 3414029"/>
                <a:gd name="connsiteX7" fmla="*/ 2338465 w 2578308"/>
                <a:gd name="connsiteY7" fmla="*/ 3309097 h 3414029"/>
                <a:gd name="connsiteX8" fmla="*/ 2578308 w 2578308"/>
                <a:gd name="connsiteY8" fmla="*/ 2559589 h 3414029"/>
                <a:gd name="connsiteX9" fmla="*/ 2113613 w 2578308"/>
                <a:gd name="connsiteY9" fmla="*/ 1270435 h 3414029"/>
                <a:gd name="connsiteX10" fmla="*/ 1439056 w 2578308"/>
                <a:gd name="connsiteY10" fmla="*/ 1060573 h 3414029"/>
                <a:gd name="connsiteX11" fmla="*/ 847749 w 2578308"/>
                <a:gd name="connsiteY11" fmla="*/ 0 h 3414029"/>
                <a:gd name="connsiteX12" fmla="*/ 0 w 2578308"/>
                <a:gd name="connsiteY12" fmla="*/ 1045583 h 3414029"/>
                <a:gd name="connsiteX0" fmla="*/ 0 w 2578308"/>
                <a:gd name="connsiteY0" fmla="*/ 1054853 h 3423299"/>
                <a:gd name="connsiteX1" fmla="*/ 254833 w 2578308"/>
                <a:gd name="connsiteY1" fmla="*/ 2209095 h 3423299"/>
                <a:gd name="connsiteX2" fmla="*/ 104931 w 2578308"/>
                <a:gd name="connsiteY2" fmla="*/ 2314026 h 3423299"/>
                <a:gd name="connsiteX3" fmla="*/ 855821 w 2578308"/>
                <a:gd name="connsiteY3" fmla="*/ 2928140 h 3423299"/>
                <a:gd name="connsiteX4" fmla="*/ 1111621 w 2578308"/>
                <a:gd name="connsiteY4" fmla="*/ 2579152 h 3423299"/>
                <a:gd name="connsiteX5" fmla="*/ 1734645 w 2578308"/>
                <a:gd name="connsiteY5" fmla="*/ 3088818 h 3423299"/>
                <a:gd name="connsiteX6" fmla="*/ 1633928 w 2578308"/>
                <a:gd name="connsiteY6" fmla="*/ 3423299 h 3423299"/>
                <a:gd name="connsiteX7" fmla="*/ 2338465 w 2578308"/>
                <a:gd name="connsiteY7" fmla="*/ 3318367 h 3423299"/>
                <a:gd name="connsiteX8" fmla="*/ 2578308 w 2578308"/>
                <a:gd name="connsiteY8" fmla="*/ 2568859 h 3423299"/>
                <a:gd name="connsiteX9" fmla="*/ 2113613 w 2578308"/>
                <a:gd name="connsiteY9" fmla="*/ 1279705 h 3423299"/>
                <a:gd name="connsiteX10" fmla="*/ 1439056 w 2578308"/>
                <a:gd name="connsiteY10" fmla="*/ 1069843 h 3423299"/>
                <a:gd name="connsiteX11" fmla="*/ 1400240 w 2578308"/>
                <a:gd name="connsiteY11" fmla="*/ 533480 h 3423299"/>
                <a:gd name="connsiteX12" fmla="*/ 847749 w 2578308"/>
                <a:gd name="connsiteY12" fmla="*/ 9270 h 3423299"/>
                <a:gd name="connsiteX13" fmla="*/ 0 w 2578308"/>
                <a:gd name="connsiteY13" fmla="*/ 1054853 h 3423299"/>
                <a:gd name="connsiteX0" fmla="*/ 345761 w 2924069"/>
                <a:gd name="connsiteY0" fmla="*/ 1170197 h 3538643"/>
                <a:gd name="connsiteX1" fmla="*/ 600594 w 2924069"/>
                <a:gd name="connsiteY1" fmla="*/ 2324439 h 3538643"/>
                <a:gd name="connsiteX2" fmla="*/ 450692 w 2924069"/>
                <a:gd name="connsiteY2" fmla="*/ 2429370 h 3538643"/>
                <a:gd name="connsiteX3" fmla="*/ 1201582 w 2924069"/>
                <a:gd name="connsiteY3" fmla="*/ 3043484 h 3538643"/>
                <a:gd name="connsiteX4" fmla="*/ 1457382 w 2924069"/>
                <a:gd name="connsiteY4" fmla="*/ 2694496 h 3538643"/>
                <a:gd name="connsiteX5" fmla="*/ 2080406 w 2924069"/>
                <a:gd name="connsiteY5" fmla="*/ 3204162 h 3538643"/>
                <a:gd name="connsiteX6" fmla="*/ 1979689 w 2924069"/>
                <a:gd name="connsiteY6" fmla="*/ 3538643 h 3538643"/>
                <a:gd name="connsiteX7" fmla="*/ 2684226 w 2924069"/>
                <a:gd name="connsiteY7" fmla="*/ 3433711 h 3538643"/>
                <a:gd name="connsiteX8" fmla="*/ 2924069 w 2924069"/>
                <a:gd name="connsiteY8" fmla="*/ 2684203 h 3538643"/>
                <a:gd name="connsiteX9" fmla="*/ 2459374 w 2924069"/>
                <a:gd name="connsiteY9" fmla="*/ 1395049 h 3538643"/>
                <a:gd name="connsiteX10" fmla="*/ 1784817 w 2924069"/>
                <a:gd name="connsiteY10" fmla="*/ 1185187 h 3538643"/>
                <a:gd name="connsiteX11" fmla="*/ 1746001 w 2924069"/>
                <a:gd name="connsiteY11" fmla="*/ 648824 h 3538643"/>
                <a:gd name="connsiteX12" fmla="*/ 1193510 w 2924069"/>
                <a:gd name="connsiteY12" fmla="*/ 124614 h 3538643"/>
                <a:gd name="connsiteX13" fmla="*/ 27120 w 2924069"/>
                <a:gd name="connsiteY13" fmla="*/ 66403 h 3538643"/>
                <a:gd name="connsiteX14" fmla="*/ 345761 w 2924069"/>
                <a:gd name="connsiteY14" fmla="*/ 1170197 h 3538643"/>
                <a:gd name="connsiteX0" fmla="*/ 345761 w 2924069"/>
                <a:gd name="connsiteY0" fmla="*/ 1395554 h 3764000"/>
                <a:gd name="connsiteX1" fmla="*/ 600594 w 2924069"/>
                <a:gd name="connsiteY1" fmla="*/ 2549796 h 3764000"/>
                <a:gd name="connsiteX2" fmla="*/ 450692 w 2924069"/>
                <a:gd name="connsiteY2" fmla="*/ 2654727 h 3764000"/>
                <a:gd name="connsiteX3" fmla="*/ 1201582 w 2924069"/>
                <a:gd name="connsiteY3" fmla="*/ 3268841 h 3764000"/>
                <a:gd name="connsiteX4" fmla="*/ 1457382 w 2924069"/>
                <a:gd name="connsiteY4" fmla="*/ 2919853 h 3764000"/>
                <a:gd name="connsiteX5" fmla="*/ 2080406 w 2924069"/>
                <a:gd name="connsiteY5" fmla="*/ 3429519 h 3764000"/>
                <a:gd name="connsiteX6" fmla="*/ 1979689 w 2924069"/>
                <a:gd name="connsiteY6" fmla="*/ 3764000 h 3764000"/>
                <a:gd name="connsiteX7" fmla="*/ 2684226 w 2924069"/>
                <a:gd name="connsiteY7" fmla="*/ 3659068 h 3764000"/>
                <a:gd name="connsiteX8" fmla="*/ 2924069 w 2924069"/>
                <a:gd name="connsiteY8" fmla="*/ 2909560 h 3764000"/>
                <a:gd name="connsiteX9" fmla="*/ 2459374 w 2924069"/>
                <a:gd name="connsiteY9" fmla="*/ 1620406 h 3764000"/>
                <a:gd name="connsiteX10" fmla="*/ 1784817 w 2924069"/>
                <a:gd name="connsiteY10" fmla="*/ 1410544 h 3764000"/>
                <a:gd name="connsiteX11" fmla="*/ 1746001 w 2924069"/>
                <a:gd name="connsiteY11" fmla="*/ 874181 h 3764000"/>
                <a:gd name="connsiteX12" fmla="*/ 1193510 w 2924069"/>
                <a:gd name="connsiteY12" fmla="*/ 349971 h 3764000"/>
                <a:gd name="connsiteX13" fmla="*/ 1009338 w 2924069"/>
                <a:gd name="connsiteY13" fmla="*/ 563 h 3764000"/>
                <a:gd name="connsiteX14" fmla="*/ 27120 w 2924069"/>
                <a:gd name="connsiteY14" fmla="*/ 291760 h 3764000"/>
                <a:gd name="connsiteX15" fmla="*/ 345761 w 2924069"/>
                <a:gd name="connsiteY15" fmla="*/ 1395554 h 3764000"/>
                <a:gd name="connsiteX0" fmla="*/ 345761 w 2924069"/>
                <a:gd name="connsiteY0" fmla="*/ 1395554 h 3764000"/>
                <a:gd name="connsiteX1" fmla="*/ 600594 w 2924069"/>
                <a:gd name="connsiteY1" fmla="*/ 2549796 h 3764000"/>
                <a:gd name="connsiteX2" fmla="*/ 450692 w 2924069"/>
                <a:gd name="connsiteY2" fmla="*/ 2654727 h 3764000"/>
                <a:gd name="connsiteX3" fmla="*/ 1201582 w 2924069"/>
                <a:gd name="connsiteY3" fmla="*/ 3268841 h 3764000"/>
                <a:gd name="connsiteX4" fmla="*/ 1457382 w 2924069"/>
                <a:gd name="connsiteY4" fmla="*/ 2919853 h 3764000"/>
                <a:gd name="connsiteX5" fmla="*/ 2080406 w 2924069"/>
                <a:gd name="connsiteY5" fmla="*/ 3429519 h 3764000"/>
                <a:gd name="connsiteX6" fmla="*/ 1979689 w 2924069"/>
                <a:gd name="connsiteY6" fmla="*/ 3764000 h 3764000"/>
                <a:gd name="connsiteX7" fmla="*/ 2684226 w 2924069"/>
                <a:gd name="connsiteY7" fmla="*/ 3659068 h 3764000"/>
                <a:gd name="connsiteX8" fmla="*/ 2924069 w 2924069"/>
                <a:gd name="connsiteY8" fmla="*/ 2909560 h 3764000"/>
                <a:gd name="connsiteX9" fmla="*/ 2459374 w 2924069"/>
                <a:gd name="connsiteY9" fmla="*/ 1620406 h 3764000"/>
                <a:gd name="connsiteX10" fmla="*/ 1784817 w 2924069"/>
                <a:gd name="connsiteY10" fmla="*/ 1410544 h 3764000"/>
                <a:gd name="connsiteX11" fmla="*/ 1746001 w 2924069"/>
                <a:gd name="connsiteY11" fmla="*/ 874181 h 3764000"/>
                <a:gd name="connsiteX12" fmla="*/ 1377682 w 2924069"/>
                <a:gd name="connsiteY12" fmla="*/ 349971 h 3764000"/>
                <a:gd name="connsiteX13" fmla="*/ 1009338 w 2924069"/>
                <a:gd name="connsiteY13" fmla="*/ 563 h 3764000"/>
                <a:gd name="connsiteX14" fmla="*/ 27120 w 2924069"/>
                <a:gd name="connsiteY14" fmla="*/ 291760 h 3764000"/>
                <a:gd name="connsiteX15" fmla="*/ 345761 w 2924069"/>
                <a:gd name="connsiteY15" fmla="*/ 1395554 h 3764000"/>
                <a:gd name="connsiteX0" fmla="*/ 345761 w 2924069"/>
                <a:gd name="connsiteY0" fmla="*/ 1395554 h 3764000"/>
                <a:gd name="connsiteX1" fmla="*/ 600594 w 2924069"/>
                <a:gd name="connsiteY1" fmla="*/ 2549796 h 3764000"/>
                <a:gd name="connsiteX2" fmla="*/ 450692 w 2924069"/>
                <a:gd name="connsiteY2" fmla="*/ 2654727 h 3764000"/>
                <a:gd name="connsiteX3" fmla="*/ 1201582 w 2924069"/>
                <a:gd name="connsiteY3" fmla="*/ 3268841 h 3764000"/>
                <a:gd name="connsiteX4" fmla="*/ 1457382 w 2924069"/>
                <a:gd name="connsiteY4" fmla="*/ 2919853 h 3764000"/>
                <a:gd name="connsiteX5" fmla="*/ 2080406 w 2924069"/>
                <a:gd name="connsiteY5" fmla="*/ 3429519 h 3764000"/>
                <a:gd name="connsiteX6" fmla="*/ 1979689 w 2924069"/>
                <a:gd name="connsiteY6" fmla="*/ 3764000 h 3764000"/>
                <a:gd name="connsiteX7" fmla="*/ 2684226 w 2924069"/>
                <a:gd name="connsiteY7" fmla="*/ 3659068 h 3764000"/>
                <a:gd name="connsiteX8" fmla="*/ 2924069 w 2924069"/>
                <a:gd name="connsiteY8" fmla="*/ 2909560 h 3764000"/>
                <a:gd name="connsiteX9" fmla="*/ 2459374 w 2924069"/>
                <a:gd name="connsiteY9" fmla="*/ 1620406 h 3764000"/>
                <a:gd name="connsiteX10" fmla="*/ 1784817 w 2924069"/>
                <a:gd name="connsiteY10" fmla="*/ 1410544 h 3764000"/>
                <a:gd name="connsiteX11" fmla="*/ 1746001 w 2924069"/>
                <a:gd name="connsiteY11" fmla="*/ 874181 h 3764000"/>
                <a:gd name="connsiteX12" fmla="*/ 1009338 w 2924069"/>
                <a:gd name="connsiteY12" fmla="*/ 563 h 3764000"/>
                <a:gd name="connsiteX13" fmla="*/ 27120 w 2924069"/>
                <a:gd name="connsiteY13" fmla="*/ 291760 h 3764000"/>
                <a:gd name="connsiteX14" fmla="*/ 345761 w 2924069"/>
                <a:gd name="connsiteY14" fmla="*/ 1395554 h 3764000"/>
                <a:gd name="connsiteX0" fmla="*/ 345761 w 2924069"/>
                <a:gd name="connsiteY0" fmla="*/ 1395554 h 3764000"/>
                <a:gd name="connsiteX1" fmla="*/ 600594 w 2924069"/>
                <a:gd name="connsiteY1" fmla="*/ 2549796 h 3764000"/>
                <a:gd name="connsiteX2" fmla="*/ 450692 w 2924069"/>
                <a:gd name="connsiteY2" fmla="*/ 2654727 h 3764000"/>
                <a:gd name="connsiteX3" fmla="*/ 1201582 w 2924069"/>
                <a:gd name="connsiteY3" fmla="*/ 3268841 h 3764000"/>
                <a:gd name="connsiteX4" fmla="*/ 1457382 w 2924069"/>
                <a:gd name="connsiteY4" fmla="*/ 2919853 h 3764000"/>
                <a:gd name="connsiteX5" fmla="*/ 2080406 w 2924069"/>
                <a:gd name="connsiteY5" fmla="*/ 3429519 h 3764000"/>
                <a:gd name="connsiteX6" fmla="*/ 1979689 w 2924069"/>
                <a:gd name="connsiteY6" fmla="*/ 3764000 h 3764000"/>
                <a:gd name="connsiteX7" fmla="*/ 2684226 w 2924069"/>
                <a:gd name="connsiteY7" fmla="*/ 3659068 h 3764000"/>
                <a:gd name="connsiteX8" fmla="*/ 2924069 w 2924069"/>
                <a:gd name="connsiteY8" fmla="*/ 2909560 h 3764000"/>
                <a:gd name="connsiteX9" fmla="*/ 2459374 w 2924069"/>
                <a:gd name="connsiteY9" fmla="*/ 1620406 h 3764000"/>
                <a:gd name="connsiteX10" fmla="*/ 1784817 w 2924069"/>
                <a:gd name="connsiteY10" fmla="*/ 1410544 h 3764000"/>
                <a:gd name="connsiteX11" fmla="*/ 1746001 w 2924069"/>
                <a:gd name="connsiteY11" fmla="*/ 874181 h 3764000"/>
                <a:gd name="connsiteX12" fmla="*/ 1009338 w 2924069"/>
                <a:gd name="connsiteY12" fmla="*/ 563 h 3764000"/>
                <a:gd name="connsiteX13" fmla="*/ 27120 w 2924069"/>
                <a:gd name="connsiteY13" fmla="*/ 291760 h 3764000"/>
                <a:gd name="connsiteX14" fmla="*/ 345761 w 2924069"/>
                <a:gd name="connsiteY14" fmla="*/ 1395554 h 3764000"/>
                <a:gd name="connsiteX0" fmla="*/ 345761 w 2924069"/>
                <a:gd name="connsiteY0" fmla="*/ 1394991 h 3763437"/>
                <a:gd name="connsiteX1" fmla="*/ 600594 w 2924069"/>
                <a:gd name="connsiteY1" fmla="*/ 2549233 h 3763437"/>
                <a:gd name="connsiteX2" fmla="*/ 450692 w 2924069"/>
                <a:gd name="connsiteY2" fmla="*/ 2654164 h 3763437"/>
                <a:gd name="connsiteX3" fmla="*/ 1201582 w 2924069"/>
                <a:gd name="connsiteY3" fmla="*/ 3268278 h 3763437"/>
                <a:gd name="connsiteX4" fmla="*/ 1457382 w 2924069"/>
                <a:gd name="connsiteY4" fmla="*/ 2919290 h 3763437"/>
                <a:gd name="connsiteX5" fmla="*/ 2080406 w 2924069"/>
                <a:gd name="connsiteY5" fmla="*/ 3428956 h 3763437"/>
                <a:gd name="connsiteX6" fmla="*/ 1979689 w 2924069"/>
                <a:gd name="connsiteY6" fmla="*/ 3763437 h 3763437"/>
                <a:gd name="connsiteX7" fmla="*/ 2684226 w 2924069"/>
                <a:gd name="connsiteY7" fmla="*/ 3658505 h 3763437"/>
                <a:gd name="connsiteX8" fmla="*/ 2924069 w 2924069"/>
                <a:gd name="connsiteY8" fmla="*/ 2908997 h 3763437"/>
                <a:gd name="connsiteX9" fmla="*/ 2459374 w 2924069"/>
                <a:gd name="connsiteY9" fmla="*/ 1619843 h 3763437"/>
                <a:gd name="connsiteX10" fmla="*/ 1784817 w 2924069"/>
                <a:gd name="connsiteY10" fmla="*/ 1409981 h 3763437"/>
                <a:gd name="connsiteX11" fmla="*/ 1746001 w 2924069"/>
                <a:gd name="connsiteY11" fmla="*/ 873618 h 3763437"/>
                <a:gd name="connsiteX12" fmla="*/ 1009338 w 2924069"/>
                <a:gd name="connsiteY12" fmla="*/ 0 h 3763437"/>
                <a:gd name="connsiteX13" fmla="*/ 27120 w 2924069"/>
                <a:gd name="connsiteY13" fmla="*/ 291197 h 3763437"/>
                <a:gd name="connsiteX14" fmla="*/ 345761 w 2924069"/>
                <a:gd name="connsiteY14" fmla="*/ 1394991 h 3763437"/>
                <a:gd name="connsiteX0" fmla="*/ 345761 w 2924069"/>
                <a:gd name="connsiteY0" fmla="*/ 1394991 h 3763437"/>
                <a:gd name="connsiteX1" fmla="*/ 600594 w 2924069"/>
                <a:gd name="connsiteY1" fmla="*/ 2549233 h 3763437"/>
                <a:gd name="connsiteX2" fmla="*/ 450692 w 2924069"/>
                <a:gd name="connsiteY2" fmla="*/ 2654164 h 3763437"/>
                <a:gd name="connsiteX3" fmla="*/ 1201582 w 2924069"/>
                <a:gd name="connsiteY3" fmla="*/ 3268278 h 3763437"/>
                <a:gd name="connsiteX4" fmla="*/ 1457382 w 2924069"/>
                <a:gd name="connsiteY4" fmla="*/ 2919290 h 3763437"/>
                <a:gd name="connsiteX5" fmla="*/ 2080406 w 2924069"/>
                <a:gd name="connsiteY5" fmla="*/ 3428956 h 3763437"/>
                <a:gd name="connsiteX6" fmla="*/ 1979689 w 2924069"/>
                <a:gd name="connsiteY6" fmla="*/ 3763437 h 3763437"/>
                <a:gd name="connsiteX7" fmla="*/ 2684226 w 2924069"/>
                <a:gd name="connsiteY7" fmla="*/ 3658505 h 3763437"/>
                <a:gd name="connsiteX8" fmla="*/ 2924069 w 2924069"/>
                <a:gd name="connsiteY8" fmla="*/ 2908997 h 3763437"/>
                <a:gd name="connsiteX9" fmla="*/ 2459374 w 2924069"/>
                <a:gd name="connsiteY9" fmla="*/ 1619843 h 3763437"/>
                <a:gd name="connsiteX10" fmla="*/ 1784817 w 2924069"/>
                <a:gd name="connsiteY10" fmla="*/ 1409981 h 3763437"/>
                <a:gd name="connsiteX11" fmla="*/ 1746001 w 2924069"/>
                <a:gd name="connsiteY11" fmla="*/ 873618 h 3763437"/>
                <a:gd name="connsiteX12" fmla="*/ 1009338 w 2924069"/>
                <a:gd name="connsiteY12" fmla="*/ 0 h 3763437"/>
                <a:gd name="connsiteX13" fmla="*/ 27121 w 2924069"/>
                <a:gd name="connsiteY13" fmla="*/ 465902 h 3763437"/>
                <a:gd name="connsiteX14" fmla="*/ 345761 w 2924069"/>
                <a:gd name="connsiteY14" fmla="*/ 1394991 h 3763437"/>
                <a:gd name="connsiteX0" fmla="*/ 345761 w 2924069"/>
                <a:gd name="connsiteY0" fmla="*/ 1394991 h 3763437"/>
                <a:gd name="connsiteX1" fmla="*/ 600594 w 2924069"/>
                <a:gd name="connsiteY1" fmla="*/ 2549233 h 3763437"/>
                <a:gd name="connsiteX2" fmla="*/ 450692 w 2924069"/>
                <a:gd name="connsiteY2" fmla="*/ 2654164 h 3763437"/>
                <a:gd name="connsiteX3" fmla="*/ 1201582 w 2924069"/>
                <a:gd name="connsiteY3" fmla="*/ 3268278 h 3763437"/>
                <a:gd name="connsiteX4" fmla="*/ 1457382 w 2924069"/>
                <a:gd name="connsiteY4" fmla="*/ 2919290 h 3763437"/>
                <a:gd name="connsiteX5" fmla="*/ 2080406 w 2924069"/>
                <a:gd name="connsiteY5" fmla="*/ 3428956 h 3763437"/>
                <a:gd name="connsiteX6" fmla="*/ 1979689 w 2924069"/>
                <a:gd name="connsiteY6" fmla="*/ 3763437 h 3763437"/>
                <a:gd name="connsiteX7" fmla="*/ 2684226 w 2924069"/>
                <a:gd name="connsiteY7" fmla="*/ 3658505 h 3763437"/>
                <a:gd name="connsiteX8" fmla="*/ 2924069 w 2924069"/>
                <a:gd name="connsiteY8" fmla="*/ 2908997 h 3763437"/>
                <a:gd name="connsiteX9" fmla="*/ 2459374 w 2924069"/>
                <a:gd name="connsiteY9" fmla="*/ 1619843 h 3763437"/>
                <a:gd name="connsiteX10" fmla="*/ 1784817 w 2924069"/>
                <a:gd name="connsiteY10" fmla="*/ 1409981 h 3763437"/>
                <a:gd name="connsiteX11" fmla="*/ 1868765 w 2924069"/>
                <a:gd name="connsiteY11" fmla="*/ 931853 h 3763437"/>
                <a:gd name="connsiteX12" fmla="*/ 1009338 w 2924069"/>
                <a:gd name="connsiteY12" fmla="*/ 0 h 3763437"/>
                <a:gd name="connsiteX13" fmla="*/ 27121 w 2924069"/>
                <a:gd name="connsiteY13" fmla="*/ 465902 h 3763437"/>
                <a:gd name="connsiteX14" fmla="*/ 345761 w 2924069"/>
                <a:gd name="connsiteY14" fmla="*/ 1394991 h 3763437"/>
                <a:gd name="connsiteX0" fmla="*/ 345761 w 2924069"/>
                <a:gd name="connsiteY0" fmla="*/ 1394991 h 3763437"/>
                <a:gd name="connsiteX1" fmla="*/ 600594 w 2924069"/>
                <a:gd name="connsiteY1" fmla="*/ 2549233 h 3763437"/>
                <a:gd name="connsiteX2" fmla="*/ 450692 w 2924069"/>
                <a:gd name="connsiteY2" fmla="*/ 2654164 h 3763437"/>
                <a:gd name="connsiteX3" fmla="*/ 1201582 w 2924069"/>
                <a:gd name="connsiteY3" fmla="*/ 3268278 h 3763437"/>
                <a:gd name="connsiteX4" fmla="*/ 1457382 w 2924069"/>
                <a:gd name="connsiteY4" fmla="*/ 2919290 h 3763437"/>
                <a:gd name="connsiteX5" fmla="*/ 2080406 w 2924069"/>
                <a:gd name="connsiteY5" fmla="*/ 3428956 h 3763437"/>
                <a:gd name="connsiteX6" fmla="*/ 1979689 w 2924069"/>
                <a:gd name="connsiteY6" fmla="*/ 3763437 h 3763437"/>
                <a:gd name="connsiteX7" fmla="*/ 2684226 w 2924069"/>
                <a:gd name="connsiteY7" fmla="*/ 3658505 h 3763437"/>
                <a:gd name="connsiteX8" fmla="*/ 2924069 w 2924069"/>
                <a:gd name="connsiteY8" fmla="*/ 2908997 h 3763437"/>
                <a:gd name="connsiteX9" fmla="*/ 2459374 w 2924069"/>
                <a:gd name="connsiteY9" fmla="*/ 1619843 h 3763437"/>
                <a:gd name="connsiteX10" fmla="*/ 1968998 w 2924069"/>
                <a:gd name="connsiteY10" fmla="*/ 1351749 h 3763437"/>
                <a:gd name="connsiteX11" fmla="*/ 1868765 w 2924069"/>
                <a:gd name="connsiteY11" fmla="*/ 931853 h 3763437"/>
                <a:gd name="connsiteX12" fmla="*/ 1009338 w 2924069"/>
                <a:gd name="connsiteY12" fmla="*/ 0 h 3763437"/>
                <a:gd name="connsiteX13" fmla="*/ 27121 w 2924069"/>
                <a:gd name="connsiteY13" fmla="*/ 465902 h 3763437"/>
                <a:gd name="connsiteX14" fmla="*/ 345761 w 2924069"/>
                <a:gd name="connsiteY14" fmla="*/ 1394991 h 376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4069" h="3763437">
                  <a:moveTo>
                    <a:pt x="345761" y="1394991"/>
                  </a:moveTo>
                  <a:lnTo>
                    <a:pt x="600594" y="2549233"/>
                  </a:lnTo>
                  <a:lnTo>
                    <a:pt x="450692" y="2654164"/>
                  </a:lnTo>
                  <a:lnTo>
                    <a:pt x="1201582" y="3268278"/>
                  </a:lnTo>
                  <a:lnTo>
                    <a:pt x="1457382" y="2919290"/>
                  </a:lnTo>
                  <a:lnTo>
                    <a:pt x="2080406" y="3428956"/>
                  </a:lnTo>
                  <a:lnTo>
                    <a:pt x="1979689" y="3763437"/>
                  </a:lnTo>
                  <a:lnTo>
                    <a:pt x="2684226" y="3658505"/>
                  </a:lnTo>
                  <a:lnTo>
                    <a:pt x="2924069" y="2908997"/>
                  </a:lnTo>
                  <a:lnTo>
                    <a:pt x="2459374" y="1619843"/>
                  </a:lnTo>
                  <a:lnTo>
                    <a:pt x="1968998" y="1351749"/>
                  </a:lnTo>
                  <a:cubicBezTo>
                    <a:pt x="1798946" y="1237084"/>
                    <a:pt x="1998011" y="1166850"/>
                    <a:pt x="1868765" y="931853"/>
                  </a:cubicBezTo>
                  <a:lnTo>
                    <a:pt x="1009338" y="0"/>
                  </a:lnTo>
                  <a:lnTo>
                    <a:pt x="27121" y="465902"/>
                  </a:lnTo>
                  <a:cubicBezTo>
                    <a:pt x="-114170" y="640166"/>
                    <a:pt x="342264" y="1106012"/>
                    <a:pt x="345761" y="1394991"/>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nvGrpSpPr>
            <p:cNvPr id="11" name="Group 10"/>
            <p:cNvGrpSpPr/>
            <p:nvPr/>
          </p:nvGrpSpPr>
          <p:grpSpPr>
            <a:xfrm>
              <a:off x="710674" y="1447067"/>
              <a:ext cx="2169942" cy="1855752"/>
              <a:chOff x="661867" y="112713"/>
              <a:chExt cx="2183947" cy="1850654"/>
            </a:xfrm>
            <a:grpFill/>
          </p:grpSpPr>
          <p:sp>
            <p:nvSpPr>
              <p:cNvPr id="214" name="Freeform 213"/>
              <p:cNvSpPr>
                <a:spLocks/>
              </p:cNvSpPr>
              <p:nvPr/>
            </p:nvSpPr>
            <p:spPr bwMode="auto">
              <a:xfrm>
                <a:off x="2687064" y="1618879"/>
                <a:ext cx="158750" cy="179388"/>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15" name="Freeform 214"/>
              <p:cNvSpPr>
                <a:spLocks/>
              </p:cNvSpPr>
              <p:nvPr/>
            </p:nvSpPr>
            <p:spPr bwMode="auto">
              <a:xfrm>
                <a:off x="661867" y="520700"/>
                <a:ext cx="2112509" cy="1442667"/>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16" name="Freeform 215"/>
              <p:cNvSpPr>
                <a:spLocks/>
              </p:cNvSpPr>
              <p:nvPr/>
            </p:nvSpPr>
            <p:spPr bwMode="auto">
              <a:xfrm>
                <a:off x="2220606" y="852488"/>
                <a:ext cx="3175" cy="6350"/>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17" name="Freeform 216"/>
              <p:cNvSpPr>
                <a:spLocks/>
              </p:cNvSpPr>
              <p:nvPr/>
            </p:nvSpPr>
            <p:spPr bwMode="auto">
              <a:xfrm>
                <a:off x="2057094" y="903288"/>
                <a:ext cx="144462" cy="120650"/>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18" name="Freeform 217"/>
              <p:cNvSpPr>
                <a:spLocks/>
              </p:cNvSpPr>
              <p:nvPr/>
            </p:nvSpPr>
            <p:spPr bwMode="auto">
              <a:xfrm>
                <a:off x="1943061" y="541338"/>
                <a:ext cx="596633" cy="400050"/>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19" name="Freeform 218"/>
              <p:cNvSpPr>
                <a:spLocks/>
              </p:cNvSpPr>
              <p:nvPr/>
            </p:nvSpPr>
            <p:spPr bwMode="auto">
              <a:xfrm>
                <a:off x="1425536" y="474663"/>
                <a:ext cx="158750" cy="146050"/>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20" name="Freeform 219"/>
              <p:cNvSpPr>
                <a:spLocks/>
              </p:cNvSpPr>
              <p:nvPr/>
            </p:nvSpPr>
            <p:spPr bwMode="auto">
              <a:xfrm>
                <a:off x="1593811" y="420688"/>
                <a:ext cx="144463" cy="93662"/>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21" name="Freeform 220"/>
              <p:cNvSpPr>
                <a:spLocks/>
              </p:cNvSpPr>
              <p:nvPr/>
            </p:nvSpPr>
            <p:spPr bwMode="auto">
              <a:xfrm>
                <a:off x="1533486" y="371475"/>
                <a:ext cx="109538" cy="61913"/>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22" name="Freeform 221"/>
              <p:cNvSpPr>
                <a:spLocks/>
              </p:cNvSpPr>
              <p:nvPr/>
            </p:nvSpPr>
            <p:spPr bwMode="auto">
              <a:xfrm>
                <a:off x="1749386" y="433388"/>
                <a:ext cx="92075" cy="80962"/>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23" name="Freeform 222"/>
              <p:cNvSpPr>
                <a:spLocks/>
              </p:cNvSpPr>
              <p:nvPr/>
            </p:nvSpPr>
            <p:spPr bwMode="auto">
              <a:xfrm>
                <a:off x="1843049" y="482600"/>
                <a:ext cx="36512" cy="46038"/>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24" name="Freeform 223"/>
              <p:cNvSpPr>
                <a:spLocks/>
              </p:cNvSpPr>
              <p:nvPr/>
            </p:nvSpPr>
            <p:spPr bwMode="auto">
              <a:xfrm>
                <a:off x="1833524" y="419100"/>
                <a:ext cx="214045" cy="103188"/>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25" name="Freeform 224"/>
              <p:cNvSpPr>
                <a:spLocks/>
              </p:cNvSpPr>
              <p:nvPr/>
            </p:nvSpPr>
            <p:spPr bwMode="auto">
              <a:xfrm>
                <a:off x="1663661" y="354013"/>
                <a:ext cx="44450" cy="38100"/>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26" name="Freeform 225"/>
              <p:cNvSpPr>
                <a:spLocks/>
              </p:cNvSpPr>
              <p:nvPr/>
            </p:nvSpPr>
            <p:spPr bwMode="auto">
              <a:xfrm flipV="1">
                <a:off x="1833524" y="112713"/>
                <a:ext cx="214045" cy="323850"/>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27" name="Freeform 226"/>
              <p:cNvSpPr>
                <a:spLocks/>
              </p:cNvSpPr>
              <p:nvPr/>
            </p:nvSpPr>
            <p:spPr bwMode="auto">
              <a:xfrm>
                <a:off x="1838286" y="381000"/>
                <a:ext cx="36513" cy="17463"/>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28" name="Freeform 227"/>
              <p:cNvSpPr>
                <a:spLocks/>
              </p:cNvSpPr>
              <p:nvPr/>
            </p:nvSpPr>
            <p:spPr bwMode="auto">
              <a:xfrm>
                <a:off x="1819236" y="334963"/>
                <a:ext cx="33338" cy="4762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29" name="Freeform 228"/>
              <p:cNvSpPr>
                <a:spLocks/>
              </p:cNvSpPr>
              <p:nvPr/>
            </p:nvSpPr>
            <p:spPr bwMode="auto">
              <a:xfrm>
                <a:off x="1752561" y="312738"/>
                <a:ext cx="60325" cy="68262"/>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30" name="Freeform 229"/>
              <p:cNvSpPr>
                <a:spLocks/>
              </p:cNvSpPr>
              <p:nvPr/>
            </p:nvSpPr>
            <p:spPr bwMode="auto">
              <a:xfrm>
                <a:off x="1509674" y="560388"/>
                <a:ext cx="269875" cy="234950"/>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sp>
          <p:nvSpPr>
            <p:cNvPr id="12" name="ES"/>
            <p:cNvSpPr>
              <a:spLocks/>
            </p:cNvSpPr>
            <p:nvPr/>
          </p:nvSpPr>
          <p:spPr bwMode="auto">
            <a:xfrm rot="730076">
              <a:off x="4006030" y="3163115"/>
              <a:ext cx="360362" cy="280174"/>
            </a:xfrm>
            <a:custGeom>
              <a:avLst/>
              <a:gdLst>
                <a:gd name="T0" fmla="*/ 426164101 w 10000"/>
                <a:gd name="T1" fmla="*/ 33234648 h 10009"/>
                <a:gd name="T2" fmla="*/ 408082289 w 10000"/>
                <a:gd name="T3" fmla="*/ 32290934 h 10009"/>
                <a:gd name="T4" fmla="*/ 362807633 w 10000"/>
                <a:gd name="T5" fmla="*/ 28740862 h 10009"/>
                <a:gd name="T6" fmla="*/ 339258661 w 10000"/>
                <a:gd name="T7" fmla="*/ 30156419 h 10009"/>
                <a:gd name="T8" fmla="*/ 326642675 w 10000"/>
                <a:gd name="T9" fmla="*/ 30156419 h 10009"/>
                <a:gd name="T10" fmla="*/ 309215389 w 10000"/>
                <a:gd name="T11" fmla="*/ 16494176 h 10009"/>
                <a:gd name="T12" fmla="*/ 163298617 w 10000"/>
                <a:gd name="T13" fmla="*/ 202452 h 10009"/>
                <a:gd name="T14" fmla="*/ 87933914 w 10000"/>
                <a:gd name="T15" fmla="*/ 7685170 h 10009"/>
                <a:gd name="T16" fmla="*/ 62843529 w 10000"/>
                <a:gd name="T17" fmla="*/ 202452 h 10009"/>
                <a:gd name="T18" fmla="*/ 37659631 w 10000"/>
                <a:gd name="T19" fmla="*/ 7685170 h 10009"/>
                <a:gd name="T20" fmla="*/ 0 w 10000"/>
                <a:gd name="T21" fmla="*/ 22673701 h 10009"/>
                <a:gd name="T22" fmla="*/ 25137159 w 10000"/>
                <a:gd name="T23" fmla="*/ 60132717 h 10009"/>
                <a:gd name="T24" fmla="*/ 50274283 w 10000"/>
                <a:gd name="T25" fmla="*/ 45144977 h 10009"/>
                <a:gd name="T26" fmla="*/ 100501863 w 10000"/>
                <a:gd name="T27" fmla="*/ 52627695 h 10009"/>
                <a:gd name="T28" fmla="*/ 113117812 w 10000"/>
                <a:gd name="T29" fmla="*/ 60132717 h 10009"/>
                <a:gd name="T30" fmla="*/ 113117812 w 10000"/>
                <a:gd name="T31" fmla="*/ 60132717 h 10009"/>
                <a:gd name="T32" fmla="*/ 125592247 w 10000"/>
                <a:gd name="T33" fmla="*/ 67616225 h 10009"/>
                <a:gd name="T34" fmla="*/ 113117812 w 10000"/>
                <a:gd name="T35" fmla="*/ 90086683 h 10009"/>
                <a:gd name="T36" fmla="*/ 100501863 w 10000"/>
                <a:gd name="T37" fmla="*/ 127546490 h 10009"/>
                <a:gd name="T38" fmla="*/ 87933914 w 10000"/>
                <a:gd name="T39" fmla="*/ 150017738 h 10009"/>
                <a:gd name="T40" fmla="*/ 87933914 w 10000"/>
                <a:gd name="T41" fmla="*/ 164983174 h 10009"/>
                <a:gd name="T42" fmla="*/ 88027428 w 10000"/>
                <a:gd name="T43" fmla="*/ 168915820 h 10009"/>
                <a:gd name="T44" fmla="*/ 87933914 w 10000"/>
                <a:gd name="T45" fmla="*/ 172489014 h 10009"/>
                <a:gd name="T46" fmla="*/ 87933914 w 10000"/>
                <a:gd name="T47" fmla="*/ 179971704 h 10009"/>
                <a:gd name="T48" fmla="*/ 75364703 w 10000"/>
                <a:gd name="T49" fmla="*/ 202442981 h 10009"/>
                <a:gd name="T50" fmla="*/ 100501863 w 10000"/>
                <a:gd name="T51" fmla="*/ 202442981 h 10009"/>
                <a:gd name="T52" fmla="*/ 150776145 w 10000"/>
                <a:gd name="T53" fmla="*/ 224914229 h 10009"/>
                <a:gd name="T54" fmla="*/ 226140849 w 10000"/>
                <a:gd name="T55" fmla="*/ 209925699 h 10009"/>
                <a:gd name="T56" fmla="*/ 301505552 w 10000"/>
                <a:gd name="T57" fmla="*/ 202442981 h 10009"/>
                <a:gd name="T58" fmla="*/ 339258661 w 10000"/>
                <a:gd name="T59" fmla="*/ 172489014 h 10009"/>
                <a:gd name="T60" fmla="*/ 376916994 w 10000"/>
                <a:gd name="T61" fmla="*/ 142512716 h 10009"/>
                <a:gd name="T62" fmla="*/ 376916994 w 10000"/>
                <a:gd name="T63" fmla="*/ 127546490 h 10009"/>
                <a:gd name="T64" fmla="*/ 412193659 w 10000"/>
                <a:gd name="T65" fmla="*/ 87817472 h 10009"/>
                <a:gd name="T66" fmla="*/ 429341773 w 10000"/>
                <a:gd name="T67" fmla="*/ 83165896 h 10009"/>
                <a:gd name="T68" fmla="*/ 435368612 w 10000"/>
                <a:gd name="T69" fmla="*/ 80738868 h 10009"/>
                <a:gd name="T70" fmla="*/ 439900776 w 10000"/>
                <a:gd name="T71" fmla="*/ 78491989 h 10009"/>
                <a:gd name="T72" fmla="*/ 465785903 w 10000"/>
                <a:gd name="T73" fmla="*/ 63975302 h 10009"/>
                <a:gd name="T74" fmla="*/ 457094332 w 10000"/>
                <a:gd name="T75" fmla="*/ 39369538 h 10009"/>
                <a:gd name="T76" fmla="*/ 455739875 w 10000"/>
                <a:gd name="T77" fmla="*/ 35908735 h 10009"/>
                <a:gd name="T78" fmla="*/ 446722357 w 10000"/>
                <a:gd name="T79" fmla="*/ 35819466 h 10009"/>
                <a:gd name="T80" fmla="*/ 426164101 w 10000"/>
                <a:gd name="T81" fmla="*/ 33234648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3" name="PT"/>
            <p:cNvSpPr>
              <a:spLocks/>
            </p:cNvSpPr>
            <p:nvPr/>
          </p:nvSpPr>
          <p:spPr bwMode="auto">
            <a:xfrm rot="926903">
              <a:off x="4015555" y="3182165"/>
              <a:ext cx="90487" cy="196036"/>
            </a:xfrm>
            <a:custGeom>
              <a:avLst/>
              <a:gdLst>
                <a:gd name="T0" fmla="*/ 5203165 w 10000"/>
                <a:gd name="T1" fmla="*/ 55889666 h 10437"/>
                <a:gd name="T2" fmla="*/ 5203165 w 10000"/>
                <a:gd name="T3" fmla="*/ 52637007 h 10437"/>
                <a:gd name="T4" fmla="*/ 5387551 w 10000"/>
                <a:gd name="T5" fmla="*/ 46351799 h 10437"/>
                <a:gd name="T6" fmla="*/ 5946543 w 10000"/>
                <a:gd name="T7" fmla="*/ 39611862 h 10437"/>
                <a:gd name="T8" fmla="*/ 5946543 w 10000"/>
                <a:gd name="T9" fmla="*/ 36359184 h 10437"/>
                <a:gd name="T10" fmla="*/ 6172444 w 10000"/>
                <a:gd name="T11" fmla="*/ 28565155 h 10437"/>
                <a:gd name="T12" fmla="*/ 6689840 w 10000"/>
                <a:gd name="T13" fmla="*/ 23334419 h 10437"/>
                <a:gd name="T14" fmla="*/ 6802098 w 10000"/>
                <a:gd name="T15" fmla="*/ 16987401 h 10437"/>
                <a:gd name="T16" fmla="*/ 7433136 w 10000"/>
                <a:gd name="T17" fmla="*/ 10309636 h 10437"/>
                <a:gd name="T18" fmla="*/ 6689840 w 10000"/>
                <a:gd name="T19" fmla="*/ 7056976 h 10437"/>
                <a:gd name="T20" fmla="*/ 5946543 w 10000"/>
                <a:gd name="T21" fmla="*/ 3252678 h 10437"/>
                <a:gd name="T22" fmla="*/ 3716573 w 10000"/>
                <a:gd name="T23" fmla="*/ 0 h 10437"/>
                <a:gd name="T24" fmla="*/ 2229971 w 10000"/>
                <a:gd name="T25" fmla="*/ 3252678 h 10437"/>
                <a:gd name="T26" fmla="*/ 1486593 w 10000"/>
                <a:gd name="T27" fmla="*/ 7056976 h 10437"/>
                <a:gd name="T28" fmla="*/ 918027 w 10000"/>
                <a:gd name="T29" fmla="*/ 9848023 h 10437"/>
                <a:gd name="T30" fmla="*/ 1486593 w 10000"/>
                <a:gd name="T31" fmla="*/ 20074877 h 10437"/>
                <a:gd name="T32" fmla="*/ 1486593 w 10000"/>
                <a:gd name="T33" fmla="*/ 33099660 h 10437"/>
                <a:gd name="T34" fmla="*/ 170224 w 10000"/>
                <a:gd name="T35" fmla="*/ 42768374 h 10437"/>
                <a:gd name="T36" fmla="*/ 0 w 10000"/>
                <a:gd name="T37" fmla="*/ 49377103 h 10437"/>
                <a:gd name="T38" fmla="*/ 483164 w 10000"/>
                <a:gd name="T39" fmla="*/ 53195128 h 10437"/>
                <a:gd name="T40" fmla="*/ 1486593 w 10000"/>
                <a:gd name="T41" fmla="*/ 52637007 h 10437"/>
                <a:gd name="T42" fmla="*/ 842208 w 10000"/>
                <a:gd name="T43" fmla="*/ 71650188 h 10437"/>
                <a:gd name="T44" fmla="*/ 4818903 w 10000"/>
                <a:gd name="T45" fmla="*/ 71926007 h 10437"/>
                <a:gd name="T46" fmla="*/ 5335475 w 10000"/>
                <a:gd name="T47" fmla="*/ 64986150 h 10437"/>
                <a:gd name="T48" fmla="*/ 5203165 w 10000"/>
                <a:gd name="T49" fmla="*/ 62401868 h 10437"/>
                <a:gd name="T50" fmla="*/ 5203165 w 10000"/>
                <a:gd name="T51" fmla="*/ 5588966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4" name="AT"/>
            <p:cNvSpPr>
              <a:spLocks/>
            </p:cNvSpPr>
            <p:nvPr/>
          </p:nvSpPr>
          <p:spPr bwMode="auto">
            <a:xfrm>
              <a:off x="4538576" y="3056752"/>
              <a:ext cx="190500" cy="84138"/>
            </a:xfrm>
            <a:custGeom>
              <a:avLst/>
              <a:gdLst>
                <a:gd name="T0" fmla="*/ 66415882 w 10000"/>
                <a:gd name="T1" fmla="*/ 3253953 h 10000"/>
                <a:gd name="T2" fmla="*/ 69306034 w 10000"/>
                <a:gd name="T3" fmla="*/ 2168926 h 10000"/>
                <a:gd name="T4" fmla="*/ 69306034 w 10000"/>
                <a:gd name="T5" fmla="*/ 2168926 h 10000"/>
                <a:gd name="T6" fmla="*/ 66415882 w 10000"/>
                <a:gd name="T7" fmla="*/ 1084463 h 10000"/>
                <a:gd name="T8" fmla="*/ 66415882 w 10000"/>
                <a:gd name="T9" fmla="*/ 542194 h 10000"/>
                <a:gd name="T10" fmla="*/ 63532969 w 10000"/>
                <a:gd name="T11" fmla="*/ 542194 h 10000"/>
                <a:gd name="T12" fmla="*/ 51979620 w 10000"/>
                <a:gd name="T13" fmla="*/ 0 h 10000"/>
                <a:gd name="T14" fmla="*/ 49089450 w 10000"/>
                <a:gd name="T15" fmla="*/ 542194 h 10000"/>
                <a:gd name="T16" fmla="*/ 40426253 w 10000"/>
                <a:gd name="T17" fmla="*/ 542194 h 10000"/>
                <a:gd name="T18" fmla="*/ 37542997 w 10000"/>
                <a:gd name="T19" fmla="*/ 1084463 h 10000"/>
                <a:gd name="T20" fmla="*/ 31763037 w 10000"/>
                <a:gd name="T21" fmla="*/ 1626657 h 10000"/>
                <a:gd name="T22" fmla="*/ 34653188 w 10000"/>
                <a:gd name="T23" fmla="*/ 2711120 h 10000"/>
                <a:gd name="T24" fmla="*/ 31763037 w 10000"/>
                <a:gd name="T25" fmla="*/ 3253953 h 10000"/>
                <a:gd name="T26" fmla="*/ 28879781 w 10000"/>
                <a:gd name="T27" fmla="*/ 3253953 h 10000"/>
                <a:gd name="T28" fmla="*/ 17326413 w 10000"/>
                <a:gd name="T29" fmla="*/ 3796155 h 10000"/>
                <a:gd name="T30" fmla="*/ 11553368 w 10000"/>
                <a:gd name="T31" fmla="*/ 3796155 h 10000"/>
                <a:gd name="T32" fmla="*/ 2890152 w 10000"/>
                <a:gd name="T33" fmla="*/ 3796155 h 10000"/>
                <a:gd name="T34" fmla="*/ 0 w 10000"/>
                <a:gd name="T35" fmla="*/ 3796155 h 10000"/>
                <a:gd name="T36" fmla="*/ 2890152 w 10000"/>
                <a:gd name="T37" fmla="*/ 4338416 h 10000"/>
                <a:gd name="T38" fmla="*/ 8663216 w 10000"/>
                <a:gd name="T39" fmla="*/ 5422879 h 10000"/>
                <a:gd name="T40" fmla="*/ 11553368 w 10000"/>
                <a:gd name="T41" fmla="*/ 5965081 h 10000"/>
                <a:gd name="T42" fmla="*/ 14436623 w 10000"/>
                <a:gd name="T43" fmla="*/ 5422879 h 10000"/>
                <a:gd name="T44" fmla="*/ 25989629 w 10000"/>
                <a:gd name="T45" fmla="*/ 5422879 h 10000"/>
                <a:gd name="T46" fmla="*/ 37542997 w 10000"/>
                <a:gd name="T47" fmla="*/ 5965081 h 10000"/>
                <a:gd name="T48" fmla="*/ 40426253 w 10000"/>
                <a:gd name="T49" fmla="*/ 5965081 h 10000"/>
                <a:gd name="T50" fmla="*/ 51979620 w 10000"/>
                <a:gd name="T51" fmla="*/ 5965081 h 10000"/>
                <a:gd name="T52" fmla="*/ 60642818 w 10000"/>
                <a:gd name="T53" fmla="*/ 4880618 h 10000"/>
                <a:gd name="T54" fmla="*/ 63532969 w 10000"/>
                <a:gd name="T55" fmla="*/ 4880618 h 10000"/>
                <a:gd name="T56" fmla="*/ 66415882 w 10000"/>
                <a:gd name="T57" fmla="*/ 3253953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5" name="DE"/>
            <p:cNvSpPr>
              <a:spLocks/>
            </p:cNvSpPr>
            <p:nvPr/>
          </p:nvSpPr>
          <p:spPr bwMode="auto">
            <a:xfrm>
              <a:off x="4462376" y="2820215"/>
              <a:ext cx="200025" cy="292100"/>
            </a:xfrm>
            <a:custGeom>
              <a:avLst/>
              <a:gdLst>
                <a:gd name="T0" fmla="*/ 13625735 w 10045"/>
                <a:gd name="T1" fmla="*/ 64787162 h 10019"/>
                <a:gd name="T2" fmla="*/ 10899242 w 10045"/>
                <a:gd name="T3" fmla="*/ 77774169 h 10019"/>
                <a:gd name="T4" fmla="*/ 10899242 w 10045"/>
                <a:gd name="T5" fmla="*/ 97217726 h 10019"/>
                <a:gd name="T6" fmla="*/ 5453384 w 10045"/>
                <a:gd name="T7" fmla="*/ 110154586 h 10019"/>
                <a:gd name="T8" fmla="*/ 5453384 w 10045"/>
                <a:gd name="T9" fmla="*/ 129598143 h 10019"/>
                <a:gd name="T10" fmla="*/ 2726891 w 10045"/>
                <a:gd name="T11" fmla="*/ 142560514 h 10019"/>
                <a:gd name="T12" fmla="*/ 2726891 w 10045"/>
                <a:gd name="T13" fmla="*/ 142560514 h 10019"/>
                <a:gd name="T14" fmla="*/ 5453384 w 10045"/>
                <a:gd name="T15" fmla="*/ 155522856 h 10019"/>
                <a:gd name="T16" fmla="*/ 2726891 w 10045"/>
                <a:gd name="T17" fmla="*/ 168510738 h 10019"/>
                <a:gd name="T18" fmla="*/ 0 w 10045"/>
                <a:gd name="T19" fmla="*/ 181422934 h 10019"/>
                <a:gd name="T20" fmla="*/ 8172350 w 10045"/>
                <a:gd name="T21" fmla="*/ 187928784 h 10019"/>
                <a:gd name="T22" fmla="*/ 13625735 w 10045"/>
                <a:gd name="T23" fmla="*/ 194409970 h 10019"/>
                <a:gd name="T24" fmla="*/ 21806011 w 10045"/>
                <a:gd name="T25" fmla="*/ 200891126 h 10019"/>
                <a:gd name="T26" fmla="*/ 17625060 w 10045"/>
                <a:gd name="T27" fmla="*/ 207074818 h 10019"/>
                <a:gd name="T28" fmla="*/ 14605927 w 10045"/>
                <a:gd name="T29" fmla="*/ 233967698 h 10019"/>
                <a:gd name="T30" fmla="*/ 16384347 w 10045"/>
                <a:gd name="T31" fmla="*/ 241814806 h 10019"/>
                <a:gd name="T32" fmla="*/ 27251848 w 10045"/>
                <a:gd name="T33" fmla="*/ 239778240 h 10019"/>
                <a:gd name="T34" fmla="*/ 32705232 w 10045"/>
                <a:gd name="T35" fmla="*/ 246259425 h 10019"/>
                <a:gd name="T36" fmla="*/ 35273916 w 10045"/>
                <a:gd name="T37" fmla="*/ 248643631 h 10019"/>
                <a:gd name="T38" fmla="*/ 37210146 w 10045"/>
                <a:gd name="T39" fmla="*/ 248295991 h 10019"/>
                <a:gd name="T40" fmla="*/ 43604474 w 10045"/>
                <a:gd name="T41" fmla="*/ 246259425 h 10019"/>
                <a:gd name="T42" fmla="*/ 49057859 w 10045"/>
                <a:gd name="T43" fmla="*/ 246259425 h 10019"/>
                <a:gd name="T44" fmla="*/ 59956702 w 10045"/>
                <a:gd name="T45" fmla="*/ 239778240 h 10019"/>
                <a:gd name="T46" fmla="*/ 66019142 w 10045"/>
                <a:gd name="T47" fmla="*/ 239107596 h 10019"/>
                <a:gd name="T48" fmla="*/ 67947427 w 10045"/>
                <a:gd name="T49" fmla="*/ 232626411 h 10019"/>
                <a:gd name="T50" fmla="*/ 65694781 w 10045"/>
                <a:gd name="T51" fmla="*/ 220310047 h 10019"/>
                <a:gd name="T52" fmla="*/ 69567620 w 10045"/>
                <a:gd name="T53" fmla="*/ 215244085 h 10019"/>
                <a:gd name="T54" fmla="*/ 72768756 w 10045"/>
                <a:gd name="T55" fmla="*/ 210427190 h 10019"/>
                <a:gd name="T56" fmla="*/ 74357228 w 10045"/>
                <a:gd name="T57" fmla="*/ 208738264 h 10019"/>
                <a:gd name="T58" fmla="*/ 70200073 w 10045"/>
                <a:gd name="T59" fmla="*/ 199525204 h 10019"/>
                <a:gd name="T60" fmla="*/ 63956027 w 10045"/>
                <a:gd name="T61" fmla="*/ 180752290 h 10019"/>
                <a:gd name="T62" fmla="*/ 57862264 w 10045"/>
                <a:gd name="T63" fmla="*/ 167840094 h 10019"/>
                <a:gd name="T64" fmla="*/ 56099714 w 10045"/>
                <a:gd name="T65" fmla="*/ 161334244 h 10019"/>
                <a:gd name="T66" fmla="*/ 59956702 w 10045"/>
                <a:gd name="T67" fmla="*/ 155522856 h 10019"/>
                <a:gd name="T68" fmla="*/ 65410485 w 10045"/>
                <a:gd name="T69" fmla="*/ 149041671 h 10019"/>
                <a:gd name="T70" fmla="*/ 71812340 w 10045"/>
                <a:gd name="T71" fmla="*/ 143578797 h 10019"/>
                <a:gd name="T72" fmla="*/ 74214890 w 10045"/>
                <a:gd name="T73" fmla="*/ 138488199 h 10019"/>
                <a:gd name="T74" fmla="*/ 79036200 w 10045"/>
                <a:gd name="T75" fmla="*/ 142560514 h 10019"/>
                <a:gd name="T76" fmla="*/ 79036200 w 10045"/>
                <a:gd name="T77" fmla="*/ 136104810 h 10019"/>
                <a:gd name="T78" fmla="*/ 79036200 w 10045"/>
                <a:gd name="T79" fmla="*/ 116635772 h 10019"/>
                <a:gd name="T80" fmla="*/ 76309309 w 10045"/>
                <a:gd name="T81" fmla="*/ 90736540 h 10019"/>
                <a:gd name="T82" fmla="*/ 76309309 w 10045"/>
                <a:gd name="T83" fmla="*/ 71293012 h 10019"/>
                <a:gd name="T84" fmla="*/ 76309309 w 10045"/>
                <a:gd name="T85" fmla="*/ 64787162 h 10019"/>
                <a:gd name="T86" fmla="*/ 73582815 w 10045"/>
                <a:gd name="T87" fmla="*/ 45368270 h 10019"/>
                <a:gd name="T88" fmla="*/ 73582815 w 10045"/>
                <a:gd name="T89" fmla="*/ 32405899 h 10019"/>
                <a:gd name="T90" fmla="*/ 62683594 w 10045"/>
                <a:gd name="T91" fmla="*/ 19443557 h 10019"/>
                <a:gd name="T92" fmla="*/ 51784352 w 10045"/>
                <a:gd name="T93" fmla="*/ 32405899 h 10019"/>
                <a:gd name="T94" fmla="*/ 46330967 w 10045"/>
                <a:gd name="T95" fmla="*/ 25924713 h 10019"/>
                <a:gd name="T96" fmla="*/ 46330967 w 10045"/>
                <a:gd name="T97" fmla="*/ 12962371 h 10019"/>
                <a:gd name="T98" fmla="*/ 38158617 w 10045"/>
                <a:gd name="T99" fmla="*/ 6481186 h 10019"/>
                <a:gd name="T100" fmla="*/ 38158617 w 10045"/>
                <a:gd name="T101" fmla="*/ 6481186 h 10019"/>
                <a:gd name="T102" fmla="*/ 32705232 w 10045"/>
                <a:gd name="T103" fmla="*/ 0 h 10019"/>
                <a:gd name="T104" fmla="*/ 29978341 w 10045"/>
                <a:gd name="T105" fmla="*/ 6481186 h 10019"/>
                <a:gd name="T106" fmla="*/ 29978341 w 10045"/>
                <a:gd name="T107" fmla="*/ 6481186 h 10019"/>
                <a:gd name="T108" fmla="*/ 27251848 w 10045"/>
                <a:gd name="T109" fmla="*/ 32405899 h 10019"/>
                <a:gd name="T110" fmla="*/ 24524957 w 10045"/>
                <a:gd name="T111" fmla="*/ 45368270 h 10019"/>
                <a:gd name="T112" fmla="*/ 19079518 w 10045"/>
                <a:gd name="T113" fmla="*/ 45368270 h 10019"/>
                <a:gd name="T114" fmla="*/ 13625735 w 10045"/>
                <a:gd name="T115" fmla="*/ 45368270 h 10019"/>
                <a:gd name="T116" fmla="*/ 13625735 w 10045"/>
                <a:gd name="T117" fmla="*/ 51849456 h 10019"/>
                <a:gd name="T118" fmla="*/ 13625735 w 10045"/>
                <a:gd name="T119" fmla="*/ 64787162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6" name="NL"/>
            <p:cNvSpPr>
              <a:spLocks/>
            </p:cNvSpPr>
            <p:nvPr/>
          </p:nvSpPr>
          <p:spPr bwMode="auto">
            <a:xfrm>
              <a:off x="4436976" y="2880540"/>
              <a:ext cx="76200" cy="101600"/>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7" name="GR"/>
            <p:cNvSpPr>
              <a:spLocks/>
            </p:cNvSpPr>
            <p:nvPr/>
          </p:nvSpPr>
          <p:spPr bwMode="auto">
            <a:xfrm rot="20966185">
              <a:off x="4817976" y="3313927"/>
              <a:ext cx="158750" cy="161112"/>
            </a:xfrm>
            <a:custGeom>
              <a:avLst/>
              <a:gdLst>
                <a:gd name="T0" fmla="*/ 40259588 w 9874"/>
                <a:gd name="T1" fmla="*/ 3222024 h 10000"/>
                <a:gd name="T2" fmla="*/ 41079255 w 9874"/>
                <a:gd name="T3" fmla="*/ 2143737 h 10000"/>
                <a:gd name="T4" fmla="*/ 38370811 w 9874"/>
                <a:gd name="T5" fmla="*/ 2139192 h 10000"/>
                <a:gd name="T6" fmla="*/ 36665044 w 9874"/>
                <a:gd name="T7" fmla="*/ 0 h 10000"/>
                <a:gd name="T8" fmla="*/ 24138425 w 9874"/>
                <a:gd name="T9" fmla="*/ 1310622 h 10000"/>
                <a:gd name="T10" fmla="*/ 16179574 w 9874"/>
                <a:gd name="T11" fmla="*/ 4795722 h 10000"/>
                <a:gd name="T12" fmla="*/ 6935240 w 9874"/>
                <a:gd name="T13" fmla="*/ 6961386 h 10000"/>
                <a:gd name="T14" fmla="*/ 6935240 w 9874"/>
                <a:gd name="T15" fmla="*/ 9131056 h 10000"/>
                <a:gd name="T16" fmla="*/ 4622030 w 9874"/>
                <a:gd name="T17" fmla="*/ 13470920 h 10000"/>
                <a:gd name="T18" fmla="*/ 0 w 9874"/>
                <a:gd name="T19" fmla="*/ 17806517 h 10000"/>
                <a:gd name="T20" fmla="*/ 4622030 w 9874"/>
                <a:gd name="T21" fmla="*/ 24316313 h 10000"/>
                <a:gd name="T22" fmla="*/ 13866364 w 9874"/>
                <a:gd name="T23" fmla="*/ 26485983 h 10000"/>
                <a:gd name="T24" fmla="*/ 9244318 w 9874"/>
                <a:gd name="T25" fmla="*/ 30821579 h 10000"/>
                <a:gd name="T26" fmla="*/ 9244318 w 9874"/>
                <a:gd name="T27" fmla="*/ 39496761 h 10000"/>
                <a:gd name="T28" fmla="*/ 18492783 w 9874"/>
                <a:gd name="T29" fmla="*/ 43836625 h 10000"/>
                <a:gd name="T30" fmla="*/ 23110682 w 9874"/>
                <a:gd name="T31" fmla="*/ 39496761 h 10000"/>
                <a:gd name="T32" fmla="*/ 23110682 w 9874"/>
                <a:gd name="T33" fmla="*/ 35161443 h 10000"/>
                <a:gd name="T34" fmla="*/ 32354999 w 9874"/>
                <a:gd name="T35" fmla="*/ 30821579 h 10000"/>
                <a:gd name="T36" fmla="*/ 23110682 w 9874"/>
                <a:gd name="T37" fmla="*/ 22146381 h 10000"/>
                <a:gd name="T38" fmla="*/ 23110682 w 9874"/>
                <a:gd name="T39" fmla="*/ 17806517 h 10000"/>
                <a:gd name="T40" fmla="*/ 18492783 w 9874"/>
                <a:gd name="T41" fmla="*/ 11300988 h 10000"/>
                <a:gd name="T42" fmla="*/ 32354999 w 9874"/>
                <a:gd name="T43" fmla="*/ 9131056 h 10000"/>
                <a:gd name="T44" fmla="*/ 38075353 w 9874"/>
                <a:gd name="T45" fmla="*/ 7794223 h 10000"/>
                <a:gd name="T46" fmla="*/ 38187800 w 9874"/>
                <a:gd name="T47" fmla="*/ 4979936 h 10000"/>
                <a:gd name="T48" fmla="*/ 39161265 w 9874"/>
                <a:gd name="T49" fmla="*/ 3949787 h 10000"/>
                <a:gd name="T50" fmla="*/ 40259588 w 9874"/>
                <a:gd name="T51" fmla="*/ 322202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8" name="RO"/>
            <p:cNvSpPr>
              <a:spLocks/>
            </p:cNvSpPr>
            <p:nvPr/>
          </p:nvSpPr>
          <p:spPr bwMode="auto">
            <a:xfrm>
              <a:off x="4808451" y="3059927"/>
              <a:ext cx="204787" cy="168275"/>
            </a:xfrm>
            <a:custGeom>
              <a:avLst/>
              <a:gdLst>
                <a:gd name="T0" fmla="*/ 76535066 w 10000"/>
                <a:gd name="T1" fmla="*/ 22574748 h 10000"/>
                <a:gd name="T2" fmla="*/ 83691327 w 10000"/>
                <a:gd name="T3" fmla="*/ 19197435 h 10000"/>
                <a:gd name="T4" fmla="*/ 82314503 w 10000"/>
                <a:gd name="T5" fmla="*/ 11073437 h 10000"/>
                <a:gd name="T6" fmla="*/ 61804450 w 10000"/>
                <a:gd name="T7" fmla="*/ 0 h 10000"/>
                <a:gd name="T8" fmla="*/ 47671854 w 10000"/>
                <a:gd name="T9" fmla="*/ 3400804 h 10000"/>
                <a:gd name="T10" fmla="*/ 21707381 w 10000"/>
                <a:gd name="T11" fmla="*/ 5317827 h 10000"/>
                <a:gd name="T12" fmla="*/ 18817447 w 10000"/>
                <a:gd name="T13" fmla="*/ 3400804 h 10000"/>
                <a:gd name="T14" fmla="*/ 10156903 w 10000"/>
                <a:gd name="T15" fmla="*/ 12985361 h 10000"/>
                <a:gd name="T16" fmla="*/ 4385841 w 10000"/>
                <a:gd name="T17" fmla="*/ 20657725 h 10000"/>
                <a:gd name="T18" fmla="*/ 4120806 w 10000"/>
                <a:gd name="T19" fmla="*/ 21894580 h 10000"/>
                <a:gd name="T20" fmla="*/ 3607896 w 10000"/>
                <a:gd name="T21" fmla="*/ 22912274 h 10000"/>
                <a:gd name="T22" fmla="*/ 17202 w 10000"/>
                <a:gd name="T23" fmla="*/ 24567662 h 10000"/>
                <a:gd name="T24" fmla="*/ 15295111 w 10000"/>
                <a:gd name="T25" fmla="*/ 39146671 h 10000"/>
                <a:gd name="T26" fmla="*/ 24579703 w 10000"/>
                <a:gd name="T27" fmla="*/ 41743575 h 10000"/>
                <a:gd name="T28" fmla="*/ 27136223 w 10000"/>
                <a:gd name="T29" fmla="*/ 45372897 h 10000"/>
                <a:gd name="T30" fmla="*/ 47774616 w 10000"/>
                <a:gd name="T31" fmla="*/ 47532320 h 10000"/>
                <a:gd name="T32" fmla="*/ 73653959 w 10000"/>
                <a:gd name="T33" fmla="*/ 43660615 h 10000"/>
                <a:gd name="T34" fmla="*/ 76535066 w 10000"/>
                <a:gd name="T35" fmla="*/ 32159304 h 10000"/>
                <a:gd name="T36" fmla="*/ 82314503 w 10000"/>
                <a:gd name="T37" fmla="*/ 30242282 h 10000"/>
                <a:gd name="T38" fmla="*/ 81374265 w 10000"/>
                <a:gd name="T39" fmla="*/ 27526155 h 10000"/>
                <a:gd name="T40" fmla="*/ 76535066 w 10000"/>
                <a:gd name="T41" fmla="*/ 22574748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9" name="CZ"/>
            <p:cNvSpPr>
              <a:spLocks/>
            </p:cNvSpPr>
            <p:nvPr/>
          </p:nvSpPr>
          <p:spPr bwMode="auto">
            <a:xfrm>
              <a:off x="4602076" y="2982140"/>
              <a:ext cx="158750" cy="82550"/>
            </a:xfrm>
            <a:custGeom>
              <a:avLst/>
              <a:gdLst>
                <a:gd name="T0" fmla="*/ 35895344 w 10569"/>
                <a:gd name="T1" fmla="*/ 3260169 h 10092"/>
                <a:gd name="T2" fmla="*/ 26280492 w 10569"/>
                <a:gd name="T3" fmla="*/ 1833956 h 10092"/>
                <a:gd name="T4" fmla="*/ 20105975 w 10569"/>
                <a:gd name="T5" fmla="*/ 917244 h 10092"/>
                <a:gd name="T6" fmla="*/ 13931458 w 10569"/>
                <a:gd name="T7" fmla="*/ 0 h 10092"/>
                <a:gd name="T8" fmla="*/ 13931458 w 10569"/>
                <a:gd name="T9" fmla="*/ 458319 h 10092"/>
                <a:gd name="T10" fmla="*/ 10844432 w 10569"/>
                <a:gd name="T11" fmla="*/ 0 h 10092"/>
                <a:gd name="T12" fmla="*/ 9298989 w 10569"/>
                <a:gd name="T13" fmla="*/ 458319 h 10092"/>
                <a:gd name="T14" fmla="*/ 6211738 w 10569"/>
                <a:gd name="T15" fmla="*/ 917244 h 10092"/>
                <a:gd name="T16" fmla="*/ 3124487 w 10569"/>
                <a:gd name="T17" fmla="*/ 1375637 h 10092"/>
                <a:gd name="T18" fmla="*/ 37446 w 10569"/>
                <a:gd name="T19" fmla="*/ 1833956 h 10092"/>
                <a:gd name="T20" fmla="*/ 1582663 w 10569"/>
                <a:gd name="T21" fmla="*/ 2453523 h 10092"/>
                <a:gd name="T22" fmla="*/ 4489881 w 10569"/>
                <a:gd name="T23" fmla="*/ 3289878 h 10092"/>
                <a:gd name="T24" fmla="*/ 7757166 w 10569"/>
                <a:gd name="T25" fmla="*/ 4585157 h 10092"/>
                <a:gd name="T26" fmla="*/ 9298989 w 10569"/>
                <a:gd name="T27" fmla="*/ 5044081 h 10092"/>
                <a:gd name="T28" fmla="*/ 10925872 w 10569"/>
                <a:gd name="T29" fmla="*/ 5553050 h 10092"/>
                <a:gd name="T30" fmla="*/ 16641728 w 10569"/>
                <a:gd name="T31" fmla="*/ 5499121 h 10092"/>
                <a:gd name="T32" fmla="*/ 18812093 w 10569"/>
                <a:gd name="T33" fmla="*/ 5040196 h 10092"/>
                <a:gd name="T34" fmla="*/ 21742997 w 10569"/>
                <a:gd name="T35" fmla="*/ 5177763 h 10092"/>
                <a:gd name="T36" fmla="*/ 21916272 w 10569"/>
                <a:gd name="T37" fmla="*/ 5191006 h 10092"/>
                <a:gd name="T38" fmla="*/ 22833159 w 10569"/>
                <a:gd name="T39" fmla="*/ 5285081 h 10092"/>
                <a:gd name="T40" fmla="*/ 26351779 w 10569"/>
                <a:gd name="T41" fmla="*/ 5526089 h 10092"/>
                <a:gd name="T42" fmla="*/ 29727586 w 10569"/>
                <a:gd name="T43" fmla="*/ 5147523 h 10092"/>
                <a:gd name="T44" fmla="*/ 35290700 w 10569"/>
                <a:gd name="T45" fmla="*/ 5368719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0" name="HU"/>
            <p:cNvSpPr>
              <a:spLocks/>
            </p:cNvSpPr>
            <p:nvPr/>
          </p:nvSpPr>
          <p:spPr bwMode="auto">
            <a:xfrm>
              <a:off x="4714788" y="3067865"/>
              <a:ext cx="138113" cy="95250"/>
            </a:xfrm>
            <a:custGeom>
              <a:avLst/>
              <a:gdLst>
                <a:gd name="T0" fmla="*/ 19546837 w 9980"/>
                <a:gd name="T1" fmla="*/ 0 h 10000"/>
                <a:gd name="T2" fmla="*/ 15929452 w 9980"/>
                <a:gd name="T3" fmla="*/ 1326499 h 10000"/>
                <a:gd name="T4" fmla="*/ 10695094 w 9980"/>
                <a:gd name="T5" fmla="*/ 1927289 h 10000"/>
                <a:gd name="T6" fmla="*/ 6765918 w 9980"/>
                <a:gd name="T7" fmla="*/ 2528164 h 10000"/>
                <a:gd name="T8" fmla="*/ 4147500 w 9980"/>
                <a:gd name="T9" fmla="*/ 2309784 h 10000"/>
                <a:gd name="T10" fmla="*/ 2839634 w 9980"/>
                <a:gd name="T11" fmla="*/ 1927289 h 10000"/>
                <a:gd name="T12" fmla="*/ 1529069 w 9980"/>
                <a:gd name="T13" fmla="*/ 3128039 h 10000"/>
                <a:gd name="T14" fmla="*/ 218517 w 9980"/>
                <a:gd name="T15" fmla="*/ 4930483 h 10000"/>
                <a:gd name="T16" fmla="*/ 58608 w 9980"/>
                <a:gd name="T17" fmla="*/ 5184610 h 10000"/>
                <a:gd name="T18" fmla="*/ 831183 w 9980"/>
                <a:gd name="T19" fmla="*/ 5914673 h 10000"/>
                <a:gd name="T20" fmla="*/ 4379234 w 9980"/>
                <a:gd name="T21" fmla="*/ 8205226 h 10000"/>
                <a:gd name="T22" fmla="*/ 9616277 w 9980"/>
                <a:gd name="T23" fmla="*/ 8732701 h 10000"/>
                <a:gd name="T24" fmla="*/ 11691362 w 9980"/>
                <a:gd name="T25" fmla="*/ 8224457 h 10000"/>
                <a:gd name="T26" fmla="*/ 16006632 w 9980"/>
                <a:gd name="T27" fmla="*/ 7478697 h 10000"/>
                <a:gd name="T28" fmla="*/ 16313055 w 9980"/>
                <a:gd name="T29" fmla="*/ 7478697 h 10000"/>
                <a:gd name="T30" fmla="*/ 19858435 w 9980"/>
                <a:gd name="T31" fmla="*/ 6732022 h 10000"/>
                <a:gd name="T32" fmla="*/ 22477047 w 9980"/>
                <a:gd name="T33" fmla="*/ 4329703 h 10000"/>
                <a:gd name="T34" fmla="*/ 26406029 w 9980"/>
                <a:gd name="T35" fmla="*/ 1326499 h 10000"/>
                <a:gd name="T36" fmla="*/ 25865368 w 9980"/>
                <a:gd name="T37" fmla="*/ 109147 h 10000"/>
                <a:gd name="T38" fmla="*/ 24315043 w 9980"/>
                <a:gd name="T39" fmla="*/ 289960 h 10000"/>
                <a:gd name="T40" fmla="*/ 1954683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1" name="SK"/>
            <p:cNvSpPr>
              <a:spLocks/>
            </p:cNvSpPr>
            <p:nvPr/>
          </p:nvSpPr>
          <p:spPr bwMode="auto">
            <a:xfrm>
              <a:off x="4719551" y="3028177"/>
              <a:ext cx="133350" cy="69850"/>
            </a:xfrm>
            <a:custGeom>
              <a:avLst/>
              <a:gdLst>
                <a:gd name="T0" fmla="*/ 14753551 w 10000"/>
                <a:gd name="T1" fmla="*/ 221096 h 9595"/>
                <a:gd name="T2" fmla="*/ 11909822 w 10000"/>
                <a:gd name="T3" fmla="*/ 35191 h 9595"/>
                <a:gd name="T4" fmla="*/ 9391507 w 10000"/>
                <a:gd name="T5" fmla="*/ 37469 h 9595"/>
                <a:gd name="T6" fmla="*/ 6706745 w 10000"/>
                <a:gd name="T7" fmla="*/ 221096 h 9595"/>
                <a:gd name="T8" fmla="*/ 5366857 w 10000"/>
                <a:gd name="T9" fmla="*/ 1062251 h 9595"/>
                <a:gd name="T10" fmla="*/ 0 w 10000"/>
                <a:gd name="T11" fmla="*/ 1903829 h 9595"/>
                <a:gd name="T12" fmla="*/ 1342381 w 10000"/>
                <a:gd name="T13" fmla="*/ 2744978 h 9595"/>
                <a:gd name="T14" fmla="*/ 2325917 w 10000"/>
                <a:gd name="T15" fmla="*/ 3250351 h 9595"/>
                <a:gd name="T16" fmla="*/ 4794266 w 10000"/>
                <a:gd name="T17" fmla="*/ 3632346 h 9595"/>
                <a:gd name="T18" fmla="*/ 10529383 w 10000"/>
                <a:gd name="T19" fmla="*/ 3127344 h 9595"/>
                <a:gd name="T20" fmla="*/ 14824866 w 10000"/>
                <a:gd name="T21" fmla="*/ 2897184 h 9595"/>
                <a:gd name="T22" fmla="*/ 16939344 w 10000"/>
                <a:gd name="T23" fmla="*/ 2073784 h 9595"/>
                <a:gd name="T24" fmla="*/ 21890456 w 10000"/>
                <a:gd name="T25" fmla="*/ 2243747 h 9595"/>
                <a:gd name="T26" fmla="*/ 23289738 w 10000"/>
                <a:gd name="T27" fmla="*/ 1882630 h 9595"/>
                <a:gd name="T28" fmla="*/ 23370468 w 10000"/>
                <a:gd name="T29" fmla="*/ 1483201 h 9595"/>
                <a:gd name="T30" fmla="*/ 23726819 w 10000"/>
                <a:gd name="T31" fmla="*/ 815451 h 9595"/>
                <a:gd name="T32" fmla="*/ 20379494 w 10000"/>
                <a:gd name="T33" fmla="*/ 459583 h 9595"/>
                <a:gd name="T34" fmla="*/ 20120408 w 10000"/>
                <a:gd name="T35" fmla="*/ 221096 h 9595"/>
                <a:gd name="T36" fmla="*/ 14753551 w 10000"/>
                <a:gd name="T37" fmla="*/ 221096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2" name="BG"/>
            <p:cNvSpPr>
              <a:spLocks/>
            </p:cNvSpPr>
            <p:nvPr/>
          </p:nvSpPr>
          <p:spPr bwMode="auto">
            <a:xfrm>
              <a:off x="4868776" y="3209152"/>
              <a:ext cx="175359" cy="141288"/>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3" name="CH"/>
            <p:cNvSpPr>
              <a:spLocks/>
            </p:cNvSpPr>
            <p:nvPr/>
          </p:nvSpPr>
          <p:spPr bwMode="auto">
            <a:xfrm>
              <a:off x="4462376" y="3094852"/>
              <a:ext cx="114300" cy="65088"/>
            </a:xfrm>
            <a:custGeom>
              <a:avLst/>
              <a:gdLst>
                <a:gd name="T0" fmla="*/ 11660715 w 10000"/>
                <a:gd name="T1" fmla="*/ 642479 h 11466"/>
                <a:gd name="T2" fmla="*/ 10601051 w 10000"/>
                <a:gd name="T3" fmla="*/ 411497 h 11466"/>
                <a:gd name="T4" fmla="*/ 8480157 w 10000"/>
                <a:gd name="T5" fmla="*/ 180516 h 11466"/>
                <a:gd name="T6" fmla="*/ 5403601 w 10000"/>
                <a:gd name="T7" fmla="*/ 359942 h 11466"/>
                <a:gd name="T8" fmla="*/ 4815962 w 10000"/>
                <a:gd name="T9" fmla="*/ 0 h 11466"/>
                <a:gd name="T10" fmla="*/ 3180420 w 10000"/>
                <a:gd name="T11" fmla="*/ 347017 h 11466"/>
                <a:gd name="T12" fmla="*/ 0 w 10000"/>
                <a:gd name="T13" fmla="*/ 1104441 h 11466"/>
                <a:gd name="T14" fmla="*/ 0 w 10000"/>
                <a:gd name="T15" fmla="*/ 1566369 h 11466"/>
                <a:gd name="T16" fmla="*/ 2120756 w 10000"/>
                <a:gd name="T17" fmla="*/ 1566369 h 11466"/>
                <a:gd name="T18" fmla="*/ 3128551 w 10000"/>
                <a:gd name="T19" fmla="*/ 2118686 h 11466"/>
                <a:gd name="T20" fmla="*/ 4240084 w 10000"/>
                <a:gd name="T21" fmla="*/ 2028332 h 11466"/>
                <a:gd name="T22" fmla="*/ 6583589 w 10000"/>
                <a:gd name="T23" fmla="*/ 1669485 h 11466"/>
                <a:gd name="T24" fmla="*/ 7800541 w 10000"/>
                <a:gd name="T25" fmla="*/ 1874785 h 11466"/>
                <a:gd name="T26" fmla="*/ 11660715 w 10000"/>
                <a:gd name="T27" fmla="*/ 1566369 h 11466"/>
                <a:gd name="T28" fmla="*/ 13781471 w 10000"/>
                <a:gd name="T29" fmla="*/ 1335388 h 11466"/>
                <a:gd name="T30" fmla="*/ 14841135 w 10000"/>
                <a:gd name="T31" fmla="*/ 1335388 h 11466"/>
                <a:gd name="T32" fmla="*/ 13781471 w 10000"/>
                <a:gd name="T33" fmla="*/ 1104441 h 11466"/>
                <a:gd name="T34" fmla="*/ 11660715 w 10000"/>
                <a:gd name="T35" fmla="*/ 642479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4" name="BE"/>
            <p:cNvSpPr>
              <a:spLocks/>
            </p:cNvSpPr>
            <p:nvPr/>
          </p:nvSpPr>
          <p:spPr bwMode="auto">
            <a:xfrm>
              <a:off x="4412430" y="2948802"/>
              <a:ext cx="64233" cy="74613"/>
            </a:xfrm>
            <a:custGeom>
              <a:avLst/>
              <a:gdLst>
                <a:gd name="T0" fmla="*/ 853877 w 10056"/>
                <a:gd name="T1" fmla="*/ 1901050 h 10000"/>
                <a:gd name="T2" fmla="*/ 1199163 w 10056"/>
                <a:gd name="T3" fmla="*/ 2661744 h 10000"/>
                <a:gd name="T4" fmla="*/ 1890040 w 10056"/>
                <a:gd name="T5" fmla="*/ 3041860 h 10000"/>
                <a:gd name="T6" fmla="*/ 2519852 w 10056"/>
                <a:gd name="T7" fmla="*/ 3533440 h 10000"/>
                <a:gd name="T8" fmla="*/ 3168589 w 10056"/>
                <a:gd name="T9" fmla="*/ 4158958 h 10000"/>
                <a:gd name="T10" fmla="*/ 3574230 w 10056"/>
                <a:gd name="T11" fmla="*/ 3130881 h 10000"/>
                <a:gd name="T12" fmla="*/ 3333712 w 10056"/>
                <a:gd name="T13" fmla="*/ 2370194 h 10000"/>
                <a:gd name="T14" fmla="*/ 3594263 w 10056"/>
                <a:gd name="T15" fmla="*/ 1365000 h 10000"/>
                <a:gd name="T16" fmla="*/ 3087789 w 10056"/>
                <a:gd name="T17" fmla="*/ 984817 h 10000"/>
                <a:gd name="T18" fmla="*/ 2580612 w 10056"/>
                <a:gd name="T19" fmla="*/ 760247 h 10000"/>
                <a:gd name="T20" fmla="*/ 1890040 w 10056"/>
                <a:gd name="T21" fmla="*/ 380123 h 10000"/>
                <a:gd name="T22" fmla="*/ 1199163 w 10056"/>
                <a:gd name="T23" fmla="*/ 380123 h 10000"/>
                <a:gd name="T24" fmla="*/ 853877 w 10056"/>
                <a:gd name="T25" fmla="*/ 0 h 10000"/>
                <a:gd name="T26" fmla="*/ 163355 w 10056"/>
                <a:gd name="T27" fmla="*/ 380123 h 10000"/>
                <a:gd name="T28" fmla="*/ 0 w 10056"/>
                <a:gd name="T29" fmla="*/ 403835 h 10000"/>
                <a:gd name="T30" fmla="*/ 325253 w 10056"/>
                <a:gd name="T31" fmla="*/ 1431913 h 10000"/>
                <a:gd name="T32" fmla="*/ 853877 w 10056"/>
                <a:gd name="T33" fmla="*/ 1901050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5" name="SI"/>
            <p:cNvSpPr>
              <a:spLocks/>
            </p:cNvSpPr>
            <p:nvPr/>
          </p:nvSpPr>
          <p:spPr bwMode="auto">
            <a:xfrm rot="21133526">
              <a:off x="4637001" y="3125015"/>
              <a:ext cx="88900" cy="47625"/>
            </a:xfrm>
            <a:custGeom>
              <a:avLst/>
              <a:gdLst>
                <a:gd name="T0" fmla="*/ 0 w 1912593"/>
                <a:gd name="T1" fmla="*/ 14 h 1229193"/>
                <a:gd name="T2" fmla="*/ 8 w 1912593"/>
                <a:gd name="T3" fmla="*/ 68 h 1229193"/>
                <a:gd name="T4" fmla="*/ 110 w 1912593"/>
                <a:gd name="T5" fmla="*/ 72 h 1229193"/>
                <a:gd name="T6" fmla="*/ 190 w 1912593"/>
                <a:gd name="T7" fmla="*/ 19 h 1229193"/>
                <a:gd name="T8" fmla="*/ 178 w 1912593"/>
                <a:gd name="T9" fmla="*/ 0 h 1229193"/>
                <a:gd name="T10" fmla="*/ 112 w 1912593"/>
                <a:gd name="T11" fmla="*/ 15 h 1229193"/>
                <a:gd name="T12" fmla="*/ 15 w 1912593"/>
                <a:gd name="T13" fmla="*/ 14 h 1229193"/>
                <a:gd name="T14" fmla="*/ 13 w 1912593"/>
                <a:gd name="T15" fmla="*/ 14 h 1229193"/>
                <a:gd name="T16" fmla="*/ 0 w 1912593"/>
                <a:gd name="T17" fmla="*/ 14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6" name="HR"/>
            <p:cNvSpPr>
              <a:spLocks/>
            </p:cNvSpPr>
            <p:nvPr/>
          </p:nvSpPr>
          <p:spPr bwMode="auto">
            <a:xfrm>
              <a:off x="4641763" y="3134540"/>
              <a:ext cx="142875" cy="149225"/>
            </a:xfrm>
            <a:custGeom>
              <a:avLst/>
              <a:gdLst>
                <a:gd name="T0" fmla="*/ 121 w 3644175"/>
                <a:gd name="T1" fmla="*/ 0 h 3780713"/>
                <a:gd name="T2" fmla="*/ 68 w 3644175"/>
                <a:gd name="T3" fmla="*/ 59 h 3780713"/>
                <a:gd name="T4" fmla="*/ 6 w 3644175"/>
                <a:gd name="T5" fmla="*/ 61 h 3780713"/>
                <a:gd name="T6" fmla="*/ 0 w 3644175"/>
                <a:gd name="T7" fmla="*/ 79 h 3780713"/>
                <a:gd name="T8" fmla="*/ 15 w 3644175"/>
                <a:gd name="T9" fmla="*/ 112 h 3780713"/>
                <a:gd name="T10" fmla="*/ 29 w 3644175"/>
                <a:gd name="T11" fmla="*/ 93 h 3780713"/>
                <a:gd name="T12" fmla="*/ 38 w 3644175"/>
                <a:gd name="T13" fmla="*/ 83 h 3780713"/>
                <a:gd name="T14" fmla="*/ 54 w 3644175"/>
                <a:gd name="T15" fmla="*/ 99 h 3780713"/>
                <a:gd name="T16" fmla="*/ 68 w 3644175"/>
                <a:gd name="T17" fmla="*/ 147 h 3780713"/>
                <a:gd name="T18" fmla="*/ 97 w 3644175"/>
                <a:gd name="T19" fmla="*/ 180 h 3780713"/>
                <a:gd name="T20" fmla="*/ 193 w 3644175"/>
                <a:gd name="T21" fmla="*/ 231 h 3780713"/>
                <a:gd name="T22" fmla="*/ 87 w 3644175"/>
                <a:gd name="T23" fmla="*/ 102 h 3780713"/>
                <a:gd name="T24" fmla="*/ 93 w 3644175"/>
                <a:gd name="T25" fmla="*/ 83 h 3780713"/>
                <a:gd name="T26" fmla="*/ 105 w 3644175"/>
                <a:gd name="T27" fmla="*/ 93 h 3780713"/>
                <a:gd name="T28" fmla="*/ 219 w 3644175"/>
                <a:gd name="T29" fmla="*/ 99 h 3780713"/>
                <a:gd name="T30" fmla="*/ 204 w 3644175"/>
                <a:gd name="T31" fmla="*/ 37 h 3780713"/>
                <a:gd name="T32" fmla="*/ 190 w 3644175"/>
                <a:gd name="T33" fmla="*/ 46 h 3780713"/>
                <a:gd name="T34" fmla="*/ 149 w 3644175"/>
                <a:gd name="T35" fmla="*/ 39 h 3780713"/>
                <a:gd name="T36" fmla="*/ 125 w 3644175"/>
                <a:gd name="T37" fmla="*/ 8 h 3780713"/>
                <a:gd name="T38" fmla="*/ 121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7" name="BA"/>
            <p:cNvSpPr>
              <a:spLocks/>
            </p:cNvSpPr>
            <p:nvPr/>
          </p:nvSpPr>
          <p:spPr bwMode="auto">
            <a:xfrm>
              <a:off x="4700501" y="3186927"/>
              <a:ext cx="98425" cy="98425"/>
            </a:xfrm>
            <a:custGeom>
              <a:avLst/>
              <a:gdLst>
                <a:gd name="T0" fmla="*/ 147 w 2398426"/>
                <a:gd name="T1" fmla="*/ 17 h 2488994"/>
                <a:gd name="T2" fmla="*/ 18 w 2398426"/>
                <a:gd name="T3" fmla="*/ 9 h 2488994"/>
                <a:gd name="T4" fmla="*/ 5 w 2398426"/>
                <a:gd name="T5" fmla="*/ 0 h 2488994"/>
                <a:gd name="T6" fmla="*/ 0 w 2398426"/>
                <a:gd name="T7" fmla="*/ 20 h 2488994"/>
                <a:gd name="T8" fmla="*/ 117 w 2398426"/>
                <a:gd name="T9" fmla="*/ 153 h 2488994"/>
                <a:gd name="T10" fmla="*/ 151 w 2398426"/>
                <a:gd name="T11" fmla="*/ 95 h 2488994"/>
                <a:gd name="T12" fmla="*/ 166 w 2398426"/>
                <a:gd name="T13" fmla="*/ 88 h 2488994"/>
                <a:gd name="T14" fmla="*/ 147 w 2398426"/>
                <a:gd name="T15" fmla="*/ 17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8" name="ME"/>
            <p:cNvSpPr>
              <a:spLocks/>
            </p:cNvSpPr>
            <p:nvPr/>
          </p:nvSpPr>
          <p:spPr bwMode="auto">
            <a:xfrm rot="286500">
              <a:off x="4771938" y="3247252"/>
              <a:ext cx="44450" cy="58738"/>
            </a:xfrm>
            <a:custGeom>
              <a:avLst/>
              <a:gdLst>
                <a:gd name="T0" fmla="*/ 20 w 1259245"/>
                <a:gd name="T1" fmla="*/ 0 h 1506961"/>
                <a:gd name="T2" fmla="*/ 0 w 1259245"/>
                <a:gd name="T3" fmla="*/ 58 h 1506961"/>
                <a:gd name="T4" fmla="*/ 27 w 1259245"/>
                <a:gd name="T5" fmla="*/ 90 h 1506961"/>
                <a:gd name="T6" fmla="*/ 56 w 1259245"/>
                <a:gd name="T7" fmla="*/ 34 h 1506961"/>
                <a:gd name="T8" fmla="*/ 2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9" name="KO"/>
            <p:cNvSpPr>
              <a:spLocks/>
            </p:cNvSpPr>
            <p:nvPr/>
          </p:nvSpPr>
          <p:spPr bwMode="auto">
            <a:xfrm>
              <a:off x="4813213" y="3258365"/>
              <a:ext cx="39688" cy="49212"/>
            </a:xfrm>
            <a:custGeom>
              <a:avLst/>
              <a:gdLst>
                <a:gd name="T0" fmla="*/ 22 w 1097536"/>
                <a:gd name="T1" fmla="*/ 0 h 1184223"/>
                <a:gd name="T2" fmla="*/ 0 w 1097536"/>
                <a:gd name="T3" fmla="*/ 30 h 1184223"/>
                <a:gd name="T4" fmla="*/ 21 w 1097536"/>
                <a:gd name="T5" fmla="*/ 86 h 1184223"/>
                <a:gd name="T6" fmla="*/ 50 w 1097536"/>
                <a:gd name="T7" fmla="*/ 60 h 1184223"/>
                <a:gd name="T8" fmla="*/ 51 w 1097536"/>
                <a:gd name="T9" fmla="*/ 37 h 1184223"/>
                <a:gd name="T10" fmla="*/ 22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30" name="MK"/>
            <p:cNvSpPr>
              <a:spLocks/>
            </p:cNvSpPr>
            <p:nvPr/>
          </p:nvSpPr>
          <p:spPr bwMode="auto">
            <a:xfrm>
              <a:off x="4830676" y="3285352"/>
              <a:ext cx="65087" cy="60325"/>
            </a:xfrm>
            <a:custGeom>
              <a:avLst/>
              <a:gdLst>
                <a:gd name="T0" fmla="*/ 0 w 1852882"/>
                <a:gd name="T1" fmla="*/ 31 h 1521018"/>
                <a:gd name="T2" fmla="*/ 0 w 1852882"/>
                <a:gd name="T3" fmla="*/ 75 h 1521018"/>
                <a:gd name="T4" fmla="*/ 19 w 1852882"/>
                <a:gd name="T5" fmla="*/ 94 h 1521018"/>
                <a:gd name="T6" fmla="*/ 37 w 1852882"/>
                <a:gd name="T7" fmla="*/ 86 h 1521018"/>
                <a:gd name="T8" fmla="*/ 77 w 1852882"/>
                <a:gd name="T9" fmla="*/ 59 h 1521018"/>
                <a:gd name="T10" fmla="*/ 81 w 1852882"/>
                <a:gd name="T11" fmla="*/ 46 h 1521018"/>
                <a:gd name="T12" fmla="*/ 77 w 1852882"/>
                <a:gd name="T13" fmla="*/ 23 h 1521018"/>
                <a:gd name="T14" fmla="*/ 68 w 1852882"/>
                <a:gd name="T15" fmla="*/ 19 h 1521018"/>
                <a:gd name="T16" fmla="*/ 60 w 1852882"/>
                <a:gd name="T17" fmla="*/ 0 h 1521018"/>
                <a:gd name="T18" fmla="*/ 28 w 1852882"/>
                <a:gd name="T19" fmla="*/ 11 h 1521018"/>
                <a:gd name="T20" fmla="*/ 0 w 1852882"/>
                <a:gd name="T21" fmla="*/ 31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31" name="AL"/>
            <p:cNvSpPr>
              <a:spLocks/>
            </p:cNvSpPr>
            <p:nvPr/>
          </p:nvSpPr>
          <p:spPr bwMode="auto">
            <a:xfrm>
              <a:off x="4790988" y="3275827"/>
              <a:ext cx="53975" cy="107137"/>
            </a:xfrm>
            <a:custGeom>
              <a:avLst/>
              <a:gdLst>
                <a:gd name="T0" fmla="*/ 0 w 444747"/>
                <a:gd name="T1" fmla="*/ 425 h 900169"/>
                <a:gd name="T2" fmla="*/ 177 w 444747"/>
                <a:gd name="T3" fmla="*/ 533 h 900169"/>
                <a:gd name="T4" fmla="*/ 177 w 444747"/>
                <a:gd name="T5" fmla="*/ 1275 h 900169"/>
                <a:gd name="T6" fmla="*/ 467 w 444747"/>
                <a:gd name="T7" fmla="*/ 1604 h 900169"/>
                <a:gd name="T8" fmla="*/ 580 w 444747"/>
                <a:gd name="T9" fmla="*/ 1490 h 900169"/>
                <a:gd name="T10" fmla="*/ 681 w 444747"/>
                <a:gd name="T11" fmla="*/ 1218 h 900169"/>
                <a:gd name="T12" fmla="*/ 643 w 444747"/>
                <a:gd name="T13" fmla="*/ 1084 h 900169"/>
                <a:gd name="T14" fmla="*/ 788 w 444747"/>
                <a:gd name="T15" fmla="*/ 1027 h 900169"/>
                <a:gd name="T16" fmla="*/ 580 w 444747"/>
                <a:gd name="T17" fmla="*/ 850 h 900169"/>
                <a:gd name="T18" fmla="*/ 580 w 444747"/>
                <a:gd name="T19" fmla="*/ 476 h 900169"/>
                <a:gd name="T20" fmla="*/ 328 w 444747"/>
                <a:gd name="T21" fmla="*/ 0 h 900169"/>
                <a:gd name="T22" fmla="*/ 0 w 444747"/>
                <a:gd name="T23" fmla="*/ 425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32" name="IE"/>
            <p:cNvSpPr>
              <a:spLocks/>
            </p:cNvSpPr>
            <p:nvPr/>
          </p:nvSpPr>
          <p:spPr bwMode="auto">
            <a:xfrm>
              <a:off x="4031430" y="2790052"/>
              <a:ext cx="109537" cy="163513"/>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33" name="MG"/>
            <p:cNvSpPr>
              <a:spLocks/>
            </p:cNvSpPr>
            <p:nvPr/>
          </p:nvSpPr>
          <p:spPr bwMode="auto">
            <a:xfrm>
              <a:off x="5336235" y="4723546"/>
              <a:ext cx="166688" cy="346075"/>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nvGrpSpPr>
            <p:cNvPr id="34" name="NZ"/>
            <p:cNvGrpSpPr/>
            <p:nvPr/>
          </p:nvGrpSpPr>
          <p:grpSpPr>
            <a:xfrm>
              <a:off x="8385582" y="5336321"/>
              <a:ext cx="280987" cy="388938"/>
              <a:chOff x="8336776" y="4001967"/>
              <a:chExt cx="280987" cy="388938"/>
            </a:xfrm>
            <a:grpFill/>
          </p:grpSpPr>
          <p:sp>
            <p:nvSpPr>
              <p:cNvPr id="212" name="Freeform 211"/>
              <p:cNvSpPr>
                <a:spLocks/>
              </p:cNvSpPr>
              <p:nvPr/>
            </p:nvSpPr>
            <p:spPr bwMode="auto">
              <a:xfrm>
                <a:off x="8336776" y="4186117"/>
                <a:ext cx="179387" cy="204788"/>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13" name="Freeform 212"/>
              <p:cNvSpPr>
                <a:spLocks/>
              </p:cNvSpPr>
              <p:nvPr/>
            </p:nvSpPr>
            <p:spPr bwMode="auto">
              <a:xfrm>
                <a:off x="8492351" y="4001967"/>
                <a:ext cx="125412" cy="201613"/>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grpSp>
          <p:nvGrpSpPr>
            <p:cNvPr id="35" name="AU"/>
            <p:cNvGrpSpPr/>
            <p:nvPr/>
          </p:nvGrpSpPr>
          <p:grpSpPr>
            <a:xfrm>
              <a:off x="7065636" y="4709259"/>
              <a:ext cx="981808" cy="914400"/>
              <a:chOff x="7016830" y="3374905"/>
              <a:chExt cx="986290" cy="914400"/>
            </a:xfrm>
            <a:grpFill/>
          </p:grpSpPr>
          <p:sp>
            <p:nvSpPr>
              <p:cNvPr id="210" name="Freeform 209"/>
              <p:cNvSpPr>
                <a:spLocks/>
              </p:cNvSpPr>
              <p:nvPr/>
            </p:nvSpPr>
            <p:spPr bwMode="auto">
              <a:xfrm>
                <a:off x="7016830" y="3374905"/>
                <a:ext cx="986290" cy="750887"/>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11" name="Freeform 210"/>
              <p:cNvSpPr>
                <a:spLocks/>
              </p:cNvSpPr>
              <p:nvPr/>
            </p:nvSpPr>
            <p:spPr bwMode="auto">
              <a:xfrm>
                <a:off x="7790395" y="4170242"/>
                <a:ext cx="87313" cy="119063"/>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sp>
          <p:nvSpPr>
            <p:cNvPr id="36" name="CU"/>
            <p:cNvSpPr>
              <a:spLocks/>
            </p:cNvSpPr>
            <p:nvPr/>
          </p:nvSpPr>
          <p:spPr bwMode="auto">
            <a:xfrm>
              <a:off x="2076603" y="3857585"/>
              <a:ext cx="276225" cy="77787"/>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37" name="HTDO"/>
            <p:cNvSpPr>
              <a:spLocks/>
            </p:cNvSpPr>
            <p:nvPr/>
          </p:nvSpPr>
          <p:spPr bwMode="auto">
            <a:xfrm>
              <a:off x="2352828" y="3943310"/>
              <a:ext cx="171450" cy="45224"/>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nvGrpSpPr>
            <p:cNvPr id="38" name="IT"/>
            <p:cNvGrpSpPr/>
            <p:nvPr/>
          </p:nvGrpSpPr>
          <p:grpSpPr>
            <a:xfrm>
              <a:off x="4470313" y="3128190"/>
              <a:ext cx="311150" cy="338911"/>
              <a:chOff x="4421507" y="1793836"/>
              <a:chExt cx="311150" cy="336998"/>
            </a:xfrm>
            <a:grpFill/>
          </p:grpSpPr>
          <p:sp>
            <p:nvSpPr>
              <p:cNvPr id="207" name="Freeform 206"/>
              <p:cNvSpPr>
                <a:spLocks/>
              </p:cNvSpPr>
              <p:nvPr/>
            </p:nvSpPr>
            <p:spPr bwMode="auto">
              <a:xfrm>
                <a:off x="4421507" y="1793836"/>
                <a:ext cx="311150" cy="31159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08" name="Freeform 207"/>
              <p:cNvSpPr>
                <a:spLocks/>
              </p:cNvSpPr>
              <p:nvPr/>
            </p:nvSpPr>
            <p:spPr bwMode="auto">
              <a:xfrm>
                <a:off x="4537395" y="2084797"/>
                <a:ext cx="77787" cy="46037"/>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09" name="Freeform 208"/>
              <p:cNvSpPr>
                <a:spLocks/>
              </p:cNvSpPr>
              <p:nvPr/>
            </p:nvSpPr>
            <p:spPr bwMode="auto">
              <a:xfrm>
                <a:off x="4450082" y="2000211"/>
                <a:ext cx="31750" cy="57598"/>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grpSp>
          <p:nvGrpSpPr>
            <p:cNvPr id="39" name="FR"/>
            <p:cNvGrpSpPr/>
            <p:nvPr/>
          </p:nvGrpSpPr>
          <p:grpSpPr>
            <a:xfrm>
              <a:off x="4218755" y="2951977"/>
              <a:ext cx="311883" cy="366713"/>
              <a:chOff x="4169949" y="1617623"/>
              <a:chExt cx="315436" cy="366713"/>
            </a:xfrm>
            <a:grpFill/>
          </p:grpSpPr>
          <p:sp>
            <p:nvSpPr>
              <p:cNvPr id="205" name="Freeform 204"/>
              <p:cNvSpPr>
                <a:spLocks/>
              </p:cNvSpPr>
              <p:nvPr/>
            </p:nvSpPr>
            <p:spPr bwMode="auto">
              <a:xfrm rot="471028">
                <a:off x="4169949" y="1617623"/>
                <a:ext cx="301149" cy="293688"/>
              </a:xfrm>
              <a:custGeom>
                <a:avLst/>
                <a:gdLst>
                  <a:gd name="T0" fmla="*/ 255899615 w 10043"/>
                  <a:gd name="T1" fmla="*/ 182500249 h 10000"/>
                  <a:gd name="T2" fmla="*/ 260305209 w 10043"/>
                  <a:gd name="T3" fmla="*/ 166367556 h 10000"/>
                  <a:gd name="T4" fmla="*/ 260305209 w 10043"/>
                  <a:gd name="T5" fmla="*/ 154066199 h 10000"/>
                  <a:gd name="T6" fmla="*/ 260305209 w 10043"/>
                  <a:gd name="T7" fmla="*/ 154066199 h 10000"/>
                  <a:gd name="T8" fmla="*/ 253121605 w 10043"/>
                  <a:gd name="T9" fmla="*/ 141738968 h 10000"/>
                  <a:gd name="T10" fmla="*/ 238753485 w 10043"/>
                  <a:gd name="T11" fmla="*/ 141738968 h 10000"/>
                  <a:gd name="T12" fmla="*/ 241222933 w 10043"/>
                  <a:gd name="T13" fmla="*/ 133621726 h 10000"/>
                  <a:gd name="T14" fmla="*/ 260305209 w 10043"/>
                  <a:gd name="T15" fmla="*/ 110920025 h 10000"/>
                  <a:gd name="T16" fmla="*/ 267461165 w 10043"/>
                  <a:gd name="T17" fmla="*/ 104731402 h 10000"/>
                  <a:gd name="T18" fmla="*/ 267461165 w 10043"/>
                  <a:gd name="T19" fmla="*/ 104731402 h 10000"/>
                  <a:gd name="T20" fmla="*/ 267461165 w 10043"/>
                  <a:gd name="T21" fmla="*/ 80101963 h 10000"/>
                  <a:gd name="T22" fmla="*/ 281829285 w 10043"/>
                  <a:gd name="T23" fmla="*/ 67774732 h 10000"/>
                  <a:gd name="T24" fmla="*/ 260305209 w 10043"/>
                  <a:gd name="T25" fmla="*/ 61611131 h 10000"/>
                  <a:gd name="T26" fmla="*/ 245938000 w 10043"/>
                  <a:gd name="T27" fmla="*/ 55447501 h 10000"/>
                  <a:gd name="T28" fmla="*/ 224385365 w 10043"/>
                  <a:gd name="T29" fmla="*/ 49283901 h 10000"/>
                  <a:gd name="T30" fmla="*/ 217230320 w 10043"/>
                  <a:gd name="T31" fmla="*/ 43120271 h 10000"/>
                  <a:gd name="T32" fmla="*/ 202862230 w 10043"/>
                  <a:gd name="T33" fmla="*/ 36956670 h 10000"/>
                  <a:gd name="T34" fmla="*/ 188494111 w 10043"/>
                  <a:gd name="T35" fmla="*/ 30818062 h 10000"/>
                  <a:gd name="T36" fmla="*/ 181310506 w 10043"/>
                  <a:gd name="T37" fmla="*/ 18490831 h 10000"/>
                  <a:gd name="T38" fmla="*/ 166970035 w 10043"/>
                  <a:gd name="T39" fmla="*/ 12327231 h 10000"/>
                  <a:gd name="T40" fmla="*/ 159786430 w 10043"/>
                  <a:gd name="T41" fmla="*/ 0 h 10000"/>
                  <a:gd name="T42" fmla="*/ 145418311 w 10043"/>
                  <a:gd name="T43" fmla="*/ 6163601 h 10000"/>
                  <a:gd name="T44" fmla="*/ 131078750 w 10043"/>
                  <a:gd name="T45" fmla="*/ 30818062 h 10000"/>
                  <a:gd name="T46" fmla="*/ 123895176 w 10043"/>
                  <a:gd name="T47" fmla="*/ 36956670 h 10000"/>
                  <a:gd name="T48" fmla="*/ 109162285 w 10043"/>
                  <a:gd name="T49" fmla="*/ 53063489 h 10000"/>
                  <a:gd name="T50" fmla="*/ 83597386 w 10043"/>
                  <a:gd name="T51" fmla="*/ 51592024 h 10000"/>
                  <a:gd name="T52" fmla="*/ 77368031 w 10043"/>
                  <a:gd name="T53" fmla="*/ 41826487 h 10000"/>
                  <a:gd name="T54" fmla="*/ 65890306 w 10043"/>
                  <a:gd name="T55" fmla="*/ 41116643 h 10000"/>
                  <a:gd name="T56" fmla="*/ 65665568 w 10043"/>
                  <a:gd name="T57" fmla="*/ 56943989 h 10000"/>
                  <a:gd name="T58" fmla="*/ 66451256 w 10043"/>
                  <a:gd name="T59" fmla="*/ 73938362 h 10000"/>
                  <a:gd name="T60" fmla="*/ 44928091 w 10043"/>
                  <a:gd name="T61" fmla="*/ 73938362 h 10000"/>
                  <a:gd name="T62" fmla="*/ 36172200 w 10043"/>
                  <a:gd name="T63" fmla="*/ 63336167 h 10000"/>
                  <a:gd name="T64" fmla="*/ 19194631 w 10043"/>
                  <a:gd name="T65" fmla="*/ 66582741 h 10000"/>
                  <a:gd name="T66" fmla="*/ 925690 w 10043"/>
                  <a:gd name="T67" fmla="*/ 69550693 h 10000"/>
                  <a:gd name="T68" fmla="*/ 2638009 w 10043"/>
                  <a:gd name="T69" fmla="*/ 82460982 h 10000"/>
                  <a:gd name="T70" fmla="*/ 2946572 w 10043"/>
                  <a:gd name="T71" fmla="*/ 94356932 h 10000"/>
                  <a:gd name="T72" fmla="*/ 23375486 w 10043"/>
                  <a:gd name="T73" fmla="*/ 110920025 h 10000"/>
                  <a:gd name="T74" fmla="*/ 44928091 w 10043"/>
                  <a:gd name="T75" fmla="*/ 110920025 h 10000"/>
                  <a:gd name="T76" fmla="*/ 52083136 w 10043"/>
                  <a:gd name="T77" fmla="*/ 117083655 h 10000"/>
                  <a:gd name="T78" fmla="*/ 52083136 w 10043"/>
                  <a:gd name="T79" fmla="*/ 123248137 h 10000"/>
                  <a:gd name="T80" fmla="*/ 59267651 w 10043"/>
                  <a:gd name="T81" fmla="*/ 135575338 h 10000"/>
                  <a:gd name="T82" fmla="*/ 66451256 w 10043"/>
                  <a:gd name="T83" fmla="*/ 154066199 h 10000"/>
                  <a:gd name="T84" fmla="*/ 73635771 w 10043"/>
                  <a:gd name="T85" fmla="*/ 160203926 h 10000"/>
                  <a:gd name="T86" fmla="*/ 73635771 w 10043"/>
                  <a:gd name="T87" fmla="*/ 178695638 h 10000"/>
                  <a:gd name="T88" fmla="*/ 61399977 w 10043"/>
                  <a:gd name="T89" fmla="*/ 216438071 h 10000"/>
                  <a:gd name="T90" fmla="*/ 59436212 w 10043"/>
                  <a:gd name="T91" fmla="*/ 223312396 h 10000"/>
                  <a:gd name="T92" fmla="*/ 70604463 w 10043"/>
                  <a:gd name="T93" fmla="*/ 240002274 h 10000"/>
                  <a:gd name="T94" fmla="*/ 80819376 w 10043"/>
                  <a:gd name="T95" fmla="*/ 240306770 h 10000"/>
                  <a:gd name="T96" fmla="*/ 95158936 w 10043"/>
                  <a:gd name="T97" fmla="*/ 240306770 h 10000"/>
                  <a:gd name="T98" fmla="*/ 116710630 w 10043"/>
                  <a:gd name="T99" fmla="*/ 246470371 h 10000"/>
                  <a:gd name="T100" fmla="*/ 131078750 w 10043"/>
                  <a:gd name="T101" fmla="*/ 246470371 h 10000"/>
                  <a:gd name="T102" fmla="*/ 152602826 w 10043"/>
                  <a:gd name="T103" fmla="*/ 252634001 h 10000"/>
                  <a:gd name="T104" fmla="*/ 166970035 w 10043"/>
                  <a:gd name="T105" fmla="*/ 252634001 h 10000"/>
                  <a:gd name="T106" fmla="*/ 178897235 w 10043"/>
                  <a:gd name="T107" fmla="*/ 238759387 h 10000"/>
                  <a:gd name="T108" fmla="*/ 192759672 w 10043"/>
                  <a:gd name="T109" fmla="*/ 238454920 h 10000"/>
                  <a:gd name="T110" fmla="*/ 225115787 w 10043"/>
                  <a:gd name="T111" fmla="*/ 244136373 h 10000"/>
                  <a:gd name="T112" fmla="*/ 243243814 w 10043"/>
                  <a:gd name="T113" fmla="*/ 247129348 h 10000"/>
                  <a:gd name="T114" fmla="*/ 271221984 w 10043"/>
                  <a:gd name="T115" fmla="*/ 226685755 h 10000"/>
                  <a:gd name="T116" fmla="*/ 254776805 w 10043"/>
                  <a:gd name="T117" fmla="*/ 205226942 h 10000"/>
                  <a:gd name="T118" fmla="*/ 250933102 w 10043"/>
                  <a:gd name="T119" fmla="*/ 198758875 h 10000"/>
                  <a:gd name="T120" fmla="*/ 255899615 w 10043"/>
                  <a:gd name="T121" fmla="*/ 182500249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06" name="Freeform 205"/>
              <p:cNvSpPr>
                <a:spLocks/>
              </p:cNvSpPr>
              <p:nvPr/>
            </p:nvSpPr>
            <p:spPr bwMode="auto">
              <a:xfrm>
                <a:off x="4445698" y="1936711"/>
                <a:ext cx="39687" cy="47625"/>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sp>
          <p:nvSpPr>
            <p:cNvPr id="40" name="Freeform 39"/>
            <p:cNvSpPr>
              <a:spLocks/>
            </p:cNvSpPr>
            <p:nvPr/>
          </p:nvSpPr>
          <p:spPr bwMode="auto">
            <a:xfrm>
              <a:off x="5282260" y="3444876"/>
              <a:ext cx="39688" cy="7938"/>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41" name="Rectangle 40"/>
            <p:cNvSpPr>
              <a:spLocks noChangeArrowheads="1"/>
            </p:cNvSpPr>
            <p:nvPr/>
          </p:nvSpPr>
          <p:spPr bwMode="auto">
            <a:xfrm>
              <a:off x="5142560" y="3674249"/>
              <a:ext cx="0" cy="3175"/>
            </a:xfrm>
            <a:prstGeom prst="rect">
              <a:avLst/>
            </a:prstGeom>
            <a:grpFill/>
            <a:ln w="9525">
              <a:solidFill>
                <a:schemeClr val="bg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800"/>
            </a:p>
          </p:txBody>
        </p:sp>
        <p:sp>
          <p:nvSpPr>
            <p:cNvPr id="42" name="TR"/>
            <p:cNvSpPr>
              <a:spLocks/>
            </p:cNvSpPr>
            <p:nvPr/>
          </p:nvSpPr>
          <p:spPr bwMode="auto">
            <a:xfrm>
              <a:off x="4891001" y="3298052"/>
              <a:ext cx="484922" cy="176987"/>
            </a:xfrm>
            <a:custGeom>
              <a:avLst/>
              <a:gdLst>
                <a:gd name="T0" fmla="*/ 635446347 w 10616"/>
                <a:gd name="T1" fmla="*/ 50199597 h 10000"/>
                <a:gd name="T2" fmla="*/ 669215180 w 10616"/>
                <a:gd name="T3" fmla="*/ 52704822 h 10000"/>
                <a:gd name="T4" fmla="*/ 854898495 w 10616"/>
                <a:gd name="T5" fmla="*/ 50199597 h 10000"/>
                <a:gd name="T6" fmla="*/ 939372103 w 10616"/>
                <a:gd name="T7" fmla="*/ 47688273 h 10000"/>
                <a:gd name="T8" fmla="*/ 1023746879 w 10616"/>
                <a:gd name="T9" fmla="*/ 45177253 h 10000"/>
                <a:gd name="T10" fmla="*/ 1057515666 w 10616"/>
                <a:gd name="T11" fmla="*/ 47688273 h 10000"/>
                <a:gd name="T12" fmla="*/ 1040680689 w 10616"/>
                <a:gd name="T13" fmla="*/ 40160704 h 10000"/>
                <a:gd name="T14" fmla="*/ 1040680689 w 10616"/>
                <a:gd name="T15" fmla="*/ 22588788 h 10000"/>
                <a:gd name="T16" fmla="*/ 1057515666 w 10616"/>
                <a:gd name="T17" fmla="*/ 20077464 h 10000"/>
                <a:gd name="T18" fmla="*/ 989975913 w 10616"/>
                <a:gd name="T19" fmla="*/ 7527551 h 10000"/>
                <a:gd name="T20" fmla="*/ 956207080 w 10616"/>
                <a:gd name="T21" fmla="*/ 2511001 h 10000"/>
                <a:gd name="T22" fmla="*/ 905603316 w 10616"/>
                <a:gd name="T23" fmla="*/ 2511001 h 10000"/>
                <a:gd name="T24" fmla="*/ 888667328 w 10616"/>
                <a:gd name="T25" fmla="*/ 0 h 10000"/>
                <a:gd name="T26" fmla="*/ 888667328 w 10616"/>
                <a:gd name="T27" fmla="*/ 0 h 10000"/>
                <a:gd name="T28" fmla="*/ 821129708 w 10616"/>
                <a:gd name="T29" fmla="*/ 7527551 h 10000"/>
                <a:gd name="T30" fmla="*/ 736754932 w 10616"/>
                <a:gd name="T31" fmla="*/ 7527551 h 10000"/>
                <a:gd name="T32" fmla="*/ 719818944 w 10616"/>
                <a:gd name="T33" fmla="*/ 7527551 h 10000"/>
                <a:gd name="T34" fmla="*/ 719818944 w 10616"/>
                <a:gd name="T35" fmla="*/ 7527551 h 10000"/>
                <a:gd name="T36" fmla="*/ 652281324 w 10616"/>
                <a:gd name="T37" fmla="*/ 2511001 h 10000"/>
                <a:gd name="T38" fmla="*/ 601675381 w 10616"/>
                <a:gd name="T39" fmla="*/ 0 h 10000"/>
                <a:gd name="T40" fmla="*/ 466598009 w 10616"/>
                <a:gd name="T41" fmla="*/ 0 h 10000"/>
                <a:gd name="T42" fmla="*/ 432829176 w 10616"/>
                <a:gd name="T43" fmla="*/ 0 h 10000"/>
                <a:gd name="T44" fmla="*/ 382124400 w 10616"/>
                <a:gd name="T45" fmla="*/ 2511001 h 10000"/>
                <a:gd name="T46" fmla="*/ 348355567 w 10616"/>
                <a:gd name="T47" fmla="*/ 7527551 h 10000"/>
                <a:gd name="T48" fmla="*/ 263980838 w 10616"/>
                <a:gd name="T49" fmla="*/ 10038893 h 10000"/>
                <a:gd name="T50" fmla="*/ 247044849 w 10616"/>
                <a:gd name="T51" fmla="*/ 7527551 h 10000"/>
                <a:gd name="T52" fmla="*/ 230209872 w 10616"/>
                <a:gd name="T53" fmla="*/ 7527551 h 10000"/>
                <a:gd name="T54" fmla="*/ 196441039 w 10616"/>
                <a:gd name="T55" fmla="*/ 15060914 h 10000"/>
                <a:gd name="T56" fmla="*/ 128901287 w 10616"/>
                <a:gd name="T57" fmla="*/ 15060914 h 10000"/>
                <a:gd name="T58" fmla="*/ 76702938 w 10616"/>
                <a:gd name="T59" fmla="*/ 14304686 h 10000"/>
                <a:gd name="T60" fmla="*/ 20421611 w 10616"/>
                <a:gd name="T61" fmla="*/ 17993477 h 10000"/>
                <a:gd name="T62" fmla="*/ 0 w 10616"/>
                <a:gd name="T63" fmla="*/ 19667490 h 10000"/>
                <a:gd name="T64" fmla="*/ 69531848 w 10616"/>
                <a:gd name="T65" fmla="*/ 33181506 h 10000"/>
                <a:gd name="T66" fmla="*/ 128901287 w 10616"/>
                <a:gd name="T67" fmla="*/ 42666252 h 10000"/>
                <a:gd name="T68" fmla="*/ 162672253 w 10616"/>
                <a:gd name="T69" fmla="*/ 50199597 h 10000"/>
                <a:gd name="T70" fmla="*/ 314584602 w 10616"/>
                <a:gd name="T71" fmla="*/ 52704822 h 10000"/>
                <a:gd name="T72" fmla="*/ 331520590 w 10616"/>
                <a:gd name="T73" fmla="*/ 52704822 h 10000"/>
                <a:gd name="T74" fmla="*/ 449664153 w 10616"/>
                <a:gd name="T75" fmla="*/ 57727148 h 10000"/>
                <a:gd name="T76" fmla="*/ 517201773 w 10616"/>
                <a:gd name="T77" fmla="*/ 52704822 h 10000"/>
                <a:gd name="T78" fmla="*/ 584741571 w 10616"/>
                <a:gd name="T79" fmla="*/ 57727148 h 10000"/>
                <a:gd name="T80" fmla="*/ 584741571 w 10616"/>
                <a:gd name="T81" fmla="*/ 57727148 h 10000"/>
                <a:gd name="T82" fmla="*/ 584741571 w 10616"/>
                <a:gd name="T83" fmla="*/ 57727148 h 10000"/>
                <a:gd name="T84" fmla="*/ 635446347 w 10616"/>
                <a:gd name="T85" fmla="*/ 5019959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43" name="Freeform 42"/>
            <p:cNvSpPr>
              <a:spLocks/>
            </p:cNvSpPr>
            <p:nvPr/>
          </p:nvSpPr>
          <p:spPr bwMode="auto">
            <a:xfrm>
              <a:off x="5131448" y="3444876"/>
              <a:ext cx="180975" cy="143648"/>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44" name="JO"/>
            <p:cNvSpPr>
              <a:spLocks/>
            </p:cNvSpPr>
            <p:nvPr/>
          </p:nvSpPr>
          <p:spPr bwMode="auto">
            <a:xfrm>
              <a:off x="5107635" y="3558362"/>
              <a:ext cx="127000" cy="11588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45" name="Freeform 44"/>
            <p:cNvSpPr>
              <a:spLocks/>
            </p:cNvSpPr>
            <p:nvPr/>
          </p:nvSpPr>
          <p:spPr bwMode="auto">
            <a:xfrm>
              <a:off x="5260035" y="3710762"/>
              <a:ext cx="127000" cy="113485"/>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46" name="AE"/>
            <p:cNvSpPr>
              <a:spLocks/>
            </p:cNvSpPr>
            <p:nvPr/>
          </p:nvSpPr>
          <p:spPr bwMode="auto">
            <a:xfrm>
              <a:off x="5547373" y="3775035"/>
              <a:ext cx="111857" cy="77787"/>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47" name="OM"/>
            <p:cNvSpPr>
              <a:spLocks/>
            </p:cNvSpPr>
            <p:nvPr/>
          </p:nvSpPr>
          <p:spPr bwMode="auto">
            <a:xfrm>
              <a:off x="5564835" y="3805197"/>
              <a:ext cx="180120" cy="215087"/>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48" name="YE"/>
            <p:cNvSpPr>
              <a:spLocks/>
            </p:cNvSpPr>
            <p:nvPr/>
          </p:nvSpPr>
          <p:spPr bwMode="auto">
            <a:xfrm>
              <a:off x="5329885" y="3944897"/>
              <a:ext cx="265113" cy="162699"/>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nvGrpSpPr>
            <p:cNvPr id="49" name="SA"/>
            <p:cNvGrpSpPr/>
            <p:nvPr/>
          </p:nvGrpSpPr>
          <p:grpSpPr>
            <a:xfrm>
              <a:off x="5142560" y="3588524"/>
              <a:ext cx="492858" cy="417472"/>
              <a:chOff x="5093754" y="2254170"/>
              <a:chExt cx="497341" cy="414111"/>
            </a:xfrm>
            <a:grpFill/>
          </p:grpSpPr>
          <p:sp>
            <p:nvSpPr>
              <p:cNvPr id="203" name="Freeform 202"/>
              <p:cNvSpPr>
                <a:spLocks/>
              </p:cNvSpPr>
              <p:nvPr/>
            </p:nvSpPr>
            <p:spPr bwMode="auto">
              <a:xfrm>
                <a:off x="5093754" y="2254170"/>
                <a:ext cx="489403" cy="414111"/>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04" name="Freeform 203"/>
              <p:cNvSpPr>
                <a:spLocks/>
              </p:cNvSpPr>
              <p:nvPr/>
            </p:nvSpPr>
            <p:spPr bwMode="auto">
              <a:xfrm>
                <a:off x="5516029" y="2500122"/>
                <a:ext cx="75066" cy="108741"/>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 name="connsiteX0" fmla="*/ 0 w 10000"/>
                  <a:gd name="connsiteY0" fmla="*/ 11810 h 11810"/>
                  <a:gd name="connsiteX1" fmla="*/ 4000 w 10000"/>
                  <a:gd name="connsiteY1" fmla="*/ 10977 h 11810"/>
                  <a:gd name="connsiteX2" fmla="*/ 9000 w 10000"/>
                  <a:gd name="connsiteY2" fmla="*/ 7643 h 11810"/>
                  <a:gd name="connsiteX3" fmla="*/ 10000 w 10000"/>
                  <a:gd name="connsiteY3" fmla="*/ 1810 h 11810"/>
                  <a:gd name="connsiteX4" fmla="*/ 1387 w 10000"/>
                  <a:gd name="connsiteY4" fmla="*/ 0 h 11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810">
                    <a:moveTo>
                      <a:pt x="0" y="11810"/>
                    </a:moveTo>
                    <a:cubicBezTo>
                      <a:pt x="3000" y="11810"/>
                      <a:pt x="4000" y="10977"/>
                      <a:pt x="4000" y="10977"/>
                    </a:cubicBezTo>
                    <a:lnTo>
                      <a:pt x="9000" y="7643"/>
                    </a:lnTo>
                    <a:lnTo>
                      <a:pt x="10000" y="1810"/>
                    </a:lnTo>
                    <a:cubicBezTo>
                      <a:pt x="9000" y="1810"/>
                      <a:pt x="1387" y="0"/>
                      <a:pt x="1387" y="0"/>
                    </a:cubicBez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sp>
          <p:nvSpPr>
            <p:cNvPr id="50" name="IQ"/>
            <p:cNvSpPr>
              <a:spLocks/>
            </p:cNvSpPr>
            <p:nvPr/>
          </p:nvSpPr>
          <p:spPr bwMode="auto">
            <a:xfrm>
              <a:off x="5226698" y="3435351"/>
              <a:ext cx="249237" cy="248423"/>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51" name="IR"/>
            <p:cNvSpPr>
              <a:spLocks/>
            </p:cNvSpPr>
            <p:nvPr/>
          </p:nvSpPr>
          <p:spPr bwMode="auto">
            <a:xfrm>
              <a:off x="5369573" y="3346643"/>
              <a:ext cx="462695" cy="442679"/>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8833 w 10000"/>
                <a:gd name="connsiteY0" fmla="*/ 7136 h 10227"/>
                <a:gd name="connsiteX1" fmla="*/ 8833 w 10000"/>
                <a:gd name="connsiteY1" fmla="*/ 7136 h 10227"/>
                <a:gd name="connsiteX2" fmla="*/ 9167 w 10000"/>
                <a:gd name="connsiteY2" fmla="*/ 6045 h 10227"/>
                <a:gd name="connsiteX3" fmla="*/ 8500 w 10000"/>
                <a:gd name="connsiteY3" fmla="*/ 5682 h 10227"/>
                <a:gd name="connsiteX4" fmla="*/ 8500 w 10000"/>
                <a:gd name="connsiteY4" fmla="*/ 4772 h 10227"/>
                <a:gd name="connsiteX5" fmla="*/ 8667 w 10000"/>
                <a:gd name="connsiteY5" fmla="*/ 4045 h 10227"/>
                <a:gd name="connsiteX6" fmla="*/ 8833 w 10000"/>
                <a:gd name="connsiteY6" fmla="*/ 2409 h 10227"/>
                <a:gd name="connsiteX7" fmla="*/ 8167 w 10000"/>
                <a:gd name="connsiteY7" fmla="*/ 2227 h 10227"/>
                <a:gd name="connsiteX8" fmla="*/ 7500 w 10000"/>
                <a:gd name="connsiteY8" fmla="*/ 1682 h 10227"/>
                <a:gd name="connsiteX9" fmla="*/ 6667 w 10000"/>
                <a:gd name="connsiteY9" fmla="*/ 1136 h 10227"/>
                <a:gd name="connsiteX10" fmla="*/ 6000 w 10000"/>
                <a:gd name="connsiteY10" fmla="*/ 1318 h 10227"/>
                <a:gd name="connsiteX11" fmla="*/ 5167 w 10000"/>
                <a:gd name="connsiteY11" fmla="*/ 1682 h 10227"/>
                <a:gd name="connsiteX12" fmla="*/ 5000 w 10000"/>
                <a:gd name="connsiteY12" fmla="*/ 2045 h 10227"/>
                <a:gd name="connsiteX13" fmla="*/ 4333 w 10000"/>
                <a:gd name="connsiteY13" fmla="*/ 2227 h 10227"/>
                <a:gd name="connsiteX14" fmla="*/ 3667 w 10000"/>
                <a:gd name="connsiteY14" fmla="*/ 2227 h 10227"/>
                <a:gd name="connsiteX15" fmla="*/ 3167 w 10000"/>
                <a:gd name="connsiteY15" fmla="*/ 1863 h 10227"/>
                <a:gd name="connsiteX16" fmla="*/ 2500 w 10000"/>
                <a:gd name="connsiteY16" fmla="*/ 1863 h 10227"/>
                <a:gd name="connsiteX17" fmla="*/ 2500 w 10000"/>
                <a:gd name="connsiteY17" fmla="*/ 1318 h 10227"/>
                <a:gd name="connsiteX18" fmla="*/ 2000 w 10000"/>
                <a:gd name="connsiteY18" fmla="*/ 954 h 10227"/>
                <a:gd name="connsiteX19" fmla="*/ 2000 w 10000"/>
                <a:gd name="connsiteY19" fmla="*/ 591 h 10227"/>
                <a:gd name="connsiteX20" fmla="*/ 1667 w 10000"/>
                <a:gd name="connsiteY20" fmla="*/ 0 h 10227"/>
                <a:gd name="connsiteX21" fmla="*/ 1000 w 10000"/>
                <a:gd name="connsiteY21" fmla="*/ 772 h 10227"/>
                <a:gd name="connsiteX22" fmla="*/ 500 w 10000"/>
                <a:gd name="connsiteY22" fmla="*/ 591 h 10227"/>
                <a:gd name="connsiteX23" fmla="*/ 0 w 10000"/>
                <a:gd name="connsiteY23" fmla="*/ 227 h 10227"/>
                <a:gd name="connsiteX24" fmla="*/ 0 w 10000"/>
                <a:gd name="connsiteY24" fmla="*/ 227 h 10227"/>
                <a:gd name="connsiteX25" fmla="*/ 0 w 10000"/>
                <a:gd name="connsiteY25" fmla="*/ 1500 h 10227"/>
                <a:gd name="connsiteX26" fmla="*/ 167 w 10000"/>
                <a:gd name="connsiteY26" fmla="*/ 2045 h 10227"/>
                <a:gd name="connsiteX27" fmla="*/ 167 w 10000"/>
                <a:gd name="connsiteY27" fmla="*/ 2045 h 10227"/>
                <a:gd name="connsiteX28" fmla="*/ 833 w 10000"/>
                <a:gd name="connsiteY28" fmla="*/ 3136 h 10227"/>
                <a:gd name="connsiteX29" fmla="*/ 667 w 10000"/>
                <a:gd name="connsiteY29" fmla="*/ 3863 h 10227"/>
                <a:gd name="connsiteX30" fmla="*/ 667 w 10000"/>
                <a:gd name="connsiteY30" fmla="*/ 4591 h 10227"/>
                <a:gd name="connsiteX31" fmla="*/ 1667 w 10000"/>
                <a:gd name="connsiteY31" fmla="*/ 5500 h 10227"/>
                <a:gd name="connsiteX32" fmla="*/ 2000 w 10000"/>
                <a:gd name="connsiteY32" fmla="*/ 6409 h 10227"/>
                <a:gd name="connsiteX33" fmla="*/ 2333 w 10000"/>
                <a:gd name="connsiteY33" fmla="*/ 7136 h 10227"/>
                <a:gd name="connsiteX34" fmla="*/ 2500 w 10000"/>
                <a:gd name="connsiteY34" fmla="*/ 6772 h 10227"/>
                <a:gd name="connsiteX35" fmla="*/ 3167 w 10000"/>
                <a:gd name="connsiteY35" fmla="*/ 7318 h 10227"/>
                <a:gd name="connsiteX36" fmla="*/ 3833 w 10000"/>
                <a:gd name="connsiteY36" fmla="*/ 8227 h 10227"/>
                <a:gd name="connsiteX37" fmla="*/ 4667 w 10000"/>
                <a:gd name="connsiteY37" fmla="*/ 8954 h 10227"/>
                <a:gd name="connsiteX38" fmla="*/ 5667 w 10000"/>
                <a:gd name="connsiteY38" fmla="*/ 9136 h 10227"/>
                <a:gd name="connsiteX39" fmla="*/ 6500 w 10000"/>
                <a:gd name="connsiteY39" fmla="*/ 8954 h 10227"/>
                <a:gd name="connsiteX40" fmla="*/ 7000 w 10000"/>
                <a:gd name="connsiteY40" fmla="*/ 9682 h 10227"/>
                <a:gd name="connsiteX41" fmla="*/ 8833 w 10000"/>
                <a:gd name="connsiteY41" fmla="*/ 10227 h 10227"/>
                <a:gd name="connsiteX42" fmla="*/ 9167 w 10000"/>
                <a:gd name="connsiteY42" fmla="*/ 10227 h 10227"/>
                <a:gd name="connsiteX43" fmla="*/ 9167 w 10000"/>
                <a:gd name="connsiteY43" fmla="*/ 9500 h 10227"/>
                <a:gd name="connsiteX44" fmla="*/ 10000 w 10000"/>
                <a:gd name="connsiteY44" fmla="*/ 9136 h 10227"/>
                <a:gd name="connsiteX45" fmla="*/ 9833 w 10000"/>
                <a:gd name="connsiteY45" fmla="*/ 8591 h 10227"/>
                <a:gd name="connsiteX46" fmla="*/ 9667 w 10000"/>
                <a:gd name="connsiteY46" fmla="*/ 8227 h 10227"/>
                <a:gd name="connsiteX47" fmla="*/ 9000 w 10000"/>
                <a:gd name="connsiteY47" fmla="*/ 7500 h 10227"/>
                <a:gd name="connsiteX48" fmla="*/ 8833 w 10000"/>
                <a:gd name="connsiteY48" fmla="*/ 7136 h 10227"/>
                <a:gd name="connsiteX0" fmla="*/ 8833 w 10000"/>
                <a:gd name="connsiteY0" fmla="*/ 7360 h 10451"/>
                <a:gd name="connsiteX1" fmla="*/ 8833 w 10000"/>
                <a:gd name="connsiteY1" fmla="*/ 7360 h 10451"/>
                <a:gd name="connsiteX2" fmla="*/ 9167 w 10000"/>
                <a:gd name="connsiteY2" fmla="*/ 6269 h 10451"/>
                <a:gd name="connsiteX3" fmla="*/ 8500 w 10000"/>
                <a:gd name="connsiteY3" fmla="*/ 5906 h 10451"/>
                <a:gd name="connsiteX4" fmla="*/ 8500 w 10000"/>
                <a:gd name="connsiteY4" fmla="*/ 4996 h 10451"/>
                <a:gd name="connsiteX5" fmla="*/ 8667 w 10000"/>
                <a:gd name="connsiteY5" fmla="*/ 4269 h 10451"/>
                <a:gd name="connsiteX6" fmla="*/ 8833 w 10000"/>
                <a:gd name="connsiteY6" fmla="*/ 2633 h 10451"/>
                <a:gd name="connsiteX7" fmla="*/ 8167 w 10000"/>
                <a:gd name="connsiteY7" fmla="*/ 2451 h 10451"/>
                <a:gd name="connsiteX8" fmla="*/ 7500 w 10000"/>
                <a:gd name="connsiteY8" fmla="*/ 1906 h 10451"/>
                <a:gd name="connsiteX9" fmla="*/ 6667 w 10000"/>
                <a:gd name="connsiteY9" fmla="*/ 1360 h 10451"/>
                <a:gd name="connsiteX10" fmla="*/ 6000 w 10000"/>
                <a:gd name="connsiteY10" fmla="*/ 1542 h 10451"/>
                <a:gd name="connsiteX11" fmla="*/ 5167 w 10000"/>
                <a:gd name="connsiteY11" fmla="*/ 1906 h 10451"/>
                <a:gd name="connsiteX12" fmla="*/ 5000 w 10000"/>
                <a:gd name="connsiteY12" fmla="*/ 2269 h 10451"/>
                <a:gd name="connsiteX13" fmla="*/ 4333 w 10000"/>
                <a:gd name="connsiteY13" fmla="*/ 2451 h 10451"/>
                <a:gd name="connsiteX14" fmla="*/ 3667 w 10000"/>
                <a:gd name="connsiteY14" fmla="*/ 2451 h 10451"/>
                <a:gd name="connsiteX15" fmla="*/ 3167 w 10000"/>
                <a:gd name="connsiteY15" fmla="*/ 2087 h 10451"/>
                <a:gd name="connsiteX16" fmla="*/ 2500 w 10000"/>
                <a:gd name="connsiteY16" fmla="*/ 2087 h 10451"/>
                <a:gd name="connsiteX17" fmla="*/ 2500 w 10000"/>
                <a:gd name="connsiteY17" fmla="*/ 1542 h 10451"/>
                <a:gd name="connsiteX18" fmla="*/ 2000 w 10000"/>
                <a:gd name="connsiteY18" fmla="*/ 1178 h 10451"/>
                <a:gd name="connsiteX19" fmla="*/ 2000 w 10000"/>
                <a:gd name="connsiteY19" fmla="*/ 815 h 10451"/>
                <a:gd name="connsiteX20" fmla="*/ 1667 w 10000"/>
                <a:gd name="connsiteY20" fmla="*/ 224 h 10451"/>
                <a:gd name="connsiteX21" fmla="*/ 1204 w 10000"/>
                <a:gd name="connsiteY21" fmla="*/ 30 h 10451"/>
                <a:gd name="connsiteX22" fmla="*/ 500 w 10000"/>
                <a:gd name="connsiteY22" fmla="*/ 815 h 10451"/>
                <a:gd name="connsiteX23" fmla="*/ 0 w 10000"/>
                <a:gd name="connsiteY23" fmla="*/ 451 h 10451"/>
                <a:gd name="connsiteX24" fmla="*/ 0 w 10000"/>
                <a:gd name="connsiteY24" fmla="*/ 451 h 10451"/>
                <a:gd name="connsiteX25" fmla="*/ 0 w 10000"/>
                <a:gd name="connsiteY25" fmla="*/ 1724 h 10451"/>
                <a:gd name="connsiteX26" fmla="*/ 167 w 10000"/>
                <a:gd name="connsiteY26" fmla="*/ 2269 h 10451"/>
                <a:gd name="connsiteX27" fmla="*/ 167 w 10000"/>
                <a:gd name="connsiteY27" fmla="*/ 2269 h 10451"/>
                <a:gd name="connsiteX28" fmla="*/ 833 w 10000"/>
                <a:gd name="connsiteY28" fmla="*/ 3360 h 10451"/>
                <a:gd name="connsiteX29" fmla="*/ 667 w 10000"/>
                <a:gd name="connsiteY29" fmla="*/ 4087 h 10451"/>
                <a:gd name="connsiteX30" fmla="*/ 667 w 10000"/>
                <a:gd name="connsiteY30" fmla="*/ 4815 h 10451"/>
                <a:gd name="connsiteX31" fmla="*/ 1667 w 10000"/>
                <a:gd name="connsiteY31" fmla="*/ 5724 h 10451"/>
                <a:gd name="connsiteX32" fmla="*/ 2000 w 10000"/>
                <a:gd name="connsiteY32" fmla="*/ 6633 h 10451"/>
                <a:gd name="connsiteX33" fmla="*/ 2333 w 10000"/>
                <a:gd name="connsiteY33" fmla="*/ 7360 h 10451"/>
                <a:gd name="connsiteX34" fmla="*/ 2500 w 10000"/>
                <a:gd name="connsiteY34" fmla="*/ 6996 h 10451"/>
                <a:gd name="connsiteX35" fmla="*/ 3167 w 10000"/>
                <a:gd name="connsiteY35" fmla="*/ 7542 h 10451"/>
                <a:gd name="connsiteX36" fmla="*/ 3833 w 10000"/>
                <a:gd name="connsiteY36" fmla="*/ 8451 h 10451"/>
                <a:gd name="connsiteX37" fmla="*/ 4667 w 10000"/>
                <a:gd name="connsiteY37" fmla="*/ 9178 h 10451"/>
                <a:gd name="connsiteX38" fmla="*/ 5667 w 10000"/>
                <a:gd name="connsiteY38" fmla="*/ 9360 h 10451"/>
                <a:gd name="connsiteX39" fmla="*/ 6500 w 10000"/>
                <a:gd name="connsiteY39" fmla="*/ 9178 h 10451"/>
                <a:gd name="connsiteX40" fmla="*/ 7000 w 10000"/>
                <a:gd name="connsiteY40" fmla="*/ 9906 h 10451"/>
                <a:gd name="connsiteX41" fmla="*/ 8833 w 10000"/>
                <a:gd name="connsiteY41" fmla="*/ 10451 h 10451"/>
                <a:gd name="connsiteX42" fmla="*/ 9167 w 10000"/>
                <a:gd name="connsiteY42" fmla="*/ 10451 h 10451"/>
                <a:gd name="connsiteX43" fmla="*/ 9167 w 10000"/>
                <a:gd name="connsiteY43" fmla="*/ 9724 h 10451"/>
                <a:gd name="connsiteX44" fmla="*/ 10000 w 10000"/>
                <a:gd name="connsiteY44" fmla="*/ 9360 h 10451"/>
                <a:gd name="connsiteX45" fmla="*/ 9833 w 10000"/>
                <a:gd name="connsiteY45" fmla="*/ 8815 h 10451"/>
                <a:gd name="connsiteX46" fmla="*/ 9667 w 10000"/>
                <a:gd name="connsiteY46" fmla="*/ 8451 h 10451"/>
                <a:gd name="connsiteX47" fmla="*/ 9000 w 10000"/>
                <a:gd name="connsiteY47" fmla="*/ 7724 h 10451"/>
                <a:gd name="connsiteX48" fmla="*/ 8833 w 10000"/>
                <a:gd name="connsiteY48" fmla="*/ 7360 h 10451"/>
                <a:gd name="connsiteX0" fmla="*/ 8833 w 10000"/>
                <a:gd name="connsiteY0" fmla="*/ 7337 h 10428"/>
                <a:gd name="connsiteX1" fmla="*/ 8833 w 10000"/>
                <a:gd name="connsiteY1" fmla="*/ 7337 h 10428"/>
                <a:gd name="connsiteX2" fmla="*/ 9167 w 10000"/>
                <a:gd name="connsiteY2" fmla="*/ 6246 h 10428"/>
                <a:gd name="connsiteX3" fmla="*/ 8500 w 10000"/>
                <a:gd name="connsiteY3" fmla="*/ 5883 h 10428"/>
                <a:gd name="connsiteX4" fmla="*/ 8500 w 10000"/>
                <a:gd name="connsiteY4" fmla="*/ 4973 h 10428"/>
                <a:gd name="connsiteX5" fmla="*/ 8667 w 10000"/>
                <a:gd name="connsiteY5" fmla="*/ 4246 h 10428"/>
                <a:gd name="connsiteX6" fmla="*/ 8833 w 10000"/>
                <a:gd name="connsiteY6" fmla="*/ 2610 h 10428"/>
                <a:gd name="connsiteX7" fmla="*/ 8167 w 10000"/>
                <a:gd name="connsiteY7" fmla="*/ 2428 h 10428"/>
                <a:gd name="connsiteX8" fmla="*/ 7500 w 10000"/>
                <a:gd name="connsiteY8" fmla="*/ 1883 h 10428"/>
                <a:gd name="connsiteX9" fmla="*/ 6667 w 10000"/>
                <a:gd name="connsiteY9" fmla="*/ 1337 h 10428"/>
                <a:gd name="connsiteX10" fmla="*/ 6000 w 10000"/>
                <a:gd name="connsiteY10" fmla="*/ 1519 h 10428"/>
                <a:gd name="connsiteX11" fmla="*/ 5167 w 10000"/>
                <a:gd name="connsiteY11" fmla="*/ 1883 h 10428"/>
                <a:gd name="connsiteX12" fmla="*/ 5000 w 10000"/>
                <a:gd name="connsiteY12" fmla="*/ 2246 h 10428"/>
                <a:gd name="connsiteX13" fmla="*/ 4333 w 10000"/>
                <a:gd name="connsiteY13" fmla="*/ 2428 h 10428"/>
                <a:gd name="connsiteX14" fmla="*/ 3667 w 10000"/>
                <a:gd name="connsiteY14" fmla="*/ 2428 h 10428"/>
                <a:gd name="connsiteX15" fmla="*/ 3167 w 10000"/>
                <a:gd name="connsiteY15" fmla="*/ 2064 h 10428"/>
                <a:gd name="connsiteX16" fmla="*/ 2500 w 10000"/>
                <a:gd name="connsiteY16" fmla="*/ 2064 h 10428"/>
                <a:gd name="connsiteX17" fmla="*/ 2500 w 10000"/>
                <a:gd name="connsiteY17" fmla="*/ 1519 h 10428"/>
                <a:gd name="connsiteX18" fmla="*/ 2000 w 10000"/>
                <a:gd name="connsiteY18" fmla="*/ 1155 h 10428"/>
                <a:gd name="connsiteX19" fmla="*/ 2000 w 10000"/>
                <a:gd name="connsiteY19" fmla="*/ 792 h 10428"/>
                <a:gd name="connsiteX20" fmla="*/ 1667 w 10000"/>
                <a:gd name="connsiteY20" fmla="*/ 201 h 10428"/>
                <a:gd name="connsiteX21" fmla="*/ 1204 w 10000"/>
                <a:gd name="connsiteY21" fmla="*/ 7 h 10428"/>
                <a:gd name="connsiteX22" fmla="*/ 755 w 10000"/>
                <a:gd name="connsiteY22" fmla="*/ 394 h 10428"/>
                <a:gd name="connsiteX23" fmla="*/ 0 w 10000"/>
                <a:gd name="connsiteY23" fmla="*/ 428 h 10428"/>
                <a:gd name="connsiteX24" fmla="*/ 0 w 10000"/>
                <a:gd name="connsiteY24" fmla="*/ 428 h 10428"/>
                <a:gd name="connsiteX25" fmla="*/ 0 w 10000"/>
                <a:gd name="connsiteY25" fmla="*/ 1701 h 10428"/>
                <a:gd name="connsiteX26" fmla="*/ 167 w 10000"/>
                <a:gd name="connsiteY26" fmla="*/ 2246 h 10428"/>
                <a:gd name="connsiteX27" fmla="*/ 167 w 10000"/>
                <a:gd name="connsiteY27" fmla="*/ 2246 h 10428"/>
                <a:gd name="connsiteX28" fmla="*/ 833 w 10000"/>
                <a:gd name="connsiteY28" fmla="*/ 3337 h 10428"/>
                <a:gd name="connsiteX29" fmla="*/ 667 w 10000"/>
                <a:gd name="connsiteY29" fmla="*/ 4064 h 10428"/>
                <a:gd name="connsiteX30" fmla="*/ 667 w 10000"/>
                <a:gd name="connsiteY30" fmla="*/ 4792 h 10428"/>
                <a:gd name="connsiteX31" fmla="*/ 1667 w 10000"/>
                <a:gd name="connsiteY31" fmla="*/ 5701 h 10428"/>
                <a:gd name="connsiteX32" fmla="*/ 2000 w 10000"/>
                <a:gd name="connsiteY32" fmla="*/ 6610 h 10428"/>
                <a:gd name="connsiteX33" fmla="*/ 2333 w 10000"/>
                <a:gd name="connsiteY33" fmla="*/ 7337 h 10428"/>
                <a:gd name="connsiteX34" fmla="*/ 2500 w 10000"/>
                <a:gd name="connsiteY34" fmla="*/ 6973 h 10428"/>
                <a:gd name="connsiteX35" fmla="*/ 3167 w 10000"/>
                <a:gd name="connsiteY35" fmla="*/ 7519 h 10428"/>
                <a:gd name="connsiteX36" fmla="*/ 3833 w 10000"/>
                <a:gd name="connsiteY36" fmla="*/ 8428 h 10428"/>
                <a:gd name="connsiteX37" fmla="*/ 4667 w 10000"/>
                <a:gd name="connsiteY37" fmla="*/ 9155 h 10428"/>
                <a:gd name="connsiteX38" fmla="*/ 5667 w 10000"/>
                <a:gd name="connsiteY38" fmla="*/ 9337 h 10428"/>
                <a:gd name="connsiteX39" fmla="*/ 6500 w 10000"/>
                <a:gd name="connsiteY39" fmla="*/ 9155 h 10428"/>
                <a:gd name="connsiteX40" fmla="*/ 7000 w 10000"/>
                <a:gd name="connsiteY40" fmla="*/ 9883 h 10428"/>
                <a:gd name="connsiteX41" fmla="*/ 8833 w 10000"/>
                <a:gd name="connsiteY41" fmla="*/ 10428 h 10428"/>
                <a:gd name="connsiteX42" fmla="*/ 9167 w 10000"/>
                <a:gd name="connsiteY42" fmla="*/ 10428 h 10428"/>
                <a:gd name="connsiteX43" fmla="*/ 9167 w 10000"/>
                <a:gd name="connsiteY43" fmla="*/ 9701 h 10428"/>
                <a:gd name="connsiteX44" fmla="*/ 10000 w 10000"/>
                <a:gd name="connsiteY44" fmla="*/ 9337 h 10428"/>
                <a:gd name="connsiteX45" fmla="*/ 9833 w 10000"/>
                <a:gd name="connsiteY45" fmla="*/ 8792 h 10428"/>
                <a:gd name="connsiteX46" fmla="*/ 9667 w 10000"/>
                <a:gd name="connsiteY46" fmla="*/ 8428 h 10428"/>
                <a:gd name="connsiteX47" fmla="*/ 9000 w 10000"/>
                <a:gd name="connsiteY47" fmla="*/ 7701 h 10428"/>
                <a:gd name="connsiteX48" fmla="*/ 8833 w 10000"/>
                <a:gd name="connsiteY48" fmla="*/ 7337 h 10428"/>
                <a:gd name="connsiteX0" fmla="*/ 8833 w 10000"/>
                <a:gd name="connsiteY0" fmla="*/ 7334 h 10425"/>
                <a:gd name="connsiteX1" fmla="*/ 8833 w 10000"/>
                <a:gd name="connsiteY1" fmla="*/ 7334 h 10425"/>
                <a:gd name="connsiteX2" fmla="*/ 9167 w 10000"/>
                <a:gd name="connsiteY2" fmla="*/ 6243 h 10425"/>
                <a:gd name="connsiteX3" fmla="*/ 8500 w 10000"/>
                <a:gd name="connsiteY3" fmla="*/ 5880 h 10425"/>
                <a:gd name="connsiteX4" fmla="*/ 8500 w 10000"/>
                <a:gd name="connsiteY4" fmla="*/ 4970 h 10425"/>
                <a:gd name="connsiteX5" fmla="*/ 8667 w 10000"/>
                <a:gd name="connsiteY5" fmla="*/ 4243 h 10425"/>
                <a:gd name="connsiteX6" fmla="*/ 8833 w 10000"/>
                <a:gd name="connsiteY6" fmla="*/ 2607 h 10425"/>
                <a:gd name="connsiteX7" fmla="*/ 8167 w 10000"/>
                <a:gd name="connsiteY7" fmla="*/ 2425 h 10425"/>
                <a:gd name="connsiteX8" fmla="*/ 7500 w 10000"/>
                <a:gd name="connsiteY8" fmla="*/ 1880 h 10425"/>
                <a:gd name="connsiteX9" fmla="*/ 6667 w 10000"/>
                <a:gd name="connsiteY9" fmla="*/ 1334 h 10425"/>
                <a:gd name="connsiteX10" fmla="*/ 6000 w 10000"/>
                <a:gd name="connsiteY10" fmla="*/ 1516 h 10425"/>
                <a:gd name="connsiteX11" fmla="*/ 5167 w 10000"/>
                <a:gd name="connsiteY11" fmla="*/ 1880 h 10425"/>
                <a:gd name="connsiteX12" fmla="*/ 5000 w 10000"/>
                <a:gd name="connsiteY12" fmla="*/ 2243 h 10425"/>
                <a:gd name="connsiteX13" fmla="*/ 4333 w 10000"/>
                <a:gd name="connsiteY13" fmla="*/ 2425 h 10425"/>
                <a:gd name="connsiteX14" fmla="*/ 3667 w 10000"/>
                <a:gd name="connsiteY14" fmla="*/ 2425 h 10425"/>
                <a:gd name="connsiteX15" fmla="*/ 3167 w 10000"/>
                <a:gd name="connsiteY15" fmla="*/ 2061 h 10425"/>
                <a:gd name="connsiteX16" fmla="*/ 2500 w 10000"/>
                <a:gd name="connsiteY16" fmla="*/ 2061 h 10425"/>
                <a:gd name="connsiteX17" fmla="*/ 2500 w 10000"/>
                <a:gd name="connsiteY17" fmla="*/ 1516 h 10425"/>
                <a:gd name="connsiteX18" fmla="*/ 2000 w 10000"/>
                <a:gd name="connsiteY18" fmla="*/ 1152 h 10425"/>
                <a:gd name="connsiteX19" fmla="*/ 2000 w 10000"/>
                <a:gd name="connsiteY19" fmla="*/ 789 h 10425"/>
                <a:gd name="connsiteX20" fmla="*/ 1667 w 10000"/>
                <a:gd name="connsiteY20" fmla="*/ 198 h 10425"/>
                <a:gd name="connsiteX21" fmla="*/ 1204 w 10000"/>
                <a:gd name="connsiteY21" fmla="*/ 4 h 10425"/>
                <a:gd name="connsiteX22" fmla="*/ 908 w 10000"/>
                <a:gd name="connsiteY22" fmla="*/ 334 h 10425"/>
                <a:gd name="connsiteX23" fmla="*/ 0 w 10000"/>
                <a:gd name="connsiteY23" fmla="*/ 425 h 10425"/>
                <a:gd name="connsiteX24" fmla="*/ 0 w 10000"/>
                <a:gd name="connsiteY24" fmla="*/ 425 h 10425"/>
                <a:gd name="connsiteX25" fmla="*/ 0 w 10000"/>
                <a:gd name="connsiteY25" fmla="*/ 1698 h 10425"/>
                <a:gd name="connsiteX26" fmla="*/ 167 w 10000"/>
                <a:gd name="connsiteY26" fmla="*/ 2243 h 10425"/>
                <a:gd name="connsiteX27" fmla="*/ 167 w 10000"/>
                <a:gd name="connsiteY27" fmla="*/ 2243 h 10425"/>
                <a:gd name="connsiteX28" fmla="*/ 833 w 10000"/>
                <a:gd name="connsiteY28" fmla="*/ 3334 h 10425"/>
                <a:gd name="connsiteX29" fmla="*/ 667 w 10000"/>
                <a:gd name="connsiteY29" fmla="*/ 4061 h 10425"/>
                <a:gd name="connsiteX30" fmla="*/ 667 w 10000"/>
                <a:gd name="connsiteY30" fmla="*/ 4789 h 10425"/>
                <a:gd name="connsiteX31" fmla="*/ 1667 w 10000"/>
                <a:gd name="connsiteY31" fmla="*/ 5698 h 10425"/>
                <a:gd name="connsiteX32" fmla="*/ 2000 w 10000"/>
                <a:gd name="connsiteY32" fmla="*/ 6607 h 10425"/>
                <a:gd name="connsiteX33" fmla="*/ 2333 w 10000"/>
                <a:gd name="connsiteY33" fmla="*/ 7334 h 10425"/>
                <a:gd name="connsiteX34" fmla="*/ 2500 w 10000"/>
                <a:gd name="connsiteY34" fmla="*/ 6970 h 10425"/>
                <a:gd name="connsiteX35" fmla="*/ 3167 w 10000"/>
                <a:gd name="connsiteY35" fmla="*/ 7516 h 10425"/>
                <a:gd name="connsiteX36" fmla="*/ 3833 w 10000"/>
                <a:gd name="connsiteY36" fmla="*/ 8425 h 10425"/>
                <a:gd name="connsiteX37" fmla="*/ 4667 w 10000"/>
                <a:gd name="connsiteY37" fmla="*/ 9152 h 10425"/>
                <a:gd name="connsiteX38" fmla="*/ 5667 w 10000"/>
                <a:gd name="connsiteY38" fmla="*/ 9334 h 10425"/>
                <a:gd name="connsiteX39" fmla="*/ 6500 w 10000"/>
                <a:gd name="connsiteY39" fmla="*/ 9152 h 10425"/>
                <a:gd name="connsiteX40" fmla="*/ 7000 w 10000"/>
                <a:gd name="connsiteY40" fmla="*/ 9880 h 10425"/>
                <a:gd name="connsiteX41" fmla="*/ 8833 w 10000"/>
                <a:gd name="connsiteY41" fmla="*/ 10425 h 10425"/>
                <a:gd name="connsiteX42" fmla="*/ 9167 w 10000"/>
                <a:gd name="connsiteY42" fmla="*/ 10425 h 10425"/>
                <a:gd name="connsiteX43" fmla="*/ 9167 w 10000"/>
                <a:gd name="connsiteY43" fmla="*/ 9698 h 10425"/>
                <a:gd name="connsiteX44" fmla="*/ 10000 w 10000"/>
                <a:gd name="connsiteY44" fmla="*/ 9334 h 10425"/>
                <a:gd name="connsiteX45" fmla="*/ 9833 w 10000"/>
                <a:gd name="connsiteY45" fmla="*/ 8789 h 10425"/>
                <a:gd name="connsiteX46" fmla="*/ 9667 w 10000"/>
                <a:gd name="connsiteY46" fmla="*/ 8425 h 10425"/>
                <a:gd name="connsiteX47" fmla="*/ 9000 w 10000"/>
                <a:gd name="connsiteY47" fmla="*/ 7698 h 10425"/>
                <a:gd name="connsiteX48" fmla="*/ 8833 w 10000"/>
                <a:gd name="connsiteY48" fmla="*/ 7334 h 10425"/>
                <a:gd name="connsiteX0" fmla="*/ 8833 w 10000"/>
                <a:gd name="connsiteY0" fmla="*/ 7349 h 10440"/>
                <a:gd name="connsiteX1" fmla="*/ 8833 w 10000"/>
                <a:gd name="connsiteY1" fmla="*/ 7349 h 10440"/>
                <a:gd name="connsiteX2" fmla="*/ 9167 w 10000"/>
                <a:gd name="connsiteY2" fmla="*/ 6258 h 10440"/>
                <a:gd name="connsiteX3" fmla="*/ 8500 w 10000"/>
                <a:gd name="connsiteY3" fmla="*/ 5895 h 10440"/>
                <a:gd name="connsiteX4" fmla="*/ 8500 w 10000"/>
                <a:gd name="connsiteY4" fmla="*/ 4985 h 10440"/>
                <a:gd name="connsiteX5" fmla="*/ 8667 w 10000"/>
                <a:gd name="connsiteY5" fmla="*/ 4258 h 10440"/>
                <a:gd name="connsiteX6" fmla="*/ 8833 w 10000"/>
                <a:gd name="connsiteY6" fmla="*/ 2622 h 10440"/>
                <a:gd name="connsiteX7" fmla="*/ 8167 w 10000"/>
                <a:gd name="connsiteY7" fmla="*/ 2440 h 10440"/>
                <a:gd name="connsiteX8" fmla="*/ 7500 w 10000"/>
                <a:gd name="connsiteY8" fmla="*/ 1895 h 10440"/>
                <a:gd name="connsiteX9" fmla="*/ 6667 w 10000"/>
                <a:gd name="connsiteY9" fmla="*/ 1349 h 10440"/>
                <a:gd name="connsiteX10" fmla="*/ 6000 w 10000"/>
                <a:gd name="connsiteY10" fmla="*/ 1531 h 10440"/>
                <a:gd name="connsiteX11" fmla="*/ 5167 w 10000"/>
                <a:gd name="connsiteY11" fmla="*/ 1895 h 10440"/>
                <a:gd name="connsiteX12" fmla="*/ 5000 w 10000"/>
                <a:gd name="connsiteY12" fmla="*/ 2258 h 10440"/>
                <a:gd name="connsiteX13" fmla="*/ 4333 w 10000"/>
                <a:gd name="connsiteY13" fmla="*/ 2440 h 10440"/>
                <a:gd name="connsiteX14" fmla="*/ 3667 w 10000"/>
                <a:gd name="connsiteY14" fmla="*/ 2440 h 10440"/>
                <a:gd name="connsiteX15" fmla="*/ 3167 w 10000"/>
                <a:gd name="connsiteY15" fmla="*/ 2076 h 10440"/>
                <a:gd name="connsiteX16" fmla="*/ 2500 w 10000"/>
                <a:gd name="connsiteY16" fmla="*/ 2076 h 10440"/>
                <a:gd name="connsiteX17" fmla="*/ 2500 w 10000"/>
                <a:gd name="connsiteY17" fmla="*/ 1531 h 10440"/>
                <a:gd name="connsiteX18" fmla="*/ 2000 w 10000"/>
                <a:gd name="connsiteY18" fmla="*/ 1167 h 10440"/>
                <a:gd name="connsiteX19" fmla="*/ 2000 w 10000"/>
                <a:gd name="connsiteY19" fmla="*/ 804 h 10440"/>
                <a:gd name="connsiteX20" fmla="*/ 1667 w 10000"/>
                <a:gd name="connsiteY20" fmla="*/ 213 h 10440"/>
                <a:gd name="connsiteX21" fmla="*/ 1204 w 10000"/>
                <a:gd name="connsiteY21" fmla="*/ 19 h 10440"/>
                <a:gd name="connsiteX22" fmla="*/ 959 w 10000"/>
                <a:gd name="connsiteY22" fmla="*/ 633 h 10440"/>
                <a:gd name="connsiteX23" fmla="*/ 0 w 10000"/>
                <a:gd name="connsiteY23" fmla="*/ 440 h 10440"/>
                <a:gd name="connsiteX24" fmla="*/ 0 w 10000"/>
                <a:gd name="connsiteY24" fmla="*/ 440 h 10440"/>
                <a:gd name="connsiteX25" fmla="*/ 0 w 10000"/>
                <a:gd name="connsiteY25" fmla="*/ 1713 h 10440"/>
                <a:gd name="connsiteX26" fmla="*/ 167 w 10000"/>
                <a:gd name="connsiteY26" fmla="*/ 2258 h 10440"/>
                <a:gd name="connsiteX27" fmla="*/ 167 w 10000"/>
                <a:gd name="connsiteY27" fmla="*/ 2258 h 10440"/>
                <a:gd name="connsiteX28" fmla="*/ 833 w 10000"/>
                <a:gd name="connsiteY28" fmla="*/ 3349 h 10440"/>
                <a:gd name="connsiteX29" fmla="*/ 667 w 10000"/>
                <a:gd name="connsiteY29" fmla="*/ 4076 h 10440"/>
                <a:gd name="connsiteX30" fmla="*/ 667 w 10000"/>
                <a:gd name="connsiteY30" fmla="*/ 4804 h 10440"/>
                <a:gd name="connsiteX31" fmla="*/ 1667 w 10000"/>
                <a:gd name="connsiteY31" fmla="*/ 5713 h 10440"/>
                <a:gd name="connsiteX32" fmla="*/ 2000 w 10000"/>
                <a:gd name="connsiteY32" fmla="*/ 6622 h 10440"/>
                <a:gd name="connsiteX33" fmla="*/ 2333 w 10000"/>
                <a:gd name="connsiteY33" fmla="*/ 7349 h 10440"/>
                <a:gd name="connsiteX34" fmla="*/ 2500 w 10000"/>
                <a:gd name="connsiteY34" fmla="*/ 6985 h 10440"/>
                <a:gd name="connsiteX35" fmla="*/ 3167 w 10000"/>
                <a:gd name="connsiteY35" fmla="*/ 7531 h 10440"/>
                <a:gd name="connsiteX36" fmla="*/ 3833 w 10000"/>
                <a:gd name="connsiteY36" fmla="*/ 8440 h 10440"/>
                <a:gd name="connsiteX37" fmla="*/ 4667 w 10000"/>
                <a:gd name="connsiteY37" fmla="*/ 9167 h 10440"/>
                <a:gd name="connsiteX38" fmla="*/ 5667 w 10000"/>
                <a:gd name="connsiteY38" fmla="*/ 9349 h 10440"/>
                <a:gd name="connsiteX39" fmla="*/ 6500 w 10000"/>
                <a:gd name="connsiteY39" fmla="*/ 9167 h 10440"/>
                <a:gd name="connsiteX40" fmla="*/ 7000 w 10000"/>
                <a:gd name="connsiteY40" fmla="*/ 9895 h 10440"/>
                <a:gd name="connsiteX41" fmla="*/ 8833 w 10000"/>
                <a:gd name="connsiteY41" fmla="*/ 10440 h 10440"/>
                <a:gd name="connsiteX42" fmla="*/ 9167 w 10000"/>
                <a:gd name="connsiteY42" fmla="*/ 10440 h 10440"/>
                <a:gd name="connsiteX43" fmla="*/ 9167 w 10000"/>
                <a:gd name="connsiteY43" fmla="*/ 9713 h 10440"/>
                <a:gd name="connsiteX44" fmla="*/ 10000 w 10000"/>
                <a:gd name="connsiteY44" fmla="*/ 9349 h 10440"/>
                <a:gd name="connsiteX45" fmla="*/ 9833 w 10000"/>
                <a:gd name="connsiteY45" fmla="*/ 8804 h 10440"/>
                <a:gd name="connsiteX46" fmla="*/ 9667 w 10000"/>
                <a:gd name="connsiteY46" fmla="*/ 8440 h 10440"/>
                <a:gd name="connsiteX47" fmla="*/ 9000 w 10000"/>
                <a:gd name="connsiteY47" fmla="*/ 7713 h 10440"/>
                <a:gd name="connsiteX48" fmla="*/ 8833 w 10000"/>
                <a:gd name="connsiteY48" fmla="*/ 7349 h 10440"/>
                <a:gd name="connsiteX0" fmla="*/ 8833 w 10000"/>
                <a:gd name="connsiteY0" fmla="*/ 7349 h 10440"/>
                <a:gd name="connsiteX1" fmla="*/ 8833 w 10000"/>
                <a:gd name="connsiteY1" fmla="*/ 7349 h 10440"/>
                <a:gd name="connsiteX2" fmla="*/ 9167 w 10000"/>
                <a:gd name="connsiteY2" fmla="*/ 6258 h 10440"/>
                <a:gd name="connsiteX3" fmla="*/ 8500 w 10000"/>
                <a:gd name="connsiteY3" fmla="*/ 5895 h 10440"/>
                <a:gd name="connsiteX4" fmla="*/ 8500 w 10000"/>
                <a:gd name="connsiteY4" fmla="*/ 4985 h 10440"/>
                <a:gd name="connsiteX5" fmla="*/ 8667 w 10000"/>
                <a:gd name="connsiteY5" fmla="*/ 4258 h 10440"/>
                <a:gd name="connsiteX6" fmla="*/ 8833 w 10000"/>
                <a:gd name="connsiteY6" fmla="*/ 2622 h 10440"/>
                <a:gd name="connsiteX7" fmla="*/ 8167 w 10000"/>
                <a:gd name="connsiteY7" fmla="*/ 2440 h 10440"/>
                <a:gd name="connsiteX8" fmla="*/ 7500 w 10000"/>
                <a:gd name="connsiteY8" fmla="*/ 1895 h 10440"/>
                <a:gd name="connsiteX9" fmla="*/ 6667 w 10000"/>
                <a:gd name="connsiteY9" fmla="*/ 1349 h 10440"/>
                <a:gd name="connsiteX10" fmla="*/ 6000 w 10000"/>
                <a:gd name="connsiteY10" fmla="*/ 1531 h 10440"/>
                <a:gd name="connsiteX11" fmla="*/ 5167 w 10000"/>
                <a:gd name="connsiteY11" fmla="*/ 1895 h 10440"/>
                <a:gd name="connsiteX12" fmla="*/ 5000 w 10000"/>
                <a:gd name="connsiteY12" fmla="*/ 2258 h 10440"/>
                <a:gd name="connsiteX13" fmla="*/ 4333 w 10000"/>
                <a:gd name="connsiteY13" fmla="*/ 2440 h 10440"/>
                <a:gd name="connsiteX14" fmla="*/ 3667 w 10000"/>
                <a:gd name="connsiteY14" fmla="*/ 2440 h 10440"/>
                <a:gd name="connsiteX15" fmla="*/ 3167 w 10000"/>
                <a:gd name="connsiteY15" fmla="*/ 2076 h 10440"/>
                <a:gd name="connsiteX16" fmla="*/ 2500 w 10000"/>
                <a:gd name="connsiteY16" fmla="*/ 2076 h 10440"/>
                <a:gd name="connsiteX17" fmla="*/ 2500 w 10000"/>
                <a:gd name="connsiteY17" fmla="*/ 1531 h 10440"/>
                <a:gd name="connsiteX18" fmla="*/ 2000 w 10000"/>
                <a:gd name="connsiteY18" fmla="*/ 1167 h 10440"/>
                <a:gd name="connsiteX19" fmla="*/ 2000 w 10000"/>
                <a:gd name="connsiteY19" fmla="*/ 804 h 10440"/>
                <a:gd name="connsiteX20" fmla="*/ 1667 w 10000"/>
                <a:gd name="connsiteY20" fmla="*/ 213 h 10440"/>
                <a:gd name="connsiteX21" fmla="*/ 1204 w 10000"/>
                <a:gd name="connsiteY21" fmla="*/ 19 h 10440"/>
                <a:gd name="connsiteX22" fmla="*/ 1061 w 10000"/>
                <a:gd name="connsiteY22" fmla="*/ 633 h 10440"/>
                <a:gd name="connsiteX23" fmla="*/ 0 w 10000"/>
                <a:gd name="connsiteY23" fmla="*/ 440 h 10440"/>
                <a:gd name="connsiteX24" fmla="*/ 0 w 10000"/>
                <a:gd name="connsiteY24" fmla="*/ 440 h 10440"/>
                <a:gd name="connsiteX25" fmla="*/ 0 w 10000"/>
                <a:gd name="connsiteY25" fmla="*/ 1713 h 10440"/>
                <a:gd name="connsiteX26" fmla="*/ 167 w 10000"/>
                <a:gd name="connsiteY26" fmla="*/ 2258 h 10440"/>
                <a:gd name="connsiteX27" fmla="*/ 167 w 10000"/>
                <a:gd name="connsiteY27" fmla="*/ 2258 h 10440"/>
                <a:gd name="connsiteX28" fmla="*/ 833 w 10000"/>
                <a:gd name="connsiteY28" fmla="*/ 3349 h 10440"/>
                <a:gd name="connsiteX29" fmla="*/ 667 w 10000"/>
                <a:gd name="connsiteY29" fmla="*/ 4076 h 10440"/>
                <a:gd name="connsiteX30" fmla="*/ 667 w 10000"/>
                <a:gd name="connsiteY30" fmla="*/ 4804 h 10440"/>
                <a:gd name="connsiteX31" fmla="*/ 1667 w 10000"/>
                <a:gd name="connsiteY31" fmla="*/ 5713 h 10440"/>
                <a:gd name="connsiteX32" fmla="*/ 2000 w 10000"/>
                <a:gd name="connsiteY32" fmla="*/ 6622 h 10440"/>
                <a:gd name="connsiteX33" fmla="*/ 2333 w 10000"/>
                <a:gd name="connsiteY33" fmla="*/ 7349 h 10440"/>
                <a:gd name="connsiteX34" fmla="*/ 2500 w 10000"/>
                <a:gd name="connsiteY34" fmla="*/ 6985 h 10440"/>
                <a:gd name="connsiteX35" fmla="*/ 3167 w 10000"/>
                <a:gd name="connsiteY35" fmla="*/ 7531 h 10440"/>
                <a:gd name="connsiteX36" fmla="*/ 3833 w 10000"/>
                <a:gd name="connsiteY36" fmla="*/ 8440 h 10440"/>
                <a:gd name="connsiteX37" fmla="*/ 4667 w 10000"/>
                <a:gd name="connsiteY37" fmla="*/ 9167 h 10440"/>
                <a:gd name="connsiteX38" fmla="*/ 5667 w 10000"/>
                <a:gd name="connsiteY38" fmla="*/ 9349 h 10440"/>
                <a:gd name="connsiteX39" fmla="*/ 6500 w 10000"/>
                <a:gd name="connsiteY39" fmla="*/ 9167 h 10440"/>
                <a:gd name="connsiteX40" fmla="*/ 7000 w 10000"/>
                <a:gd name="connsiteY40" fmla="*/ 9895 h 10440"/>
                <a:gd name="connsiteX41" fmla="*/ 8833 w 10000"/>
                <a:gd name="connsiteY41" fmla="*/ 10440 h 10440"/>
                <a:gd name="connsiteX42" fmla="*/ 9167 w 10000"/>
                <a:gd name="connsiteY42" fmla="*/ 10440 h 10440"/>
                <a:gd name="connsiteX43" fmla="*/ 9167 w 10000"/>
                <a:gd name="connsiteY43" fmla="*/ 9713 h 10440"/>
                <a:gd name="connsiteX44" fmla="*/ 10000 w 10000"/>
                <a:gd name="connsiteY44" fmla="*/ 9349 h 10440"/>
                <a:gd name="connsiteX45" fmla="*/ 9833 w 10000"/>
                <a:gd name="connsiteY45" fmla="*/ 8804 h 10440"/>
                <a:gd name="connsiteX46" fmla="*/ 9667 w 10000"/>
                <a:gd name="connsiteY46" fmla="*/ 8440 h 10440"/>
                <a:gd name="connsiteX47" fmla="*/ 9000 w 10000"/>
                <a:gd name="connsiteY47" fmla="*/ 7713 h 10440"/>
                <a:gd name="connsiteX48" fmla="*/ 8833 w 10000"/>
                <a:gd name="connsiteY48" fmla="*/ 7349 h 10440"/>
                <a:gd name="connsiteX0" fmla="*/ 8833 w 10000"/>
                <a:gd name="connsiteY0" fmla="*/ 7364 h 10455"/>
                <a:gd name="connsiteX1" fmla="*/ 8833 w 10000"/>
                <a:gd name="connsiteY1" fmla="*/ 7364 h 10455"/>
                <a:gd name="connsiteX2" fmla="*/ 9167 w 10000"/>
                <a:gd name="connsiteY2" fmla="*/ 6273 h 10455"/>
                <a:gd name="connsiteX3" fmla="*/ 8500 w 10000"/>
                <a:gd name="connsiteY3" fmla="*/ 5910 h 10455"/>
                <a:gd name="connsiteX4" fmla="*/ 8500 w 10000"/>
                <a:gd name="connsiteY4" fmla="*/ 5000 h 10455"/>
                <a:gd name="connsiteX5" fmla="*/ 8667 w 10000"/>
                <a:gd name="connsiteY5" fmla="*/ 4273 h 10455"/>
                <a:gd name="connsiteX6" fmla="*/ 8833 w 10000"/>
                <a:gd name="connsiteY6" fmla="*/ 2637 h 10455"/>
                <a:gd name="connsiteX7" fmla="*/ 8167 w 10000"/>
                <a:gd name="connsiteY7" fmla="*/ 2455 h 10455"/>
                <a:gd name="connsiteX8" fmla="*/ 7500 w 10000"/>
                <a:gd name="connsiteY8" fmla="*/ 1910 h 10455"/>
                <a:gd name="connsiteX9" fmla="*/ 6667 w 10000"/>
                <a:gd name="connsiteY9" fmla="*/ 1364 h 10455"/>
                <a:gd name="connsiteX10" fmla="*/ 6000 w 10000"/>
                <a:gd name="connsiteY10" fmla="*/ 1546 h 10455"/>
                <a:gd name="connsiteX11" fmla="*/ 5167 w 10000"/>
                <a:gd name="connsiteY11" fmla="*/ 1910 h 10455"/>
                <a:gd name="connsiteX12" fmla="*/ 5000 w 10000"/>
                <a:gd name="connsiteY12" fmla="*/ 2273 h 10455"/>
                <a:gd name="connsiteX13" fmla="*/ 4333 w 10000"/>
                <a:gd name="connsiteY13" fmla="*/ 2455 h 10455"/>
                <a:gd name="connsiteX14" fmla="*/ 3667 w 10000"/>
                <a:gd name="connsiteY14" fmla="*/ 2455 h 10455"/>
                <a:gd name="connsiteX15" fmla="*/ 3167 w 10000"/>
                <a:gd name="connsiteY15" fmla="*/ 2091 h 10455"/>
                <a:gd name="connsiteX16" fmla="*/ 2500 w 10000"/>
                <a:gd name="connsiteY16" fmla="*/ 2091 h 10455"/>
                <a:gd name="connsiteX17" fmla="*/ 2500 w 10000"/>
                <a:gd name="connsiteY17" fmla="*/ 1546 h 10455"/>
                <a:gd name="connsiteX18" fmla="*/ 2000 w 10000"/>
                <a:gd name="connsiteY18" fmla="*/ 1182 h 10455"/>
                <a:gd name="connsiteX19" fmla="*/ 2000 w 10000"/>
                <a:gd name="connsiteY19" fmla="*/ 819 h 10455"/>
                <a:gd name="connsiteX20" fmla="*/ 1667 w 10000"/>
                <a:gd name="connsiteY20" fmla="*/ 228 h 10455"/>
                <a:gd name="connsiteX21" fmla="*/ 1204 w 10000"/>
                <a:gd name="connsiteY21" fmla="*/ 34 h 10455"/>
                <a:gd name="connsiteX22" fmla="*/ 1010 w 10000"/>
                <a:gd name="connsiteY22" fmla="*/ 875 h 10455"/>
                <a:gd name="connsiteX23" fmla="*/ 0 w 10000"/>
                <a:gd name="connsiteY23" fmla="*/ 455 h 10455"/>
                <a:gd name="connsiteX24" fmla="*/ 0 w 10000"/>
                <a:gd name="connsiteY24" fmla="*/ 455 h 10455"/>
                <a:gd name="connsiteX25" fmla="*/ 0 w 10000"/>
                <a:gd name="connsiteY25" fmla="*/ 1728 h 10455"/>
                <a:gd name="connsiteX26" fmla="*/ 167 w 10000"/>
                <a:gd name="connsiteY26" fmla="*/ 2273 h 10455"/>
                <a:gd name="connsiteX27" fmla="*/ 167 w 10000"/>
                <a:gd name="connsiteY27" fmla="*/ 2273 h 10455"/>
                <a:gd name="connsiteX28" fmla="*/ 833 w 10000"/>
                <a:gd name="connsiteY28" fmla="*/ 3364 h 10455"/>
                <a:gd name="connsiteX29" fmla="*/ 667 w 10000"/>
                <a:gd name="connsiteY29" fmla="*/ 4091 h 10455"/>
                <a:gd name="connsiteX30" fmla="*/ 667 w 10000"/>
                <a:gd name="connsiteY30" fmla="*/ 4819 h 10455"/>
                <a:gd name="connsiteX31" fmla="*/ 1667 w 10000"/>
                <a:gd name="connsiteY31" fmla="*/ 5728 h 10455"/>
                <a:gd name="connsiteX32" fmla="*/ 2000 w 10000"/>
                <a:gd name="connsiteY32" fmla="*/ 6637 h 10455"/>
                <a:gd name="connsiteX33" fmla="*/ 2333 w 10000"/>
                <a:gd name="connsiteY33" fmla="*/ 7364 h 10455"/>
                <a:gd name="connsiteX34" fmla="*/ 2500 w 10000"/>
                <a:gd name="connsiteY34" fmla="*/ 7000 h 10455"/>
                <a:gd name="connsiteX35" fmla="*/ 3167 w 10000"/>
                <a:gd name="connsiteY35" fmla="*/ 7546 h 10455"/>
                <a:gd name="connsiteX36" fmla="*/ 3833 w 10000"/>
                <a:gd name="connsiteY36" fmla="*/ 8455 h 10455"/>
                <a:gd name="connsiteX37" fmla="*/ 4667 w 10000"/>
                <a:gd name="connsiteY37" fmla="*/ 9182 h 10455"/>
                <a:gd name="connsiteX38" fmla="*/ 5667 w 10000"/>
                <a:gd name="connsiteY38" fmla="*/ 9364 h 10455"/>
                <a:gd name="connsiteX39" fmla="*/ 6500 w 10000"/>
                <a:gd name="connsiteY39" fmla="*/ 9182 h 10455"/>
                <a:gd name="connsiteX40" fmla="*/ 7000 w 10000"/>
                <a:gd name="connsiteY40" fmla="*/ 9910 h 10455"/>
                <a:gd name="connsiteX41" fmla="*/ 8833 w 10000"/>
                <a:gd name="connsiteY41" fmla="*/ 10455 h 10455"/>
                <a:gd name="connsiteX42" fmla="*/ 9167 w 10000"/>
                <a:gd name="connsiteY42" fmla="*/ 10455 h 10455"/>
                <a:gd name="connsiteX43" fmla="*/ 9167 w 10000"/>
                <a:gd name="connsiteY43" fmla="*/ 9728 h 10455"/>
                <a:gd name="connsiteX44" fmla="*/ 10000 w 10000"/>
                <a:gd name="connsiteY44" fmla="*/ 9364 h 10455"/>
                <a:gd name="connsiteX45" fmla="*/ 9833 w 10000"/>
                <a:gd name="connsiteY45" fmla="*/ 8819 h 10455"/>
                <a:gd name="connsiteX46" fmla="*/ 9667 w 10000"/>
                <a:gd name="connsiteY46" fmla="*/ 8455 h 10455"/>
                <a:gd name="connsiteX47" fmla="*/ 9000 w 10000"/>
                <a:gd name="connsiteY47" fmla="*/ 7728 h 10455"/>
                <a:gd name="connsiteX48" fmla="*/ 8833 w 10000"/>
                <a:gd name="connsiteY48" fmla="*/ 7364 h 10455"/>
                <a:gd name="connsiteX0" fmla="*/ 8833 w 10000"/>
                <a:gd name="connsiteY0" fmla="*/ 7357 h 10448"/>
                <a:gd name="connsiteX1" fmla="*/ 8833 w 10000"/>
                <a:gd name="connsiteY1" fmla="*/ 7357 h 10448"/>
                <a:gd name="connsiteX2" fmla="*/ 9167 w 10000"/>
                <a:gd name="connsiteY2" fmla="*/ 6266 h 10448"/>
                <a:gd name="connsiteX3" fmla="*/ 8500 w 10000"/>
                <a:gd name="connsiteY3" fmla="*/ 5903 h 10448"/>
                <a:gd name="connsiteX4" fmla="*/ 8500 w 10000"/>
                <a:gd name="connsiteY4" fmla="*/ 4993 h 10448"/>
                <a:gd name="connsiteX5" fmla="*/ 8667 w 10000"/>
                <a:gd name="connsiteY5" fmla="*/ 4266 h 10448"/>
                <a:gd name="connsiteX6" fmla="*/ 8833 w 10000"/>
                <a:gd name="connsiteY6" fmla="*/ 2630 h 10448"/>
                <a:gd name="connsiteX7" fmla="*/ 8167 w 10000"/>
                <a:gd name="connsiteY7" fmla="*/ 2448 h 10448"/>
                <a:gd name="connsiteX8" fmla="*/ 7500 w 10000"/>
                <a:gd name="connsiteY8" fmla="*/ 1903 h 10448"/>
                <a:gd name="connsiteX9" fmla="*/ 6667 w 10000"/>
                <a:gd name="connsiteY9" fmla="*/ 1357 h 10448"/>
                <a:gd name="connsiteX10" fmla="*/ 6000 w 10000"/>
                <a:gd name="connsiteY10" fmla="*/ 1539 h 10448"/>
                <a:gd name="connsiteX11" fmla="*/ 5167 w 10000"/>
                <a:gd name="connsiteY11" fmla="*/ 1903 h 10448"/>
                <a:gd name="connsiteX12" fmla="*/ 5000 w 10000"/>
                <a:gd name="connsiteY12" fmla="*/ 2266 h 10448"/>
                <a:gd name="connsiteX13" fmla="*/ 4333 w 10000"/>
                <a:gd name="connsiteY13" fmla="*/ 2448 h 10448"/>
                <a:gd name="connsiteX14" fmla="*/ 3667 w 10000"/>
                <a:gd name="connsiteY14" fmla="*/ 2448 h 10448"/>
                <a:gd name="connsiteX15" fmla="*/ 3167 w 10000"/>
                <a:gd name="connsiteY15" fmla="*/ 2084 h 10448"/>
                <a:gd name="connsiteX16" fmla="*/ 2500 w 10000"/>
                <a:gd name="connsiteY16" fmla="*/ 2084 h 10448"/>
                <a:gd name="connsiteX17" fmla="*/ 2500 w 10000"/>
                <a:gd name="connsiteY17" fmla="*/ 1539 h 10448"/>
                <a:gd name="connsiteX18" fmla="*/ 2000 w 10000"/>
                <a:gd name="connsiteY18" fmla="*/ 1175 h 10448"/>
                <a:gd name="connsiteX19" fmla="*/ 2000 w 10000"/>
                <a:gd name="connsiteY19" fmla="*/ 812 h 10448"/>
                <a:gd name="connsiteX20" fmla="*/ 1667 w 10000"/>
                <a:gd name="connsiteY20" fmla="*/ 221 h 10448"/>
                <a:gd name="connsiteX21" fmla="*/ 1204 w 10000"/>
                <a:gd name="connsiteY21" fmla="*/ 27 h 10448"/>
                <a:gd name="connsiteX22" fmla="*/ 908 w 10000"/>
                <a:gd name="connsiteY22" fmla="*/ 754 h 10448"/>
                <a:gd name="connsiteX23" fmla="*/ 0 w 10000"/>
                <a:gd name="connsiteY23" fmla="*/ 448 h 10448"/>
                <a:gd name="connsiteX24" fmla="*/ 0 w 10000"/>
                <a:gd name="connsiteY24" fmla="*/ 448 h 10448"/>
                <a:gd name="connsiteX25" fmla="*/ 0 w 10000"/>
                <a:gd name="connsiteY25" fmla="*/ 1721 h 10448"/>
                <a:gd name="connsiteX26" fmla="*/ 167 w 10000"/>
                <a:gd name="connsiteY26" fmla="*/ 2266 h 10448"/>
                <a:gd name="connsiteX27" fmla="*/ 167 w 10000"/>
                <a:gd name="connsiteY27" fmla="*/ 2266 h 10448"/>
                <a:gd name="connsiteX28" fmla="*/ 833 w 10000"/>
                <a:gd name="connsiteY28" fmla="*/ 3357 h 10448"/>
                <a:gd name="connsiteX29" fmla="*/ 667 w 10000"/>
                <a:gd name="connsiteY29" fmla="*/ 4084 h 10448"/>
                <a:gd name="connsiteX30" fmla="*/ 667 w 10000"/>
                <a:gd name="connsiteY30" fmla="*/ 4812 h 10448"/>
                <a:gd name="connsiteX31" fmla="*/ 1667 w 10000"/>
                <a:gd name="connsiteY31" fmla="*/ 5721 h 10448"/>
                <a:gd name="connsiteX32" fmla="*/ 2000 w 10000"/>
                <a:gd name="connsiteY32" fmla="*/ 6630 h 10448"/>
                <a:gd name="connsiteX33" fmla="*/ 2333 w 10000"/>
                <a:gd name="connsiteY33" fmla="*/ 7357 h 10448"/>
                <a:gd name="connsiteX34" fmla="*/ 2500 w 10000"/>
                <a:gd name="connsiteY34" fmla="*/ 6993 h 10448"/>
                <a:gd name="connsiteX35" fmla="*/ 3167 w 10000"/>
                <a:gd name="connsiteY35" fmla="*/ 7539 h 10448"/>
                <a:gd name="connsiteX36" fmla="*/ 3833 w 10000"/>
                <a:gd name="connsiteY36" fmla="*/ 8448 h 10448"/>
                <a:gd name="connsiteX37" fmla="*/ 4667 w 10000"/>
                <a:gd name="connsiteY37" fmla="*/ 9175 h 10448"/>
                <a:gd name="connsiteX38" fmla="*/ 5667 w 10000"/>
                <a:gd name="connsiteY38" fmla="*/ 9357 h 10448"/>
                <a:gd name="connsiteX39" fmla="*/ 6500 w 10000"/>
                <a:gd name="connsiteY39" fmla="*/ 9175 h 10448"/>
                <a:gd name="connsiteX40" fmla="*/ 7000 w 10000"/>
                <a:gd name="connsiteY40" fmla="*/ 9903 h 10448"/>
                <a:gd name="connsiteX41" fmla="*/ 8833 w 10000"/>
                <a:gd name="connsiteY41" fmla="*/ 10448 h 10448"/>
                <a:gd name="connsiteX42" fmla="*/ 9167 w 10000"/>
                <a:gd name="connsiteY42" fmla="*/ 10448 h 10448"/>
                <a:gd name="connsiteX43" fmla="*/ 9167 w 10000"/>
                <a:gd name="connsiteY43" fmla="*/ 9721 h 10448"/>
                <a:gd name="connsiteX44" fmla="*/ 10000 w 10000"/>
                <a:gd name="connsiteY44" fmla="*/ 9357 h 10448"/>
                <a:gd name="connsiteX45" fmla="*/ 9833 w 10000"/>
                <a:gd name="connsiteY45" fmla="*/ 8812 h 10448"/>
                <a:gd name="connsiteX46" fmla="*/ 9667 w 10000"/>
                <a:gd name="connsiteY46" fmla="*/ 8448 h 10448"/>
                <a:gd name="connsiteX47" fmla="*/ 9000 w 10000"/>
                <a:gd name="connsiteY47" fmla="*/ 7721 h 10448"/>
                <a:gd name="connsiteX48" fmla="*/ 8833 w 10000"/>
                <a:gd name="connsiteY48" fmla="*/ 7357 h 1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000" h="10448">
                  <a:moveTo>
                    <a:pt x="8833" y="7357"/>
                  </a:moveTo>
                  <a:lnTo>
                    <a:pt x="8833" y="7357"/>
                  </a:lnTo>
                  <a:cubicBezTo>
                    <a:pt x="8944" y="6993"/>
                    <a:pt x="9056" y="6630"/>
                    <a:pt x="9167" y="6266"/>
                  </a:cubicBezTo>
                  <a:lnTo>
                    <a:pt x="8500" y="5903"/>
                  </a:lnTo>
                  <a:lnTo>
                    <a:pt x="8500" y="4993"/>
                  </a:lnTo>
                  <a:cubicBezTo>
                    <a:pt x="8556" y="4751"/>
                    <a:pt x="8611" y="4508"/>
                    <a:pt x="8667" y="4266"/>
                  </a:cubicBezTo>
                  <a:cubicBezTo>
                    <a:pt x="8722" y="3721"/>
                    <a:pt x="8778" y="3175"/>
                    <a:pt x="8833" y="2630"/>
                  </a:cubicBezTo>
                  <a:lnTo>
                    <a:pt x="8167" y="2448"/>
                  </a:lnTo>
                  <a:lnTo>
                    <a:pt x="7500" y="1903"/>
                  </a:lnTo>
                  <a:lnTo>
                    <a:pt x="6667" y="1357"/>
                  </a:lnTo>
                  <a:lnTo>
                    <a:pt x="6000" y="1539"/>
                  </a:lnTo>
                  <a:lnTo>
                    <a:pt x="5167" y="1903"/>
                  </a:lnTo>
                  <a:cubicBezTo>
                    <a:pt x="5111" y="2024"/>
                    <a:pt x="5056" y="2145"/>
                    <a:pt x="5000" y="2266"/>
                  </a:cubicBezTo>
                  <a:lnTo>
                    <a:pt x="4333" y="2448"/>
                  </a:lnTo>
                  <a:lnTo>
                    <a:pt x="3667" y="2448"/>
                  </a:lnTo>
                  <a:lnTo>
                    <a:pt x="3167" y="2084"/>
                  </a:lnTo>
                  <a:lnTo>
                    <a:pt x="2500" y="2084"/>
                  </a:lnTo>
                  <a:lnTo>
                    <a:pt x="2500" y="1539"/>
                  </a:lnTo>
                  <a:lnTo>
                    <a:pt x="2000" y="1175"/>
                  </a:lnTo>
                  <a:cubicBezTo>
                    <a:pt x="2000" y="812"/>
                    <a:pt x="2056" y="971"/>
                    <a:pt x="2000" y="812"/>
                  </a:cubicBezTo>
                  <a:cubicBezTo>
                    <a:pt x="1945" y="653"/>
                    <a:pt x="1800" y="352"/>
                    <a:pt x="1667" y="221"/>
                  </a:cubicBezTo>
                  <a:cubicBezTo>
                    <a:pt x="1534" y="90"/>
                    <a:pt x="1330" y="-62"/>
                    <a:pt x="1204" y="27"/>
                  </a:cubicBezTo>
                  <a:cubicBezTo>
                    <a:pt x="1078" y="116"/>
                    <a:pt x="1109" y="684"/>
                    <a:pt x="908" y="754"/>
                  </a:cubicBezTo>
                  <a:cubicBezTo>
                    <a:pt x="707" y="824"/>
                    <a:pt x="151" y="499"/>
                    <a:pt x="0" y="448"/>
                  </a:cubicBezTo>
                  <a:lnTo>
                    <a:pt x="0" y="448"/>
                  </a:lnTo>
                  <a:lnTo>
                    <a:pt x="0" y="1721"/>
                  </a:lnTo>
                  <a:cubicBezTo>
                    <a:pt x="56" y="1903"/>
                    <a:pt x="111" y="2084"/>
                    <a:pt x="167" y="2266"/>
                  </a:cubicBezTo>
                  <a:lnTo>
                    <a:pt x="167" y="2266"/>
                  </a:lnTo>
                  <a:lnTo>
                    <a:pt x="833" y="3357"/>
                  </a:lnTo>
                  <a:cubicBezTo>
                    <a:pt x="778" y="3599"/>
                    <a:pt x="722" y="3842"/>
                    <a:pt x="667" y="4084"/>
                  </a:cubicBezTo>
                  <a:lnTo>
                    <a:pt x="667" y="4812"/>
                  </a:lnTo>
                  <a:lnTo>
                    <a:pt x="1667" y="5721"/>
                  </a:lnTo>
                  <a:lnTo>
                    <a:pt x="2000" y="6630"/>
                  </a:lnTo>
                  <a:lnTo>
                    <a:pt x="2333" y="7357"/>
                  </a:lnTo>
                  <a:cubicBezTo>
                    <a:pt x="2389" y="7236"/>
                    <a:pt x="2444" y="7114"/>
                    <a:pt x="2500" y="6993"/>
                  </a:cubicBezTo>
                  <a:lnTo>
                    <a:pt x="3167" y="7539"/>
                  </a:lnTo>
                  <a:lnTo>
                    <a:pt x="3833" y="8448"/>
                  </a:lnTo>
                  <a:lnTo>
                    <a:pt x="4667" y="9175"/>
                  </a:lnTo>
                  <a:lnTo>
                    <a:pt x="5667" y="9357"/>
                  </a:lnTo>
                  <a:lnTo>
                    <a:pt x="6500" y="9175"/>
                  </a:lnTo>
                  <a:lnTo>
                    <a:pt x="7000" y="9903"/>
                  </a:lnTo>
                  <a:lnTo>
                    <a:pt x="8833" y="10448"/>
                  </a:lnTo>
                  <a:lnTo>
                    <a:pt x="9167" y="10448"/>
                  </a:lnTo>
                  <a:lnTo>
                    <a:pt x="9167" y="9721"/>
                  </a:lnTo>
                  <a:lnTo>
                    <a:pt x="10000" y="9357"/>
                  </a:lnTo>
                  <a:cubicBezTo>
                    <a:pt x="9944" y="9175"/>
                    <a:pt x="9889" y="8994"/>
                    <a:pt x="9833" y="8812"/>
                  </a:cubicBezTo>
                  <a:lnTo>
                    <a:pt x="9667" y="8448"/>
                  </a:lnTo>
                  <a:lnTo>
                    <a:pt x="9000" y="7721"/>
                  </a:lnTo>
                  <a:cubicBezTo>
                    <a:pt x="8944" y="7600"/>
                    <a:pt x="8889" y="7478"/>
                    <a:pt x="8833" y="7357"/>
                  </a:cubicBez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52" name="LT"/>
            <p:cNvSpPr>
              <a:spLocks/>
            </p:cNvSpPr>
            <p:nvPr/>
          </p:nvSpPr>
          <p:spPr bwMode="auto">
            <a:xfrm>
              <a:off x="4784638" y="2744015"/>
              <a:ext cx="158750" cy="10795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53" name="EE"/>
            <p:cNvSpPr>
              <a:spLocks/>
            </p:cNvSpPr>
            <p:nvPr/>
          </p:nvSpPr>
          <p:spPr bwMode="auto">
            <a:xfrm>
              <a:off x="4854488" y="2594790"/>
              <a:ext cx="119063" cy="1016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54" name="BY"/>
            <p:cNvSpPr>
              <a:spLocks/>
            </p:cNvSpPr>
            <p:nvPr/>
          </p:nvSpPr>
          <p:spPr bwMode="auto">
            <a:xfrm>
              <a:off x="4849726" y="2751952"/>
              <a:ext cx="226159" cy="211138"/>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55" name="LV"/>
            <p:cNvSpPr>
              <a:spLocks/>
            </p:cNvSpPr>
            <p:nvPr/>
          </p:nvSpPr>
          <p:spPr bwMode="auto">
            <a:xfrm>
              <a:off x="4792576" y="2666227"/>
              <a:ext cx="190500" cy="107950"/>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56" name="GN"/>
            <p:cNvSpPr>
              <a:spLocks/>
            </p:cNvSpPr>
            <p:nvPr/>
          </p:nvSpPr>
          <p:spPr bwMode="auto">
            <a:xfrm>
              <a:off x="3898080" y="4107596"/>
              <a:ext cx="188912" cy="141288"/>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57" name="SN"/>
            <p:cNvSpPr>
              <a:spLocks/>
            </p:cNvSpPr>
            <p:nvPr/>
          </p:nvSpPr>
          <p:spPr bwMode="auto">
            <a:xfrm>
              <a:off x="3852042" y="4005996"/>
              <a:ext cx="147638" cy="111125"/>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58" name="MR"/>
            <p:cNvSpPr>
              <a:spLocks/>
            </p:cNvSpPr>
            <p:nvPr/>
          </p:nvSpPr>
          <p:spPr bwMode="auto">
            <a:xfrm>
              <a:off x="3859980" y="3739337"/>
              <a:ext cx="298450" cy="314284"/>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59" name="EG"/>
            <p:cNvSpPr>
              <a:spLocks/>
            </p:cNvSpPr>
            <p:nvPr/>
          </p:nvSpPr>
          <p:spPr bwMode="auto">
            <a:xfrm>
              <a:off x="4879888" y="3605987"/>
              <a:ext cx="275372" cy="270648"/>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60" name="LY"/>
            <p:cNvSpPr>
              <a:spLocks/>
            </p:cNvSpPr>
            <p:nvPr/>
          </p:nvSpPr>
          <p:spPr bwMode="auto">
            <a:xfrm>
              <a:off x="4494126" y="3558362"/>
              <a:ext cx="409575" cy="386535"/>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61" name="TN"/>
            <p:cNvSpPr>
              <a:spLocks/>
            </p:cNvSpPr>
            <p:nvPr/>
          </p:nvSpPr>
          <p:spPr bwMode="auto">
            <a:xfrm>
              <a:off x="4454438" y="3444876"/>
              <a:ext cx="103188" cy="191273"/>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62" name="MA"/>
            <p:cNvSpPr>
              <a:spLocks/>
            </p:cNvSpPr>
            <p:nvPr/>
          </p:nvSpPr>
          <p:spPr bwMode="auto">
            <a:xfrm>
              <a:off x="3955230" y="3490914"/>
              <a:ext cx="296862" cy="224610"/>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63" name="EH"/>
            <p:cNvSpPr>
              <a:spLocks/>
            </p:cNvSpPr>
            <p:nvPr/>
          </p:nvSpPr>
          <p:spPr bwMode="auto">
            <a:xfrm>
              <a:off x="3866330" y="3715524"/>
              <a:ext cx="204787" cy="175398"/>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64" name="GW"/>
            <p:cNvSpPr>
              <a:spLocks/>
            </p:cNvSpPr>
            <p:nvPr/>
          </p:nvSpPr>
          <p:spPr bwMode="auto">
            <a:xfrm>
              <a:off x="3875855" y="4107596"/>
              <a:ext cx="61912" cy="47625"/>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65" name="SD"/>
            <p:cNvSpPr>
              <a:spLocks/>
            </p:cNvSpPr>
            <p:nvPr/>
          </p:nvSpPr>
          <p:spPr bwMode="auto">
            <a:xfrm>
              <a:off x="4817976" y="3838533"/>
              <a:ext cx="399197" cy="352488"/>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513 w 10000"/>
                <a:gd name="connsiteY25" fmla="*/ 6497 h 10000"/>
                <a:gd name="connsiteX26" fmla="*/ 7308 w 10000"/>
                <a:gd name="connsiteY26" fmla="*/ 7500 h 10000"/>
                <a:gd name="connsiteX27" fmla="*/ 7500 w 10000"/>
                <a:gd name="connsiteY27" fmla="*/ 6563 h 10000"/>
                <a:gd name="connsiteX28" fmla="*/ 8269 w 10000"/>
                <a:gd name="connsiteY28" fmla="*/ 5938 h 10000"/>
                <a:gd name="connsiteX29" fmla="*/ 8846 w 10000"/>
                <a:gd name="connsiteY29" fmla="*/ 5000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513 w 10000"/>
                <a:gd name="connsiteY25" fmla="*/ 6497 h 10000"/>
                <a:gd name="connsiteX26" fmla="*/ 6898 w 10000"/>
                <a:gd name="connsiteY26" fmla="*/ 6592 h 10000"/>
                <a:gd name="connsiteX27" fmla="*/ 7500 w 10000"/>
                <a:gd name="connsiteY27" fmla="*/ 6563 h 10000"/>
                <a:gd name="connsiteX28" fmla="*/ 8269 w 10000"/>
                <a:gd name="connsiteY28" fmla="*/ 5938 h 10000"/>
                <a:gd name="connsiteX29" fmla="*/ 8846 w 10000"/>
                <a:gd name="connsiteY29" fmla="*/ 5000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454 w 10000"/>
                <a:gd name="connsiteY25" fmla="*/ 5542 h 10000"/>
                <a:gd name="connsiteX26" fmla="*/ 6898 w 10000"/>
                <a:gd name="connsiteY26" fmla="*/ 6592 h 10000"/>
                <a:gd name="connsiteX27" fmla="*/ 7500 w 10000"/>
                <a:gd name="connsiteY27" fmla="*/ 6563 h 10000"/>
                <a:gd name="connsiteX28" fmla="*/ 8269 w 10000"/>
                <a:gd name="connsiteY28" fmla="*/ 5938 h 10000"/>
                <a:gd name="connsiteX29" fmla="*/ 8846 w 10000"/>
                <a:gd name="connsiteY29" fmla="*/ 5000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262 w 10000"/>
                <a:gd name="connsiteY24" fmla="*/ 5580 h 10000"/>
                <a:gd name="connsiteX25" fmla="*/ 6454 w 10000"/>
                <a:gd name="connsiteY25" fmla="*/ 5542 h 10000"/>
                <a:gd name="connsiteX26" fmla="*/ 6898 w 10000"/>
                <a:gd name="connsiteY26" fmla="*/ 6592 h 10000"/>
                <a:gd name="connsiteX27" fmla="*/ 7500 w 10000"/>
                <a:gd name="connsiteY27" fmla="*/ 6563 h 10000"/>
                <a:gd name="connsiteX28" fmla="*/ 8269 w 10000"/>
                <a:gd name="connsiteY28" fmla="*/ 5938 h 10000"/>
                <a:gd name="connsiteX29" fmla="*/ 8846 w 10000"/>
                <a:gd name="connsiteY29" fmla="*/ 5000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5801 w 10000"/>
                <a:gd name="connsiteY23" fmla="*/ 6814 h 10000"/>
                <a:gd name="connsiteX24" fmla="*/ 6262 w 10000"/>
                <a:gd name="connsiteY24" fmla="*/ 5580 h 10000"/>
                <a:gd name="connsiteX25" fmla="*/ 6454 w 10000"/>
                <a:gd name="connsiteY25" fmla="*/ 5542 h 10000"/>
                <a:gd name="connsiteX26" fmla="*/ 6898 w 10000"/>
                <a:gd name="connsiteY26" fmla="*/ 6592 h 10000"/>
                <a:gd name="connsiteX27" fmla="*/ 7500 w 10000"/>
                <a:gd name="connsiteY27" fmla="*/ 6563 h 10000"/>
                <a:gd name="connsiteX28" fmla="*/ 8269 w 10000"/>
                <a:gd name="connsiteY28" fmla="*/ 5938 h 10000"/>
                <a:gd name="connsiteX29" fmla="*/ 8846 w 10000"/>
                <a:gd name="connsiteY29" fmla="*/ 5000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5020 w 10000"/>
                <a:gd name="connsiteY23" fmla="*/ 6338 h 10000"/>
                <a:gd name="connsiteX24" fmla="*/ 5801 w 10000"/>
                <a:gd name="connsiteY24" fmla="*/ 6814 h 10000"/>
                <a:gd name="connsiteX25" fmla="*/ 6262 w 10000"/>
                <a:gd name="connsiteY25" fmla="*/ 5580 h 10000"/>
                <a:gd name="connsiteX26" fmla="*/ 6454 w 10000"/>
                <a:gd name="connsiteY26" fmla="*/ 5542 h 10000"/>
                <a:gd name="connsiteX27" fmla="*/ 6898 w 10000"/>
                <a:gd name="connsiteY27" fmla="*/ 6592 h 10000"/>
                <a:gd name="connsiteX28" fmla="*/ 7500 w 10000"/>
                <a:gd name="connsiteY28" fmla="*/ 6563 h 10000"/>
                <a:gd name="connsiteX29" fmla="*/ 8269 w 10000"/>
                <a:gd name="connsiteY29" fmla="*/ 5938 h 10000"/>
                <a:gd name="connsiteX30" fmla="*/ 8846 w 10000"/>
                <a:gd name="connsiteY30" fmla="*/ 5000 h 10000"/>
                <a:gd name="connsiteX31" fmla="*/ 9038 w 10000"/>
                <a:gd name="connsiteY31" fmla="*/ 3281 h 10000"/>
                <a:gd name="connsiteX32" fmla="*/ 9615 w 10000"/>
                <a:gd name="connsiteY32" fmla="*/ 2969 h 10000"/>
                <a:gd name="connsiteX33" fmla="*/ 10000 w 10000"/>
                <a:gd name="connsiteY33" fmla="*/ 2813 h 10000"/>
                <a:gd name="connsiteX34" fmla="*/ 9615 w 10000"/>
                <a:gd name="connsiteY34" fmla="*/ 2031 h 10000"/>
                <a:gd name="connsiteX35" fmla="*/ 9038 w 10000"/>
                <a:gd name="connsiteY35" fmla="*/ 625 h 10000"/>
                <a:gd name="connsiteX36" fmla="*/ 8462 w 10000"/>
                <a:gd name="connsiteY36" fmla="*/ 0 h 10000"/>
                <a:gd name="connsiteX37" fmla="*/ 8077 w 10000"/>
                <a:gd name="connsiteY37" fmla="*/ 313 h 10000"/>
                <a:gd name="connsiteX38" fmla="*/ 7115 w 10000"/>
                <a:gd name="connsiteY38"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5020 w 10000"/>
                <a:gd name="connsiteY23" fmla="*/ 6338 h 10000"/>
                <a:gd name="connsiteX24" fmla="*/ 5567 w 10000"/>
                <a:gd name="connsiteY24" fmla="*/ 6910 h 10000"/>
                <a:gd name="connsiteX25" fmla="*/ 6262 w 10000"/>
                <a:gd name="connsiteY25" fmla="*/ 5580 h 10000"/>
                <a:gd name="connsiteX26" fmla="*/ 6454 w 10000"/>
                <a:gd name="connsiteY26" fmla="*/ 5542 h 10000"/>
                <a:gd name="connsiteX27" fmla="*/ 6898 w 10000"/>
                <a:gd name="connsiteY27" fmla="*/ 6592 h 10000"/>
                <a:gd name="connsiteX28" fmla="*/ 7500 w 10000"/>
                <a:gd name="connsiteY28" fmla="*/ 6563 h 10000"/>
                <a:gd name="connsiteX29" fmla="*/ 8269 w 10000"/>
                <a:gd name="connsiteY29" fmla="*/ 5938 h 10000"/>
                <a:gd name="connsiteX30" fmla="*/ 8846 w 10000"/>
                <a:gd name="connsiteY30" fmla="*/ 5000 h 10000"/>
                <a:gd name="connsiteX31" fmla="*/ 9038 w 10000"/>
                <a:gd name="connsiteY31" fmla="*/ 3281 h 10000"/>
                <a:gd name="connsiteX32" fmla="*/ 9615 w 10000"/>
                <a:gd name="connsiteY32" fmla="*/ 2969 h 10000"/>
                <a:gd name="connsiteX33" fmla="*/ 10000 w 10000"/>
                <a:gd name="connsiteY33" fmla="*/ 2813 h 10000"/>
                <a:gd name="connsiteX34" fmla="*/ 9615 w 10000"/>
                <a:gd name="connsiteY34" fmla="*/ 2031 h 10000"/>
                <a:gd name="connsiteX35" fmla="*/ 9038 w 10000"/>
                <a:gd name="connsiteY35" fmla="*/ 625 h 10000"/>
                <a:gd name="connsiteX36" fmla="*/ 8462 w 10000"/>
                <a:gd name="connsiteY36" fmla="*/ 0 h 10000"/>
                <a:gd name="connsiteX37" fmla="*/ 8077 w 10000"/>
                <a:gd name="connsiteY37" fmla="*/ 313 h 10000"/>
                <a:gd name="connsiteX38" fmla="*/ 7115 w 10000"/>
                <a:gd name="connsiteY38"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4620 w 10000"/>
                <a:gd name="connsiteY22" fmla="*/ 7043 h 10000"/>
                <a:gd name="connsiteX23" fmla="*/ 5020 w 10000"/>
                <a:gd name="connsiteY23" fmla="*/ 6338 h 10000"/>
                <a:gd name="connsiteX24" fmla="*/ 5567 w 10000"/>
                <a:gd name="connsiteY24" fmla="*/ 6910 h 10000"/>
                <a:gd name="connsiteX25" fmla="*/ 6262 w 10000"/>
                <a:gd name="connsiteY25" fmla="*/ 5580 h 10000"/>
                <a:gd name="connsiteX26" fmla="*/ 6454 w 10000"/>
                <a:gd name="connsiteY26" fmla="*/ 5542 h 10000"/>
                <a:gd name="connsiteX27" fmla="*/ 6898 w 10000"/>
                <a:gd name="connsiteY27" fmla="*/ 6592 h 10000"/>
                <a:gd name="connsiteX28" fmla="*/ 7500 w 10000"/>
                <a:gd name="connsiteY28" fmla="*/ 6563 h 10000"/>
                <a:gd name="connsiteX29" fmla="*/ 8269 w 10000"/>
                <a:gd name="connsiteY29" fmla="*/ 5938 h 10000"/>
                <a:gd name="connsiteX30" fmla="*/ 8846 w 10000"/>
                <a:gd name="connsiteY30" fmla="*/ 5000 h 10000"/>
                <a:gd name="connsiteX31" fmla="*/ 9038 w 10000"/>
                <a:gd name="connsiteY31" fmla="*/ 3281 h 10000"/>
                <a:gd name="connsiteX32" fmla="*/ 9615 w 10000"/>
                <a:gd name="connsiteY32" fmla="*/ 2969 h 10000"/>
                <a:gd name="connsiteX33" fmla="*/ 10000 w 10000"/>
                <a:gd name="connsiteY33" fmla="*/ 2813 h 10000"/>
                <a:gd name="connsiteX34" fmla="*/ 9615 w 10000"/>
                <a:gd name="connsiteY34" fmla="*/ 2031 h 10000"/>
                <a:gd name="connsiteX35" fmla="*/ 9038 w 10000"/>
                <a:gd name="connsiteY35" fmla="*/ 625 h 10000"/>
                <a:gd name="connsiteX36" fmla="*/ 8462 w 10000"/>
                <a:gd name="connsiteY36" fmla="*/ 0 h 10000"/>
                <a:gd name="connsiteX37" fmla="*/ 8077 w 10000"/>
                <a:gd name="connsiteY37" fmla="*/ 313 h 10000"/>
                <a:gd name="connsiteX38" fmla="*/ 7115 w 10000"/>
                <a:gd name="connsiteY38"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3364 w 10000"/>
                <a:gd name="connsiteY21" fmla="*/ 7165 h 10000"/>
                <a:gd name="connsiteX22" fmla="*/ 4620 w 10000"/>
                <a:gd name="connsiteY22" fmla="*/ 7043 h 10000"/>
                <a:gd name="connsiteX23" fmla="*/ 5020 w 10000"/>
                <a:gd name="connsiteY23" fmla="*/ 6338 h 10000"/>
                <a:gd name="connsiteX24" fmla="*/ 5567 w 10000"/>
                <a:gd name="connsiteY24" fmla="*/ 6910 h 10000"/>
                <a:gd name="connsiteX25" fmla="*/ 6262 w 10000"/>
                <a:gd name="connsiteY25" fmla="*/ 5580 h 10000"/>
                <a:gd name="connsiteX26" fmla="*/ 6454 w 10000"/>
                <a:gd name="connsiteY26" fmla="*/ 5542 h 10000"/>
                <a:gd name="connsiteX27" fmla="*/ 6898 w 10000"/>
                <a:gd name="connsiteY27" fmla="*/ 6592 h 10000"/>
                <a:gd name="connsiteX28" fmla="*/ 7500 w 10000"/>
                <a:gd name="connsiteY28" fmla="*/ 6563 h 10000"/>
                <a:gd name="connsiteX29" fmla="*/ 8269 w 10000"/>
                <a:gd name="connsiteY29" fmla="*/ 5938 h 10000"/>
                <a:gd name="connsiteX30" fmla="*/ 8846 w 10000"/>
                <a:gd name="connsiteY30" fmla="*/ 5000 h 10000"/>
                <a:gd name="connsiteX31" fmla="*/ 9038 w 10000"/>
                <a:gd name="connsiteY31" fmla="*/ 3281 h 10000"/>
                <a:gd name="connsiteX32" fmla="*/ 9615 w 10000"/>
                <a:gd name="connsiteY32" fmla="*/ 2969 h 10000"/>
                <a:gd name="connsiteX33" fmla="*/ 10000 w 10000"/>
                <a:gd name="connsiteY33" fmla="*/ 2813 h 10000"/>
                <a:gd name="connsiteX34" fmla="*/ 9615 w 10000"/>
                <a:gd name="connsiteY34" fmla="*/ 2031 h 10000"/>
                <a:gd name="connsiteX35" fmla="*/ 9038 w 10000"/>
                <a:gd name="connsiteY35" fmla="*/ 625 h 10000"/>
                <a:gd name="connsiteX36" fmla="*/ 8462 w 10000"/>
                <a:gd name="connsiteY36" fmla="*/ 0 h 10000"/>
                <a:gd name="connsiteX37" fmla="*/ 8077 w 10000"/>
                <a:gd name="connsiteY37" fmla="*/ 313 h 10000"/>
                <a:gd name="connsiteX38" fmla="*/ 7115 w 10000"/>
                <a:gd name="connsiteY38"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1782 w 10000"/>
                <a:gd name="connsiteY20" fmla="*/ 6760 h 10000"/>
                <a:gd name="connsiteX21" fmla="*/ 3364 w 10000"/>
                <a:gd name="connsiteY21" fmla="*/ 7165 h 10000"/>
                <a:gd name="connsiteX22" fmla="*/ 4620 w 10000"/>
                <a:gd name="connsiteY22" fmla="*/ 7043 h 10000"/>
                <a:gd name="connsiteX23" fmla="*/ 5020 w 10000"/>
                <a:gd name="connsiteY23" fmla="*/ 6338 h 10000"/>
                <a:gd name="connsiteX24" fmla="*/ 5567 w 10000"/>
                <a:gd name="connsiteY24" fmla="*/ 6910 h 10000"/>
                <a:gd name="connsiteX25" fmla="*/ 6262 w 10000"/>
                <a:gd name="connsiteY25" fmla="*/ 5580 h 10000"/>
                <a:gd name="connsiteX26" fmla="*/ 6454 w 10000"/>
                <a:gd name="connsiteY26" fmla="*/ 5542 h 10000"/>
                <a:gd name="connsiteX27" fmla="*/ 6898 w 10000"/>
                <a:gd name="connsiteY27" fmla="*/ 6592 h 10000"/>
                <a:gd name="connsiteX28" fmla="*/ 7500 w 10000"/>
                <a:gd name="connsiteY28" fmla="*/ 6563 h 10000"/>
                <a:gd name="connsiteX29" fmla="*/ 8269 w 10000"/>
                <a:gd name="connsiteY29" fmla="*/ 5938 h 10000"/>
                <a:gd name="connsiteX30" fmla="*/ 8846 w 10000"/>
                <a:gd name="connsiteY30" fmla="*/ 5000 h 10000"/>
                <a:gd name="connsiteX31" fmla="*/ 9038 w 10000"/>
                <a:gd name="connsiteY31" fmla="*/ 3281 h 10000"/>
                <a:gd name="connsiteX32" fmla="*/ 9615 w 10000"/>
                <a:gd name="connsiteY32" fmla="*/ 2969 h 10000"/>
                <a:gd name="connsiteX33" fmla="*/ 10000 w 10000"/>
                <a:gd name="connsiteY33" fmla="*/ 2813 h 10000"/>
                <a:gd name="connsiteX34" fmla="*/ 9615 w 10000"/>
                <a:gd name="connsiteY34" fmla="*/ 2031 h 10000"/>
                <a:gd name="connsiteX35" fmla="*/ 9038 w 10000"/>
                <a:gd name="connsiteY35" fmla="*/ 625 h 10000"/>
                <a:gd name="connsiteX36" fmla="*/ 8462 w 10000"/>
                <a:gd name="connsiteY36" fmla="*/ 0 h 10000"/>
                <a:gd name="connsiteX37" fmla="*/ 8077 w 10000"/>
                <a:gd name="connsiteY37" fmla="*/ 313 h 10000"/>
                <a:gd name="connsiteX38" fmla="*/ 7115 w 10000"/>
                <a:gd name="connsiteY38" fmla="*/ 781 h 10000"/>
                <a:gd name="connsiteX0" fmla="*/ 7115 w 10000"/>
                <a:gd name="connsiteY0" fmla="*/ 781 h 10096"/>
                <a:gd name="connsiteX1" fmla="*/ 2115 w 10000"/>
                <a:gd name="connsiteY1" fmla="*/ 781 h 10096"/>
                <a:gd name="connsiteX2" fmla="*/ 1923 w 10000"/>
                <a:gd name="connsiteY2" fmla="*/ 1719 h 10096"/>
                <a:gd name="connsiteX3" fmla="*/ 1346 w 10000"/>
                <a:gd name="connsiteY3" fmla="*/ 1719 h 10096"/>
                <a:gd name="connsiteX4" fmla="*/ 1346 w 10000"/>
                <a:gd name="connsiteY4" fmla="*/ 2188 h 10096"/>
                <a:gd name="connsiteX5" fmla="*/ 1154 w 10000"/>
                <a:gd name="connsiteY5" fmla="*/ 2031 h 10096"/>
                <a:gd name="connsiteX6" fmla="*/ 962 w 10000"/>
                <a:gd name="connsiteY6" fmla="*/ 3906 h 10096"/>
                <a:gd name="connsiteX7" fmla="*/ 385 w 10000"/>
                <a:gd name="connsiteY7" fmla="*/ 4219 h 10096"/>
                <a:gd name="connsiteX8" fmla="*/ 192 w 10000"/>
                <a:gd name="connsiteY8" fmla="*/ 5000 h 10096"/>
                <a:gd name="connsiteX9" fmla="*/ 0 w 10000"/>
                <a:gd name="connsiteY9" fmla="*/ 5469 h 10096"/>
                <a:gd name="connsiteX10" fmla="*/ 577 w 10000"/>
                <a:gd name="connsiteY10" fmla="*/ 6406 h 10096"/>
                <a:gd name="connsiteX11" fmla="*/ 962 w 10000"/>
                <a:gd name="connsiteY11" fmla="*/ 7031 h 10096"/>
                <a:gd name="connsiteX12" fmla="*/ 1538 w 10000"/>
                <a:gd name="connsiteY12" fmla="*/ 7813 h 10096"/>
                <a:gd name="connsiteX13" fmla="*/ 2308 w 10000"/>
                <a:gd name="connsiteY13" fmla="*/ 8125 h 10096"/>
                <a:gd name="connsiteX14" fmla="*/ 3462 w 10000"/>
                <a:gd name="connsiteY14" fmla="*/ 9063 h 10096"/>
                <a:gd name="connsiteX15" fmla="*/ 3846 w 10000"/>
                <a:gd name="connsiteY15" fmla="*/ 9531 h 10096"/>
                <a:gd name="connsiteX16" fmla="*/ 4808 w 10000"/>
                <a:gd name="connsiteY16" fmla="*/ 9531 h 10096"/>
                <a:gd name="connsiteX17" fmla="*/ 5577 w 10000"/>
                <a:gd name="connsiteY17" fmla="*/ 10000 h 10096"/>
                <a:gd name="connsiteX18" fmla="*/ 6923 w 10000"/>
                <a:gd name="connsiteY18" fmla="*/ 9844 h 10096"/>
                <a:gd name="connsiteX19" fmla="*/ 1030 w 10000"/>
                <a:gd name="connsiteY19" fmla="*/ 7047 h 10096"/>
                <a:gd name="connsiteX20" fmla="*/ 1782 w 10000"/>
                <a:gd name="connsiteY20" fmla="*/ 6760 h 10096"/>
                <a:gd name="connsiteX21" fmla="*/ 3364 w 10000"/>
                <a:gd name="connsiteY21" fmla="*/ 7165 h 10096"/>
                <a:gd name="connsiteX22" fmla="*/ 4620 w 10000"/>
                <a:gd name="connsiteY22" fmla="*/ 7043 h 10096"/>
                <a:gd name="connsiteX23" fmla="*/ 5020 w 10000"/>
                <a:gd name="connsiteY23" fmla="*/ 6338 h 10096"/>
                <a:gd name="connsiteX24" fmla="*/ 5567 w 10000"/>
                <a:gd name="connsiteY24" fmla="*/ 6910 h 10096"/>
                <a:gd name="connsiteX25" fmla="*/ 6262 w 10000"/>
                <a:gd name="connsiteY25" fmla="*/ 5580 h 10096"/>
                <a:gd name="connsiteX26" fmla="*/ 6454 w 10000"/>
                <a:gd name="connsiteY26" fmla="*/ 5542 h 10096"/>
                <a:gd name="connsiteX27" fmla="*/ 6898 w 10000"/>
                <a:gd name="connsiteY27" fmla="*/ 6592 h 10096"/>
                <a:gd name="connsiteX28" fmla="*/ 7500 w 10000"/>
                <a:gd name="connsiteY28" fmla="*/ 6563 h 10096"/>
                <a:gd name="connsiteX29" fmla="*/ 8269 w 10000"/>
                <a:gd name="connsiteY29" fmla="*/ 5938 h 10096"/>
                <a:gd name="connsiteX30" fmla="*/ 8846 w 10000"/>
                <a:gd name="connsiteY30" fmla="*/ 5000 h 10096"/>
                <a:gd name="connsiteX31" fmla="*/ 9038 w 10000"/>
                <a:gd name="connsiteY31" fmla="*/ 3281 h 10096"/>
                <a:gd name="connsiteX32" fmla="*/ 9615 w 10000"/>
                <a:gd name="connsiteY32" fmla="*/ 2969 h 10096"/>
                <a:gd name="connsiteX33" fmla="*/ 10000 w 10000"/>
                <a:gd name="connsiteY33" fmla="*/ 2813 h 10096"/>
                <a:gd name="connsiteX34" fmla="*/ 9615 w 10000"/>
                <a:gd name="connsiteY34" fmla="*/ 2031 h 10096"/>
                <a:gd name="connsiteX35" fmla="*/ 9038 w 10000"/>
                <a:gd name="connsiteY35" fmla="*/ 625 h 10096"/>
                <a:gd name="connsiteX36" fmla="*/ 8462 w 10000"/>
                <a:gd name="connsiteY36" fmla="*/ 0 h 10096"/>
                <a:gd name="connsiteX37" fmla="*/ 8077 w 10000"/>
                <a:gd name="connsiteY37" fmla="*/ 313 h 10096"/>
                <a:gd name="connsiteX38" fmla="*/ 7115 w 10000"/>
                <a:gd name="connsiteY38" fmla="*/ 781 h 10096"/>
                <a:gd name="connsiteX0" fmla="*/ 7115 w 10000"/>
                <a:gd name="connsiteY0" fmla="*/ 781 h 10096"/>
                <a:gd name="connsiteX1" fmla="*/ 2115 w 10000"/>
                <a:gd name="connsiteY1" fmla="*/ 781 h 10096"/>
                <a:gd name="connsiteX2" fmla="*/ 1923 w 10000"/>
                <a:gd name="connsiteY2" fmla="*/ 1719 h 10096"/>
                <a:gd name="connsiteX3" fmla="*/ 1346 w 10000"/>
                <a:gd name="connsiteY3" fmla="*/ 1719 h 10096"/>
                <a:gd name="connsiteX4" fmla="*/ 1346 w 10000"/>
                <a:gd name="connsiteY4" fmla="*/ 2188 h 10096"/>
                <a:gd name="connsiteX5" fmla="*/ 1154 w 10000"/>
                <a:gd name="connsiteY5" fmla="*/ 2031 h 10096"/>
                <a:gd name="connsiteX6" fmla="*/ 962 w 10000"/>
                <a:gd name="connsiteY6" fmla="*/ 3906 h 10096"/>
                <a:gd name="connsiteX7" fmla="*/ 385 w 10000"/>
                <a:gd name="connsiteY7" fmla="*/ 4219 h 10096"/>
                <a:gd name="connsiteX8" fmla="*/ 192 w 10000"/>
                <a:gd name="connsiteY8" fmla="*/ 5000 h 10096"/>
                <a:gd name="connsiteX9" fmla="*/ 0 w 10000"/>
                <a:gd name="connsiteY9" fmla="*/ 5469 h 10096"/>
                <a:gd name="connsiteX10" fmla="*/ 577 w 10000"/>
                <a:gd name="connsiteY10" fmla="*/ 6406 h 10096"/>
                <a:gd name="connsiteX11" fmla="*/ 962 w 10000"/>
                <a:gd name="connsiteY11" fmla="*/ 7031 h 10096"/>
                <a:gd name="connsiteX12" fmla="*/ 1538 w 10000"/>
                <a:gd name="connsiteY12" fmla="*/ 7813 h 10096"/>
                <a:gd name="connsiteX13" fmla="*/ 2308 w 10000"/>
                <a:gd name="connsiteY13" fmla="*/ 8125 h 10096"/>
                <a:gd name="connsiteX14" fmla="*/ 3462 w 10000"/>
                <a:gd name="connsiteY14" fmla="*/ 9063 h 10096"/>
                <a:gd name="connsiteX15" fmla="*/ 3846 w 10000"/>
                <a:gd name="connsiteY15" fmla="*/ 9531 h 10096"/>
                <a:gd name="connsiteX16" fmla="*/ 4808 w 10000"/>
                <a:gd name="connsiteY16" fmla="*/ 9531 h 10096"/>
                <a:gd name="connsiteX17" fmla="*/ 5577 w 10000"/>
                <a:gd name="connsiteY17" fmla="*/ 10000 h 10096"/>
                <a:gd name="connsiteX18" fmla="*/ 6923 w 10000"/>
                <a:gd name="connsiteY18" fmla="*/ 9844 h 10096"/>
                <a:gd name="connsiteX19" fmla="*/ 1030 w 10000"/>
                <a:gd name="connsiteY19" fmla="*/ 7047 h 10096"/>
                <a:gd name="connsiteX20" fmla="*/ 1782 w 10000"/>
                <a:gd name="connsiteY20" fmla="*/ 6760 h 10096"/>
                <a:gd name="connsiteX21" fmla="*/ 3364 w 10000"/>
                <a:gd name="connsiteY21" fmla="*/ 7165 h 10096"/>
                <a:gd name="connsiteX22" fmla="*/ 4620 w 10000"/>
                <a:gd name="connsiteY22" fmla="*/ 7043 h 10096"/>
                <a:gd name="connsiteX23" fmla="*/ 5020 w 10000"/>
                <a:gd name="connsiteY23" fmla="*/ 6338 h 10096"/>
                <a:gd name="connsiteX24" fmla="*/ 5567 w 10000"/>
                <a:gd name="connsiteY24" fmla="*/ 6910 h 10096"/>
                <a:gd name="connsiteX25" fmla="*/ 6262 w 10000"/>
                <a:gd name="connsiteY25" fmla="*/ 5580 h 10096"/>
                <a:gd name="connsiteX26" fmla="*/ 6454 w 10000"/>
                <a:gd name="connsiteY26" fmla="*/ 5542 h 10096"/>
                <a:gd name="connsiteX27" fmla="*/ 6898 w 10000"/>
                <a:gd name="connsiteY27" fmla="*/ 6592 h 10096"/>
                <a:gd name="connsiteX28" fmla="*/ 7500 w 10000"/>
                <a:gd name="connsiteY28" fmla="*/ 6563 h 10096"/>
                <a:gd name="connsiteX29" fmla="*/ 8269 w 10000"/>
                <a:gd name="connsiteY29" fmla="*/ 5938 h 10096"/>
                <a:gd name="connsiteX30" fmla="*/ 8846 w 10000"/>
                <a:gd name="connsiteY30" fmla="*/ 5000 h 10096"/>
                <a:gd name="connsiteX31" fmla="*/ 9038 w 10000"/>
                <a:gd name="connsiteY31" fmla="*/ 3281 h 10096"/>
                <a:gd name="connsiteX32" fmla="*/ 9615 w 10000"/>
                <a:gd name="connsiteY32" fmla="*/ 2969 h 10096"/>
                <a:gd name="connsiteX33" fmla="*/ 10000 w 10000"/>
                <a:gd name="connsiteY33" fmla="*/ 2813 h 10096"/>
                <a:gd name="connsiteX34" fmla="*/ 9615 w 10000"/>
                <a:gd name="connsiteY34" fmla="*/ 2031 h 10096"/>
                <a:gd name="connsiteX35" fmla="*/ 9038 w 10000"/>
                <a:gd name="connsiteY35" fmla="*/ 625 h 10096"/>
                <a:gd name="connsiteX36" fmla="*/ 8462 w 10000"/>
                <a:gd name="connsiteY36" fmla="*/ 0 h 10096"/>
                <a:gd name="connsiteX37" fmla="*/ 8077 w 10000"/>
                <a:gd name="connsiteY37" fmla="*/ 313 h 10096"/>
                <a:gd name="connsiteX38" fmla="*/ 7115 w 10000"/>
                <a:gd name="connsiteY38" fmla="*/ 781 h 10096"/>
                <a:gd name="connsiteX0" fmla="*/ 7115 w 10000"/>
                <a:gd name="connsiteY0" fmla="*/ 781 h 10096"/>
                <a:gd name="connsiteX1" fmla="*/ 2115 w 10000"/>
                <a:gd name="connsiteY1" fmla="*/ 781 h 10096"/>
                <a:gd name="connsiteX2" fmla="*/ 1923 w 10000"/>
                <a:gd name="connsiteY2" fmla="*/ 1719 h 10096"/>
                <a:gd name="connsiteX3" fmla="*/ 1346 w 10000"/>
                <a:gd name="connsiteY3" fmla="*/ 1719 h 10096"/>
                <a:gd name="connsiteX4" fmla="*/ 1346 w 10000"/>
                <a:gd name="connsiteY4" fmla="*/ 2188 h 10096"/>
                <a:gd name="connsiteX5" fmla="*/ 1154 w 10000"/>
                <a:gd name="connsiteY5" fmla="*/ 2031 h 10096"/>
                <a:gd name="connsiteX6" fmla="*/ 962 w 10000"/>
                <a:gd name="connsiteY6" fmla="*/ 3906 h 10096"/>
                <a:gd name="connsiteX7" fmla="*/ 385 w 10000"/>
                <a:gd name="connsiteY7" fmla="*/ 4219 h 10096"/>
                <a:gd name="connsiteX8" fmla="*/ 192 w 10000"/>
                <a:gd name="connsiteY8" fmla="*/ 5000 h 10096"/>
                <a:gd name="connsiteX9" fmla="*/ 0 w 10000"/>
                <a:gd name="connsiteY9" fmla="*/ 5469 h 10096"/>
                <a:gd name="connsiteX10" fmla="*/ 577 w 10000"/>
                <a:gd name="connsiteY10" fmla="*/ 6406 h 10096"/>
                <a:gd name="connsiteX11" fmla="*/ 962 w 10000"/>
                <a:gd name="connsiteY11" fmla="*/ 7031 h 10096"/>
                <a:gd name="connsiteX12" fmla="*/ 1538 w 10000"/>
                <a:gd name="connsiteY12" fmla="*/ 7813 h 10096"/>
                <a:gd name="connsiteX13" fmla="*/ 2308 w 10000"/>
                <a:gd name="connsiteY13" fmla="*/ 8125 h 10096"/>
                <a:gd name="connsiteX14" fmla="*/ 3462 w 10000"/>
                <a:gd name="connsiteY14" fmla="*/ 9063 h 10096"/>
                <a:gd name="connsiteX15" fmla="*/ 3846 w 10000"/>
                <a:gd name="connsiteY15" fmla="*/ 9531 h 10096"/>
                <a:gd name="connsiteX16" fmla="*/ 4808 w 10000"/>
                <a:gd name="connsiteY16" fmla="*/ 9531 h 10096"/>
                <a:gd name="connsiteX17" fmla="*/ 5577 w 10000"/>
                <a:gd name="connsiteY17" fmla="*/ 10000 h 10096"/>
                <a:gd name="connsiteX18" fmla="*/ 6923 w 10000"/>
                <a:gd name="connsiteY18" fmla="*/ 9844 h 10096"/>
                <a:gd name="connsiteX19" fmla="*/ 1030 w 10000"/>
                <a:gd name="connsiteY19" fmla="*/ 7047 h 10096"/>
                <a:gd name="connsiteX20" fmla="*/ 1782 w 10000"/>
                <a:gd name="connsiteY20" fmla="*/ 6760 h 10096"/>
                <a:gd name="connsiteX21" fmla="*/ 3364 w 10000"/>
                <a:gd name="connsiteY21" fmla="*/ 7165 h 10096"/>
                <a:gd name="connsiteX22" fmla="*/ 4620 w 10000"/>
                <a:gd name="connsiteY22" fmla="*/ 7043 h 10096"/>
                <a:gd name="connsiteX23" fmla="*/ 5020 w 10000"/>
                <a:gd name="connsiteY23" fmla="*/ 6338 h 10096"/>
                <a:gd name="connsiteX24" fmla="*/ 5567 w 10000"/>
                <a:gd name="connsiteY24" fmla="*/ 6910 h 10096"/>
                <a:gd name="connsiteX25" fmla="*/ 6262 w 10000"/>
                <a:gd name="connsiteY25" fmla="*/ 5580 h 10096"/>
                <a:gd name="connsiteX26" fmla="*/ 6454 w 10000"/>
                <a:gd name="connsiteY26" fmla="*/ 5542 h 10096"/>
                <a:gd name="connsiteX27" fmla="*/ 6898 w 10000"/>
                <a:gd name="connsiteY27" fmla="*/ 6592 h 10096"/>
                <a:gd name="connsiteX28" fmla="*/ 7500 w 10000"/>
                <a:gd name="connsiteY28" fmla="*/ 6563 h 10096"/>
                <a:gd name="connsiteX29" fmla="*/ 8269 w 10000"/>
                <a:gd name="connsiteY29" fmla="*/ 5938 h 10096"/>
                <a:gd name="connsiteX30" fmla="*/ 8846 w 10000"/>
                <a:gd name="connsiteY30" fmla="*/ 5000 h 10096"/>
                <a:gd name="connsiteX31" fmla="*/ 9038 w 10000"/>
                <a:gd name="connsiteY31" fmla="*/ 3281 h 10096"/>
                <a:gd name="connsiteX32" fmla="*/ 9615 w 10000"/>
                <a:gd name="connsiteY32" fmla="*/ 2969 h 10096"/>
                <a:gd name="connsiteX33" fmla="*/ 10000 w 10000"/>
                <a:gd name="connsiteY33" fmla="*/ 2813 h 10096"/>
                <a:gd name="connsiteX34" fmla="*/ 9615 w 10000"/>
                <a:gd name="connsiteY34" fmla="*/ 2031 h 10096"/>
                <a:gd name="connsiteX35" fmla="*/ 9038 w 10000"/>
                <a:gd name="connsiteY35" fmla="*/ 625 h 10096"/>
                <a:gd name="connsiteX36" fmla="*/ 8462 w 10000"/>
                <a:gd name="connsiteY36" fmla="*/ 0 h 10096"/>
                <a:gd name="connsiteX37" fmla="*/ 8077 w 10000"/>
                <a:gd name="connsiteY37" fmla="*/ 313 h 10096"/>
                <a:gd name="connsiteX38" fmla="*/ 7115 w 10000"/>
                <a:gd name="connsiteY38" fmla="*/ 781 h 10096"/>
                <a:gd name="connsiteX0" fmla="*/ 7115 w 10000"/>
                <a:gd name="connsiteY0" fmla="*/ 781 h 10125"/>
                <a:gd name="connsiteX1" fmla="*/ 2115 w 10000"/>
                <a:gd name="connsiteY1" fmla="*/ 781 h 10125"/>
                <a:gd name="connsiteX2" fmla="*/ 1923 w 10000"/>
                <a:gd name="connsiteY2" fmla="*/ 1719 h 10125"/>
                <a:gd name="connsiteX3" fmla="*/ 1346 w 10000"/>
                <a:gd name="connsiteY3" fmla="*/ 1719 h 10125"/>
                <a:gd name="connsiteX4" fmla="*/ 1346 w 10000"/>
                <a:gd name="connsiteY4" fmla="*/ 2188 h 10125"/>
                <a:gd name="connsiteX5" fmla="*/ 1154 w 10000"/>
                <a:gd name="connsiteY5" fmla="*/ 2031 h 10125"/>
                <a:gd name="connsiteX6" fmla="*/ 962 w 10000"/>
                <a:gd name="connsiteY6" fmla="*/ 3906 h 10125"/>
                <a:gd name="connsiteX7" fmla="*/ 385 w 10000"/>
                <a:gd name="connsiteY7" fmla="*/ 4219 h 10125"/>
                <a:gd name="connsiteX8" fmla="*/ 192 w 10000"/>
                <a:gd name="connsiteY8" fmla="*/ 5000 h 10125"/>
                <a:gd name="connsiteX9" fmla="*/ 0 w 10000"/>
                <a:gd name="connsiteY9" fmla="*/ 5469 h 10125"/>
                <a:gd name="connsiteX10" fmla="*/ 577 w 10000"/>
                <a:gd name="connsiteY10" fmla="*/ 6406 h 10125"/>
                <a:gd name="connsiteX11" fmla="*/ 962 w 10000"/>
                <a:gd name="connsiteY11" fmla="*/ 7031 h 10125"/>
                <a:gd name="connsiteX12" fmla="*/ 1538 w 10000"/>
                <a:gd name="connsiteY12" fmla="*/ 7813 h 10125"/>
                <a:gd name="connsiteX13" fmla="*/ 2308 w 10000"/>
                <a:gd name="connsiteY13" fmla="*/ 8125 h 10125"/>
                <a:gd name="connsiteX14" fmla="*/ 3462 w 10000"/>
                <a:gd name="connsiteY14" fmla="*/ 9063 h 10125"/>
                <a:gd name="connsiteX15" fmla="*/ 3846 w 10000"/>
                <a:gd name="connsiteY15" fmla="*/ 9531 h 10125"/>
                <a:gd name="connsiteX16" fmla="*/ 4808 w 10000"/>
                <a:gd name="connsiteY16" fmla="*/ 9531 h 10125"/>
                <a:gd name="connsiteX17" fmla="*/ 5577 w 10000"/>
                <a:gd name="connsiteY17" fmla="*/ 10000 h 10125"/>
                <a:gd name="connsiteX18" fmla="*/ 1030 w 10000"/>
                <a:gd name="connsiteY18" fmla="*/ 7047 h 10125"/>
                <a:gd name="connsiteX19" fmla="*/ 1782 w 10000"/>
                <a:gd name="connsiteY19" fmla="*/ 6760 h 10125"/>
                <a:gd name="connsiteX20" fmla="*/ 3364 w 10000"/>
                <a:gd name="connsiteY20" fmla="*/ 7165 h 10125"/>
                <a:gd name="connsiteX21" fmla="*/ 4620 w 10000"/>
                <a:gd name="connsiteY21" fmla="*/ 7043 h 10125"/>
                <a:gd name="connsiteX22" fmla="*/ 5020 w 10000"/>
                <a:gd name="connsiteY22" fmla="*/ 6338 h 10125"/>
                <a:gd name="connsiteX23" fmla="*/ 5567 w 10000"/>
                <a:gd name="connsiteY23" fmla="*/ 6910 h 10125"/>
                <a:gd name="connsiteX24" fmla="*/ 6262 w 10000"/>
                <a:gd name="connsiteY24" fmla="*/ 5580 h 10125"/>
                <a:gd name="connsiteX25" fmla="*/ 6454 w 10000"/>
                <a:gd name="connsiteY25" fmla="*/ 5542 h 10125"/>
                <a:gd name="connsiteX26" fmla="*/ 6898 w 10000"/>
                <a:gd name="connsiteY26" fmla="*/ 6592 h 10125"/>
                <a:gd name="connsiteX27" fmla="*/ 7500 w 10000"/>
                <a:gd name="connsiteY27" fmla="*/ 6563 h 10125"/>
                <a:gd name="connsiteX28" fmla="*/ 8269 w 10000"/>
                <a:gd name="connsiteY28" fmla="*/ 5938 h 10125"/>
                <a:gd name="connsiteX29" fmla="*/ 8846 w 10000"/>
                <a:gd name="connsiteY29" fmla="*/ 5000 h 10125"/>
                <a:gd name="connsiteX30" fmla="*/ 9038 w 10000"/>
                <a:gd name="connsiteY30" fmla="*/ 3281 h 10125"/>
                <a:gd name="connsiteX31" fmla="*/ 9615 w 10000"/>
                <a:gd name="connsiteY31" fmla="*/ 2969 h 10125"/>
                <a:gd name="connsiteX32" fmla="*/ 10000 w 10000"/>
                <a:gd name="connsiteY32" fmla="*/ 2813 h 10125"/>
                <a:gd name="connsiteX33" fmla="*/ 9615 w 10000"/>
                <a:gd name="connsiteY33" fmla="*/ 2031 h 10125"/>
                <a:gd name="connsiteX34" fmla="*/ 9038 w 10000"/>
                <a:gd name="connsiteY34" fmla="*/ 625 h 10125"/>
                <a:gd name="connsiteX35" fmla="*/ 8462 w 10000"/>
                <a:gd name="connsiteY35" fmla="*/ 0 h 10125"/>
                <a:gd name="connsiteX36" fmla="*/ 8077 w 10000"/>
                <a:gd name="connsiteY36" fmla="*/ 313 h 10125"/>
                <a:gd name="connsiteX37" fmla="*/ 7115 w 10000"/>
                <a:gd name="connsiteY37" fmla="*/ 781 h 10125"/>
                <a:gd name="connsiteX0" fmla="*/ 7115 w 10000"/>
                <a:gd name="connsiteY0" fmla="*/ 781 h 9715"/>
                <a:gd name="connsiteX1" fmla="*/ 2115 w 10000"/>
                <a:gd name="connsiteY1" fmla="*/ 781 h 9715"/>
                <a:gd name="connsiteX2" fmla="*/ 1923 w 10000"/>
                <a:gd name="connsiteY2" fmla="*/ 1719 h 9715"/>
                <a:gd name="connsiteX3" fmla="*/ 1346 w 10000"/>
                <a:gd name="connsiteY3" fmla="*/ 1719 h 9715"/>
                <a:gd name="connsiteX4" fmla="*/ 1346 w 10000"/>
                <a:gd name="connsiteY4" fmla="*/ 2188 h 9715"/>
                <a:gd name="connsiteX5" fmla="*/ 1154 w 10000"/>
                <a:gd name="connsiteY5" fmla="*/ 2031 h 9715"/>
                <a:gd name="connsiteX6" fmla="*/ 962 w 10000"/>
                <a:gd name="connsiteY6" fmla="*/ 3906 h 9715"/>
                <a:gd name="connsiteX7" fmla="*/ 385 w 10000"/>
                <a:gd name="connsiteY7" fmla="*/ 4219 h 9715"/>
                <a:gd name="connsiteX8" fmla="*/ 192 w 10000"/>
                <a:gd name="connsiteY8" fmla="*/ 5000 h 9715"/>
                <a:gd name="connsiteX9" fmla="*/ 0 w 10000"/>
                <a:gd name="connsiteY9" fmla="*/ 5469 h 9715"/>
                <a:gd name="connsiteX10" fmla="*/ 577 w 10000"/>
                <a:gd name="connsiteY10" fmla="*/ 6406 h 9715"/>
                <a:gd name="connsiteX11" fmla="*/ 962 w 10000"/>
                <a:gd name="connsiteY11" fmla="*/ 7031 h 9715"/>
                <a:gd name="connsiteX12" fmla="*/ 1538 w 10000"/>
                <a:gd name="connsiteY12" fmla="*/ 7813 h 9715"/>
                <a:gd name="connsiteX13" fmla="*/ 2308 w 10000"/>
                <a:gd name="connsiteY13" fmla="*/ 8125 h 9715"/>
                <a:gd name="connsiteX14" fmla="*/ 3462 w 10000"/>
                <a:gd name="connsiteY14" fmla="*/ 9063 h 9715"/>
                <a:gd name="connsiteX15" fmla="*/ 3846 w 10000"/>
                <a:gd name="connsiteY15" fmla="*/ 9531 h 9715"/>
                <a:gd name="connsiteX16" fmla="*/ 4808 w 10000"/>
                <a:gd name="connsiteY16" fmla="*/ 9531 h 9715"/>
                <a:gd name="connsiteX17" fmla="*/ 1030 w 10000"/>
                <a:gd name="connsiteY17" fmla="*/ 7047 h 9715"/>
                <a:gd name="connsiteX18" fmla="*/ 1782 w 10000"/>
                <a:gd name="connsiteY18" fmla="*/ 6760 h 9715"/>
                <a:gd name="connsiteX19" fmla="*/ 3364 w 10000"/>
                <a:gd name="connsiteY19" fmla="*/ 7165 h 9715"/>
                <a:gd name="connsiteX20" fmla="*/ 4620 w 10000"/>
                <a:gd name="connsiteY20" fmla="*/ 7043 h 9715"/>
                <a:gd name="connsiteX21" fmla="*/ 5020 w 10000"/>
                <a:gd name="connsiteY21" fmla="*/ 6338 h 9715"/>
                <a:gd name="connsiteX22" fmla="*/ 5567 w 10000"/>
                <a:gd name="connsiteY22" fmla="*/ 6910 h 9715"/>
                <a:gd name="connsiteX23" fmla="*/ 6262 w 10000"/>
                <a:gd name="connsiteY23" fmla="*/ 5580 h 9715"/>
                <a:gd name="connsiteX24" fmla="*/ 6454 w 10000"/>
                <a:gd name="connsiteY24" fmla="*/ 5542 h 9715"/>
                <a:gd name="connsiteX25" fmla="*/ 6898 w 10000"/>
                <a:gd name="connsiteY25" fmla="*/ 6592 h 9715"/>
                <a:gd name="connsiteX26" fmla="*/ 7500 w 10000"/>
                <a:gd name="connsiteY26" fmla="*/ 6563 h 9715"/>
                <a:gd name="connsiteX27" fmla="*/ 8269 w 10000"/>
                <a:gd name="connsiteY27" fmla="*/ 5938 h 9715"/>
                <a:gd name="connsiteX28" fmla="*/ 8846 w 10000"/>
                <a:gd name="connsiteY28" fmla="*/ 5000 h 9715"/>
                <a:gd name="connsiteX29" fmla="*/ 9038 w 10000"/>
                <a:gd name="connsiteY29" fmla="*/ 3281 h 9715"/>
                <a:gd name="connsiteX30" fmla="*/ 9615 w 10000"/>
                <a:gd name="connsiteY30" fmla="*/ 2969 h 9715"/>
                <a:gd name="connsiteX31" fmla="*/ 10000 w 10000"/>
                <a:gd name="connsiteY31" fmla="*/ 2813 h 9715"/>
                <a:gd name="connsiteX32" fmla="*/ 9615 w 10000"/>
                <a:gd name="connsiteY32" fmla="*/ 2031 h 9715"/>
                <a:gd name="connsiteX33" fmla="*/ 9038 w 10000"/>
                <a:gd name="connsiteY33" fmla="*/ 625 h 9715"/>
                <a:gd name="connsiteX34" fmla="*/ 8462 w 10000"/>
                <a:gd name="connsiteY34" fmla="*/ 0 h 9715"/>
                <a:gd name="connsiteX35" fmla="*/ 8077 w 10000"/>
                <a:gd name="connsiteY35" fmla="*/ 313 h 9715"/>
                <a:gd name="connsiteX36" fmla="*/ 7115 w 10000"/>
                <a:gd name="connsiteY36" fmla="*/ 781 h 9715"/>
                <a:gd name="connsiteX0" fmla="*/ 7115 w 10000"/>
                <a:gd name="connsiteY0" fmla="*/ 804 h 9909"/>
                <a:gd name="connsiteX1" fmla="*/ 2115 w 10000"/>
                <a:gd name="connsiteY1" fmla="*/ 804 h 9909"/>
                <a:gd name="connsiteX2" fmla="*/ 1923 w 10000"/>
                <a:gd name="connsiteY2" fmla="*/ 1769 h 9909"/>
                <a:gd name="connsiteX3" fmla="*/ 1346 w 10000"/>
                <a:gd name="connsiteY3" fmla="*/ 1769 h 9909"/>
                <a:gd name="connsiteX4" fmla="*/ 1346 w 10000"/>
                <a:gd name="connsiteY4" fmla="*/ 2252 h 9909"/>
                <a:gd name="connsiteX5" fmla="*/ 1154 w 10000"/>
                <a:gd name="connsiteY5" fmla="*/ 2091 h 9909"/>
                <a:gd name="connsiteX6" fmla="*/ 962 w 10000"/>
                <a:gd name="connsiteY6" fmla="*/ 4021 h 9909"/>
                <a:gd name="connsiteX7" fmla="*/ 385 w 10000"/>
                <a:gd name="connsiteY7" fmla="*/ 4343 h 9909"/>
                <a:gd name="connsiteX8" fmla="*/ 192 w 10000"/>
                <a:gd name="connsiteY8" fmla="*/ 5147 h 9909"/>
                <a:gd name="connsiteX9" fmla="*/ 0 w 10000"/>
                <a:gd name="connsiteY9" fmla="*/ 5629 h 9909"/>
                <a:gd name="connsiteX10" fmla="*/ 577 w 10000"/>
                <a:gd name="connsiteY10" fmla="*/ 6594 h 9909"/>
                <a:gd name="connsiteX11" fmla="*/ 962 w 10000"/>
                <a:gd name="connsiteY11" fmla="*/ 7237 h 9909"/>
                <a:gd name="connsiteX12" fmla="*/ 1538 w 10000"/>
                <a:gd name="connsiteY12" fmla="*/ 8042 h 9909"/>
                <a:gd name="connsiteX13" fmla="*/ 2308 w 10000"/>
                <a:gd name="connsiteY13" fmla="*/ 8363 h 9909"/>
                <a:gd name="connsiteX14" fmla="*/ 3462 w 10000"/>
                <a:gd name="connsiteY14" fmla="*/ 9329 h 9909"/>
                <a:gd name="connsiteX15" fmla="*/ 3846 w 10000"/>
                <a:gd name="connsiteY15" fmla="*/ 9811 h 9909"/>
                <a:gd name="connsiteX16" fmla="*/ 1030 w 10000"/>
                <a:gd name="connsiteY16" fmla="*/ 7254 h 9909"/>
                <a:gd name="connsiteX17" fmla="*/ 1782 w 10000"/>
                <a:gd name="connsiteY17" fmla="*/ 6958 h 9909"/>
                <a:gd name="connsiteX18" fmla="*/ 3364 w 10000"/>
                <a:gd name="connsiteY18" fmla="*/ 7375 h 9909"/>
                <a:gd name="connsiteX19" fmla="*/ 4620 w 10000"/>
                <a:gd name="connsiteY19" fmla="*/ 7250 h 9909"/>
                <a:gd name="connsiteX20" fmla="*/ 5020 w 10000"/>
                <a:gd name="connsiteY20" fmla="*/ 6524 h 9909"/>
                <a:gd name="connsiteX21" fmla="*/ 5567 w 10000"/>
                <a:gd name="connsiteY21" fmla="*/ 7113 h 9909"/>
                <a:gd name="connsiteX22" fmla="*/ 6262 w 10000"/>
                <a:gd name="connsiteY22" fmla="*/ 5744 h 9909"/>
                <a:gd name="connsiteX23" fmla="*/ 6454 w 10000"/>
                <a:gd name="connsiteY23" fmla="*/ 5705 h 9909"/>
                <a:gd name="connsiteX24" fmla="*/ 6898 w 10000"/>
                <a:gd name="connsiteY24" fmla="*/ 6785 h 9909"/>
                <a:gd name="connsiteX25" fmla="*/ 7500 w 10000"/>
                <a:gd name="connsiteY25" fmla="*/ 6756 h 9909"/>
                <a:gd name="connsiteX26" fmla="*/ 8269 w 10000"/>
                <a:gd name="connsiteY26" fmla="*/ 6112 h 9909"/>
                <a:gd name="connsiteX27" fmla="*/ 8846 w 10000"/>
                <a:gd name="connsiteY27" fmla="*/ 5147 h 9909"/>
                <a:gd name="connsiteX28" fmla="*/ 9038 w 10000"/>
                <a:gd name="connsiteY28" fmla="*/ 3377 h 9909"/>
                <a:gd name="connsiteX29" fmla="*/ 9615 w 10000"/>
                <a:gd name="connsiteY29" fmla="*/ 3056 h 9909"/>
                <a:gd name="connsiteX30" fmla="*/ 10000 w 10000"/>
                <a:gd name="connsiteY30" fmla="*/ 2896 h 9909"/>
                <a:gd name="connsiteX31" fmla="*/ 9615 w 10000"/>
                <a:gd name="connsiteY31" fmla="*/ 2091 h 9909"/>
                <a:gd name="connsiteX32" fmla="*/ 9038 w 10000"/>
                <a:gd name="connsiteY32" fmla="*/ 643 h 9909"/>
                <a:gd name="connsiteX33" fmla="*/ 8462 w 10000"/>
                <a:gd name="connsiteY33" fmla="*/ 0 h 9909"/>
                <a:gd name="connsiteX34" fmla="*/ 8077 w 10000"/>
                <a:gd name="connsiteY34" fmla="*/ 322 h 9909"/>
                <a:gd name="connsiteX35" fmla="*/ 7115 w 10000"/>
                <a:gd name="connsiteY35" fmla="*/ 804 h 9909"/>
                <a:gd name="connsiteX0" fmla="*/ 7115 w 10000"/>
                <a:gd name="connsiteY0" fmla="*/ 811 h 9415"/>
                <a:gd name="connsiteX1" fmla="*/ 2115 w 10000"/>
                <a:gd name="connsiteY1" fmla="*/ 811 h 9415"/>
                <a:gd name="connsiteX2" fmla="*/ 1923 w 10000"/>
                <a:gd name="connsiteY2" fmla="*/ 1785 h 9415"/>
                <a:gd name="connsiteX3" fmla="*/ 1346 w 10000"/>
                <a:gd name="connsiteY3" fmla="*/ 1785 h 9415"/>
                <a:gd name="connsiteX4" fmla="*/ 1346 w 10000"/>
                <a:gd name="connsiteY4" fmla="*/ 2273 h 9415"/>
                <a:gd name="connsiteX5" fmla="*/ 1154 w 10000"/>
                <a:gd name="connsiteY5" fmla="*/ 2110 h 9415"/>
                <a:gd name="connsiteX6" fmla="*/ 962 w 10000"/>
                <a:gd name="connsiteY6" fmla="*/ 4058 h 9415"/>
                <a:gd name="connsiteX7" fmla="*/ 385 w 10000"/>
                <a:gd name="connsiteY7" fmla="*/ 4383 h 9415"/>
                <a:gd name="connsiteX8" fmla="*/ 192 w 10000"/>
                <a:gd name="connsiteY8" fmla="*/ 5194 h 9415"/>
                <a:gd name="connsiteX9" fmla="*/ 0 w 10000"/>
                <a:gd name="connsiteY9" fmla="*/ 5681 h 9415"/>
                <a:gd name="connsiteX10" fmla="*/ 577 w 10000"/>
                <a:gd name="connsiteY10" fmla="*/ 6655 h 9415"/>
                <a:gd name="connsiteX11" fmla="*/ 962 w 10000"/>
                <a:gd name="connsiteY11" fmla="*/ 7303 h 9415"/>
                <a:gd name="connsiteX12" fmla="*/ 1538 w 10000"/>
                <a:gd name="connsiteY12" fmla="*/ 8116 h 9415"/>
                <a:gd name="connsiteX13" fmla="*/ 2308 w 10000"/>
                <a:gd name="connsiteY13" fmla="*/ 8440 h 9415"/>
                <a:gd name="connsiteX14" fmla="*/ 3462 w 10000"/>
                <a:gd name="connsiteY14" fmla="*/ 9415 h 9415"/>
                <a:gd name="connsiteX15" fmla="*/ 1030 w 10000"/>
                <a:gd name="connsiteY15" fmla="*/ 7321 h 9415"/>
                <a:gd name="connsiteX16" fmla="*/ 1782 w 10000"/>
                <a:gd name="connsiteY16" fmla="*/ 7022 h 9415"/>
                <a:gd name="connsiteX17" fmla="*/ 3364 w 10000"/>
                <a:gd name="connsiteY17" fmla="*/ 7443 h 9415"/>
                <a:gd name="connsiteX18" fmla="*/ 4620 w 10000"/>
                <a:gd name="connsiteY18" fmla="*/ 7317 h 9415"/>
                <a:gd name="connsiteX19" fmla="*/ 5020 w 10000"/>
                <a:gd name="connsiteY19" fmla="*/ 6584 h 9415"/>
                <a:gd name="connsiteX20" fmla="*/ 5567 w 10000"/>
                <a:gd name="connsiteY20" fmla="*/ 7178 h 9415"/>
                <a:gd name="connsiteX21" fmla="*/ 6262 w 10000"/>
                <a:gd name="connsiteY21" fmla="*/ 5797 h 9415"/>
                <a:gd name="connsiteX22" fmla="*/ 6454 w 10000"/>
                <a:gd name="connsiteY22" fmla="*/ 5757 h 9415"/>
                <a:gd name="connsiteX23" fmla="*/ 6898 w 10000"/>
                <a:gd name="connsiteY23" fmla="*/ 6847 h 9415"/>
                <a:gd name="connsiteX24" fmla="*/ 7500 w 10000"/>
                <a:gd name="connsiteY24" fmla="*/ 6818 h 9415"/>
                <a:gd name="connsiteX25" fmla="*/ 8269 w 10000"/>
                <a:gd name="connsiteY25" fmla="*/ 6168 h 9415"/>
                <a:gd name="connsiteX26" fmla="*/ 8846 w 10000"/>
                <a:gd name="connsiteY26" fmla="*/ 5194 h 9415"/>
                <a:gd name="connsiteX27" fmla="*/ 9038 w 10000"/>
                <a:gd name="connsiteY27" fmla="*/ 3408 h 9415"/>
                <a:gd name="connsiteX28" fmla="*/ 9615 w 10000"/>
                <a:gd name="connsiteY28" fmla="*/ 3084 h 9415"/>
                <a:gd name="connsiteX29" fmla="*/ 10000 w 10000"/>
                <a:gd name="connsiteY29" fmla="*/ 2923 h 9415"/>
                <a:gd name="connsiteX30" fmla="*/ 9615 w 10000"/>
                <a:gd name="connsiteY30" fmla="*/ 2110 h 9415"/>
                <a:gd name="connsiteX31" fmla="*/ 9038 w 10000"/>
                <a:gd name="connsiteY31" fmla="*/ 649 h 9415"/>
                <a:gd name="connsiteX32" fmla="*/ 8462 w 10000"/>
                <a:gd name="connsiteY32" fmla="*/ 0 h 9415"/>
                <a:gd name="connsiteX33" fmla="*/ 8077 w 10000"/>
                <a:gd name="connsiteY33" fmla="*/ 325 h 9415"/>
                <a:gd name="connsiteX34" fmla="*/ 7115 w 10000"/>
                <a:gd name="connsiteY34" fmla="*/ 811 h 9415"/>
                <a:gd name="connsiteX0" fmla="*/ 7115 w 10000"/>
                <a:gd name="connsiteY0" fmla="*/ 861 h 8964"/>
                <a:gd name="connsiteX1" fmla="*/ 2115 w 10000"/>
                <a:gd name="connsiteY1" fmla="*/ 861 h 8964"/>
                <a:gd name="connsiteX2" fmla="*/ 1923 w 10000"/>
                <a:gd name="connsiteY2" fmla="*/ 1896 h 8964"/>
                <a:gd name="connsiteX3" fmla="*/ 1346 w 10000"/>
                <a:gd name="connsiteY3" fmla="*/ 1896 h 8964"/>
                <a:gd name="connsiteX4" fmla="*/ 1346 w 10000"/>
                <a:gd name="connsiteY4" fmla="*/ 2414 h 8964"/>
                <a:gd name="connsiteX5" fmla="*/ 1154 w 10000"/>
                <a:gd name="connsiteY5" fmla="*/ 2241 h 8964"/>
                <a:gd name="connsiteX6" fmla="*/ 962 w 10000"/>
                <a:gd name="connsiteY6" fmla="*/ 4310 h 8964"/>
                <a:gd name="connsiteX7" fmla="*/ 385 w 10000"/>
                <a:gd name="connsiteY7" fmla="*/ 4655 h 8964"/>
                <a:gd name="connsiteX8" fmla="*/ 192 w 10000"/>
                <a:gd name="connsiteY8" fmla="*/ 5517 h 8964"/>
                <a:gd name="connsiteX9" fmla="*/ 0 w 10000"/>
                <a:gd name="connsiteY9" fmla="*/ 6034 h 8964"/>
                <a:gd name="connsiteX10" fmla="*/ 577 w 10000"/>
                <a:gd name="connsiteY10" fmla="*/ 7069 h 8964"/>
                <a:gd name="connsiteX11" fmla="*/ 962 w 10000"/>
                <a:gd name="connsiteY11" fmla="*/ 7757 h 8964"/>
                <a:gd name="connsiteX12" fmla="*/ 1538 w 10000"/>
                <a:gd name="connsiteY12" fmla="*/ 8620 h 8964"/>
                <a:gd name="connsiteX13" fmla="*/ 2308 w 10000"/>
                <a:gd name="connsiteY13" fmla="*/ 8964 h 8964"/>
                <a:gd name="connsiteX14" fmla="*/ 1030 w 10000"/>
                <a:gd name="connsiteY14" fmla="*/ 7776 h 8964"/>
                <a:gd name="connsiteX15" fmla="*/ 1782 w 10000"/>
                <a:gd name="connsiteY15" fmla="*/ 7458 h 8964"/>
                <a:gd name="connsiteX16" fmla="*/ 3364 w 10000"/>
                <a:gd name="connsiteY16" fmla="*/ 7905 h 8964"/>
                <a:gd name="connsiteX17" fmla="*/ 4620 w 10000"/>
                <a:gd name="connsiteY17" fmla="*/ 7772 h 8964"/>
                <a:gd name="connsiteX18" fmla="*/ 5020 w 10000"/>
                <a:gd name="connsiteY18" fmla="*/ 6993 h 8964"/>
                <a:gd name="connsiteX19" fmla="*/ 5567 w 10000"/>
                <a:gd name="connsiteY19" fmla="*/ 7624 h 8964"/>
                <a:gd name="connsiteX20" fmla="*/ 6262 w 10000"/>
                <a:gd name="connsiteY20" fmla="*/ 6157 h 8964"/>
                <a:gd name="connsiteX21" fmla="*/ 6454 w 10000"/>
                <a:gd name="connsiteY21" fmla="*/ 6115 h 8964"/>
                <a:gd name="connsiteX22" fmla="*/ 6898 w 10000"/>
                <a:gd name="connsiteY22" fmla="*/ 7272 h 8964"/>
                <a:gd name="connsiteX23" fmla="*/ 7500 w 10000"/>
                <a:gd name="connsiteY23" fmla="*/ 7242 h 8964"/>
                <a:gd name="connsiteX24" fmla="*/ 8269 w 10000"/>
                <a:gd name="connsiteY24" fmla="*/ 6551 h 8964"/>
                <a:gd name="connsiteX25" fmla="*/ 8846 w 10000"/>
                <a:gd name="connsiteY25" fmla="*/ 5517 h 8964"/>
                <a:gd name="connsiteX26" fmla="*/ 9038 w 10000"/>
                <a:gd name="connsiteY26" fmla="*/ 3620 h 8964"/>
                <a:gd name="connsiteX27" fmla="*/ 9615 w 10000"/>
                <a:gd name="connsiteY27" fmla="*/ 3276 h 8964"/>
                <a:gd name="connsiteX28" fmla="*/ 10000 w 10000"/>
                <a:gd name="connsiteY28" fmla="*/ 3105 h 8964"/>
                <a:gd name="connsiteX29" fmla="*/ 9615 w 10000"/>
                <a:gd name="connsiteY29" fmla="*/ 2241 h 8964"/>
                <a:gd name="connsiteX30" fmla="*/ 9038 w 10000"/>
                <a:gd name="connsiteY30" fmla="*/ 689 h 8964"/>
                <a:gd name="connsiteX31" fmla="*/ 8462 w 10000"/>
                <a:gd name="connsiteY31" fmla="*/ 0 h 8964"/>
                <a:gd name="connsiteX32" fmla="*/ 8077 w 10000"/>
                <a:gd name="connsiteY32" fmla="*/ 345 h 8964"/>
                <a:gd name="connsiteX33" fmla="*/ 7115 w 10000"/>
                <a:gd name="connsiteY33" fmla="*/ 861 h 8964"/>
                <a:gd name="connsiteX0" fmla="*/ 7115 w 10000"/>
                <a:gd name="connsiteY0" fmla="*/ 961 h 9616"/>
                <a:gd name="connsiteX1" fmla="*/ 2115 w 10000"/>
                <a:gd name="connsiteY1" fmla="*/ 961 h 9616"/>
                <a:gd name="connsiteX2" fmla="*/ 1923 w 10000"/>
                <a:gd name="connsiteY2" fmla="*/ 2115 h 9616"/>
                <a:gd name="connsiteX3" fmla="*/ 1346 w 10000"/>
                <a:gd name="connsiteY3" fmla="*/ 2115 h 9616"/>
                <a:gd name="connsiteX4" fmla="*/ 1346 w 10000"/>
                <a:gd name="connsiteY4" fmla="*/ 2693 h 9616"/>
                <a:gd name="connsiteX5" fmla="*/ 1154 w 10000"/>
                <a:gd name="connsiteY5" fmla="*/ 2500 h 9616"/>
                <a:gd name="connsiteX6" fmla="*/ 962 w 10000"/>
                <a:gd name="connsiteY6" fmla="*/ 4808 h 9616"/>
                <a:gd name="connsiteX7" fmla="*/ 385 w 10000"/>
                <a:gd name="connsiteY7" fmla="*/ 5193 h 9616"/>
                <a:gd name="connsiteX8" fmla="*/ 192 w 10000"/>
                <a:gd name="connsiteY8" fmla="*/ 6155 h 9616"/>
                <a:gd name="connsiteX9" fmla="*/ 0 w 10000"/>
                <a:gd name="connsiteY9" fmla="*/ 6731 h 9616"/>
                <a:gd name="connsiteX10" fmla="*/ 577 w 10000"/>
                <a:gd name="connsiteY10" fmla="*/ 7886 h 9616"/>
                <a:gd name="connsiteX11" fmla="*/ 962 w 10000"/>
                <a:gd name="connsiteY11" fmla="*/ 8654 h 9616"/>
                <a:gd name="connsiteX12" fmla="*/ 1538 w 10000"/>
                <a:gd name="connsiteY12" fmla="*/ 9616 h 9616"/>
                <a:gd name="connsiteX13" fmla="*/ 1030 w 10000"/>
                <a:gd name="connsiteY13" fmla="*/ 8675 h 9616"/>
                <a:gd name="connsiteX14" fmla="*/ 1782 w 10000"/>
                <a:gd name="connsiteY14" fmla="*/ 8320 h 9616"/>
                <a:gd name="connsiteX15" fmla="*/ 3364 w 10000"/>
                <a:gd name="connsiteY15" fmla="*/ 8819 h 9616"/>
                <a:gd name="connsiteX16" fmla="*/ 4620 w 10000"/>
                <a:gd name="connsiteY16" fmla="*/ 8670 h 9616"/>
                <a:gd name="connsiteX17" fmla="*/ 5020 w 10000"/>
                <a:gd name="connsiteY17" fmla="*/ 7801 h 9616"/>
                <a:gd name="connsiteX18" fmla="*/ 5567 w 10000"/>
                <a:gd name="connsiteY18" fmla="*/ 8505 h 9616"/>
                <a:gd name="connsiteX19" fmla="*/ 6262 w 10000"/>
                <a:gd name="connsiteY19" fmla="*/ 6869 h 9616"/>
                <a:gd name="connsiteX20" fmla="*/ 6454 w 10000"/>
                <a:gd name="connsiteY20" fmla="*/ 6822 h 9616"/>
                <a:gd name="connsiteX21" fmla="*/ 6898 w 10000"/>
                <a:gd name="connsiteY21" fmla="*/ 8112 h 9616"/>
                <a:gd name="connsiteX22" fmla="*/ 7500 w 10000"/>
                <a:gd name="connsiteY22" fmla="*/ 8079 h 9616"/>
                <a:gd name="connsiteX23" fmla="*/ 8269 w 10000"/>
                <a:gd name="connsiteY23" fmla="*/ 7308 h 9616"/>
                <a:gd name="connsiteX24" fmla="*/ 8846 w 10000"/>
                <a:gd name="connsiteY24" fmla="*/ 6155 h 9616"/>
                <a:gd name="connsiteX25" fmla="*/ 9038 w 10000"/>
                <a:gd name="connsiteY25" fmla="*/ 4038 h 9616"/>
                <a:gd name="connsiteX26" fmla="*/ 9615 w 10000"/>
                <a:gd name="connsiteY26" fmla="*/ 3655 h 9616"/>
                <a:gd name="connsiteX27" fmla="*/ 10000 w 10000"/>
                <a:gd name="connsiteY27" fmla="*/ 3464 h 9616"/>
                <a:gd name="connsiteX28" fmla="*/ 9615 w 10000"/>
                <a:gd name="connsiteY28" fmla="*/ 2500 h 9616"/>
                <a:gd name="connsiteX29" fmla="*/ 9038 w 10000"/>
                <a:gd name="connsiteY29" fmla="*/ 769 h 9616"/>
                <a:gd name="connsiteX30" fmla="*/ 8462 w 10000"/>
                <a:gd name="connsiteY30" fmla="*/ 0 h 9616"/>
                <a:gd name="connsiteX31" fmla="*/ 8077 w 10000"/>
                <a:gd name="connsiteY31" fmla="*/ 385 h 9616"/>
                <a:gd name="connsiteX32" fmla="*/ 7115 w 10000"/>
                <a:gd name="connsiteY32" fmla="*/ 961 h 9616"/>
                <a:gd name="connsiteX0" fmla="*/ 7115 w 10000"/>
                <a:gd name="connsiteY0" fmla="*/ 999 h 9198"/>
                <a:gd name="connsiteX1" fmla="*/ 2115 w 10000"/>
                <a:gd name="connsiteY1" fmla="*/ 999 h 9198"/>
                <a:gd name="connsiteX2" fmla="*/ 1923 w 10000"/>
                <a:gd name="connsiteY2" fmla="*/ 2199 h 9198"/>
                <a:gd name="connsiteX3" fmla="*/ 1346 w 10000"/>
                <a:gd name="connsiteY3" fmla="*/ 2199 h 9198"/>
                <a:gd name="connsiteX4" fmla="*/ 1346 w 10000"/>
                <a:gd name="connsiteY4" fmla="*/ 2801 h 9198"/>
                <a:gd name="connsiteX5" fmla="*/ 1154 w 10000"/>
                <a:gd name="connsiteY5" fmla="*/ 2600 h 9198"/>
                <a:gd name="connsiteX6" fmla="*/ 962 w 10000"/>
                <a:gd name="connsiteY6" fmla="*/ 5000 h 9198"/>
                <a:gd name="connsiteX7" fmla="*/ 385 w 10000"/>
                <a:gd name="connsiteY7" fmla="*/ 5400 h 9198"/>
                <a:gd name="connsiteX8" fmla="*/ 192 w 10000"/>
                <a:gd name="connsiteY8" fmla="*/ 6401 h 9198"/>
                <a:gd name="connsiteX9" fmla="*/ 0 w 10000"/>
                <a:gd name="connsiteY9" fmla="*/ 7000 h 9198"/>
                <a:gd name="connsiteX10" fmla="*/ 577 w 10000"/>
                <a:gd name="connsiteY10" fmla="*/ 8201 h 9198"/>
                <a:gd name="connsiteX11" fmla="*/ 962 w 10000"/>
                <a:gd name="connsiteY11" fmla="*/ 9000 h 9198"/>
                <a:gd name="connsiteX12" fmla="*/ 1030 w 10000"/>
                <a:gd name="connsiteY12" fmla="*/ 9021 h 9198"/>
                <a:gd name="connsiteX13" fmla="*/ 1782 w 10000"/>
                <a:gd name="connsiteY13" fmla="*/ 8652 h 9198"/>
                <a:gd name="connsiteX14" fmla="*/ 3364 w 10000"/>
                <a:gd name="connsiteY14" fmla="*/ 9171 h 9198"/>
                <a:gd name="connsiteX15" fmla="*/ 4620 w 10000"/>
                <a:gd name="connsiteY15" fmla="*/ 9016 h 9198"/>
                <a:gd name="connsiteX16" fmla="*/ 5020 w 10000"/>
                <a:gd name="connsiteY16" fmla="*/ 8113 h 9198"/>
                <a:gd name="connsiteX17" fmla="*/ 5567 w 10000"/>
                <a:gd name="connsiteY17" fmla="*/ 8845 h 9198"/>
                <a:gd name="connsiteX18" fmla="*/ 6262 w 10000"/>
                <a:gd name="connsiteY18" fmla="*/ 7143 h 9198"/>
                <a:gd name="connsiteX19" fmla="*/ 6454 w 10000"/>
                <a:gd name="connsiteY19" fmla="*/ 7094 h 9198"/>
                <a:gd name="connsiteX20" fmla="*/ 6898 w 10000"/>
                <a:gd name="connsiteY20" fmla="*/ 8436 h 9198"/>
                <a:gd name="connsiteX21" fmla="*/ 7500 w 10000"/>
                <a:gd name="connsiteY21" fmla="*/ 8402 h 9198"/>
                <a:gd name="connsiteX22" fmla="*/ 8269 w 10000"/>
                <a:gd name="connsiteY22" fmla="*/ 7600 h 9198"/>
                <a:gd name="connsiteX23" fmla="*/ 8846 w 10000"/>
                <a:gd name="connsiteY23" fmla="*/ 6401 h 9198"/>
                <a:gd name="connsiteX24" fmla="*/ 9038 w 10000"/>
                <a:gd name="connsiteY24" fmla="*/ 4199 h 9198"/>
                <a:gd name="connsiteX25" fmla="*/ 9615 w 10000"/>
                <a:gd name="connsiteY25" fmla="*/ 3801 h 9198"/>
                <a:gd name="connsiteX26" fmla="*/ 10000 w 10000"/>
                <a:gd name="connsiteY26" fmla="*/ 3602 h 9198"/>
                <a:gd name="connsiteX27" fmla="*/ 9615 w 10000"/>
                <a:gd name="connsiteY27" fmla="*/ 2600 h 9198"/>
                <a:gd name="connsiteX28" fmla="*/ 9038 w 10000"/>
                <a:gd name="connsiteY28" fmla="*/ 800 h 9198"/>
                <a:gd name="connsiteX29" fmla="*/ 8462 w 10000"/>
                <a:gd name="connsiteY29" fmla="*/ 0 h 9198"/>
                <a:gd name="connsiteX30" fmla="*/ 8077 w 10000"/>
                <a:gd name="connsiteY30" fmla="*/ 400 h 9198"/>
                <a:gd name="connsiteX31" fmla="*/ 7115 w 10000"/>
                <a:gd name="connsiteY31" fmla="*/ 999 h 9198"/>
                <a:gd name="connsiteX0" fmla="*/ 7115 w 10000"/>
                <a:gd name="connsiteY0" fmla="*/ 1086 h 9971"/>
                <a:gd name="connsiteX1" fmla="*/ 2115 w 10000"/>
                <a:gd name="connsiteY1" fmla="*/ 1086 h 9971"/>
                <a:gd name="connsiteX2" fmla="*/ 1923 w 10000"/>
                <a:gd name="connsiteY2" fmla="*/ 2391 h 9971"/>
                <a:gd name="connsiteX3" fmla="*/ 1346 w 10000"/>
                <a:gd name="connsiteY3" fmla="*/ 2391 h 9971"/>
                <a:gd name="connsiteX4" fmla="*/ 1346 w 10000"/>
                <a:gd name="connsiteY4" fmla="*/ 3045 h 9971"/>
                <a:gd name="connsiteX5" fmla="*/ 1154 w 10000"/>
                <a:gd name="connsiteY5" fmla="*/ 2827 h 9971"/>
                <a:gd name="connsiteX6" fmla="*/ 962 w 10000"/>
                <a:gd name="connsiteY6" fmla="*/ 5436 h 9971"/>
                <a:gd name="connsiteX7" fmla="*/ 385 w 10000"/>
                <a:gd name="connsiteY7" fmla="*/ 5871 h 9971"/>
                <a:gd name="connsiteX8" fmla="*/ 192 w 10000"/>
                <a:gd name="connsiteY8" fmla="*/ 6959 h 9971"/>
                <a:gd name="connsiteX9" fmla="*/ 0 w 10000"/>
                <a:gd name="connsiteY9" fmla="*/ 7610 h 9971"/>
                <a:gd name="connsiteX10" fmla="*/ 577 w 10000"/>
                <a:gd name="connsiteY10" fmla="*/ 8916 h 9971"/>
                <a:gd name="connsiteX11" fmla="*/ 962 w 10000"/>
                <a:gd name="connsiteY11" fmla="*/ 9785 h 9971"/>
                <a:gd name="connsiteX12" fmla="*/ 1030 w 10000"/>
                <a:gd name="connsiteY12" fmla="*/ 9808 h 9971"/>
                <a:gd name="connsiteX13" fmla="*/ 1782 w 10000"/>
                <a:gd name="connsiteY13" fmla="*/ 9406 h 9971"/>
                <a:gd name="connsiteX14" fmla="*/ 3364 w 10000"/>
                <a:gd name="connsiteY14" fmla="*/ 9971 h 9971"/>
                <a:gd name="connsiteX15" fmla="*/ 4620 w 10000"/>
                <a:gd name="connsiteY15" fmla="*/ 9802 h 9971"/>
                <a:gd name="connsiteX16" fmla="*/ 5020 w 10000"/>
                <a:gd name="connsiteY16" fmla="*/ 8820 h 9971"/>
                <a:gd name="connsiteX17" fmla="*/ 5567 w 10000"/>
                <a:gd name="connsiteY17" fmla="*/ 9616 h 9971"/>
                <a:gd name="connsiteX18" fmla="*/ 6262 w 10000"/>
                <a:gd name="connsiteY18" fmla="*/ 7766 h 9971"/>
                <a:gd name="connsiteX19" fmla="*/ 6454 w 10000"/>
                <a:gd name="connsiteY19" fmla="*/ 7713 h 9971"/>
                <a:gd name="connsiteX20" fmla="*/ 6898 w 10000"/>
                <a:gd name="connsiteY20" fmla="*/ 9172 h 9971"/>
                <a:gd name="connsiteX21" fmla="*/ 7500 w 10000"/>
                <a:gd name="connsiteY21" fmla="*/ 9135 h 9971"/>
                <a:gd name="connsiteX22" fmla="*/ 8269 w 10000"/>
                <a:gd name="connsiteY22" fmla="*/ 8263 h 9971"/>
                <a:gd name="connsiteX23" fmla="*/ 8846 w 10000"/>
                <a:gd name="connsiteY23" fmla="*/ 6959 h 9971"/>
                <a:gd name="connsiteX24" fmla="*/ 9038 w 10000"/>
                <a:gd name="connsiteY24" fmla="*/ 4565 h 9971"/>
                <a:gd name="connsiteX25" fmla="*/ 9615 w 10000"/>
                <a:gd name="connsiteY25" fmla="*/ 4132 h 9971"/>
                <a:gd name="connsiteX26" fmla="*/ 10000 w 10000"/>
                <a:gd name="connsiteY26" fmla="*/ 3916 h 9971"/>
                <a:gd name="connsiteX27" fmla="*/ 9615 w 10000"/>
                <a:gd name="connsiteY27" fmla="*/ 2827 h 9971"/>
                <a:gd name="connsiteX28" fmla="*/ 9038 w 10000"/>
                <a:gd name="connsiteY28" fmla="*/ 870 h 9971"/>
                <a:gd name="connsiteX29" fmla="*/ 8462 w 10000"/>
                <a:gd name="connsiteY29" fmla="*/ 0 h 9971"/>
                <a:gd name="connsiteX30" fmla="*/ 8077 w 10000"/>
                <a:gd name="connsiteY30" fmla="*/ 435 h 9971"/>
                <a:gd name="connsiteX31" fmla="*/ 7115 w 10000"/>
                <a:gd name="connsiteY31" fmla="*/ 1086 h 9971"/>
                <a:gd name="connsiteX0" fmla="*/ 7115 w 10000"/>
                <a:gd name="connsiteY0" fmla="*/ 1089 h 10000"/>
                <a:gd name="connsiteX1" fmla="*/ 2115 w 10000"/>
                <a:gd name="connsiteY1" fmla="*/ 1089 h 10000"/>
                <a:gd name="connsiteX2" fmla="*/ 1923 w 10000"/>
                <a:gd name="connsiteY2" fmla="*/ 2398 h 10000"/>
                <a:gd name="connsiteX3" fmla="*/ 1346 w 10000"/>
                <a:gd name="connsiteY3" fmla="*/ 2398 h 10000"/>
                <a:gd name="connsiteX4" fmla="*/ 1346 w 10000"/>
                <a:gd name="connsiteY4" fmla="*/ 3054 h 10000"/>
                <a:gd name="connsiteX5" fmla="*/ 1154 w 10000"/>
                <a:gd name="connsiteY5" fmla="*/ 2835 h 10000"/>
                <a:gd name="connsiteX6" fmla="*/ 962 w 10000"/>
                <a:gd name="connsiteY6" fmla="*/ 5452 h 10000"/>
                <a:gd name="connsiteX7" fmla="*/ 385 w 10000"/>
                <a:gd name="connsiteY7" fmla="*/ 5888 h 10000"/>
                <a:gd name="connsiteX8" fmla="*/ 192 w 10000"/>
                <a:gd name="connsiteY8" fmla="*/ 6979 h 10000"/>
                <a:gd name="connsiteX9" fmla="*/ 0 w 10000"/>
                <a:gd name="connsiteY9" fmla="*/ 7632 h 10000"/>
                <a:gd name="connsiteX10" fmla="*/ 577 w 10000"/>
                <a:gd name="connsiteY10" fmla="*/ 8942 h 10000"/>
                <a:gd name="connsiteX11" fmla="*/ 962 w 10000"/>
                <a:gd name="connsiteY11" fmla="*/ 9813 h 10000"/>
                <a:gd name="connsiteX12" fmla="*/ 1030 w 10000"/>
                <a:gd name="connsiteY12" fmla="*/ 9837 h 10000"/>
                <a:gd name="connsiteX13" fmla="*/ 1782 w 10000"/>
                <a:gd name="connsiteY13" fmla="*/ 9433 h 10000"/>
                <a:gd name="connsiteX14" fmla="*/ 3364 w 10000"/>
                <a:gd name="connsiteY14" fmla="*/ 10000 h 10000"/>
                <a:gd name="connsiteX15" fmla="*/ 4620 w 10000"/>
                <a:gd name="connsiteY15" fmla="*/ 9831 h 10000"/>
                <a:gd name="connsiteX16" fmla="*/ 5020 w 10000"/>
                <a:gd name="connsiteY16" fmla="*/ 8846 h 10000"/>
                <a:gd name="connsiteX17" fmla="*/ 5567 w 10000"/>
                <a:gd name="connsiteY17" fmla="*/ 9644 h 10000"/>
                <a:gd name="connsiteX18" fmla="*/ 6262 w 10000"/>
                <a:gd name="connsiteY18" fmla="*/ 7789 h 10000"/>
                <a:gd name="connsiteX19" fmla="*/ 6454 w 10000"/>
                <a:gd name="connsiteY19" fmla="*/ 7735 h 10000"/>
                <a:gd name="connsiteX20" fmla="*/ 6898 w 10000"/>
                <a:gd name="connsiteY20" fmla="*/ 9199 h 10000"/>
                <a:gd name="connsiteX21" fmla="*/ 7500 w 10000"/>
                <a:gd name="connsiteY21" fmla="*/ 9162 h 10000"/>
                <a:gd name="connsiteX22" fmla="*/ 8269 w 10000"/>
                <a:gd name="connsiteY22" fmla="*/ 8287 h 10000"/>
                <a:gd name="connsiteX23" fmla="*/ 8846 w 10000"/>
                <a:gd name="connsiteY23" fmla="*/ 6979 h 10000"/>
                <a:gd name="connsiteX24" fmla="*/ 9038 w 10000"/>
                <a:gd name="connsiteY24" fmla="*/ 4578 h 10000"/>
                <a:gd name="connsiteX25" fmla="*/ 9615 w 10000"/>
                <a:gd name="connsiteY25" fmla="*/ 4144 h 10000"/>
                <a:gd name="connsiteX26" fmla="*/ 10000 w 10000"/>
                <a:gd name="connsiteY26" fmla="*/ 3927 h 10000"/>
                <a:gd name="connsiteX27" fmla="*/ 9615 w 10000"/>
                <a:gd name="connsiteY27" fmla="*/ 2835 h 10000"/>
                <a:gd name="connsiteX28" fmla="*/ 9038 w 10000"/>
                <a:gd name="connsiteY28" fmla="*/ 873 h 10000"/>
                <a:gd name="connsiteX29" fmla="*/ 8462 w 10000"/>
                <a:gd name="connsiteY29" fmla="*/ 0 h 10000"/>
                <a:gd name="connsiteX30" fmla="*/ 8077 w 10000"/>
                <a:gd name="connsiteY30" fmla="*/ 436 h 10000"/>
                <a:gd name="connsiteX31" fmla="*/ 7115 w 10000"/>
                <a:gd name="connsiteY31" fmla="*/ 1089 h 10000"/>
                <a:gd name="connsiteX0" fmla="*/ 7115 w 10000"/>
                <a:gd name="connsiteY0" fmla="*/ 1089 h 10000"/>
                <a:gd name="connsiteX1" fmla="*/ 2115 w 10000"/>
                <a:gd name="connsiteY1" fmla="*/ 1089 h 10000"/>
                <a:gd name="connsiteX2" fmla="*/ 1923 w 10000"/>
                <a:gd name="connsiteY2" fmla="*/ 2398 h 10000"/>
                <a:gd name="connsiteX3" fmla="*/ 1346 w 10000"/>
                <a:gd name="connsiteY3" fmla="*/ 2398 h 10000"/>
                <a:gd name="connsiteX4" fmla="*/ 1346 w 10000"/>
                <a:gd name="connsiteY4" fmla="*/ 3054 h 10000"/>
                <a:gd name="connsiteX5" fmla="*/ 1154 w 10000"/>
                <a:gd name="connsiteY5" fmla="*/ 2835 h 10000"/>
                <a:gd name="connsiteX6" fmla="*/ 962 w 10000"/>
                <a:gd name="connsiteY6" fmla="*/ 5452 h 10000"/>
                <a:gd name="connsiteX7" fmla="*/ 385 w 10000"/>
                <a:gd name="connsiteY7" fmla="*/ 5888 h 10000"/>
                <a:gd name="connsiteX8" fmla="*/ 192 w 10000"/>
                <a:gd name="connsiteY8" fmla="*/ 6979 h 10000"/>
                <a:gd name="connsiteX9" fmla="*/ 0 w 10000"/>
                <a:gd name="connsiteY9" fmla="*/ 7632 h 10000"/>
                <a:gd name="connsiteX10" fmla="*/ 577 w 10000"/>
                <a:gd name="connsiteY10" fmla="*/ 8942 h 10000"/>
                <a:gd name="connsiteX11" fmla="*/ 962 w 10000"/>
                <a:gd name="connsiteY11" fmla="*/ 9813 h 10000"/>
                <a:gd name="connsiteX12" fmla="*/ 1030 w 10000"/>
                <a:gd name="connsiteY12" fmla="*/ 9837 h 10000"/>
                <a:gd name="connsiteX13" fmla="*/ 1782 w 10000"/>
                <a:gd name="connsiteY13" fmla="*/ 9433 h 10000"/>
                <a:gd name="connsiteX14" fmla="*/ 3364 w 10000"/>
                <a:gd name="connsiteY14" fmla="*/ 10000 h 10000"/>
                <a:gd name="connsiteX15" fmla="*/ 4620 w 10000"/>
                <a:gd name="connsiteY15" fmla="*/ 9831 h 10000"/>
                <a:gd name="connsiteX16" fmla="*/ 5020 w 10000"/>
                <a:gd name="connsiteY16" fmla="*/ 8846 h 10000"/>
                <a:gd name="connsiteX17" fmla="*/ 5567 w 10000"/>
                <a:gd name="connsiteY17" fmla="*/ 9644 h 10000"/>
                <a:gd name="connsiteX18" fmla="*/ 6262 w 10000"/>
                <a:gd name="connsiteY18" fmla="*/ 7789 h 10000"/>
                <a:gd name="connsiteX19" fmla="*/ 6454 w 10000"/>
                <a:gd name="connsiteY19" fmla="*/ 7735 h 10000"/>
                <a:gd name="connsiteX20" fmla="*/ 6898 w 10000"/>
                <a:gd name="connsiteY20" fmla="*/ 9199 h 10000"/>
                <a:gd name="connsiteX21" fmla="*/ 7500 w 10000"/>
                <a:gd name="connsiteY21" fmla="*/ 9162 h 10000"/>
                <a:gd name="connsiteX22" fmla="*/ 8269 w 10000"/>
                <a:gd name="connsiteY22" fmla="*/ 8287 h 10000"/>
                <a:gd name="connsiteX23" fmla="*/ 8846 w 10000"/>
                <a:gd name="connsiteY23" fmla="*/ 6979 h 10000"/>
                <a:gd name="connsiteX24" fmla="*/ 9038 w 10000"/>
                <a:gd name="connsiteY24" fmla="*/ 4578 h 10000"/>
                <a:gd name="connsiteX25" fmla="*/ 9615 w 10000"/>
                <a:gd name="connsiteY25" fmla="*/ 4144 h 10000"/>
                <a:gd name="connsiteX26" fmla="*/ 10000 w 10000"/>
                <a:gd name="connsiteY26" fmla="*/ 3927 h 10000"/>
                <a:gd name="connsiteX27" fmla="*/ 9615 w 10000"/>
                <a:gd name="connsiteY27" fmla="*/ 2835 h 10000"/>
                <a:gd name="connsiteX28" fmla="*/ 9038 w 10000"/>
                <a:gd name="connsiteY28" fmla="*/ 873 h 10000"/>
                <a:gd name="connsiteX29" fmla="*/ 8462 w 10000"/>
                <a:gd name="connsiteY29" fmla="*/ 0 h 10000"/>
                <a:gd name="connsiteX30" fmla="*/ 8077 w 10000"/>
                <a:gd name="connsiteY30" fmla="*/ 436 h 10000"/>
                <a:gd name="connsiteX31" fmla="*/ 7115 w 10000"/>
                <a:gd name="connsiteY31" fmla="*/ 1089 h 10000"/>
                <a:gd name="connsiteX0" fmla="*/ 7115 w 10000"/>
                <a:gd name="connsiteY0" fmla="*/ 1089 h 10000"/>
                <a:gd name="connsiteX1" fmla="*/ 2115 w 10000"/>
                <a:gd name="connsiteY1" fmla="*/ 1089 h 10000"/>
                <a:gd name="connsiteX2" fmla="*/ 1923 w 10000"/>
                <a:gd name="connsiteY2" fmla="*/ 2398 h 10000"/>
                <a:gd name="connsiteX3" fmla="*/ 1346 w 10000"/>
                <a:gd name="connsiteY3" fmla="*/ 2398 h 10000"/>
                <a:gd name="connsiteX4" fmla="*/ 1346 w 10000"/>
                <a:gd name="connsiteY4" fmla="*/ 3054 h 10000"/>
                <a:gd name="connsiteX5" fmla="*/ 1154 w 10000"/>
                <a:gd name="connsiteY5" fmla="*/ 2835 h 10000"/>
                <a:gd name="connsiteX6" fmla="*/ 962 w 10000"/>
                <a:gd name="connsiteY6" fmla="*/ 5452 h 10000"/>
                <a:gd name="connsiteX7" fmla="*/ 385 w 10000"/>
                <a:gd name="connsiteY7" fmla="*/ 5888 h 10000"/>
                <a:gd name="connsiteX8" fmla="*/ 192 w 10000"/>
                <a:gd name="connsiteY8" fmla="*/ 6979 h 10000"/>
                <a:gd name="connsiteX9" fmla="*/ 0 w 10000"/>
                <a:gd name="connsiteY9" fmla="*/ 7632 h 10000"/>
                <a:gd name="connsiteX10" fmla="*/ 577 w 10000"/>
                <a:gd name="connsiteY10" fmla="*/ 8942 h 10000"/>
                <a:gd name="connsiteX11" fmla="*/ 962 w 10000"/>
                <a:gd name="connsiteY11" fmla="*/ 9813 h 10000"/>
                <a:gd name="connsiteX12" fmla="*/ 1030 w 10000"/>
                <a:gd name="connsiteY12" fmla="*/ 9837 h 10000"/>
                <a:gd name="connsiteX13" fmla="*/ 1782 w 10000"/>
                <a:gd name="connsiteY13" fmla="*/ 9433 h 10000"/>
                <a:gd name="connsiteX14" fmla="*/ 3364 w 10000"/>
                <a:gd name="connsiteY14" fmla="*/ 10000 h 10000"/>
                <a:gd name="connsiteX15" fmla="*/ 4620 w 10000"/>
                <a:gd name="connsiteY15" fmla="*/ 9831 h 10000"/>
                <a:gd name="connsiteX16" fmla="*/ 5020 w 10000"/>
                <a:gd name="connsiteY16" fmla="*/ 8846 h 10000"/>
                <a:gd name="connsiteX17" fmla="*/ 5567 w 10000"/>
                <a:gd name="connsiteY17" fmla="*/ 9644 h 10000"/>
                <a:gd name="connsiteX18" fmla="*/ 6262 w 10000"/>
                <a:gd name="connsiteY18" fmla="*/ 7789 h 10000"/>
                <a:gd name="connsiteX19" fmla="*/ 6454 w 10000"/>
                <a:gd name="connsiteY19" fmla="*/ 7735 h 10000"/>
                <a:gd name="connsiteX20" fmla="*/ 6898 w 10000"/>
                <a:gd name="connsiteY20" fmla="*/ 9199 h 10000"/>
                <a:gd name="connsiteX21" fmla="*/ 7500 w 10000"/>
                <a:gd name="connsiteY21" fmla="*/ 9162 h 10000"/>
                <a:gd name="connsiteX22" fmla="*/ 8269 w 10000"/>
                <a:gd name="connsiteY22" fmla="*/ 8287 h 10000"/>
                <a:gd name="connsiteX23" fmla="*/ 8846 w 10000"/>
                <a:gd name="connsiteY23" fmla="*/ 6979 h 10000"/>
                <a:gd name="connsiteX24" fmla="*/ 9038 w 10000"/>
                <a:gd name="connsiteY24" fmla="*/ 4578 h 10000"/>
                <a:gd name="connsiteX25" fmla="*/ 9615 w 10000"/>
                <a:gd name="connsiteY25" fmla="*/ 4144 h 10000"/>
                <a:gd name="connsiteX26" fmla="*/ 10000 w 10000"/>
                <a:gd name="connsiteY26" fmla="*/ 3927 h 10000"/>
                <a:gd name="connsiteX27" fmla="*/ 9615 w 10000"/>
                <a:gd name="connsiteY27" fmla="*/ 2835 h 10000"/>
                <a:gd name="connsiteX28" fmla="*/ 9038 w 10000"/>
                <a:gd name="connsiteY28" fmla="*/ 873 h 10000"/>
                <a:gd name="connsiteX29" fmla="*/ 8462 w 10000"/>
                <a:gd name="connsiteY29" fmla="*/ 0 h 10000"/>
                <a:gd name="connsiteX30" fmla="*/ 8077 w 10000"/>
                <a:gd name="connsiteY30" fmla="*/ 436 h 10000"/>
                <a:gd name="connsiteX31" fmla="*/ 7115 w 10000"/>
                <a:gd name="connsiteY31" fmla="*/ 1089 h 10000"/>
                <a:gd name="connsiteX0" fmla="*/ 7115 w 10000"/>
                <a:gd name="connsiteY0" fmla="*/ 1089 h 10000"/>
                <a:gd name="connsiteX1" fmla="*/ 2115 w 10000"/>
                <a:gd name="connsiteY1" fmla="*/ 1089 h 10000"/>
                <a:gd name="connsiteX2" fmla="*/ 1923 w 10000"/>
                <a:gd name="connsiteY2" fmla="*/ 2398 h 10000"/>
                <a:gd name="connsiteX3" fmla="*/ 1346 w 10000"/>
                <a:gd name="connsiteY3" fmla="*/ 2398 h 10000"/>
                <a:gd name="connsiteX4" fmla="*/ 1346 w 10000"/>
                <a:gd name="connsiteY4" fmla="*/ 3054 h 10000"/>
                <a:gd name="connsiteX5" fmla="*/ 1154 w 10000"/>
                <a:gd name="connsiteY5" fmla="*/ 2835 h 10000"/>
                <a:gd name="connsiteX6" fmla="*/ 962 w 10000"/>
                <a:gd name="connsiteY6" fmla="*/ 5452 h 10000"/>
                <a:gd name="connsiteX7" fmla="*/ 385 w 10000"/>
                <a:gd name="connsiteY7" fmla="*/ 5888 h 10000"/>
                <a:gd name="connsiteX8" fmla="*/ 192 w 10000"/>
                <a:gd name="connsiteY8" fmla="*/ 6979 h 10000"/>
                <a:gd name="connsiteX9" fmla="*/ 0 w 10000"/>
                <a:gd name="connsiteY9" fmla="*/ 7632 h 10000"/>
                <a:gd name="connsiteX10" fmla="*/ 577 w 10000"/>
                <a:gd name="connsiteY10" fmla="*/ 8942 h 10000"/>
                <a:gd name="connsiteX11" fmla="*/ 962 w 10000"/>
                <a:gd name="connsiteY11" fmla="*/ 9813 h 10000"/>
                <a:gd name="connsiteX12" fmla="*/ 1030 w 10000"/>
                <a:gd name="connsiteY12" fmla="*/ 9837 h 10000"/>
                <a:gd name="connsiteX13" fmla="*/ 1782 w 10000"/>
                <a:gd name="connsiteY13" fmla="*/ 9433 h 10000"/>
                <a:gd name="connsiteX14" fmla="*/ 3364 w 10000"/>
                <a:gd name="connsiteY14" fmla="*/ 10000 h 10000"/>
                <a:gd name="connsiteX15" fmla="*/ 4620 w 10000"/>
                <a:gd name="connsiteY15" fmla="*/ 9831 h 10000"/>
                <a:gd name="connsiteX16" fmla="*/ 5020 w 10000"/>
                <a:gd name="connsiteY16" fmla="*/ 8846 h 10000"/>
                <a:gd name="connsiteX17" fmla="*/ 5567 w 10000"/>
                <a:gd name="connsiteY17" fmla="*/ 9644 h 10000"/>
                <a:gd name="connsiteX18" fmla="*/ 6262 w 10000"/>
                <a:gd name="connsiteY18" fmla="*/ 7789 h 10000"/>
                <a:gd name="connsiteX19" fmla="*/ 6454 w 10000"/>
                <a:gd name="connsiteY19" fmla="*/ 7735 h 10000"/>
                <a:gd name="connsiteX20" fmla="*/ 6898 w 10000"/>
                <a:gd name="connsiteY20" fmla="*/ 9199 h 10000"/>
                <a:gd name="connsiteX21" fmla="*/ 7500 w 10000"/>
                <a:gd name="connsiteY21" fmla="*/ 9162 h 10000"/>
                <a:gd name="connsiteX22" fmla="*/ 8269 w 10000"/>
                <a:gd name="connsiteY22" fmla="*/ 8287 h 10000"/>
                <a:gd name="connsiteX23" fmla="*/ 8846 w 10000"/>
                <a:gd name="connsiteY23" fmla="*/ 6979 h 10000"/>
                <a:gd name="connsiteX24" fmla="*/ 9038 w 10000"/>
                <a:gd name="connsiteY24" fmla="*/ 4578 h 10000"/>
                <a:gd name="connsiteX25" fmla="*/ 9615 w 10000"/>
                <a:gd name="connsiteY25" fmla="*/ 4144 h 10000"/>
                <a:gd name="connsiteX26" fmla="*/ 10000 w 10000"/>
                <a:gd name="connsiteY26" fmla="*/ 3927 h 10000"/>
                <a:gd name="connsiteX27" fmla="*/ 9615 w 10000"/>
                <a:gd name="connsiteY27" fmla="*/ 2835 h 10000"/>
                <a:gd name="connsiteX28" fmla="*/ 9038 w 10000"/>
                <a:gd name="connsiteY28" fmla="*/ 873 h 10000"/>
                <a:gd name="connsiteX29" fmla="*/ 8462 w 10000"/>
                <a:gd name="connsiteY29" fmla="*/ 0 h 10000"/>
                <a:gd name="connsiteX30" fmla="*/ 8077 w 10000"/>
                <a:gd name="connsiteY30" fmla="*/ 436 h 10000"/>
                <a:gd name="connsiteX31" fmla="*/ 7115 w 10000"/>
                <a:gd name="connsiteY31" fmla="*/ 1089 h 10000"/>
                <a:gd name="connsiteX0" fmla="*/ 7115 w 10000"/>
                <a:gd name="connsiteY0" fmla="*/ 1089 h 10000"/>
                <a:gd name="connsiteX1" fmla="*/ 2115 w 10000"/>
                <a:gd name="connsiteY1" fmla="*/ 1089 h 10000"/>
                <a:gd name="connsiteX2" fmla="*/ 1923 w 10000"/>
                <a:gd name="connsiteY2" fmla="*/ 2398 h 10000"/>
                <a:gd name="connsiteX3" fmla="*/ 1346 w 10000"/>
                <a:gd name="connsiteY3" fmla="*/ 2398 h 10000"/>
                <a:gd name="connsiteX4" fmla="*/ 1346 w 10000"/>
                <a:gd name="connsiteY4" fmla="*/ 3054 h 10000"/>
                <a:gd name="connsiteX5" fmla="*/ 1154 w 10000"/>
                <a:gd name="connsiteY5" fmla="*/ 2835 h 10000"/>
                <a:gd name="connsiteX6" fmla="*/ 962 w 10000"/>
                <a:gd name="connsiteY6" fmla="*/ 5452 h 10000"/>
                <a:gd name="connsiteX7" fmla="*/ 385 w 10000"/>
                <a:gd name="connsiteY7" fmla="*/ 5888 h 10000"/>
                <a:gd name="connsiteX8" fmla="*/ 192 w 10000"/>
                <a:gd name="connsiteY8" fmla="*/ 6979 h 10000"/>
                <a:gd name="connsiteX9" fmla="*/ 0 w 10000"/>
                <a:gd name="connsiteY9" fmla="*/ 7632 h 10000"/>
                <a:gd name="connsiteX10" fmla="*/ 577 w 10000"/>
                <a:gd name="connsiteY10" fmla="*/ 8942 h 10000"/>
                <a:gd name="connsiteX11" fmla="*/ 962 w 10000"/>
                <a:gd name="connsiteY11" fmla="*/ 9813 h 10000"/>
                <a:gd name="connsiteX12" fmla="*/ 1030 w 10000"/>
                <a:gd name="connsiteY12" fmla="*/ 9837 h 10000"/>
                <a:gd name="connsiteX13" fmla="*/ 1782 w 10000"/>
                <a:gd name="connsiteY13" fmla="*/ 9433 h 10000"/>
                <a:gd name="connsiteX14" fmla="*/ 3364 w 10000"/>
                <a:gd name="connsiteY14" fmla="*/ 10000 h 10000"/>
                <a:gd name="connsiteX15" fmla="*/ 4620 w 10000"/>
                <a:gd name="connsiteY15" fmla="*/ 9831 h 10000"/>
                <a:gd name="connsiteX16" fmla="*/ 5020 w 10000"/>
                <a:gd name="connsiteY16" fmla="*/ 8846 h 10000"/>
                <a:gd name="connsiteX17" fmla="*/ 5567 w 10000"/>
                <a:gd name="connsiteY17" fmla="*/ 9644 h 10000"/>
                <a:gd name="connsiteX18" fmla="*/ 6262 w 10000"/>
                <a:gd name="connsiteY18" fmla="*/ 7789 h 10000"/>
                <a:gd name="connsiteX19" fmla="*/ 6454 w 10000"/>
                <a:gd name="connsiteY19" fmla="*/ 7735 h 10000"/>
                <a:gd name="connsiteX20" fmla="*/ 6898 w 10000"/>
                <a:gd name="connsiteY20" fmla="*/ 9199 h 10000"/>
                <a:gd name="connsiteX21" fmla="*/ 7500 w 10000"/>
                <a:gd name="connsiteY21" fmla="*/ 9162 h 10000"/>
                <a:gd name="connsiteX22" fmla="*/ 8269 w 10000"/>
                <a:gd name="connsiteY22" fmla="*/ 8287 h 10000"/>
                <a:gd name="connsiteX23" fmla="*/ 8846 w 10000"/>
                <a:gd name="connsiteY23" fmla="*/ 6979 h 10000"/>
                <a:gd name="connsiteX24" fmla="*/ 9038 w 10000"/>
                <a:gd name="connsiteY24" fmla="*/ 4578 h 10000"/>
                <a:gd name="connsiteX25" fmla="*/ 9615 w 10000"/>
                <a:gd name="connsiteY25" fmla="*/ 4144 h 10000"/>
                <a:gd name="connsiteX26" fmla="*/ 10000 w 10000"/>
                <a:gd name="connsiteY26" fmla="*/ 3927 h 10000"/>
                <a:gd name="connsiteX27" fmla="*/ 9615 w 10000"/>
                <a:gd name="connsiteY27" fmla="*/ 2835 h 10000"/>
                <a:gd name="connsiteX28" fmla="*/ 9038 w 10000"/>
                <a:gd name="connsiteY28" fmla="*/ 873 h 10000"/>
                <a:gd name="connsiteX29" fmla="*/ 8462 w 10000"/>
                <a:gd name="connsiteY29" fmla="*/ 0 h 10000"/>
                <a:gd name="connsiteX30" fmla="*/ 8077 w 10000"/>
                <a:gd name="connsiteY30" fmla="*/ 436 h 10000"/>
                <a:gd name="connsiteX31" fmla="*/ 7115 w 10000"/>
                <a:gd name="connsiteY31" fmla="*/ 1089 h 10000"/>
                <a:gd name="connsiteX0" fmla="*/ 7115 w 10000"/>
                <a:gd name="connsiteY0" fmla="*/ 1089 h 10002"/>
                <a:gd name="connsiteX1" fmla="*/ 2115 w 10000"/>
                <a:gd name="connsiteY1" fmla="*/ 1089 h 10002"/>
                <a:gd name="connsiteX2" fmla="*/ 1923 w 10000"/>
                <a:gd name="connsiteY2" fmla="*/ 2398 h 10002"/>
                <a:gd name="connsiteX3" fmla="*/ 1346 w 10000"/>
                <a:gd name="connsiteY3" fmla="*/ 2398 h 10002"/>
                <a:gd name="connsiteX4" fmla="*/ 1346 w 10000"/>
                <a:gd name="connsiteY4" fmla="*/ 3054 h 10002"/>
                <a:gd name="connsiteX5" fmla="*/ 1154 w 10000"/>
                <a:gd name="connsiteY5" fmla="*/ 2835 h 10002"/>
                <a:gd name="connsiteX6" fmla="*/ 962 w 10000"/>
                <a:gd name="connsiteY6" fmla="*/ 5452 h 10002"/>
                <a:gd name="connsiteX7" fmla="*/ 385 w 10000"/>
                <a:gd name="connsiteY7" fmla="*/ 5888 h 10002"/>
                <a:gd name="connsiteX8" fmla="*/ 192 w 10000"/>
                <a:gd name="connsiteY8" fmla="*/ 6979 h 10002"/>
                <a:gd name="connsiteX9" fmla="*/ 0 w 10000"/>
                <a:gd name="connsiteY9" fmla="*/ 7632 h 10002"/>
                <a:gd name="connsiteX10" fmla="*/ 577 w 10000"/>
                <a:gd name="connsiteY10" fmla="*/ 8942 h 10002"/>
                <a:gd name="connsiteX11" fmla="*/ 962 w 10000"/>
                <a:gd name="connsiteY11" fmla="*/ 9813 h 10002"/>
                <a:gd name="connsiteX12" fmla="*/ 1030 w 10000"/>
                <a:gd name="connsiteY12" fmla="*/ 9837 h 10002"/>
                <a:gd name="connsiteX13" fmla="*/ 1782 w 10000"/>
                <a:gd name="connsiteY13" fmla="*/ 9433 h 10002"/>
                <a:gd name="connsiteX14" fmla="*/ 3364 w 10000"/>
                <a:gd name="connsiteY14" fmla="*/ 10000 h 10002"/>
                <a:gd name="connsiteX15" fmla="*/ 4620 w 10000"/>
                <a:gd name="connsiteY15" fmla="*/ 9631 h 10002"/>
                <a:gd name="connsiteX16" fmla="*/ 5020 w 10000"/>
                <a:gd name="connsiteY16" fmla="*/ 8846 h 10002"/>
                <a:gd name="connsiteX17" fmla="*/ 5567 w 10000"/>
                <a:gd name="connsiteY17" fmla="*/ 9644 h 10002"/>
                <a:gd name="connsiteX18" fmla="*/ 6262 w 10000"/>
                <a:gd name="connsiteY18" fmla="*/ 7789 h 10002"/>
                <a:gd name="connsiteX19" fmla="*/ 6454 w 10000"/>
                <a:gd name="connsiteY19" fmla="*/ 7735 h 10002"/>
                <a:gd name="connsiteX20" fmla="*/ 6898 w 10000"/>
                <a:gd name="connsiteY20" fmla="*/ 9199 h 10002"/>
                <a:gd name="connsiteX21" fmla="*/ 7500 w 10000"/>
                <a:gd name="connsiteY21" fmla="*/ 9162 h 10002"/>
                <a:gd name="connsiteX22" fmla="*/ 8269 w 10000"/>
                <a:gd name="connsiteY22" fmla="*/ 8287 h 10002"/>
                <a:gd name="connsiteX23" fmla="*/ 8846 w 10000"/>
                <a:gd name="connsiteY23" fmla="*/ 6979 h 10002"/>
                <a:gd name="connsiteX24" fmla="*/ 9038 w 10000"/>
                <a:gd name="connsiteY24" fmla="*/ 4578 h 10002"/>
                <a:gd name="connsiteX25" fmla="*/ 9615 w 10000"/>
                <a:gd name="connsiteY25" fmla="*/ 4144 h 10002"/>
                <a:gd name="connsiteX26" fmla="*/ 10000 w 10000"/>
                <a:gd name="connsiteY26" fmla="*/ 3927 h 10002"/>
                <a:gd name="connsiteX27" fmla="*/ 9615 w 10000"/>
                <a:gd name="connsiteY27" fmla="*/ 2835 h 10002"/>
                <a:gd name="connsiteX28" fmla="*/ 9038 w 10000"/>
                <a:gd name="connsiteY28" fmla="*/ 873 h 10002"/>
                <a:gd name="connsiteX29" fmla="*/ 8462 w 10000"/>
                <a:gd name="connsiteY29" fmla="*/ 0 h 10002"/>
                <a:gd name="connsiteX30" fmla="*/ 8077 w 10000"/>
                <a:gd name="connsiteY30" fmla="*/ 436 h 10002"/>
                <a:gd name="connsiteX31" fmla="*/ 7115 w 10000"/>
                <a:gd name="connsiteY31" fmla="*/ 1089 h 10002"/>
                <a:gd name="connsiteX0" fmla="*/ 7115 w 10000"/>
                <a:gd name="connsiteY0" fmla="*/ 1089 h 9837"/>
                <a:gd name="connsiteX1" fmla="*/ 2115 w 10000"/>
                <a:gd name="connsiteY1" fmla="*/ 1089 h 9837"/>
                <a:gd name="connsiteX2" fmla="*/ 1923 w 10000"/>
                <a:gd name="connsiteY2" fmla="*/ 2398 h 9837"/>
                <a:gd name="connsiteX3" fmla="*/ 1346 w 10000"/>
                <a:gd name="connsiteY3" fmla="*/ 2398 h 9837"/>
                <a:gd name="connsiteX4" fmla="*/ 1346 w 10000"/>
                <a:gd name="connsiteY4" fmla="*/ 3054 h 9837"/>
                <a:gd name="connsiteX5" fmla="*/ 1154 w 10000"/>
                <a:gd name="connsiteY5" fmla="*/ 2835 h 9837"/>
                <a:gd name="connsiteX6" fmla="*/ 962 w 10000"/>
                <a:gd name="connsiteY6" fmla="*/ 5452 h 9837"/>
                <a:gd name="connsiteX7" fmla="*/ 385 w 10000"/>
                <a:gd name="connsiteY7" fmla="*/ 5888 h 9837"/>
                <a:gd name="connsiteX8" fmla="*/ 192 w 10000"/>
                <a:gd name="connsiteY8" fmla="*/ 6979 h 9837"/>
                <a:gd name="connsiteX9" fmla="*/ 0 w 10000"/>
                <a:gd name="connsiteY9" fmla="*/ 7632 h 9837"/>
                <a:gd name="connsiteX10" fmla="*/ 577 w 10000"/>
                <a:gd name="connsiteY10" fmla="*/ 8942 h 9837"/>
                <a:gd name="connsiteX11" fmla="*/ 962 w 10000"/>
                <a:gd name="connsiteY11" fmla="*/ 9813 h 9837"/>
                <a:gd name="connsiteX12" fmla="*/ 1030 w 10000"/>
                <a:gd name="connsiteY12" fmla="*/ 9837 h 9837"/>
                <a:gd name="connsiteX13" fmla="*/ 1782 w 10000"/>
                <a:gd name="connsiteY13" fmla="*/ 9433 h 9837"/>
                <a:gd name="connsiteX14" fmla="*/ 3305 w 10000"/>
                <a:gd name="connsiteY14" fmla="*/ 9733 h 9837"/>
                <a:gd name="connsiteX15" fmla="*/ 4620 w 10000"/>
                <a:gd name="connsiteY15" fmla="*/ 9631 h 9837"/>
                <a:gd name="connsiteX16" fmla="*/ 5020 w 10000"/>
                <a:gd name="connsiteY16" fmla="*/ 8846 h 9837"/>
                <a:gd name="connsiteX17" fmla="*/ 5567 w 10000"/>
                <a:gd name="connsiteY17" fmla="*/ 9644 h 9837"/>
                <a:gd name="connsiteX18" fmla="*/ 6262 w 10000"/>
                <a:gd name="connsiteY18" fmla="*/ 7789 h 9837"/>
                <a:gd name="connsiteX19" fmla="*/ 6454 w 10000"/>
                <a:gd name="connsiteY19" fmla="*/ 7735 h 9837"/>
                <a:gd name="connsiteX20" fmla="*/ 6898 w 10000"/>
                <a:gd name="connsiteY20" fmla="*/ 9199 h 9837"/>
                <a:gd name="connsiteX21" fmla="*/ 7500 w 10000"/>
                <a:gd name="connsiteY21" fmla="*/ 9162 h 9837"/>
                <a:gd name="connsiteX22" fmla="*/ 8269 w 10000"/>
                <a:gd name="connsiteY22" fmla="*/ 8287 h 9837"/>
                <a:gd name="connsiteX23" fmla="*/ 8846 w 10000"/>
                <a:gd name="connsiteY23" fmla="*/ 6979 h 9837"/>
                <a:gd name="connsiteX24" fmla="*/ 9038 w 10000"/>
                <a:gd name="connsiteY24" fmla="*/ 4578 h 9837"/>
                <a:gd name="connsiteX25" fmla="*/ 9615 w 10000"/>
                <a:gd name="connsiteY25" fmla="*/ 4144 h 9837"/>
                <a:gd name="connsiteX26" fmla="*/ 10000 w 10000"/>
                <a:gd name="connsiteY26" fmla="*/ 3927 h 9837"/>
                <a:gd name="connsiteX27" fmla="*/ 9615 w 10000"/>
                <a:gd name="connsiteY27" fmla="*/ 2835 h 9837"/>
                <a:gd name="connsiteX28" fmla="*/ 9038 w 10000"/>
                <a:gd name="connsiteY28" fmla="*/ 873 h 9837"/>
                <a:gd name="connsiteX29" fmla="*/ 8462 w 10000"/>
                <a:gd name="connsiteY29" fmla="*/ 0 h 9837"/>
                <a:gd name="connsiteX30" fmla="*/ 8077 w 10000"/>
                <a:gd name="connsiteY30" fmla="*/ 436 h 9837"/>
                <a:gd name="connsiteX31" fmla="*/ 7115 w 10000"/>
                <a:gd name="connsiteY31" fmla="*/ 1089 h 9837"/>
                <a:gd name="connsiteX0" fmla="*/ 7115 w 10000"/>
                <a:gd name="connsiteY0" fmla="*/ 1107 h 10101"/>
                <a:gd name="connsiteX1" fmla="*/ 2115 w 10000"/>
                <a:gd name="connsiteY1" fmla="*/ 1107 h 10101"/>
                <a:gd name="connsiteX2" fmla="*/ 1923 w 10000"/>
                <a:gd name="connsiteY2" fmla="*/ 2438 h 10101"/>
                <a:gd name="connsiteX3" fmla="*/ 1346 w 10000"/>
                <a:gd name="connsiteY3" fmla="*/ 2438 h 10101"/>
                <a:gd name="connsiteX4" fmla="*/ 1346 w 10000"/>
                <a:gd name="connsiteY4" fmla="*/ 3105 h 10101"/>
                <a:gd name="connsiteX5" fmla="*/ 1154 w 10000"/>
                <a:gd name="connsiteY5" fmla="*/ 2882 h 10101"/>
                <a:gd name="connsiteX6" fmla="*/ 962 w 10000"/>
                <a:gd name="connsiteY6" fmla="*/ 5542 h 10101"/>
                <a:gd name="connsiteX7" fmla="*/ 385 w 10000"/>
                <a:gd name="connsiteY7" fmla="*/ 5986 h 10101"/>
                <a:gd name="connsiteX8" fmla="*/ 192 w 10000"/>
                <a:gd name="connsiteY8" fmla="*/ 7095 h 10101"/>
                <a:gd name="connsiteX9" fmla="*/ 0 w 10000"/>
                <a:gd name="connsiteY9" fmla="*/ 7758 h 10101"/>
                <a:gd name="connsiteX10" fmla="*/ 577 w 10000"/>
                <a:gd name="connsiteY10" fmla="*/ 9090 h 10101"/>
                <a:gd name="connsiteX11" fmla="*/ 962 w 10000"/>
                <a:gd name="connsiteY11" fmla="*/ 9976 h 10101"/>
                <a:gd name="connsiteX12" fmla="*/ 1030 w 10000"/>
                <a:gd name="connsiteY12" fmla="*/ 10000 h 10101"/>
                <a:gd name="connsiteX13" fmla="*/ 1782 w 10000"/>
                <a:gd name="connsiteY13" fmla="*/ 9589 h 10101"/>
                <a:gd name="connsiteX14" fmla="*/ 3305 w 10000"/>
                <a:gd name="connsiteY14" fmla="*/ 10097 h 10101"/>
                <a:gd name="connsiteX15" fmla="*/ 4620 w 10000"/>
                <a:gd name="connsiteY15" fmla="*/ 9791 h 10101"/>
                <a:gd name="connsiteX16" fmla="*/ 5020 w 10000"/>
                <a:gd name="connsiteY16" fmla="*/ 8993 h 10101"/>
                <a:gd name="connsiteX17" fmla="*/ 5567 w 10000"/>
                <a:gd name="connsiteY17" fmla="*/ 9804 h 10101"/>
                <a:gd name="connsiteX18" fmla="*/ 6262 w 10000"/>
                <a:gd name="connsiteY18" fmla="*/ 7918 h 10101"/>
                <a:gd name="connsiteX19" fmla="*/ 6454 w 10000"/>
                <a:gd name="connsiteY19" fmla="*/ 7863 h 10101"/>
                <a:gd name="connsiteX20" fmla="*/ 6898 w 10000"/>
                <a:gd name="connsiteY20" fmla="*/ 9351 h 10101"/>
                <a:gd name="connsiteX21" fmla="*/ 7500 w 10000"/>
                <a:gd name="connsiteY21" fmla="*/ 9314 h 10101"/>
                <a:gd name="connsiteX22" fmla="*/ 8269 w 10000"/>
                <a:gd name="connsiteY22" fmla="*/ 8424 h 10101"/>
                <a:gd name="connsiteX23" fmla="*/ 8846 w 10000"/>
                <a:gd name="connsiteY23" fmla="*/ 7095 h 10101"/>
                <a:gd name="connsiteX24" fmla="*/ 9038 w 10000"/>
                <a:gd name="connsiteY24" fmla="*/ 4654 h 10101"/>
                <a:gd name="connsiteX25" fmla="*/ 9615 w 10000"/>
                <a:gd name="connsiteY25" fmla="*/ 4213 h 10101"/>
                <a:gd name="connsiteX26" fmla="*/ 10000 w 10000"/>
                <a:gd name="connsiteY26" fmla="*/ 3992 h 10101"/>
                <a:gd name="connsiteX27" fmla="*/ 9615 w 10000"/>
                <a:gd name="connsiteY27" fmla="*/ 2882 h 10101"/>
                <a:gd name="connsiteX28" fmla="*/ 9038 w 10000"/>
                <a:gd name="connsiteY28" fmla="*/ 887 h 10101"/>
                <a:gd name="connsiteX29" fmla="*/ 8462 w 10000"/>
                <a:gd name="connsiteY29" fmla="*/ 0 h 10101"/>
                <a:gd name="connsiteX30" fmla="*/ 8077 w 10000"/>
                <a:gd name="connsiteY30" fmla="*/ 443 h 10101"/>
                <a:gd name="connsiteX31" fmla="*/ 7115 w 10000"/>
                <a:gd name="connsiteY31" fmla="*/ 1107 h 1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00" h="10101">
                  <a:moveTo>
                    <a:pt x="7115" y="1107"/>
                  </a:moveTo>
                  <a:lnTo>
                    <a:pt x="2115" y="1107"/>
                  </a:lnTo>
                  <a:lnTo>
                    <a:pt x="1923" y="2438"/>
                  </a:lnTo>
                  <a:lnTo>
                    <a:pt x="1346" y="2438"/>
                  </a:lnTo>
                  <a:lnTo>
                    <a:pt x="1346" y="3105"/>
                  </a:lnTo>
                  <a:lnTo>
                    <a:pt x="1154" y="2882"/>
                  </a:lnTo>
                  <a:lnTo>
                    <a:pt x="962" y="5542"/>
                  </a:lnTo>
                  <a:lnTo>
                    <a:pt x="385" y="5986"/>
                  </a:lnTo>
                  <a:cubicBezTo>
                    <a:pt x="321" y="6355"/>
                    <a:pt x="256" y="6725"/>
                    <a:pt x="192" y="7095"/>
                  </a:cubicBezTo>
                  <a:lnTo>
                    <a:pt x="0" y="7758"/>
                  </a:lnTo>
                  <a:lnTo>
                    <a:pt x="577" y="9090"/>
                  </a:lnTo>
                  <a:lnTo>
                    <a:pt x="962" y="9976"/>
                  </a:lnTo>
                  <a:lnTo>
                    <a:pt x="1030" y="10000"/>
                  </a:lnTo>
                  <a:cubicBezTo>
                    <a:pt x="1281" y="9863"/>
                    <a:pt x="1403" y="9573"/>
                    <a:pt x="1782" y="9589"/>
                  </a:cubicBezTo>
                  <a:cubicBezTo>
                    <a:pt x="2161" y="9605"/>
                    <a:pt x="2832" y="10064"/>
                    <a:pt x="3305" y="10097"/>
                  </a:cubicBezTo>
                  <a:cubicBezTo>
                    <a:pt x="3778" y="10131"/>
                    <a:pt x="4334" y="9975"/>
                    <a:pt x="4620" y="9791"/>
                  </a:cubicBezTo>
                  <a:cubicBezTo>
                    <a:pt x="4906" y="9607"/>
                    <a:pt x="4887" y="9259"/>
                    <a:pt x="5020" y="8993"/>
                  </a:cubicBezTo>
                  <a:lnTo>
                    <a:pt x="5567" y="9804"/>
                  </a:lnTo>
                  <a:lnTo>
                    <a:pt x="6262" y="7918"/>
                  </a:lnTo>
                  <a:cubicBezTo>
                    <a:pt x="6410" y="7593"/>
                    <a:pt x="6348" y="7624"/>
                    <a:pt x="6454" y="7863"/>
                  </a:cubicBezTo>
                  <a:lnTo>
                    <a:pt x="6898" y="9351"/>
                  </a:lnTo>
                  <a:lnTo>
                    <a:pt x="7500" y="9314"/>
                  </a:lnTo>
                  <a:cubicBezTo>
                    <a:pt x="7729" y="9156"/>
                    <a:pt x="8013" y="8720"/>
                    <a:pt x="8269" y="8424"/>
                  </a:cubicBezTo>
                  <a:lnTo>
                    <a:pt x="8846" y="7095"/>
                  </a:lnTo>
                  <a:lnTo>
                    <a:pt x="9038" y="4654"/>
                  </a:lnTo>
                  <a:lnTo>
                    <a:pt x="9615" y="4213"/>
                  </a:lnTo>
                  <a:lnTo>
                    <a:pt x="10000" y="3992"/>
                  </a:lnTo>
                  <a:lnTo>
                    <a:pt x="9615" y="2882"/>
                  </a:lnTo>
                  <a:lnTo>
                    <a:pt x="9038" y="887"/>
                  </a:lnTo>
                  <a:lnTo>
                    <a:pt x="8462" y="0"/>
                  </a:lnTo>
                  <a:lnTo>
                    <a:pt x="8077" y="443"/>
                  </a:lnTo>
                  <a:lnTo>
                    <a:pt x="7115" y="110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66" name="CI"/>
            <p:cNvSpPr>
              <a:spLocks/>
            </p:cNvSpPr>
            <p:nvPr/>
          </p:nvSpPr>
          <p:spPr bwMode="auto">
            <a:xfrm>
              <a:off x="4071117" y="4163159"/>
              <a:ext cx="149225" cy="147637"/>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67" name="LR"/>
            <p:cNvSpPr>
              <a:spLocks/>
            </p:cNvSpPr>
            <p:nvPr/>
          </p:nvSpPr>
          <p:spPr bwMode="auto">
            <a:xfrm>
              <a:off x="3994917" y="4218721"/>
              <a:ext cx="106363" cy="92075"/>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68" name="SL"/>
            <p:cNvSpPr>
              <a:spLocks/>
            </p:cNvSpPr>
            <p:nvPr/>
          </p:nvSpPr>
          <p:spPr bwMode="auto">
            <a:xfrm>
              <a:off x="3945705" y="4186971"/>
              <a:ext cx="79375" cy="69850"/>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69" name="Rectangle 68"/>
            <p:cNvSpPr>
              <a:spLocks noChangeArrowheads="1"/>
            </p:cNvSpPr>
            <p:nvPr/>
          </p:nvSpPr>
          <p:spPr bwMode="auto">
            <a:xfrm>
              <a:off x="4061592" y="3715524"/>
              <a:ext cx="9525" cy="23813"/>
            </a:xfrm>
            <a:prstGeom prst="rect">
              <a:avLst/>
            </a:prstGeom>
            <a:grpFill/>
            <a:ln w="9525">
              <a:solidFill>
                <a:schemeClr val="bg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800"/>
            </a:p>
          </p:txBody>
        </p:sp>
        <p:sp>
          <p:nvSpPr>
            <p:cNvPr id="70" name="DZ"/>
            <p:cNvSpPr>
              <a:spLocks/>
            </p:cNvSpPr>
            <p:nvPr/>
          </p:nvSpPr>
          <p:spPr bwMode="auto">
            <a:xfrm>
              <a:off x="4061592" y="3444876"/>
              <a:ext cx="505559" cy="500021"/>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71" name="Freeform 70"/>
            <p:cNvSpPr>
              <a:spLocks/>
            </p:cNvSpPr>
            <p:nvPr/>
          </p:nvSpPr>
          <p:spPr bwMode="auto">
            <a:xfrm>
              <a:off x="5507685" y="3435351"/>
              <a:ext cx="25400" cy="17463"/>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72" name="Freeform 71"/>
            <p:cNvSpPr>
              <a:spLocks/>
            </p:cNvSpPr>
            <p:nvPr/>
          </p:nvSpPr>
          <p:spPr bwMode="auto">
            <a:xfrm>
              <a:off x="5471173" y="3397251"/>
              <a:ext cx="14287" cy="2381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73" name="FI"/>
            <p:cNvSpPr>
              <a:spLocks/>
            </p:cNvSpPr>
            <p:nvPr/>
          </p:nvSpPr>
          <p:spPr bwMode="auto">
            <a:xfrm>
              <a:off x="4784638" y="1991579"/>
              <a:ext cx="259497" cy="583387"/>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74" name="Freeform 73"/>
            <p:cNvSpPr>
              <a:spLocks/>
            </p:cNvSpPr>
            <p:nvPr/>
          </p:nvSpPr>
          <p:spPr bwMode="auto">
            <a:xfrm>
              <a:off x="5052073" y="2915465"/>
              <a:ext cx="15875" cy="7937"/>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75" name="Freeform 74"/>
            <p:cNvSpPr>
              <a:spLocks/>
            </p:cNvSpPr>
            <p:nvPr/>
          </p:nvSpPr>
          <p:spPr bwMode="auto">
            <a:xfrm>
              <a:off x="5533085" y="3444876"/>
              <a:ext cx="71438" cy="7938"/>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76" name="KZ"/>
            <p:cNvSpPr>
              <a:spLocks/>
            </p:cNvSpPr>
            <p:nvPr/>
          </p:nvSpPr>
          <p:spPr bwMode="auto">
            <a:xfrm>
              <a:off x="5423548" y="2790052"/>
              <a:ext cx="996829" cy="707212"/>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77" name="Freeform 76"/>
            <p:cNvSpPr>
              <a:spLocks/>
            </p:cNvSpPr>
            <p:nvPr/>
          </p:nvSpPr>
          <p:spPr bwMode="auto">
            <a:xfrm>
              <a:off x="5485460" y="3421064"/>
              <a:ext cx="22225" cy="14287"/>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78" name="Rectangle 77"/>
            <p:cNvSpPr>
              <a:spLocks noChangeArrowheads="1"/>
            </p:cNvSpPr>
            <p:nvPr/>
          </p:nvSpPr>
          <p:spPr bwMode="auto">
            <a:xfrm>
              <a:off x="4675101" y="3055165"/>
              <a:ext cx="9525" cy="1587"/>
            </a:xfrm>
            <a:prstGeom prst="rect">
              <a:avLst/>
            </a:prstGeom>
            <a:grpFill/>
            <a:ln w="9525">
              <a:solidFill>
                <a:schemeClr val="bg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800"/>
            </a:p>
          </p:txBody>
        </p:sp>
        <p:sp>
          <p:nvSpPr>
            <p:cNvPr id="79" name="NO"/>
            <p:cNvSpPr>
              <a:spLocks/>
            </p:cNvSpPr>
            <p:nvPr/>
          </p:nvSpPr>
          <p:spPr bwMode="auto">
            <a:xfrm>
              <a:off x="4394967" y="1904267"/>
              <a:ext cx="634881" cy="761960"/>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80" name="SE"/>
            <p:cNvSpPr>
              <a:spLocks/>
            </p:cNvSpPr>
            <p:nvPr/>
          </p:nvSpPr>
          <p:spPr bwMode="auto">
            <a:xfrm>
              <a:off x="4543338" y="2053492"/>
              <a:ext cx="320675" cy="728623"/>
            </a:xfrm>
            <a:custGeom>
              <a:avLst/>
              <a:gdLst>
                <a:gd name="T0" fmla="*/ 320675 w 10000"/>
                <a:gd name="T1" fmla="*/ 163881 h 9895"/>
                <a:gd name="T2" fmla="*/ 312851 w 10000"/>
                <a:gd name="T3" fmla="*/ 117037 h 9895"/>
                <a:gd name="T4" fmla="*/ 297202 w 10000"/>
                <a:gd name="T5" fmla="*/ 46844 h 9895"/>
                <a:gd name="T6" fmla="*/ 273760 w 10000"/>
                <a:gd name="T7" fmla="*/ 38988 h 9895"/>
                <a:gd name="T8" fmla="*/ 242462 w 10000"/>
                <a:gd name="T9" fmla="*/ 0 h 9895"/>
                <a:gd name="T10" fmla="*/ 226813 w 10000"/>
                <a:gd name="T11" fmla="*/ 23422 h 9895"/>
                <a:gd name="T12" fmla="*/ 211164 w 10000"/>
                <a:gd name="T13" fmla="*/ 38988 h 9895"/>
                <a:gd name="T14" fmla="*/ 172074 w 10000"/>
                <a:gd name="T15" fmla="*/ 70192 h 9895"/>
                <a:gd name="T16" fmla="*/ 140776 w 10000"/>
                <a:gd name="T17" fmla="*/ 85832 h 9895"/>
                <a:gd name="T18" fmla="*/ 140776 w 10000"/>
                <a:gd name="T19" fmla="*/ 124819 h 9895"/>
                <a:gd name="T20" fmla="*/ 109511 w 10000"/>
                <a:gd name="T21" fmla="*/ 187229 h 9895"/>
                <a:gd name="T22" fmla="*/ 86037 w 10000"/>
                <a:gd name="T23" fmla="*/ 241856 h 9895"/>
                <a:gd name="T24" fmla="*/ 78213 w 10000"/>
                <a:gd name="T25" fmla="*/ 288700 h 9895"/>
                <a:gd name="T26" fmla="*/ 46915 w 10000"/>
                <a:gd name="T27" fmla="*/ 319905 h 9895"/>
                <a:gd name="T28" fmla="*/ 31298 w 10000"/>
                <a:gd name="T29" fmla="*/ 358893 h 9895"/>
                <a:gd name="T30" fmla="*/ 31298 w 10000"/>
                <a:gd name="T31" fmla="*/ 436942 h 9895"/>
                <a:gd name="T32" fmla="*/ 31298 w 10000"/>
                <a:gd name="T33" fmla="*/ 475929 h 9895"/>
                <a:gd name="T34" fmla="*/ 31298 w 10000"/>
                <a:gd name="T35" fmla="*/ 522774 h 9895"/>
                <a:gd name="T36" fmla="*/ 7824 w 10000"/>
                <a:gd name="T37" fmla="*/ 569544 h 9895"/>
                <a:gd name="T38" fmla="*/ 15649 w 10000"/>
                <a:gd name="T39" fmla="*/ 616388 h 9895"/>
                <a:gd name="T40" fmla="*/ 55797 w 10000"/>
                <a:gd name="T41" fmla="*/ 669904 h 9895"/>
                <a:gd name="T42" fmla="*/ 61217 w 10000"/>
                <a:gd name="T43" fmla="*/ 718453 h 9895"/>
                <a:gd name="T44" fmla="*/ 78213 w 10000"/>
                <a:gd name="T45" fmla="*/ 733425 h 9895"/>
                <a:gd name="T46" fmla="*/ 101686 w 10000"/>
                <a:gd name="T47" fmla="*/ 702220 h 9895"/>
                <a:gd name="T48" fmla="*/ 140776 w 10000"/>
                <a:gd name="T49" fmla="*/ 671015 h 9895"/>
                <a:gd name="T50" fmla="*/ 148601 w 10000"/>
                <a:gd name="T51" fmla="*/ 585183 h 9895"/>
                <a:gd name="T52" fmla="*/ 187723 w 10000"/>
                <a:gd name="T53" fmla="*/ 569544 h 9895"/>
                <a:gd name="T54" fmla="*/ 179899 w 10000"/>
                <a:gd name="T55" fmla="*/ 507134 h 9895"/>
                <a:gd name="T56" fmla="*/ 164250 w 10000"/>
                <a:gd name="T57" fmla="*/ 436942 h 9895"/>
                <a:gd name="T58" fmla="*/ 187723 w 10000"/>
                <a:gd name="T59" fmla="*/ 358893 h 9895"/>
                <a:gd name="T60" fmla="*/ 258111 w 10000"/>
                <a:gd name="T61" fmla="*/ 312123 h 9895"/>
                <a:gd name="T62" fmla="*/ 258111 w 10000"/>
                <a:gd name="T63" fmla="*/ 265278 h 9895"/>
                <a:gd name="T64" fmla="*/ 297202 w 10000"/>
                <a:gd name="T65" fmla="*/ 210651 h 9895"/>
                <a:gd name="T66" fmla="*/ 320675 w 10000"/>
                <a:gd name="T67" fmla="*/ 210651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81" name="UA"/>
            <p:cNvSpPr>
              <a:spLocks/>
            </p:cNvSpPr>
            <p:nvPr/>
          </p:nvSpPr>
          <p:spPr bwMode="auto">
            <a:xfrm>
              <a:off x="4817976" y="2915465"/>
              <a:ext cx="438884" cy="287337"/>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82" name="PL"/>
            <p:cNvSpPr>
              <a:spLocks/>
            </p:cNvSpPr>
            <p:nvPr/>
          </p:nvSpPr>
          <p:spPr bwMode="auto">
            <a:xfrm>
              <a:off x="4621126" y="2813865"/>
              <a:ext cx="242887" cy="217487"/>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83" name="NE"/>
            <p:cNvSpPr>
              <a:spLocks/>
            </p:cNvSpPr>
            <p:nvPr/>
          </p:nvSpPr>
          <p:spPr bwMode="auto">
            <a:xfrm>
              <a:off x="4282255" y="3829010"/>
              <a:ext cx="386496" cy="288111"/>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84" name="ML"/>
            <p:cNvSpPr>
              <a:spLocks/>
            </p:cNvSpPr>
            <p:nvPr/>
          </p:nvSpPr>
          <p:spPr bwMode="auto">
            <a:xfrm>
              <a:off x="3977455" y="3789322"/>
              <a:ext cx="407987" cy="381774"/>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85" name="SO"/>
            <p:cNvSpPr>
              <a:spLocks/>
            </p:cNvSpPr>
            <p:nvPr/>
          </p:nvSpPr>
          <p:spPr bwMode="auto">
            <a:xfrm>
              <a:off x="5290198" y="4140934"/>
              <a:ext cx="234950" cy="317500"/>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86" name="Freeform 85"/>
            <p:cNvSpPr>
              <a:spLocks/>
            </p:cNvSpPr>
            <p:nvPr/>
          </p:nvSpPr>
          <p:spPr bwMode="auto">
            <a:xfrm>
              <a:off x="4621126" y="4117121"/>
              <a:ext cx="31750" cy="123825"/>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87" name="Freeform 86"/>
            <p:cNvSpPr>
              <a:spLocks/>
            </p:cNvSpPr>
            <p:nvPr/>
          </p:nvSpPr>
          <p:spPr bwMode="auto">
            <a:xfrm>
              <a:off x="4773526" y="4269521"/>
              <a:ext cx="31750" cy="123825"/>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88" name="TD"/>
            <p:cNvSpPr>
              <a:spLocks/>
            </p:cNvSpPr>
            <p:nvPr/>
          </p:nvSpPr>
          <p:spPr bwMode="auto">
            <a:xfrm>
              <a:off x="4605251" y="3838535"/>
              <a:ext cx="258762" cy="402411"/>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818 w 10000"/>
                <a:gd name="connsiteY0" fmla="*/ 10000 h 10000"/>
                <a:gd name="connsiteX1" fmla="*/ 3030 w 10000"/>
                <a:gd name="connsiteY1" fmla="*/ 9808 h 10000"/>
                <a:gd name="connsiteX2" fmla="*/ 4848 w 10000"/>
                <a:gd name="connsiteY2" fmla="*/ 9425 h 10000"/>
                <a:gd name="connsiteX3" fmla="*/ 5152 w 10000"/>
                <a:gd name="connsiteY3" fmla="*/ 9042 h 10000"/>
                <a:gd name="connsiteX4" fmla="*/ 6667 w 10000"/>
                <a:gd name="connsiteY4" fmla="*/ 8850 h 10000"/>
                <a:gd name="connsiteX5" fmla="*/ 9091 w 10000"/>
                <a:gd name="connsiteY5" fmla="*/ 7891 h 10000"/>
                <a:gd name="connsiteX6" fmla="*/ 8182 w 10000"/>
                <a:gd name="connsiteY6" fmla="*/ 6741 h 10000"/>
                <a:gd name="connsiteX7" fmla="*/ 8485 w 10000"/>
                <a:gd name="connsiteY7" fmla="*/ 6166 h 10000"/>
                <a:gd name="connsiteX8" fmla="*/ 8788 w 10000"/>
                <a:gd name="connsiteY8" fmla="*/ 5176 h 10000"/>
                <a:gd name="connsiteX9" fmla="*/ 9697 w 10000"/>
                <a:gd name="connsiteY9" fmla="*/ 4792 h 10000"/>
                <a:gd name="connsiteX10" fmla="*/ 10000 w 10000"/>
                <a:gd name="connsiteY10" fmla="*/ 2492 h 10000"/>
                <a:gd name="connsiteX11" fmla="*/ 2727 w 10000"/>
                <a:gd name="connsiteY11" fmla="*/ 0 h 10000"/>
                <a:gd name="connsiteX12" fmla="*/ 1515 w 10000"/>
                <a:gd name="connsiteY12" fmla="*/ 383 h 10000"/>
                <a:gd name="connsiteX13" fmla="*/ 1515 w 10000"/>
                <a:gd name="connsiteY13" fmla="*/ 575 h 10000"/>
                <a:gd name="connsiteX14" fmla="*/ 1818 w 10000"/>
                <a:gd name="connsiteY14" fmla="*/ 1534 h 10000"/>
                <a:gd name="connsiteX15" fmla="*/ 2424 w 10000"/>
                <a:gd name="connsiteY15" fmla="*/ 1917 h 10000"/>
                <a:gd name="connsiteX16" fmla="*/ 1818 w 10000"/>
                <a:gd name="connsiteY16" fmla="*/ 4217 h 10000"/>
                <a:gd name="connsiteX17" fmla="*/ 303 w 10000"/>
                <a:gd name="connsiteY17" fmla="*/ 5367 h 10000"/>
                <a:gd name="connsiteX18" fmla="*/ 303 w 10000"/>
                <a:gd name="connsiteY18" fmla="*/ 5367 h 10000"/>
                <a:gd name="connsiteX19" fmla="*/ 0 w 10000"/>
                <a:gd name="connsiteY19" fmla="*/ 5591 h 10000"/>
                <a:gd name="connsiteX20" fmla="*/ 606 w 10000"/>
                <a:gd name="connsiteY20" fmla="*/ 6166 h 10000"/>
                <a:gd name="connsiteX21" fmla="*/ 1515 w 10000"/>
                <a:gd name="connsiteY21" fmla="*/ 6358 h 10000"/>
                <a:gd name="connsiteX22" fmla="*/ 1212 w 10000"/>
                <a:gd name="connsiteY22" fmla="*/ 6933 h 10000"/>
                <a:gd name="connsiteX23" fmla="*/ 1818 w 10000"/>
                <a:gd name="connsiteY23" fmla="*/ 10000 h 10000"/>
                <a:gd name="connsiteX0" fmla="*/ 1818 w 10000"/>
                <a:gd name="connsiteY0" fmla="*/ 10000 h 10000"/>
                <a:gd name="connsiteX1" fmla="*/ 3030 w 10000"/>
                <a:gd name="connsiteY1" fmla="*/ 9808 h 10000"/>
                <a:gd name="connsiteX2" fmla="*/ 4848 w 10000"/>
                <a:gd name="connsiteY2" fmla="*/ 9425 h 10000"/>
                <a:gd name="connsiteX3" fmla="*/ 5152 w 10000"/>
                <a:gd name="connsiteY3" fmla="*/ 9042 h 10000"/>
                <a:gd name="connsiteX4" fmla="*/ 6667 w 10000"/>
                <a:gd name="connsiteY4" fmla="*/ 8850 h 10000"/>
                <a:gd name="connsiteX5" fmla="*/ 9091 w 10000"/>
                <a:gd name="connsiteY5" fmla="*/ 7891 h 10000"/>
                <a:gd name="connsiteX6" fmla="*/ 8182 w 10000"/>
                <a:gd name="connsiteY6" fmla="*/ 6741 h 10000"/>
                <a:gd name="connsiteX7" fmla="*/ 8485 w 10000"/>
                <a:gd name="connsiteY7" fmla="*/ 6166 h 10000"/>
                <a:gd name="connsiteX8" fmla="*/ 8788 w 10000"/>
                <a:gd name="connsiteY8" fmla="*/ 5176 h 10000"/>
                <a:gd name="connsiteX9" fmla="*/ 9697 w 10000"/>
                <a:gd name="connsiteY9" fmla="*/ 4792 h 10000"/>
                <a:gd name="connsiteX10" fmla="*/ 10000 w 10000"/>
                <a:gd name="connsiteY10" fmla="*/ 2492 h 10000"/>
                <a:gd name="connsiteX11" fmla="*/ 2727 w 10000"/>
                <a:gd name="connsiteY11" fmla="*/ 0 h 10000"/>
                <a:gd name="connsiteX12" fmla="*/ 1515 w 10000"/>
                <a:gd name="connsiteY12" fmla="*/ 383 h 10000"/>
                <a:gd name="connsiteX13" fmla="*/ 1515 w 10000"/>
                <a:gd name="connsiteY13" fmla="*/ 575 h 10000"/>
                <a:gd name="connsiteX14" fmla="*/ 1818 w 10000"/>
                <a:gd name="connsiteY14" fmla="*/ 1534 h 10000"/>
                <a:gd name="connsiteX15" fmla="*/ 2424 w 10000"/>
                <a:gd name="connsiteY15" fmla="*/ 1917 h 10000"/>
                <a:gd name="connsiteX16" fmla="*/ 1818 w 10000"/>
                <a:gd name="connsiteY16" fmla="*/ 4217 h 10000"/>
                <a:gd name="connsiteX17" fmla="*/ 303 w 10000"/>
                <a:gd name="connsiteY17" fmla="*/ 5367 h 10000"/>
                <a:gd name="connsiteX18" fmla="*/ 303 w 10000"/>
                <a:gd name="connsiteY18" fmla="*/ 5367 h 10000"/>
                <a:gd name="connsiteX19" fmla="*/ 0 w 10000"/>
                <a:gd name="connsiteY19" fmla="*/ 5591 h 10000"/>
                <a:gd name="connsiteX20" fmla="*/ 606 w 10000"/>
                <a:gd name="connsiteY20" fmla="*/ 6166 h 10000"/>
                <a:gd name="connsiteX21" fmla="*/ 1515 w 10000"/>
                <a:gd name="connsiteY21" fmla="*/ 6358 h 10000"/>
                <a:gd name="connsiteX22" fmla="*/ 292 w 10000"/>
                <a:gd name="connsiteY22" fmla="*/ 8953 h 10000"/>
                <a:gd name="connsiteX23" fmla="*/ 1818 w 10000"/>
                <a:gd name="connsiteY2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000">
                  <a:moveTo>
                    <a:pt x="1818" y="10000"/>
                  </a:moveTo>
                  <a:lnTo>
                    <a:pt x="3030" y="9808"/>
                  </a:lnTo>
                  <a:lnTo>
                    <a:pt x="4848" y="9425"/>
                  </a:lnTo>
                  <a:lnTo>
                    <a:pt x="5152" y="9042"/>
                  </a:lnTo>
                  <a:lnTo>
                    <a:pt x="6667" y="8850"/>
                  </a:lnTo>
                  <a:lnTo>
                    <a:pt x="9091" y="7891"/>
                  </a:lnTo>
                  <a:lnTo>
                    <a:pt x="8182" y="6741"/>
                  </a:lnTo>
                  <a:lnTo>
                    <a:pt x="8485" y="6166"/>
                  </a:lnTo>
                  <a:lnTo>
                    <a:pt x="8788" y="5176"/>
                  </a:lnTo>
                  <a:lnTo>
                    <a:pt x="9697" y="4792"/>
                  </a:lnTo>
                  <a:lnTo>
                    <a:pt x="10000" y="2492"/>
                  </a:lnTo>
                  <a:lnTo>
                    <a:pt x="2727" y="0"/>
                  </a:lnTo>
                  <a:lnTo>
                    <a:pt x="1515" y="383"/>
                  </a:lnTo>
                  <a:lnTo>
                    <a:pt x="1515" y="575"/>
                  </a:lnTo>
                  <a:lnTo>
                    <a:pt x="1818" y="1534"/>
                  </a:lnTo>
                  <a:lnTo>
                    <a:pt x="2424" y="1917"/>
                  </a:lnTo>
                  <a:lnTo>
                    <a:pt x="1818" y="4217"/>
                  </a:lnTo>
                  <a:lnTo>
                    <a:pt x="303" y="5367"/>
                  </a:lnTo>
                  <a:lnTo>
                    <a:pt x="303" y="5367"/>
                  </a:lnTo>
                  <a:lnTo>
                    <a:pt x="0" y="5591"/>
                  </a:lnTo>
                  <a:lnTo>
                    <a:pt x="606" y="6166"/>
                  </a:lnTo>
                  <a:lnTo>
                    <a:pt x="1515" y="6358"/>
                  </a:lnTo>
                  <a:lnTo>
                    <a:pt x="292" y="8953"/>
                  </a:lnTo>
                  <a:lnTo>
                    <a:pt x="1818" y="1000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89" name="ZA"/>
            <p:cNvSpPr>
              <a:spLocks/>
            </p:cNvSpPr>
            <p:nvPr/>
          </p:nvSpPr>
          <p:spPr bwMode="auto">
            <a:xfrm>
              <a:off x="4684626" y="4982309"/>
              <a:ext cx="391259" cy="354012"/>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90" name="BW"/>
            <p:cNvSpPr>
              <a:spLocks/>
            </p:cNvSpPr>
            <p:nvPr/>
          </p:nvSpPr>
          <p:spPr bwMode="auto">
            <a:xfrm>
              <a:off x="4770351" y="4866421"/>
              <a:ext cx="236537" cy="234950"/>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91" name="MZ"/>
            <p:cNvSpPr>
              <a:spLocks/>
            </p:cNvSpPr>
            <p:nvPr/>
          </p:nvSpPr>
          <p:spPr bwMode="auto">
            <a:xfrm>
              <a:off x="5013238" y="4685446"/>
              <a:ext cx="261085" cy="422275"/>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92" name="TZ"/>
            <p:cNvSpPr>
              <a:spLocks/>
            </p:cNvSpPr>
            <p:nvPr/>
          </p:nvSpPr>
          <p:spPr bwMode="auto">
            <a:xfrm>
              <a:off x="5013238" y="4444146"/>
              <a:ext cx="253147" cy="265113"/>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93" name="AO"/>
            <p:cNvSpPr>
              <a:spLocks/>
            </p:cNvSpPr>
            <p:nvPr/>
          </p:nvSpPr>
          <p:spPr bwMode="auto">
            <a:xfrm>
              <a:off x="4573501" y="4567971"/>
              <a:ext cx="298450" cy="298450"/>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94" name="CD"/>
            <p:cNvSpPr>
              <a:spLocks/>
            </p:cNvSpPr>
            <p:nvPr/>
          </p:nvSpPr>
          <p:spPr bwMode="auto">
            <a:xfrm>
              <a:off x="4573501" y="4286984"/>
              <a:ext cx="456347" cy="460375"/>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95" name="ET"/>
            <p:cNvSpPr>
              <a:spLocks/>
            </p:cNvSpPr>
            <p:nvPr/>
          </p:nvSpPr>
          <p:spPr bwMode="auto">
            <a:xfrm>
              <a:off x="5083823" y="3974246"/>
              <a:ext cx="369887" cy="354013"/>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96" name="KE"/>
            <p:cNvSpPr>
              <a:spLocks/>
            </p:cNvSpPr>
            <p:nvPr/>
          </p:nvSpPr>
          <p:spPr bwMode="auto">
            <a:xfrm>
              <a:off x="5107635" y="4302859"/>
              <a:ext cx="204788" cy="234950"/>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97" name="ZW"/>
            <p:cNvSpPr>
              <a:spLocks/>
            </p:cNvSpPr>
            <p:nvPr/>
          </p:nvSpPr>
          <p:spPr bwMode="auto">
            <a:xfrm>
              <a:off x="4894176" y="4810859"/>
              <a:ext cx="181709" cy="179387"/>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98" name="UG"/>
            <p:cNvSpPr>
              <a:spLocks/>
            </p:cNvSpPr>
            <p:nvPr/>
          </p:nvSpPr>
          <p:spPr bwMode="auto">
            <a:xfrm>
              <a:off x="5003311" y="4328256"/>
              <a:ext cx="120738" cy="155619"/>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429 h 10000"/>
                <a:gd name="connsiteX5" fmla="*/ 5349 w 10000"/>
                <a:gd name="connsiteY5" fmla="*/ 7714 h 10000"/>
                <a:gd name="connsiteX6" fmla="*/ 3953 w 10000"/>
                <a:gd name="connsiteY6" fmla="*/ 7286 h 10000"/>
                <a:gd name="connsiteX7" fmla="*/ 2558 w 10000"/>
                <a:gd name="connsiteY7" fmla="*/ 6857 h 10000"/>
                <a:gd name="connsiteX8" fmla="*/ 1395 w 10000"/>
                <a:gd name="connsiteY8" fmla="*/ 6857 h 10000"/>
                <a:gd name="connsiteX9" fmla="*/ 1395 w 10000"/>
                <a:gd name="connsiteY9" fmla="*/ 7429 h 10000"/>
                <a:gd name="connsiteX10" fmla="*/ 0 w 10000"/>
                <a:gd name="connsiteY10" fmla="*/ 7571 h 10000"/>
                <a:gd name="connsiteX11" fmla="*/ 0 w 10000"/>
                <a:gd name="connsiteY11" fmla="*/ 9143 h 10000"/>
                <a:gd name="connsiteX12" fmla="*/ 465 w 10000"/>
                <a:gd name="connsiteY12" fmla="*/ 9714 h 10000"/>
                <a:gd name="connsiteX13" fmla="*/ 1395 w 10000"/>
                <a:gd name="connsiteY13" fmla="*/ 9714 h 10000"/>
                <a:gd name="connsiteX14" fmla="*/ 1860 w 10000"/>
                <a:gd name="connsiteY14" fmla="*/ 9857 h 10000"/>
                <a:gd name="connsiteX15" fmla="*/ 1628 w 10000"/>
                <a:gd name="connsiteY15" fmla="*/ 9857 h 10000"/>
                <a:gd name="connsiteX16" fmla="*/ 2093 w 10000"/>
                <a:gd name="connsiteY16" fmla="*/ 10000 h 10000"/>
                <a:gd name="connsiteX17" fmla="*/ 2558 w 10000"/>
                <a:gd name="connsiteY17" fmla="*/ 9857 h 10000"/>
                <a:gd name="connsiteX18" fmla="*/ 3488 w 10000"/>
                <a:gd name="connsiteY18" fmla="*/ 10000 h 10000"/>
                <a:gd name="connsiteX19" fmla="*/ 4186 w 10000"/>
                <a:gd name="connsiteY19" fmla="*/ 9571 h 10000"/>
                <a:gd name="connsiteX20" fmla="*/ 5116 w 10000"/>
                <a:gd name="connsiteY20" fmla="*/ 9000 h 10000"/>
                <a:gd name="connsiteX21" fmla="*/ 5814 w 10000"/>
                <a:gd name="connsiteY21" fmla="*/ 8857 h 10000"/>
                <a:gd name="connsiteX22" fmla="*/ 5581 w 10000"/>
                <a:gd name="connsiteY22" fmla="*/ 8857 h 10000"/>
                <a:gd name="connsiteX23" fmla="*/ 5581 w 10000"/>
                <a:gd name="connsiteY23" fmla="*/ 8714 h 10000"/>
                <a:gd name="connsiteX24" fmla="*/ 7674 w 10000"/>
                <a:gd name="connsiteY24" fmla="*/ 8143 h 10000"/>
                <a:gd name="connsiteX25" fmla="*/ 8605 w 10000"/>
                <a:gd name="connsiteY25" fmla="*/ 8429 h 10000"/>
                <a:gd name="connsiteX26" fmla="*/ 9070 w 10000"/>
                <a:gd name="connsiteY26" fmla="*/ 8857 h 10000"/>
                <a:gd name="connsiteX27" fmla="*/ 9302 w 10000"/>
                <a:gd name="connsiteY27" fmla="*/ 9143 h 10000"/>
                <a:gd name="connsiteX28" fmla="*/ 10000 w 10000"/>
                <a:gd name="connsiteY28" fmla="*/ 8857 h 10000"/>
                <a:gd name="connsiteX29" fmla="*/ 10000 w 10000"/>
                <a:gd name="connsiteY29" fmla="*/ 8429 h 10000"/>
                <a:gd name="connsiteX30" fmla="*/ 9302 w 10000"/>
                <a:gd name="connsiteY30" fmla="*/ 7714 h 10000"/>
                <a:gd name="connsiteX31" fmla="*/ 9302 w 10000"/>
                <a:gd name="connsiteY31" fmla="*/ 7000 h 10000"/>
                <a:gd name="connsiteX32" fmla="*/ 9535 w 10000"/>
                <a:gd name="connsiteY32" fmla="*/ 7000 h 10000"/>
                <a:gd name="connsiteX33" fmla="*/ 9070 w 10000"/>
                <a:gd name="connsiteY33" fmla="*/ 6286 h 10000"/>
                <a:gd name="connsiteX34" fmla="*/ 8837 w 10000"/>
                <a:gd name="connsiteY34" fmla="*/ 6000 h 10000"/>
                <a:gd name="connsiteX35" fmla="*/ 7674 w 10000"/>
                <a:gd name="connsiteY35" fmla="*/ 5857 h 10000"/>
                <a:gd name="connsiteX36" fmla="*/ 6512 w 10000"/>
                <a:gd name="connsiteY36" fmla="*/ 5571 h 10000"/>
                <a:gd name="connsiteX37" fmla="*/ 6047 w 10000"/>
                <a:gd name="connsiteY37" fmla="*/ 4857 h 10000"/>
                <a:gd name="connsiteX38" fmla="*/ 5581 w 10000"/>
                <a:gd name="connsiteY38" fmla="*/ 3714 h 10000"/>
                <a:gd name="connsiteX39" fmla="*/ 6047 w 10000"/>
                <a:gd name="connsiteY39" fmla="*/ 3286 h 10000"/>
                <a:gd name="connsiteX40" fmla="*/ 5814 w 10000"/>
                <a:gd name="connsiteY40" fmla="*/ 2286 h 10000"/>
                <a:gd name="connsiteX41" fmla="*/ 6977 w 10000"/>
                <a:gd name="connsiteY41" fmla="*/ 2286 h 10000"/>
                <a:gd name="connsiteX42" fmla="*/ 7442 w 10000"/>
                <a:gd name="connsiteY42" fmla="*/ 2857 h 10000"/>
                <a:gd name="connsiteX43" fmla="*/ 8372 w 10000"/>
                <a:gd name="connsiteY43" fmla="*/ 2857 h 10000"/>
                <a:gd name="connsiteX44" fmla="*/ 8372 w 10000"/>
                <a:gd name="connsiteY44" fmla="*/ 2429 h 10000"/>
                <a:gd name="connsiteX45" fmla="*/ 8605 w 10000"/>
                <a:gd name="connsiteY45" fmla="*/ 2143 h 10000"/>
                <a:gd name="connsiteX46" fmla="*/ 8837 w 10000"/>
                <a:gd name="connsiteY46" fmla="*/ 2286 h 10000"/>
                <a:gd name="connsiteX47" fmla="*/ 8605 w 10000"/>
                <a:gd name="connsiteY47" fmla="*/ 1429 h 10000"/>
                <a:gd name="connsiteX48" fmla="*/ 9070 w 10000"/>
                <a:gd name="connsiteY48" fmla="*/ 857 h 10000"/>
                <a:gd name="connsiteX49" fmla="*/ 9070 w 10000"/>
                <a:gd name="connsiteY49" fmla="*/ 286 h 10000"/>
                <a:gd name="connsiteX50" fmla="*/ 8605 w 10000"/>
                <a:gd name="connsiteY50" fmla="*/ 0 h 10000"/>
                <a:gd name="connsiteX51" fmla="*/ 8140 w 10000"/>
                <a:gd name="connsiteY51" fmla="*/ 0 h 10000"/>
                <a:gd name="connsiteX52" fmla="*/ 6512 w 10000"/>
                <a:gd name="connsiteY52" fmla="*/ 143 h 10000"/>
                <a:gd name="connsiteX53" fmla="*/ 6279 w 10000"/>
                <a:gd name="connsiteY53" fmla="*/ 0 h 10000"/>
                <a:gd name="connsiteX54" fmla="*/ 6279 w 10000"/>
                <a:gd name="connsiteY54" fmla="*/ 714 h 10000"/>
                <a:gd name="connsiteX55" fmla="*/ 6279 w 10000"/>
                <a:gd name="connsiteY55"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714 h 10000"/>
                <a:gd name="connsiteX5" fmla="*/ 3953 w 10000"/>
                <a:gd name="connsiteY5" fmla="*/ 7286 h 10000"/>
                <a:gd name="connsiteX6" fmla="*/ 2558 w 10000"/>
                <a:gd name="connsiteY6" fmla="*/ 6857 h 10000"/>
                <a:gd name="connsiteX7" fmla="*/ 1395 w 10000"/>
                <a:gd name="connsiteY7" fmla="*/ 6857 h 10000"/>
                <a:gd name="connsiteX8" fmla="*/ 1395 w 10000"/>
                <a:gd name="connsiteY8" fmla="*/ 7429 h 10000"/>
                <a:gd name="connsiteX9" fmla="*/ 0 w 10000"/>
                <a:gd name="connsiteY9" fmla="*/ 7571 h 10000"/>
                <a:gd name="connsiteX10" fmla="*/ 0 w 10000"/>
                <a:gd name="connsiteY10" fmla="*/ 9143 h 10000"/>
                <a:gd name="connsiteX11" fmla="*/ 465 w 10000"/>
                <a:gd name="connsiteY11" fmla="*/ 9714 h 10000"/>
                <a:gd name="connsiteX12" fmla="*/ 1395 w 10000"/>
                <a:gd name="connsiteY12" fmla="*/ 9714 h 10000"/>
                <a:gd name="connsiteX13" fmla="*/ 1860 w 10000"/>
                <a:gd name="connsiteY13" fmla="*/ 9857 h 10000"/>
                <a:gd name="connsiteX14" fmla="*/ 1628 w 10000"/>
                <a:gd name="connsiteY14" fmla="*/ 9857 h 10000"/>
                <a:gd name="connsiteX15" fmla="*/ 2093 w 10000"/>
                <a:gd name="connsiteY15" fmla="*/ 10000 h 10000"/>
                <a:gd name="connsiteX16" fmla="*/ 2558 w 10000"/>
                <a:gd name="connsiteY16" fmla="*/ 9857 h 10000"/>
                <a:gd name="connsiteX17" fmla="*/ 3488 w 10000"/>
                <a:gd name="connsiteY17" fmla="*/ 10000 h 10000"/>
                <a:gd name="connsiteX18" fmla="*/ 4186 w 10000"/>
                <a:gd name="connsiteY18" fmla="*/ 9571 h 10000"/>
                <a:gd name="connsiteX19" fmla="*/ 5116 w 10000"/>
                <a:gd name="connsiteY19" fmla="*/ 9000 h 10000"/>
                <a:gd name="connsiteX20" fmla="*/ 5814 w 10000"/>
                <a:gd name="connsiteY20" fmla="*/ 8857 h 10000"/>
                <a:gd name="connsiteX21" fmla="*/ 5581 w 10000"/>
                <a:gd name="connsiteY21" fmla="*/ 8857 h 10000"/>
                <a:gd name="connsiteX22" fmla="*/ 5581 w 10000"/>
                <a:gd name="connsiteY22" fmla="*/ 8714 h 10000"/>
                <a:gd name="connsiteX23" fmla="*/ 7674 w 10000"/>
                <a:gd name="connsiteY23" fmla="*/ 8143 h 10000"/>
                <a:gd name="connsiteX24" fmla="*/ 8605 w 10000"/>
                <a:gd name="connsiteY24" fmla="*/ 8429 h 10000"/>
                <a:gd name="connsiteX25" fmla="*/ 9070 w 10000"/>
                <a:gd name="connsiteY25" fmla="*/ 8857 h 10000"/>
                <a:gd name="connsiteX26" fmla="*/ 9302 w 10000"/>
                <a:gd name="connsiteY26" fmla="*/ 9143 h 10000"/>
                <a:gd name="connsiteX27" fmla="*/ 10000 w 10000"/>
                <a:gd name="connsiteY27" fmla="*/ 8857 h 10000"/>
                <a:gd name="connsiteX28" fmla="*/ 10000 w 10000"/>
                <a:gd name="connsiteY28" fmla="*/ 8429 h 10000"/>
                <a:gd name="connsiteX29" fmla="*/ 9302 w 10000"/>
                <a:gd name="connsiteY29" fmla="*/ 7714 h 10000"/>
                <a:gd name="connsiteX30" fmla="*/ 9302 w 10000"/>
                <a:gd name="connsiteY30" fmla="*/ 7000 h 10000"/>
                <a:gd name="connsiteX31" fmla="*/ 9535 w 10000"/>
                <a:gd name="connsiteY31" fmla="*/ 7000 h 10000"/>
                <a:gd name="connsiteX32" fmla="*/ 9070 w 10000"/>
                <a:gd name="connsiteY32" fmla="*/ 6286 h 10000"/>
                <a:gd name="connsiteX33" fmla="*/ 8837 w 10000"/>
                <a:gd name="connsiteY33" fmla="*/ 6000 h 10000"/>
                <a:gd name="connsiteX34" fmla="*/ 7674 w 10000"/>
                <a:gd name="connsiteY34" fmla="*/ 5857 h 10000"/>
                <a:gd name="connsiteX35" fmla="*/ 6512 w 10000"/>
                <a:gd name="connsiteY35" fmla="*/ 5571 h 10000"/>
                <a:gd name="connsiteX36" fmla="*/ 6047 w 10000"/>
                <a:gd name="connsiteY36" fmla="*/ 4857 h 10000"/>
                <a:gd name="connsiteX37" fmla="*/ 5581 w 10000"/>
                <a:gd name="connsiteY37" fmla="*/ 3714 h 10000"/>
                <a:gd name="connsiteX38" fmla="*/ 6047 w 10000"/>
                <a:gd name="connsiteY38" fmla="*/ 3286 h 10000"/>
                <a:gd name="connsiteX39" fmla="*/ 5814 w 10000"/>
                <a:gd name="connsiteY39" fmla="*/ 2286 h 10000"/>
                <a:gd name="connsiteX40" fmla="*/ 6977 w 10000"/>
                <a:gd name="connsiteY40" fmla="*/ 2286 h 10000"/>
                <a:gd name="connsiteX41" fmla="*/ 7442 w 10000"/>
                <a:gd name="connsiteY41" fmla="*/ 2857 h 10000"/>
                <a:gd name="connsiteX42" fmla="*/ 8372 w 10000"/>
                <a:gd name="connsiteY42" fmla="*/ 2857 h 10000"/>
                <a:gd name="connsiteX43" fmla="*/ 8372 w 10000"/>
                <a:gd name="connsiteY43" fmla="*/ 2429 h 10000"/>
                <a:gd name="connsiteX44" fmla="*/ 8605 w 10000"/>
                <a:gd name="connsiteY44" fmla="*/ 2143 h 10000"/>
                <a:gd name="connsiteX45" fmla="*/ 8837 w 10000"/>
                <a:gd name="connsiteY45" fmla="*/ 2286 h 10000"/>
                <a:gd name="connsiteX46" fmla="*/ 8605 w 10000"/>
                <a:gd name="connsiteY46" fmla="*/ 1429 h 10000"/>
                <a:gd name="connsiteX47" fmla="*/ 9070 w 10000"/>
                <a:gd name="connsiteY47" fmla="*/ 857 h 10000"/>
                <a:gd name="connsiteX48" fmla="*/ 9070 w 10000"/>
                <a:gd name="connsiteY48" fmla="*/ 286 h 10000"/>
                <a:gd name="connsiteX49" fmla="*/ 8605 w 10000"/>
                <a:gd name="connsiteY49" fmla="*/ 0 h 10000"/>
                <a:gd name="connsiteX50" fmla="*/ 8140 w 10000"/>
                <a:gd name="connsiteY50" fmla="*/ 0 h 10000"/>
                <a:gd name="connsiteX51" fmla="*/ 6512 w 10000"/>
                <a:gd name="connsiteY51" fmla="*/ 143 h 10000"/>
                <a:gd name="connsiteX52" fmla="*/ 6279 w 10000"/>
                <a:gd name="connsiteY52" fmla="*/ 0 h 10000"/>
                <a:gd name="connsiteX53" fmla="*/ 6279 w 10000"/>
                <a:gd name="connsiteY53" fmla="*/ 714 h 10000"/>
                <a:gd name="connsiteX54" fmla="*/ 6279 w 10000"/>
                <a:gd name="connsiteY54"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3953 w 10000"/>
                <a:gd name="connsiteY4" fmla="*/ 7286 h 10000"/>
                <a:gd name="connsiteX5" fmla="*/ 2558 w 10000"/>
                <a:gd name="connsiteY5" fmla="*/ 6857 h 10000"/>
                <a:gd name="connsiteX6" fmla="*/ 1395 w 10000"/>
                <a:gd name="connsiteY6" fmla="*/ 6857 h 10000"/>
                <a:gd name="connsiteX7" fmla="*/ 1395 w 10000"/>
                <a:gd name="connsiteY7" fmla="*/ 7429 h 10000"/>
                <a:gd name="connsiteX8" fmla="*/ 0 w 10000"/>
                <a:gd name="connsiteY8" fmla="*/ 7571 h 10000"/>
                <a:gd name="connsiteX9" fmla="*/ 0 w 10000"/>
                <a:gd name="connsiteY9" fmla="*/ 9143 h 10000"/>
                <a:gd name="connsiteX10" fmla="*/ 465 w 10000"/>
                <a:gd name="connsiteY10" fmla="*/ 9714 h 10000"/>
                <a:gd name="connsiteX11" fmla="*/ 1395 w 10000"/>
                <a:gd name="connsiteY11" fmla="*/ 9714 h 10000"/>
                <a:gd name="connsiteX12" fmla="*/ 1860 w 10000"/>
                <a:gd name="connsiteY12" fmla="*/ 9857 h 10000"/>
                <a:gd name="connsiteX13" fmla="*/ 1628 w 10000"/>
                <a:gd name="connsiteY13" fmla="*/ 9857 h 10000"/>
                <a:gd name="connsiteX14" fmla="*/ 2093 w 10000"/>
                <a:gd name="connsiteY14" fmla="*/ 10000 h 10000"/>
                <a:gd name="connsiteX15" fmla="*/ 2558 w 10000"/>
                <a:gd name="connsiteY15" fmla="*/ 9857 h 10000"/>
                <a:gd name="connsiteX16" fmla="*/ 3488 w 10000"/>
                <a:gd name="connsiteY16" fmla="*/ 10000 h 10000"/>
                <a:gd name="connsiteX17" fmla="*/ 4186 w 10000"/>
                <a:gd name="connsiteY17" fmla="*/ 9571 h 10000"/>
                <a:gd name="connsiteX18" fmla="*/ 5116 w 10000"/>
                <a:gd name="connsiteY18" fmla="*/ 9000 h 10000"/>
                <a:gd name="connsiteX19" fmla="*/ 5814 w 10000"/>
                <a:gd name="connsiteY19" fmla="*/ 8857 h 10000"/>
                <a:gd name="connsiteX20" fmla="*/ 5581 w 10000"/>
                <a:gd name="connsiteY20" fmla="*/ 8857 h 10000"/>
                <a:gd name="connsiteX21" fmla="*/ 5581 w 10000"/>
                <a:gd name="connsiteY21" fmla="*/ 8714 h 10000"/>
                <a:gd name="connsiteX22" fmla="*/ 7674 w 10000"/>
                <a:gd name="connsiteY22" fmla="*/ 8143 h 10000"/>
                <a:gd name="connsiteX23" fmla="*/ 8605 w 10000"/>
                <a:gd name="connsiteY23" fmla="*/ 8429 h 10000"/>
                <a:gd name="connsiteX24" fmla="*/ 9070 w 10000"/>
                <a:gd name="connsiteY24" fmla="*/ 8857 h 10000"/>
                <a:gd name="connsiteX25" fmla="*/ 9302 w 10000"/>
                <a:gd name="connsiteY25" fmla="*/ 9143 h 10000"/>
                <a:gd name="connsiteX26" fmla="*/ 10000 w 10000"/>
                <a:gd name="connsiteY26" fmla="*/ 8857 h 10000"/>
                <a:gd name="connsiteX27" fmla="*/ 10000 w 10000"/>
                <a:gd name="connsiteY27" fmla="*/ 8429 h 10000"/>
                <a:gd name="connsiteX28" fmla="*/ 9302 w 10000"/>
                <a:gd name="connsiteY28" fmla="*/ 7714 h 10000"/>
                <a:gd name="connsiteX29" fmla="*/ 9302 w 10000"/>
                <a:gd name="connsiteY29" fmla="*/ 7000 h 10000"/>
                <a:gd name="connsiteX30" fmla="*/ 9535 w 10000"/>
                <a:gd name="connsiteY30" fmla="*/ 7000 h 10000"/>
                <a:gd name="connsiteX31" fmla="*/ 9070 w 10000"/>
                <a:gd name="connsiteY31" fmla="*/ 6286 h 10000"/>
                <a:gd name="connsiteX32" fmla="*/ 8837 w 10000"/>
                <a:gd name="connsiteY32" fmla="*/ 6000 h 10000"/>
                <a:gd name="connsiteX33" fmla="*/ 7674 w 10000"/>
                <a:gd name="connsiteY33" fmla="*/ 5857 h 10000"/>
                <a:gd name="connsiteX34" fmla="*/ 6512 w 10000"/>
                <a:gd name="connsiteY34" fmla="*/ 5571 h 10000"/>
                <a:gd name="connsiteX35" fmla="*/ 6047 w 10000"/>
                <a:gd name="connsiteY35" fmla="*/ 4857 h 10000"/>
                <a:gd name="connsiteX36" fmla="*/ 5581 w 10000"/>
                <a:gd name="connsiteY36" fmla="*/ 3714 h 10000"/>
                <a:gd name="connsiteX37" fmla="*/ 6047 w 10000"/>
                <a:gd name="connsiteY37" fmla="*/ 3286 h 10000"/>
                <a:gd name="connsiteX38" fmla="*/ 5814 w 10000"/>
                <a:gd name="connsiteY38" fmla="*/ 2286 h 10000"/>
                <a:gd name="connsiteX39" fmla="*/ 6977 w 10000"/>
                <a:gd name="connsiteY39" fmla="*/ 2286 h 10000"/>
                <a:gd name="connsiteX40" fmla="*/ 7442 w 10000"/>
                <a:gd name="connsiteY40" fmla="*/ 2857 h 10000"/>
                <a:gd name="connsiteX41" fmla="*/ 8372 w 10000"/>
                <a:gd name="connsiteY41" fmla="*/ 2857 h 10000"/>
                <a:gd name="connsiteX42" fmla="*/ 8372 w 10000"/>
                <a:gd name="connsiteY42" fmla="*/ 2429 h 10000"/>
                <a:gd name="connsiteX43" fmla="*/ 8605 w 10000"/>
                <a:gd name="connsiteY43" fmla="*/ 2143 h 10000"/>
                <a:gd name="connsiteX44" fmla="*/ 8837 w 10000"/>
                <a:gd name="connsiteY44" fmla="*/ 2286 h 10000"/>
                <a:gd name="connsiteX45" fmla="*/ 8605 w 10000"/>
                <a:gd name="connsiteY45" fmla="*/ 1429 h 10000"/>
                <a:gd name="connsiteX46" fmla="*/ 9070 w 10000"/>
                <a:gd name="connsiteY46" fmla="*/ 857 h 10000"/>
                <a:gd name="connsiteX47" fmla="*/ 9070 w 10000"/>
                <a:gd name="connsiteY47" fmla="*/ 286 h 10000"/>
                <a:gd name="connsiteX48" fmla="*/ 8605 w 10000"/>
                <a:gd name="connsiteY48" fmla="*/ 0 h 10000"/>
                <a:gd name="connsiteX49" fmla="*/ 8140 w 10000"/>
                <a:gd name="connsiteY49" fmla="*/ 0 h 10000"/>
                <a:gd name="connsiteX50" fmla="*/ 6512 w 10000"/>
                <a:gd name="connsiteY50" fmla="*/ 143 h 10000"/>
                <a:gd name="connsiteX51" fmla="*/ 6279 w 10000"/>
                <a:gd name="connsiteY51" fmla="*/ 0 h 10000"/>
                <a:gd name="connsiteX52" fmla="*/ 6279 w 10000"/>
                <a:gd name="connsiteY52" fmla="*/ 714 h 10000"/>
                <a:gd name="connsiteX53" fmla="*/ 6279 w 10000"/>
                <a:gd name="connsiteY53"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2558 w 10000"/>
                <a:gd name="connsiteY4" fmla="*/ 6857 h 10000"/>
                <a:gd name="connsiteX5" fmla="*/ 1395 w 10000"/>
                <a:gd name="connsiteY5" fmla="*/ 6857 h 10000"/>
                <a:gd name="connsiteX6" fmla="*/ 1395 w 10000"/>
                <a:gd name="connsiteY6" fmla="*/ 7429 h 10000"/>
                <a:gd name="connsiteX7" fmla="*/ 0 w 10000"/>
                <a:gd name="connsiteY7" fmla="*/ 7571 h 10000"/>
                <a:gd name="connsiteX8" fmla="*/ 0 w 10000"/>
                <a:gd name="connsiteY8" fmla="*/ 9143 h 10000"/>
                <a:gd name="connsiteX9" fmla="*/ 465 w 10000"/>
                <a:gd name="connsiteY9" fmla="*/ 9714 h 10000"/>
                <a:gd name="connsiteX10" fmla="*/ 1395 w 10000"/>
                <a:gd name="connsiteY10" fmla="*/ 9714 h 10000"/>
                <a:gd name="connsiteX11" fmla="*/ 1860 w 10000"/>
                <a:gd name="connsiteY11" fmla="*/ 9857 h 10000"/>
                <a:gd name="connsiteX12" fmla="*/ 1628 w 10000"/>
                <a:gd name="connsiteY12" fmla="*/ 9857 h 10000"/>
                <a:gd name="connsiteX13" fmla="*/ 2093 w 10000"/>
                <a:gd name="connsiteY13" fmla="*/ 10000 h 10000"/>
                <a:gd name="connsiteX14" fmla="*/ 2558 w 10000"/>
                <a:gd name="connsiteY14" fmla="*/ 9857 h 10000"/>
                <a:gd name="connsiteX15" fmla="*/ 3488 w 10000"/>
                <a:gd name="connsiteY15" fmla="*/ 10000 h 10000"/>
                <a:gd name="connsiteX16" fmla="*/ 4186 w 10000"/>
                <a:gd name="connsiteY16" fmla="*/ 9571 h 10000"/>
                <a:gd name="connsiteX17" fmla="*/ 5116 w 10000"/>
                <a:gd name="connsiteY17" fmla="*/ 9000 h 10000"/>
                <a:gd name="connsiteX18" fmla="*/ 5814 w 10000"/>
                <a:gd name="connsiteY18" fmla="*/ 8857 h 10000"/>
                <a:gd name="connsiteX19" fmla="*/ 5581 w 10000"/>
                <a:gd name="connsiteY19" fmla="*/ 8857 h 10000"/>
                <a:gd name="connsiteX20" fmla="*/ 5581 w 10000"/>
                <a:gd name="connsiteY20" fmla="*/ 8714 h 10000"/>
                <a:gd name="connsiteX21" fmla="*/ 7674 w 10000"/>
                <a:gd name="connsiteY21" fmla="*/ 8143 h 10000"/>
                <a:gd name="connsiteX22" fmla="*/ 8605 w 10000"/>
                <a:gd name="connsiteY22" fmla="*/ 8429 h 10000"/>
                <a:gd name="connsiteX23" fmla="*/ 9070 w 10000"/>
                <a:gd name="connsiteY23" fmla="*/ 8857 h 10000"/>
                <a:gd name="connsiteX24" fmla="*/ 9302 w 10000"/>
                <a:gd name="connsiteY24" fmla="*/ 9143 h 10000"/>
                <a:gd name="connsiteX25" fmla="*/ 10000 w 10000"/>
                <a:gd name="connsiteY25" fmla="*/ 8857 h 10000"/>
                <a:gd name="connsiteX26" fmla="*/ 10000 w 10000"/>
                <a:gd name="connsiteY26" fmla="*/ 8429 h 10000"/>
                <a:gd name="connsiteX27" fmla="*/ 9302 w 10000"/>
                <a:gd name="connsiteY27" fmla="*/ 7714 h 10000"/>
                <a:gd name="connsiteX28" fmla="*/ 9302 w 10000"/>
                <a:gd name="connsiteY28" fmla="*/ 7000 h 10000"/>
                <a:gd name="connsiteX29" fmla="*/ 9535 w 10000"/>
                <a:gd name="connsiteY29" fmla="*/ 7000 h 10000"/>
                <a:gd name="connsiteX30" fmla="*/ 9070 w 10000"/>
                <a:gd name="connsiteY30" fmla="*/ 6286 h 10000"/>
                <a:gd name="connsiteX31" fmla="*/ 8837 w 10000"/>
                <a:gd name="connsiteY31" fmla="*/ 6000 h 10000"/>
                <a:gd name="connsiteX32" fmla="*/ 7674 w 10000"/>
                <a:gd name="connsiteY32" fmla="*/ 5857 h 10000"/>
                <a:gd name="connsiteX33" fmla="*/ 6512 w 10000"/>
                <a:gd name="connsiteY33" fmla="*/ 5571 h 10000"/>
                <a:gd name="connsiteX34" fmla="*/ 6047 w 10000"/>
                <a:gd name="connsiteY34" fmla="*/ 4857 h 10000"/>
                <a:gd name="connsiteX35" fmla="*/ 5581 w 10000"/>
                <a:gd name="connsiteY35" fmla="*/ 3714 h 10000"/>
                <a:gd name="connsiteX36" fmla="*/ 6047 w 10000"/>
                <a:gd name="connsiteY36" fmla="*/ 3286 h 10000"/>
                <a:gd name="connsiteX37" fmla="*/ 5814 w 10000"/>
                <a:gd name="connsiteY37" fmla="*/ 2286 h 10000"/>
                <a:gd name="connsiteX38" fmla="*/ 6977 w 10000"/>
                <a:gd name="connsiteY38" fmla="*/ 2286 h 10000"/>
                <a:gd name="connsiteX39" fmla="*/ 7442 w 10000"/>
                <a:gd name="connsiteY39" fmla="*/ 2857 h 10000"/>
                <a:gd name="connsiteX40" fmla="*/ 8372 w 10000"/>
                <a:gd name="connsiteY40" fmla="*/ 2857 h 10000"/>
                <a:gd name="connsiteX41" fmla="*/ 8372 w 10000"/>
                <a:gd name="connsiteY41" fmla="*/ 2429 h 10000"/>
                <a:gd name="connsiteX42" fmla="*/ 8605 w 10000"/>
                <a:gd name="connsiteY42" fmla="*/ 2143 h 10000"/>
                <a:gd name="connsiteX43" fmla="*/ 8837 w 10000"/>
                <a:gd name="connsiteY43" fmla="*/ 2286 h 10000"/>
                <a:gd name="connsiteX44" fmla="*/ 8605 w 10000"/>
                <a:gd name="connsiteY44" fmla="*/ 1429 h 10000"/>
                <a:gd name="connsiteX45" fmla="*/ 9070 w 10000"/>
                <a:gd name="connsiteY45" fmla="*/ 857 h 10000"/>
                <a:gd name="connsiteX46" fmla="*/ 9070 w 10000"/>
                <a:gd name="connsiteY46" fmla="*/ 286 h 10000"/>
                <a:gd name="connsiteX47" fmla="*/ 8605 w 10000"/>
                <a:gd name="connsiteY47" fmla="*/ 0 h 10000"/>
                <a:gd name="connsiteX48" fmla="*/ 8140 w 10000"/>
                <a:gd name="connsiteY48" fmla="*/ 0 h 10000"/>
                <a:gd name="connsiteX49" fmla="*/ 6512 w 10000"/>
                <a:gd name="connsiteY49" fmla="*/ 143 h 10000"/>
                <a:gd name="connsiteX50" fmla="*/ 6279 w 10000"/>
                <a:gd name="connsiteY50" fmla="*/ 0 h 10000"/>
                <a:gd name="connsiteX51" fmla="*/ 6279 w 10000"/>
                <a:gd name="connsiteY51" fmla="*/ 714 h 10000"/>
                <a:gd name="connsiteX52" fmla="*/ 6279 w 10000"/>
                <a:gd name="connsiteY52"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6857 h 10000"/>
                <a:gd name="connsiteX5" fmla="*/ 1395 w 10000"/>
                <a:gd name="connsiteY5" fmla="*/ 7429 h 10000"/>
                <a:gd name="connsiteX6" fmla="*/ 0 w 10000"/>
                <a:gd name="connsiteY6" fmla="*/ 7571 h 10000"/>
                <a:gd name="connsiteX7" fmla="*/ 0 w 10000"/>
                <a:gd name="connsiteY7" fmla="*/ 9143 h 10000"/>
                <a:gd name="connsiteX8" fmla="*/ 465 w 10000"/>
                <a:gd name="connsiteY8" fmla="*/ 9714 h 10000"/>
                <a:gd name="connsiteX9" fmla="*/ 1395 w 10000"/>
                <a:gd name="connsiteY9" fmla="*/ 9714 h 10000"/>
                <a:gd name="connsiteX10" fmla="*/ 1860 w 10000"/>
                <a:gd name="connsiteY10" fmla="*/ 9857 h 10000"/>
                <a:gd name="connsiteX11" fmla="*/ 1628 w 10000"/>
                <a:gd name="connsiteY11" fmla="*/ 9857 h 10000"/>
                <a:gd name="connsiteX12" fmla="*/ 2093 w 10000"/>
                <a:gd name="connsiteY12" fmla="*/ 10000 h 10000"/>
                <a:gd name="connsiteX13" fmla="*/ 2558 w 10000"/>
                <a:gd name="connsiteY13" fmla="*/ 9857 h 10000"/>
                <a:gd name="connsiteX14" fmla="*/ 3488 w 10000"/>
                <a:gd name="connsiteY14" fmla="*/ 10000 h 10000"/>
                <a:gd name="connsiteX15" fmla="*/ 4186 w 10000"/>
                <a:gd name="connsiteY15" fmla="*/ 9571 h 10000"/>
                <a:gd name="connsiteX16" fmla="*/ 5116 w 10000"/>
                <a:gd name="connsiteY16" fmla="*/ 9000 h 10000"/>
                <a:gd name="connsiteX17" fmla="*/ 5814 w 10000"/>
                <a:gd name="connsiteY17" fmla="*/ 8857 h 10000"/>
                <a:gd name="connsiteX18" fmla="*/ 5581 w 10000"/>
                <a:gd name="connsiteY18" fmla="*/ 8857 h 10000"/>
                <a:gd name="connsiteX19" fmla="*/ 5581 w 10000"/>
                <a:gd name="connsiteY19" fmla="*/ 8714 h 10000"/>
                <a:gd name="connsiteX20" fmla="*/ 7674 w 10000"/>
                <a:gd name="connsiteY20" fmla="*/ 8143 h 10000"/>
                <a:gd name="connsiteX21" fmla="*/ 8605 w 10000"/>
                <a:gd name="connsiteY21" fmla="*/ 8429 h 10000"/>
                <a:gd name="connsiteX22" fmla="*/ 9070 w 10000"/>
                <a:gd name="connsiteY22" fmla="*/ 8857 h 10000"/>
                <a:gd name="connsiteX23" fmla="*/ 9302 w 10000"/>
                <a:gd name="connsiteY23" fmla="*/ 9143 h 10000"/>
                <a:gd name="connsiteX24" fmla="*/ 10000 w 10000"/>
                <a:gd name="connsiteY24" fmla="*/ 8857 h 10000"/>
                <a:gd name="connsiteX25" fmla="*/ 10000 w 10000"/>
                <a:gd name="connsiteY25" fmla="*/ 8429 h 10000"/>
                <a:gd name="connsiteX26" fmla="*/ 9302 w 10000"/>
                <a:gd name="connsiteY26" fmla="*/ 7714 h 10000"/>
                <a:gd name="connsiteX27" fmla="*/ 9302 w 10000"/>
                <a:gd name="connsiteY27" fmla="*/ 7000 h 10000"/>
                <a:gd name="connsiteX28" fmla="*/ 9535 w 10000"/>
                <a:gd name="connsiteY28" fmla="*/ 7000 h 10000"/>
                <a:gd name="connsiteX29" fmla="*/ 9070 w 10000"/>
                <a:gd name="connsiteY29" fmla="*/ 6286 h 10000"/>
                <a:gd name="connsiteX30" fmla="*/ 8837 w 10000"/>
                <a:gd name="connsiteY30" fmla="*/ 6000 h 10000"/>
                <a:gd name="connsiteX31" fmla="*/ 7674 w 10000"/>
                <a:gd name="connsiteY31" fmla="*/ 5857 h 10000"/>
                <a:gd name="connsiteX32" fmla="*/ 6512 w 10000"/>
                <a:gd name="connsiteY32" fmla="*/ 5571 h 10000"/>
                <a:gd name="connsiteX33" fmla="*/ 6047 w 10000"/>
                <a:gd name="connsiteY33" fmla="*/ 4857 h 10000"/>
                <a:gd name="connsiteX34" fmla="*/ 5581 w 10000"/>
                <a:gd name="connsiteY34" fmla="*/ 3714 h 10000"/>
                <a:gd name="connsiteX35" fmla="*/ 6047 w 10000"/>
                <a:gd name="connsiteY35" fmla="*/ 3286 h 10000"/>
                <a:gd name="connsiteX36" fmla="*/ 5814 w 10000"/>
                <a:gd name="connsiteY36" fmla="*/ 2286 h 10000"/>
                <a:gd name="connsiteX37" fmla="*/ 6977 w 10000"/>
                <a:gd name="connsiteY37" fmla="*/ 2286 h 10000"/>
                <a:gd name="connsiteX38" fmla="*/ 7442 w 10000"/>
                <a:gd name="connsiteY38" fmla="*/ 2857 h 10000"/>
                <a:gd name="connsiteX39" fmla="*/ 8372 w 10000"/>
                <a:gd name="connsiteY39" fmla="*/ 2857 h 10000"/>
                <a:gd name="connsiteX40" fmla="*/ 8372 w 10000"/>
                <a:gd name="connsiteY40" fmla="*/ 2429 h 10000"/>
                <a:gd name="connsiteX41" fmla="*/ 8605 w 10000"/>
                <a:gd name="connsiteY41" fmla="*/ 2143 h 10000"/>
                <a:gd name="connsiteX42" fmla="*/ 8837 w 10000"/>
                <a:gd name="connsiteY42" fmla="*/ 2286 h 10000"/>
                <a:gd name="connsiteX43" fmla="*/ 8605 w 10000"/>
                <a:gd name="connsiteY43" fmla="*/ 1429 h 10000"/>
                <a:gd name="connsiteX44" fmla="*/ 9070 w 10000"/>
                <a:gd name="connsiteY44" fmla="*/ 857 h 10000"/>
                <a:gd name="connsiteX45" fmla="*/ 9070 w 10000"/>
                <a:gd name="connsiteY45" fmla="*/ 286 h 10000"/>
                <a:gd name="connsiteX46" fmla="*/ 8605 w 10000"/>
                <a:gd name="connsiteY46" fmla="*/ 0 h 10000"/>
                <a:gd name="connsiteX47" fmla="*/ 8140 w 10000"/>
                <a:gd name="connsiteY47" fmla="*/ 0 h 10000"/>
                <a:gd name="connsiteX48" fmla="*/ 6512 w 10000"/>
                <a:gd name="connsiteY48" fmla="*/ 143 h 10000"/>
                <a:gd name="connsiteX49" fmla="*/ 6279 w 10000"/>
                <a:gd name="connsiteY49" fmla="*/ 0 h 10000"/>
                <a:gd name="connsiteX50" fmla="*/ 6279 w 10000"/>
                <a:gd name="connsiteY50" fmla="*/ 714 h 10000"/>
                <a:gd name="connsiteX51" fmla="*/ 6279 w 10000"/>
                <a:gd name="connsiteY51"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7429 h 10000"/>
                <a:gd name="connsiteX5" fmla="*/ 0 w 10000"/>
                <a:gd name="connsiteY5" fmla="*/ 7571 h 10000"/>
                <a:gd name="connsiteX6" fmla="*/ 0 w 10000"/>
                <a:gd name="connsiteY6" fmla="*/ 9143 h 10000"/>
                <a:gd name="connsiteX7" fmla="*/ 465 w 10000"/>
                <a:gd name="connsiteY7" fmla="*/ 9714 h 10000"/>
                <a:gd name="connsiteX8" fmla="*/ 1395 w 10000"/>
                <a:gd name="connsiteY8" fmla="*/ 9714 h 10000"/>
                <a:gd name="connsiteX9" fmla="*/ 1860 w 10000"/>
                <a:gd name="connsiteY9" fmla="*/ 9857 h 10000"/>
                <a:gd name="connsiteX10" fmla="*/ 1628 w 10000"/>
                <a:gd name="connsiteY10" fmla="*/ 9857 h 10000"/>
                <a:gd name="connsiteX11" fmla="*/ 2093 w 10000"/>
                <a:gd name="connsiteY11" fmla="*/ 10000 h 10000"/>
                <a:gd name="connsiteX12" fmla="*/ 2558 w 10000"/>
                <a:gd name="connsiteY12" fmla="*/ 9857 h 10000"/>
                <a:gd name="connsiteX13" fmla="*/ 3488 w 10000"/>
                <a:gd name="connsiteY13" fmla="*/ 10000 h 10000"/>
                <a:gd name="connsiteX14" fmla="*/ 4186 w 10000"/>
                <a:gd name="connsiteY14" fmla="*/ 9571 h 10000"/>
                <a:gd name="connsiteX15" fmla="*/ 5116 w 10000"/>
                <a:gd name="connsiteY15" fmla="*/ 9000 h 10000"/>
                <a:gd name="connsiteX16" fmla="*/ 5814 w 10000"/>
                <a:gd name="connsiteY16" fmla="*/ 8857 h 10000"/>
                <a:gd name="connsiteX17" fmla="*/ 5581 w 10000"/>
                <a:gd name="connsiteY17" fmla="*/ 8857 h 10000"/>
                <a:gd name="connsiteX18" fmla="*/ 5581 w 10000"/>
                <a:gd name="connsiteY18" fmla="*/ 8714 h 10000"/>
                <a:gd name="connsiteX19" fmla="*/ 7674 w 10000"/>
                <a:gd name="connsiteY19" fmla="*/ 8143 h 10000"/>
                <a:gd name="connsiteX20" fmla="*/ 8605 w 10000"/>
                <a:gd name="connsiteY20" fmla="*/ 8429 h 10000"/>
                <a:gd name="connsiteX21" fmla="*/ 9070 w 10000"/>
                <a:gd name="connsiteY21" fmla="*/ 8857 h 10000"/>
                <a:gd name="connsiteX22" fmla="*/ 9302 w 10000"/>
                <a:gd name="connsiteY22" fmla="*/ 9143 h 10000"/>
                <a:gd name="connsiteX23" fmla="*/ 10000 w 10000"/>
                <a:gd name="connsiteY23" fmla="*/ 8857 h 10000"/>
                <a:gd name="connsiteX24" fmla="*/ 10000 w 10000"/>
                <a:gd name="connsiteY24" fmla="*/ 8429 h 10000"/>
                <a:gd name="connsiteX25" fmla="*/ 9302 w 10000"/>
                <a:gd name="connsiteY25" fmla="*/ 7714 h 10000"/>
                <a:gd name="connsiteX26" fmla="*/ 9302 w 10000"/>
                <a:gd name="connsiteY26" fmla="*/ 7000 h 10000"/>
                <a:gd name="connsiteX27" fmla="*/ 9535 w 10000"/>
                <a:gd name="connsiteY27" fmla="*/ 7000 h 10000"/>
                <a:gd name="connsiteX28" fmla="*/ 9070 w 10000"/>
                <a:gd name="connsiteY28" fmla="*/ 6286 h 10000"/>
                <a:gd name="connsiteX29" fmla="*/ 8837 w 10000"/>
                <a:gd name="connsiteY29" fmla="*/ 6000 h 10000"/>
                <a:gd name="connsiteX30" fmla="*/ 7674 w 10000"/>
                <a:gd name="connsiteY30" fmla="*/ 5857 h 10000"/>
                <a:gd name="connsiteX31" fmla="*/ 6512 w 10000"/>
                <a:gd name="connsiteY31" fmla="*/ 5571 h 10000"/>
                <a:gd name="connsiteX32" fmla="*/ 6047 w 10000"/>
                <a:gd name="connsiteY32" fmla="*/ 4857 h 10000"/>
                <a:gd name="connsiteX33" fmla="*/ 5581 w 10000"/>
                <a:gd name="connsiteY33" fmla="*/ 3714 h 10000"/>
                <a:gd name="connsiteX34" fmla="*/ 6047 w 10000"/>
                <a:gd name="connsiteY34" fmla="*/ 3286 h 10000"/>
                <a:gd name="connsiteX35" fmla="*/ 5814 w 10000"/>
                <a:gd name="connsiteY35" fmla="*/ 2286 h 10000"/>
                <a:gd name="connsiteX36" fmla="*/ 6977 w 10000"/>
                <a:gd name="connsiteY36" fmla="*/ 2286 h 10000"/>
                <a:gd name="connsiteX37" fmla="*/ 7442 w 10000"/>
                <a:gd name="connsiteY37" fmla="*/ 2857 h 10000"/>
                <a:gd name="connsiteX38" fmla="*/ 8372 w 10000"/>
                <a:gd name="connsiteY38" fmla="*/ 2857 h 10000"/>
                <a:gd name="connsiteX39" fmla="*/ 8372 w 10000"/>
                <a:gd name="connsiteY39" fmla="*/ 2429 h 10000"/>
                <a:gd name="connsiteX40" fmla="*/ 8605 w 10000"/>
                <a:gd name="connsiteY40" fmla="*/ 2143 h 10000"/>
                <a:gd name="connsiteX41" fmla="*/ 8837 w 10000"/>
                <a:gd name="connsiteY41" fmla="*/ 2286 h 10000"/>
                <a:gd name="connsiteX42" fmla="*/ 8605 w 10000"/>
                <a:gd name="connsiteY42" fmla="*/ 1429 h 10000"/>
                <a:gd name="connsiteX43" fmla="*/ 9070 w 10000"/>
                <a:gd name="connsiteY43" fmla="*/ 857 h 10000"/>
                <a:gd name="connsiteX44" fmla="*/ 9070 w 10000"/>
                <a:gd name="connsiteY44" fmla="*/ 286 h 10000"/>
                <a:gd name="connsiteX45" fmla="*/ 8605 w 10000"/>
                <a:gd name="connsiteY45" fmla="*/ 0 h 10000"/>
                <a:gd name="connsiteX46" fmla="*/ 8140 w 10000"/>
                <a:gd name="connsiteY46" fmla="*/ 0 h 10000"/>
                <a:gd name="connsiteX47" fmla="*/ 6512 w 10000"/>
                <a:gd name="connsiteY47" fmla="*/ 143 h 10000"/>
                <a:gd name="connsiteX48" fmla="*/ 6279 w 10000"/>
                <a:gd name="connsiteY48" fmla="*/ 0 h 10000"/>
                <a:gd name="connsiteX49" fmla="*/ 6279 w 10000"/>
                <a:gd name="connsiteY49" fmla="*/ 714 h 10000"/>
                <a:gd name="connsiteX50" fmla="*/ 6279 w 10000"/>
                <a:gd name="connsiteY50" fmla="*/ 857 h 10000"/>
                <a:gd name="connsiteX0" fmla="*/ 6658 w 10379"/>
                <a:gd name="connsiteY0" fmla="*/ 857 h 10000"/>
                <a:gd name="connsiteX1" fmla="*/ 5728 w 10379"/>
                <a:gd name="connsiteY1" fmla="*/ 1857 h 10000"/>
                <a:gd name="connsiteX2" fmla="*/ 5263 w 10379"/>
                <a:gd name="connsiteY2" fmla="*/ 2857 h 10000"/>
                <a:gd name="connsiteX3" fmla="*/ 5495 w 10379"/>
                <a:gd name="connsiteY3" fmla="*/ 3714 h 10000"/>
                <a:gd name="connsiteX4" fmla="*/ 379 w 10379"/>
                <a:gd name="connsiteY4" fmla="*/ 7571 h 10000"/>
                <a:gd name="connsiteX5" fmla="*/ 379 w 10379"/>
                <a:gd name="connsiteY5" fmla="*/ 9143 h 10000"/>
                <a:gd name="connsiteX6" fmla="*/ 844 w 10379"/>
                <a:gd name="connsiteY6" fmla="*/ 9714 h 10000"/>
                <a:gd name="connsiteX7" fmla="*/ 1774 w 10379"/>
                <a:gd name="connsiteY7" fmla="*/ 9714 h 10000"/>
                <a:gd name="connsiteX8" fmla="*/ 2239 w 10379"/>
                <a:gd name="connsiteY8" fmla="*/ 9857 h 10000"/>
                <a:gd name="connsiteX9" fmla="*/ 2007 w 10379"/>
                <a:gd name="connsiteY9" fmla="*/ 9857 h 10000"/>
                <a:gd name="connsiteX10" fmla="*/ 2472 w 10379"/>
                <a:gd name="connsiteY10" fmla="*/ 10000 h 10000"/>
                <a:gd name="connsiteX11" fmla="*/ 2937 w 10379"/>
                <a:gd name="connsiteY11" fmla="*/ 9857 h 10000"/>
                <a:gd name="connsiteX12" fmla="*/ 3867 w 10379"/>
                <a:gd name="connsiteY12" fmla="*/ 10000 h 10000"/>
                <a:gd name="connsiteX13" fmla="*/ 4565 w 10379"/>
                <a:gd name="connsiteY13" fmla="*/ 9571 h 10000"/>
                <a:gd name="connsiteX14" fmla="*/ 5495 w 10379"/>
                <a:gd name="connsiteY14" fmla="*/ 9000 h 10000"/>
                <a:gd name="connsiteX15" fmla="*/ 6193 w 10379"/>
                <a:gd name="connsiteY15" fmla="*/ 8857 h 10000"/>
                <a:gd name="connsiteX16" fmla="*/ 5960 w 10379"/>
                <a:gd name="connsiteY16" fmla="*/ 8857 h 10000"/>
                <a:gd name="connsiteX17" fmla="*/ 5960 w 10379"/>
                <a:gd name="connsiteY17" fmla="*/ 8714 h 10000"/>
                <a:gd name="connsiteX18" fmla="*/ 8053 w 10379"/>
                <a:gd name="connsiteY18" fmla="*/ 8143 h 10000"/>
                <a:gd name="connsiteX19" fmla="*/ 8984 w 10379"/>
                <a:gd name="connsiteY19" fmla="*/ 8429 h 10000"/>
                <a:gd name="connsiteX20" fmla="*/ 9449 w 10379"/>
                <a:gd name="connsiteY20" fmla="*/ 8857 h 10000"/>
                <a:gd name="connsiteX21" fmla="*/ 9681 w 10379"/>
                <a:gd name="connsiteY21" fmla="*/ 9143 h 10000"/>
                <a:gd name="connsiteX22" fmla="*/ 10379 w 10379"/>
                <a:gd name="connsiteY22" fmla="*/ 8857 h 10000"/>
                <a:gd name="connsiteX23" fmla="*/ 10379 w 10379"/>
                <a:gd name="connsiteY23" fmla="*/ 8429 h 10000"/>
                <a:gd name="connsiteX24" fmla="*/ 9681 w 10379"/>
                <a:gd name="connsiteY24" fmla="*/ 7714 h 10000"/>
                <a:gd name="connsiteX25" fmla="*/ 9681 w 10379"/>
                <a:gd name="connsiteY25" fmla="*/ 7000 h 10000"/>
                <a:gd name="connsiteX26" fmla="*/ 9914 w 10379"/>
                <a:gd name="connsiteY26" fmla="*/ 7000 h 10000"/>
                <a:gd name="connsiteX27" fmla="*/ 9449 w 10379"/>
                <a:gd name="connsiteY27" fmla="*/ 6286 h 10000"/>
                <a:gd name="connsiteX28" fmla="*/ 9216 w 10379"/>
                <a:gd name="connsiteY28" fmla="*/ 6000 h 10000"/>
                <a:gd name="connsiteX29" fmla="*/ 8053 w 10379"/>
                <a:gd name="connsiteY29" fmla="*/ 5857 h 10000"/>
                <a:gd name="connsiteX30" fmla="*/ 6891 w 10379"/>
                <a:gd name="connsiteY30" fmla="*/ 5571 h 10000"/>
                <a:gd name="connsiteX31" fmla="*/ 6426 w 10379"/>
                <a:gd name="connsiteY31" fmla="*/ 4857 h 10000"/>
                <a:gd name="connsiteX32" fmla="*/ 5960 w 10379"/>
                <a:gd name="connsiteY32" fmla="*/ 3714 h 10000"/>
                <a:gd name="connsiteX33" fmla="*/ 6426 w 10379"/>
                <a:gd name="connsiteY33" fmla="*/ 3286 h 10000"/>
                <a:gd name="connsiteX34" fmla="*/ 6193 w 10379"/>
                <a:gd name="connsiteY34" fmla="*/ 2286 h 10000"/>
                <a:gd name="connsiteX35" fmla="*/ 7356 w 10379"/>
                <a:gd name="connsiteY35" fmla="*/ 2286 h 10000"/>
                <a:gd name="connsiteX36" fmla="*/ 7821 w 10379"/>
                <a:gd name="connsiteY36" fmla="*/ 2857 h 10000"/>
                <a:gd name="connsiteX37" fmla="*/ 8751 w 10379"/>
                <a:gd name="connsiteY37" fmla="*/ 2857 h 10000"/>
                <a:gd name="connsiteX38" fmla="*/ 8751 w 10379"/>
                <a:gd name="connsiteY38" fmla="*/ 2429 h 10000"/>
                <a:gd name="connsiteX39" fmla="*/ 8984 w 10379"/>
                <a:gd name="connsiteY39" fmla="*/ 2143 h 10000"/>
                <a:gd name="connsiteX40" fmla="*/ 9216 w 10379"/>
                <a:gd name="connsiteY40" fmla="*/ 2286 h 10000"/>
                <a:gd name="connsiteX41" fmla="*/ 8984 w 10379"/>
                <a:gd name="connsiteY41" fmla="*/ 1429 h 10000"/>
                <a:gd name="connsiteX42" fmla="*/ 9449 w 10379"/>
                <a:gd name="connsiteY42" fmla="*/ 857 h 10000"/>
                <a:gd name="connsiteX43" fmla="*/ 9449 w 10379"/>
                <a:gd name="connsiteY43" fmla="*/ 286 h 10000"/>
                <a:gd name="connsiteX44" fmla="*/ 8984 w 10379"/>
                <a:gd name="connsiteY44" fmla="*/ 0 h 10000"/>
                <a:gd name="connsiteX45" fmla="*/ 8519 w 10379"/>
                <a:gd name="connsiteY45" fmla="*/ 0 h 10000"/>
                <a:gd name="connsiteX46" fmla="*/ 6891 w 10379"/>
                <a:gd name="connsiteY46" fmla="*/ 143 h 10000"/>
                <a:gd name="connsiteX47" fmla="*/ 6658 w 10379"/>
                <a:gd name="connsiteY47" fmla="*/ 0 h 10000"/>
                <a:gd name="connsiteX48" fmla="*/ 6658 w 10379"/>
                <a:gd name="connsiteY48" fmla="*/ 714 h 10000"/>
                <a:gd name="connsiteX49" fmla="*/ 6658 w 10379"/>
                <a:gd name="connsiteY49" fmla="*/ 857 h 10000"/>
                <a:gd name="connsiteX0" fmla="*/ 6556 w 10277"/>
                <a:gd name="connsiteY0" fmla="*/ 857 h 10000"/>
                <a:gd name="connsiteX1" fmla="*/ 5626 w 10277"/>
                <a:gd name="connsiteY1" fmla="*/ 1857 h 10000"/>
                <a:gd name="connsiteX2" fmla="*/ 5161 w 10277"/>
                <a:gd name="connsiteY2" fmla="*/ 2857 h 10000"/>
                <a:gd name="connsiteX3" fmla="*/ 5393 w 10277"/>
                <a:gd name="connsiteY3" fmla="*/ 3714 h 10000"/>
                <a:gd name="connsiteX4" fmla="*/ 277 w 10277"/>
                <a:gd name="connsiteY4" fmla="*/ 9143 h 10000"/>
                <a:gd name="connsiteX5" fmla="*/ 742 w 10277"/>
                <a:gd name="connsiteY5" fmla="*/ 9714 h 10000"/>
                <a:gd name="connsiteX6" fmla="*/ 1672 w 10277"/>
                <a:gd name="connsiteY6" fmla="*/ 9714 h 10000"/>
                <a:gd name="connsiteX7" fmla="*/ 2137 w 10277"/>
                <a:gd name="connsiteY7" fmla="*/ 9857 h 10000"/>
                <a:gd name="connsiteX8" fmla="*/ 1905 w 10277"/>
                <a:gd name="connsiteY8" fmla="*/ 9857 h 10000"/>
                <a:gd name="connsiteX9" fmla="*/ 2370 w 10277"/>
                <a:gd name="connsiteY9" fmla="*/ 10000 h 10000"/>
                <a:gd name="connsiteX10" fmla="*/ 2835 w 10277"/>
                <a:gd name="connsiteY10" fmla="*/ 9857 h 10000"/>
                <a:gd name="connsiteX11" fmla="*/ 3765 w 10277"/>
                <a:gd name="connsiteY11" fmla="*/ 10000 h 10000"/>
                <a:gd name="connsiteX12" fmla="*/ 4463 w 10277"/>
                <a:gd name="connsiteY12" fmla="*/ 9571 h 10000"/>
                <a:gd name="connsiteX13" fmla="*/ 5393 w 10277"/>
                <a:gd name="connsiteY13" fmla="*/ 9000 h 10000"/>
                <a:gd name="connsiteX14" fmla="*/ 6091 w 10277"/>
                <a:gd name="connsiteY14" fmla="*/ 8857 h 10000"/>
                <a:gd name="connsiteX15" fmla="*/ 5858 w 10277"/>
                <a:gd name="connsiteY15" fmla="*/ 8857 h 10000"/>
                <a:gd name="connsiteX16" fmla="*/ 5858 w 10277"/>
                <a:gd name="connsiteY16" fmla="*/ 8714 h 10000"/>
                <a:gd name="connsiteX17" fmla="*/ 7951 w 10277"/>
                <a:gd name="connsiteY17" fmla="*/ 8143 h 10000"/>
                <a:gd name="connsiteX18" fmla="*/ 8882 w 10277"/>
                <a:gd name="connsiteY18" fmla="*/ 8429 h 10000"/>
                <a:gd name="connsiteX19" fmla="*/ 9347 w 10277"/>
                <a:gd name="connsiteY19" fmla="*/ 8857 h 10000"/>
                <a:gd name="connsiteX20" fmla="*/ 9579 w 10277"/>
                <a:gd name="connsiteY20" fmla="*/ 9143 h 10000"/>
                <a:gd name="connsiteX21" fmla="*/ 10277 w 10277"/>
                <a:gd name="connsiteY21" fmla="*/ 8857 h 10000"/>
                <a:gd name="connsiteX22" fmla="*/ 10277 w 10277"/>
                <a:gd name="connsiteY22" fmla="*/ 8429 h 10000"/>
                <a:gd name="connsiteX23" fmla="*/ 9579 w 10277"/>
                <a:gd name="connsiteY23" fmla="*/ 7714 h 10000"/>
                <a:gd name="connsiteX24" fmla="*/ 9579 w 10277"/>
                <a:gd name="connsiteY24" fmla="*/ 7000 h 10000"/>
                <a:gd name="connsiteX25" fmla="*/ 9812 w 10277"/>
                <a:gd name="connsiteY25" fmla="*/ 7000 h 10000"/>
                <a:gd name="connsiteX26" fmla="*/ 9347 w 10277"/>
                <a:gd name="connsiteY26" fmla="*/ 6286 h 10000"/>
                <a:gd name="connsiteX27" fmla="*/ 9114 w 10277"/>
                <a:gd name="connsiteY27" fmla="*/ 6000 h 10000"/>
                <a:gd name="connsiteX28" fmla="*/ 7951 w 10277"/>
                <a:gd name="connsiteY28" fmla="*/ 5857 h 10000"/>
                <a:gd name="connsiteX29" fmla="*/ 6789 w 10277"/>
                <a:gd name="connsiteY29" fmla="*/ 5571 h 10000"/>
                <a:gd name="connsiteX30" fmla="*/ 6324 w 10277"/>
                <a:gd name="connsiteY30" fmla="*/ 4857 h 10000"/>
                <a:gd name="connsiteX31" fmla="*/ 5858 w 10277"/>
                <a:gd name="connsiteY31" fmla="*/ 3714 h 10000"/>
                <a:gd name="connsiteX32" fmla="*/ 6324 w 10277"/>
                <a:gd name="connsiteY32" fmla="*/ 3286 h 10000"/>
                <a:gd name="connsiteX33" fmla="*/ 6091 w 10277"/>
                <a:gd name="connsiteY33" fmla="*/ 2286 h 10000"/>
                <a:gd name="connsiteX34" fmla="*/ 7254 w 10277"/>
                <a:gd name="connsiteY34" fmla="*/ 2286 h 10000"/>
                <a:gd name="connsiteX35" fmla="*/ 7719 w 10277"/>
                <a:gd name="connsiteY35" fmla="*/ 2857 h 10000"/>
                <a:gd name="connsiteX36" fmla="*/ 8649 w 10277"/>
                <a:gd name="connsiteY36" fmla="*/ 2857 h 10000"/>
                <a:gd name="connsiteX37" fmla="*/ 8649 w 10277"/>
                <a:gd name="connsiteY37" fmla="*/ 2429 h 10000"/>
                <a:gd name="connsiteX38" fmla="*/ 8882 w 10277"/>
                <a:gd name="connsiteY38" fmla="*/ 2143 h 10000"/>
                <a:gd name="connsiteX39" fmla="*/ 9114 w 10277"/>
                <a:gd name="connsiteY39" fmla="*/ 2286 h 10000"/>
                <a:gd name="connsiteX40" fmla="*/ 8882 w 10277"/>
                <a:gd name="connsiteY40" fmla="*/ 1429 h 10000"/>
                <a:gd name="connsiteX41" fmla="*/ 9347 w 10277"/>
                <a:gd name="connsiteY41" fmla="*/ 857 h 10000"/>
                <a:gd name="connsiteX42" fmla="*/ 9347 w 10277"/>
                <a:gd name="connsiteY42" fmla="*/ 286 h 10000"/>
                <a:gd name="connsiteX43" fmla="*/ 8882 w 10277"/>
                <a:gd name="connsiteY43" fmla="*/ 0 h 10000"/>
                <a:gd name="connsiteX44" fmla="*/ 8417 w 10277"/>
                <a:gd name="connsiteY44" fmla="*/ 0 h 10000"/>
                <a:gd name="connsiteX45" fmla="*/ 6789 w 10277"/>
                <a:gd name="connsiteY45" fmla="*/ 143 h 10000"/>
                <a:gd name="connsiteX46" fmla="*/ 6556 w 10277"/>
                <a:gd name="connsiteY46" fmla="*/ 0 h 10000"/>
                <a:gd name="connsiteX47" fmla="*/ 6556 w 10277"/>
                <a:gd name="connsiteY47" fmla="*/ 714 h 10000"/>
                <a:gd name="connsiteX48" fmla="*/ 6556 w 10277"/>
                <a:gd name="connsiteY48" fmla="*/ 857 h 10000"/>
                <a:gd name="connsiteX0" fmla="*/ 5986 w 9707"/>
                <a:gd name="connsiteY0" fmla="*/ 857 h 10158"/>
                <a:gd name="connsiteX1" fmla="*/ 5056 w 9707"/>
                <a:gd name="connsiteY1" fmla="*/ 1857 h 10158"/>
                <a:gd name="connsiteX2" fmla="*/ 4591 w 9707"/>
                <a:gd name="connsiteY2" fmla="*/ 2857 h 10158"/>
                <a:gd name="connsiteX3" fmla="*/ 4823 w 9707"/>
                <a:gd name="connsiteY3" fmla="*/ 3714 h 10158"/>
                <a:gd name="connsiteX4" fmla="*/ 172 w 9707"/>
                <a:gd name="connsiteY4" fmla="*/ 9714 h 10158"/>
                <a:gd name="connsiteX5" fmla="*/ 1102 w 9707"/>
                <a:gd name="connsiteY5" fmla="*/ 9714 h 10158"/>
                <a:gd name="connsiteX6" fmla="*/ 1567 w 9707"/>
                <a:gd name="connsiteY6" fmla="*/ 9857 h 10158"/>
                <a:gd name="connsiteX7" fmla="*/ 1335 w 9707"/>
                <a:gd name="connsiteY7" fmla="*/ 9857 h 10158"/>
                <a:gd name="connsiteX8" fmla="*/ 1800 w 9707"/>
                <a:gd name="connsiteY8" fmla="*/ 10000 h 10158"/>
                <a:gd name="connsiteX9" fmla="*/ 2265 w 9707"/>
                <a:gd name="connsiteY9" fmla="*/ 9857 h 10158"/>
                <a:gd name="connsiteX10" fmla="*/ 3195 w 9707"/>
                <a:gd name="connsiteY10" fmla="*/ 10000 h 10158"/>
                <a:gd name="connsiteX11" fmla="*/ 3893 w 9707"/>
                <a:gd name="connsiteY11" fmla="*/ 9571 h 10158"/>
                <a:gd name="connsiteX12" fmla="*/ 4823 w 9707"/>
                <a:gd name="connsiteY12" fmla="*/ 9000 h 10158"/>
                <a:gd name="connsiteX13" fmla="*/ 5521 w 9707"/>
                <a:gd name="connsiteY13" fmla="*/ 8857 h 10158"/>
                <a:gd name="connsiteX14" fmla="*/ 5288 w 9707"/>
                <a:gd name="connsiteY14" fmla="*/ 8857 h 10158"/>
                <a:gd name="connsiteX15" fmla="*/ 5288 w 9707"/>
                <a:gd name="connsiteY15" fmla="*/ 8714 h 10158"/>
                <a:gd name="connsiteX16" fmla="*/ 7381 w 9707"/>
                <a:gd name="connsiteY16" fmla="*/ 8143 h 10158"/>
                <a:gd name="connsiteX17" fmla="*/ 8312 w 9707"/>
                <a:gd name="connsiteY17" fmla="*/ 8429 h 10158"/>
                <a:gd name="connsiteX18" fmla="*/ 8777 w 9707"/>
                <a:gd name="connsiteY18" fmla="*/ 8857 h 10158"/>
                <a:gd name="connsiteX19" fmla="*/ 9009 w 9707"/>
                <a:gd name="connsiteY19" fmla="*/ 9143 h 10158"/>
                <a:gd name="connsiteX20" fmla="*/ 9707 w 9707"/>
                <a:gd name="connsiteY20" fmla="*/ 8857 h 10158"/>
                <a:gd name="connsiteX21" fmla="*/ 9707 w 9707"/>
                <a:gd name="connsiteY21" fmla="*/ 8429 h 10158"/>
                <a:gd name="connsiteX22" fmla="*/ 9009 w 9707"/>
                <a:gd name="connsiteY22" fmla="*/ 7714 h 10158"/>
                <a:gd name="connsiteX23" fmla="*/ 9009 w 9707"/>
                <a:gd name="connsiteY23" fmla="*/ 7000 h 10158"/>
                <a:gd name="connsiteX24" fmla="*/ 9242 w 9707"/>
                <a:gd name="connsiteY24" fmla="*/ 7000 h 10158"/>
                <a:gd name="connsiteX25" fmla="*/ 8777 w 9707"/>
                <a:gd name="connsiteY25" fmla="*/ 6286 h 10158"/>
                <a:gd name="connsiteX26" fmla="*/ 8544 w 9707"/>
                <a:gd name="connsiteY26" fmla="*/ 6000 h 10158"/>
                <a:gd name="connsiteX27" fmla="*/ 7381 w 9707"/>
                <a:gd name="connsiteY27" fmla="*/ 5857 h 10158"/>
                <a:gd name="connsiteX28" fmla="*/ 6219 w 9707"/>
                <a:gd name="connsiteY28" fmla="*/ 5571 h 10158"/>
                <a:gd name="connsiteX29" fmla="*/ 5754 w 9707"/>
                <a:gd name="connsiteY29" fmla="*/ 4857 h 10158"/>
                <a:gd name="connsiteX30" fmla="*/ 5288 w 9707"/>
                <a:gd name="connsiteY30" fmla="*/ 3714 h 10158"/>
                <a:gd name="connsiteX31" fmla="*/ 5754 w 9707"/>
                <a:gd name="connsiteY31" fmla="*/ 3286 h 10158"/>
                <a:gd name="connsiteX32" fmla="*/ 5521 w 9707"/>
                <a:gd name="connsiteY32" fmla="*/ 2286 h 10158"/>
                <a:gd name="connsiteX33" fmla="*/ 6684 w 9707"/>
                <a:gd name="connsiteY33" fmla="*/ 2286 h 10158"/>
                <a:gd name="connsiteX34" fmla="*/ 7149 w 9707"/>
                <a:gd name="connsiteY34" fmla="*/ 2857 h 10158"/>
                <a:gd name="connsiteX35" fmla="*/ 8079 w 9707"/>
                <a:gd name="connsiteY35" fmla="*/ 2857 h 10158"/>
                <a:gd name="connsiteX36" fmla="*/ 8079 w 9707"/>
                <a:gd name="connsiteY36" fmla="*/ 2429 h 10158"/>
                <a:gd name="connsiteX37" fmla="*/ 8312 w 9707"/>
                <a:gd name="connsiteY37" fmla="*/ 2143 h 10158"/>
                <a:gd name="connsiteX38" fmla="*/ 8544 w 9707"/>
                <a:gd name="connsiteY38" fmla="*/ 2286 h 10158"/>
                <a:gd name="connsiteX39" fmla="*/ 8312 w 9707"/>
                <a:gd name="connsiteY39" fmla="*/ 1429 h 10158"/>
                <a:gd name="connsiteX40" fmla="*/ 8777 w 9707"/>
                <a:gd name="connsiteY40" fmla="*/ 857 h 10158"/>
                <a:gd name="connsiteX41" fmla="*/ 8777 w 9707"/>
                <a:gd name="connsiteY41" fmla="*/ 286 h 10158"/>
                <a:gd name="connsiteX42" fmla="*/ 8312 w 9707"/>
                <a:gd name="connsiteY42" fmla="*/ 0 h 10158"/>
                <a:gd name="connsiteX43" fmla="*/ 7847 w 9707"/>
                <a:gd name="connsiteY43" fmla="*/ 0 h 10158"/>
                <a:gd name="connsiteX44" fmla="*/ 6219 w 9707"/>
                <a:gd name="connsiteY44" fmla="*/ 143 h 10158"/>
                <a:gd name="connsiteX45" fmla="*/ 5986 w 9707"/>
                <a:gd name="connsiteY45" fmla="*/ 0 h 10158"/>
                <a:gd name="connsiteX46" fmla="*/ 5986 w 9707"/>
                <a:gd name="connsiteY46" fmla="*/ 714 h 10158"/>
                <a:gd name="connsiteX47" fmla="*/ 5986 w 9707"/>
                <a:gd name="connsiteY47" fmla="*/ 857 h 10158"/>
                <a:gd name="connsiteX0" fmla="*/ 5032 w 8865"/>
                <a:gd name="connsiteY0" fmla="*/ 844 h 9844"/>
                <a:gd name="connsiteX1" fmla="*/ 4074 w 8865"/>
                <a:gd name="connsiteY1" fmla="*/ 1828 h 9844"/>
                <a:gd name="connsiteX2" fmla="*/ 3595 w 8865"/>
                <a:gd name="connsiteY2" fmla="*/ 2813 h 9844"/>
                <a:gd name="connsiteX3" fmla="*/ 3834 w 8865"/>
                <a:gd name="connsiteY3" fmla="*/ 3656 h 9844"/>
                <a:gd name="connsiteX4" fmla="*/ 0 w 8865"/>
                <a:gd name="connsiteY4" fmla="*/ 9563 h 9844"/>
                <a:gd name="connsiteX5" fmla="*/ 479 w 8865"/>
                <a:gd name="connsiteY5" fmla="*/ 9704 h 9844"/>
                <a:gd name="connsiteX6" fmla="*/ 240 w 8865"/>
                <a:gd name="connsiteY6" fmla="*/ 9704 h 9844"/>
                <a:gd name="connsiteX7" fmla="*/ 719 w 8865"/>
                <a:gd name="connsiteY7" fmla="*/ 9844 h 9844"/>
                <a:gd name="connsiteX8" fmla="*/ 1198 w 8865"/>
                <a:gd name="connsiteY8" fmla="*/ 9704 h 9844"/>
                <a:gd name="connsiteX9" fmla="*/ 2156 w 8865"/>
                <a:gd name="connsiteY9" fmla="*/ 9844 h 9844"/>
                <a:gd name="connsiteX10" fmla="*/ 2876 w 8865"/>
                <a:gd name="connsiteY10" fmla="*/ 9422 h 9844"/>
                <a:gd name="connsiteX11" fmla="*/ 3834 w 8865"/>
                <a:gd name="connsiteY11" fmla="*/ 8860 h 9844"/>
                <a:gd name="connsiteX12" fmla="*/ 4553 w 8865"/>
                <a:gd name="connsiteY12" fmla="*/ 8719 h 9844"/>
                <a:gd name="connsiteX13" fmla="*/ 4313 w 8865"/>
                <a:gd name="connsiteY13" fmla="*/ 8719 h 9844"/>
                <a:gd name="connsiteX14" fmla="*/ 4313 w 8865"/>
                <a:gd name="connsiteY14" fmla="*/ 8578 h 9844"/>
                <a:gd name="connsiteX15" fmla="*/ 6469 w 8865"/>
                <a:gd name="connsiteY15" fmla="*/ 8016 h 9844"/>
                <a:gd name="connsiteX16" fmla="*/ 7428 w 8865"/>
                <a:gd name="connsiteY16" fmla="*/ 8298 h 9844"/>
                <a:gd name="connsiteX17" fmla="*/ 7907 w 8865"/>
                <a:gd name="connsiteY17" fmla="*/ 8719 h 9844"/>
                <a:gd name="connsiteX18" fmla="*/ 8146 w 8865"/>
                <a:gd name="connsiteY18" fmla="*/ 9001 h 9844"/>
                <a:gd name="connsiteX19" fmla="*/ 8865 w 8865"/>
                <a:gd name="connsiteY19" fmla="*/ 8719 h 9844"/>
                <a:gd name="connsiteX20" fmla="*/ 8865 w 8865"/>
                <a:gd name="connsiteY20" fmla="*/ 8298 h 9844"/>
                <a:gd name="connsiteX21" fmla="*/ 8146 w 8865"/>
                <a:gd name="connsiteY21" fmla="*/ 7594 h 9844"/>
                <a:gd name="connsiteX22" fmla="*/ 8146 w 8865"/>
                <a:gd name="connsiteY22" fmla="*/ 6891 h 9844"/>
                <a:gd name="connsiteX23" fmla="*/ 8386 w 8865"/>
                <a:gd name="connsiteY23" fmla="*/ 6891 h 9844"/>
                <a:gd name="connsiteX24" fmla="*/ 7907 w 8865"/>
                <a:gd name="connsiteY24" fmla="*/ 6188 h 9844"/>
                <a:gd name="connsiteX25" fmla="*/ 7667 w 8865"/>
                <a:gd name="connsiteY25" fmla="*/ 5907 h 9844"/>
                <a:gd name="connsiteX26" fmla="*/ 6469 w 8865"/>
                <a:gd name="connsiteY26" fmla="*/ 5766 h 9844"/>
                <a:gd name="connsiteX27" fmla="*/ 5272 w 8865"/>
                <a:gd name="connsiteY27" fmla="*/ 5484 h 9844"/>
                <a:gd name="connsiteX28" fmla="*/ 4793 w 8865"/>
                <a:gd name="connsiteY28" fmla="*/ 4781 h 9844"/>
                <a:gd name="connsiteX29" fmla="*/ 4313 w 8865"/>
                <a:gd name="connsiteY29" fmla="*/ 3656 h 9844"/>
                <a:gd name="connsiteX30" fmla="*/ 4793 w 8865"/>
                <a:gd name="connsiteY30" fmla="*/ 3235 h 9844"/>
                <a:gd name="connsiteX31" fmla="*/ 4553 w 8865"/>
                <a:gd name="connsiteY31" fmla="*/ 2250 h 9844"/>
                <a:gd name="connsiteX32" fmla="*/ 5751 w 8865"/>
                <a:gd name="connsiteY32" fmla="*/ 2250 h 9844"/>
                <a:gd name="connsiteX33" fmla="*/ 6230 w 8865"/>
                <a:gd name="connsiteY33" fmla="*/ 2813 h 9844"/>
                <a:gd name="connsiteX34" fmla="*/ 7188 w 8865"/>
                <a:gd name="connsiteY34" fmla="*/ 2813 h 9844"/>
                <a:gd name="connsiteX35" fmla="*/ 7188 w 8865"/>
                <a:gd name="connsiteY35" fmla="*/ 2391 h 9844"/>
                <a:gd name="connsiteX36" fmla="*/ 7428 w 8865"/>
                <a:gd name="connsiteY36" fmla="*/ 2110 h 9844"/>
                <a:gd name="connsiteX37" fmla="*/ 7667 w 8865"/>
                <a:gd name="connsiteY37" fmla="*/ 2250 h 9844"/>
                <a:gd name="connsiteX38" fmla="*/ 7428 w 8865"/>
                <a:gd name="connsiteY38" fmla="*/ 1407 h 9844"/>
                <a:gd name="connsiteX39" fmla="*/ 7907 w 8865"/>
                <a:gd name="connsiteY39" fmla="*/ 844 h 9844"/>
                <a:gd name="connsiteX40" fmla="*/ 7907 w 8865"/>
                <a:gd name="connsiteY40" fmla="*/ 282 h 9844"/>
                <a:gd name="connsiteX41" fmla="*/ 7428 w 8865"/>
                <a:gd name="connsiteY41" fmla="*/ 0 h 9844"/>
                <a:gd name="connsiteX42" fmla="*/ 6949 w 8865"/>
                <a:gd name="connsiteY42" fmla="*/ 0 h 9844"/>
                <a:gd name="connsiteX43" fmla="*/ 5272 w 8865"/>
                <a:gd name="connsiteY43" fmla="*/ 141 h 9844"/>
                <a:gd name="connsiteX44" fmla="*/ 5032 w 8865"/>
                <a:gd name="connsiteY44" fmla="*/ 0 h 9844"/>
                <a:gd name="connsiteX45" fmla="*/ 5032 w 8865"/>
                <a:gd name="connsiteY45" fmla="*/ 703 h 9844"/>
                <a:gd name="connsiteX46" fmla="*/ 5032 w 8865"/>
                <a:gd name="connsiteY46" fmla="*/ 844 h 9844"/>
                <a:gd name="connsiteX0" fmla="*/ 5405 w 9729"/>
                <a:gd name="connsiteY0" fmla="*/ 857 h 10000"/>
                <a:gd name="connsiteX1" fmla="*/ 4325 w 9729"/>
                <a:gd name="connsiteY1" fmla="*/ 1857 h 10000"/>
                <a:gd name="connsiteX2" fmla="*/ 3784 w 9729"/>
                <a:gd name="connsiteY2" fmla="*/ 2858 h 10000"/>
                <a:gd name="connsiteX3" fmla="*/ 4054 w 9729"/>
                <a:gd name="connsiteY3" fmla="*/ 3714 h 10000"/>
                <a:gd name="connsiteX4" fmla="*/ 269 w 9729"/>
                <a:gd name="connsiteY4" fmla="*/ 9858 h 10000"/>
                <a:gd name="connsiteX5" fmla="*/ 0 w 9729"/>
                <a:gd name="connsiteY5" fmla="*/ 9858 h 10000"/>
                <a:gd name="connsiteX6" fmla="*/ 540 w 9729"/>
                <a:gd name="connsiteY6" fmla="*/ 10000 h 10000"/>
                <a:gd name="connsiteX7" fmla="*/ 1080 w 9729"/>
                <a:gd name="connsiteY7" fmla="*/ 9858 h 10000"/>
                <a:gd name="connsiteX8" fmla="*/ 2161 w 9729"/>
                <a:gd name="connsiteY8" fmla="*/ 10000 h 10000"/>
                <a:gd name="connsiteX9" fmla="*/ 2973 w 9729"/>
                <a:gd name="connsiteY9" fmla="*/ 9571 h 10000"/>
                <a:gd name="connsiteX10" fmla="*/ 4054 w 9729"/>
                <a:gd name="connsiteY10" fmla="*/ 9000 h 10000"/>
                <a:gd name="connsiteX11" fmla="*/ 4865 w 9729"/>
                <a:gd name="connsiteY11" fmla="*/ 8857 h 10000"/>
                <a:gd name="connsiteX12" fmla="*/ 4594 w 9729"/>
                <a:gd name="connsiteY12" fmla="*/ 8857 h 10000"/>
                <a:gd name="connsiteX13" fmla="*/ 4594 w 9729"/>
                <a:gd name="connsiteY13" fmla="*/ 8714 h 10000"/>
                <a:gd name="connsiteX14" fmla="*/ 7026 w 9729"/>
                <a:gd name="connsiteY14" fmla="*/ 8143 h 10000"/>
                <a:gd name="connsiteX15" fmla="*/ 8108 w 9729"/>
                <a:gd name="connsiteY15" fmla="*/ 8430 h 10000"/>
                <a:gd name="connsiteX16" fmla="*/ 8648 w 9729"/>
                <a:gd name="connsiteY16" fmla="*/ 8857 h 10000"/>
                <a:gd name="connsiteX17" fmla="*/ 8918 w 9729"/>
                <a:gd name="connsiteY17" fmla="*/ 9144 h 10000"/>
                <a:gd name="connsiteX18" fmla="*/ 9729 w 9729"/>
                <a:gd name="connsiteY18" fmla="*/ 8857 h 10000"/>
                <a:gd name="connsiteX19" fmla="*/ 9729 w 9729"/>
                <a:gd name="connsiteY19" fmla="*/ 8430 h 10000"/>
                <a:gd name="connsiteX20" fmla="*/ 8918 w 9729"/>
                <a:gd name="connsiteY20" fmla="*/ 7714 h 10000"/>
                <a:gd name="connsiteX21" fmla="*/ 8918 w 9729"/>
                <a:gd name="connsiteY21" fmla="*/ 7000 h 10000"/>
                <a:gd name="connsiteX22" fmla="*/ 9189 w 9729"/>
                <a:gd name="connsiteY22" fmla="*/ 7000 h 10000"/>
                <a:gd name="connsiteX23" fmla="*/ 8648 w 9729"/>
                <a:gd name="connsiteY23" fmla="*/ 6286 h 10000"/>
                <a:gd name="connsiteX24" fmla="*/ 8378 w 9729"/>
                <a:gd name="connsiteY24" fmla="*/ 6001 h 10000"/>
                <a:gd name="connsiteX25" fmla="*/ 7026 w 9729"/>
                <a:gd name="connsiteY25" fmla="*/ 5857 h 10000"/>
                <a:gd name="connsiteX26" fmla="*/ 5676 w 9729"/>
                <a:gd name="connsiteY26" fmla="*/ 5571 h 10000"/>
                <a:gd name="connsiteX27" fmla="*/ 5136 w 9729"/>
                <a:gd name="connsiteY27" fmla="*/ 4857 h 10000"/>
                <a:gd name="connsiteX28" fmla="*/ 4594 w 9729"/>
                <a:gd name="connsiteY28" fmla="*/ 3714 h 10000"/>
                <a:gd name="connsiteX29" fmla="*/ 5136 w 9729"/>
                <a:gd name="connsiteY29" fmla="*/ 3286 h 10000"/>
                <a:gd name="connsiteX30" fmla="*/ 4865 w 9729"/>
                <a:gd name="connsiteY30" fmla="*/ 2286 h 10000"/>
                <a:gd name="connsiteX31" fmla="*/ 6216 w 9729"/>
                <a:gd name="connsiteY31" fmla="*/ 2286 h 10000"/>
                <a:gd name="connsiteX32" fmla="*/ 6757 w 9729"/>
                <a:gd name="connsiteY32" fmla="*/ 2858 h 10000"/>
                <a:gd name="connsiteX33" fmla="*/ 7837 w 9729"/>
                <a:gd name="connsiteY33" fmla="*/ 2858 h 10000"/>
                <a:gd name="connsiteX34" fmla="*/ 7837 w 9729"/>
                <a:gd name="connsiteY34" fmla="*/ 2429 h 10000"/>
                <a:gd name="connsiteX35" fmla="*/ 8108 w 9729"/>
                <a:gd name="connsiteY35" fmla="*/ 2143 h 10000"/>
                <a:gd name="connsiteX36" fmla="*/ 8378 w 9729"/>
                <a:gd name="connsiteY36" fmla="*/ 2286 h 10000"/>
                <a:gd name="connsiteX37" fmla="*/ 8108 w 9729"/>
                <a:gd name="connsiteY37" fmla="*/ 1429 h 10000"/>
                <a:gd name="connsiteX38" fmla="*/ 8648 w 9729"/>
                <a:gd name="connsiteY38" fmla="*/ 857 h 10000"/>
                <a:gd name="connsiteX39" fmla="*/ 8648 w 9729"/>
                <a:gd name="connsiteY39" fmla="*/ 286 h 10000"/>
                <a:gd name="connsiteX40" fmla="*/ 8108 w 9729"/>
                <a:gd name="connsiteY40" fmla="*/ 0 h 10000"/>
                <a:gd name="connsiteX41" fmla="*/ 7568 w 9729"/>
                <a:gd name="connsiteY41" fmla="*/ 0 h 10000"/>
                <a:gd name="connsiteX42" fmla="*/ 5676 w 9729"/>
                <a:gd name="connsiteY42" fmla="*/ 143 h 10000"/>
                <a:gd name="connsiteX43" fmla="*/ 5405 w 9729"/>
                <a:gd name="connsiteY43" fmla="*/ 0 h 10000"/>
                <a:gd name="connsiteX44" fmla="*/ 5405 w 9729"/>
                <a:gd name="connsiteY44" fmla="*/ 714 h 10000"/>
                <a:gd name="connsiteX45" fmla="*/ 5405 w 9729"/>
                <a:gd name="connsiteY45" fmla="*/ 857 h 10000"/>
                <a:gd name="connsiteX0" fmla="*/ 5280 w 9724"/>
                <a:gd name="connsiteY0" fmla="*/ 857 h 10000"/>
                <a:gd name="connsiteX1" fmla="*/ 4169 w 9724"/>
                <a:gd name="connsiteY1" fmla="*/ 1857 h 10000"/>
                <a:gd name="connsiteX2" fmla="*/ 3613 w 9724"/>
                <a:gd name="connsiteY2" fmla="*/ 2858 h 10000"/>
                <a:gd name="connsiteX3" fmla="*/ 3891 w 9724"/>
                <a:gd name="connsiteY3" fmla="*/ 3714 h 10000"/>
                <a:gd name="connsiteX4" fmla="*/ 0 w 9724"/>
                <a:gd name="connsiteY4" fmla="*/ 9858 h 10000"/>
                <a:gd name="connsiteX5" fmla="*/ 279 w 9724"/>
                <a:gd name="connsiteY5" fmla="*/ 10000 h 10000"/>
                <a:gd name="connsiteX6" fmla="*/ 834 w 9724"/>
                <a:gd name="connsiteY6" fmla="*/ 9858 h 10000"/>
                <a:gd name="connsiteX7" fmla="*/ 1945 w 9724"/>
                <a:gd name="connsiteY7" fmla="*/ 10000 h 10000"/>
                <a:gd name="connsiteX8" fmla="*/ 2780 w 9724"/>
                <a:gd name="connsiteY8" fmla="*/ 9571 h 10000"/>
                <a:gd name="connsiteX9" fmla="*/ 3891 w 9724"/>
                <a:gd name="connsiteY9" fmla="*/ 9000 h 10000"/>
                <a:gd name="connsiteX10" fmla="*/ 4725 w 9724"/>
                <a:gd name="connsiteY10" fmla="*/ 8857 h 10000"/>
                <a:gd name="connsiteX11" fmla="*/ 4446 w 9724"/>
                <a:gd name="connsiteY11" fmla="*/ 8857 h 10000"/>
                <a:gd name="connsiteX12" fmla="*/ 4446 w 9724"/>
                <a:gd name="connsiteY12" fmla="*/ 8714 h 10000"/>
                <a:gd name="connsiteX13" fmla="*/ 6946 w 9724"/>
                <a:gd name="connsiteY13" fmla="*/ 8143 h 10000"/>
                <a:gd name="connsiteX14" fmla="*/ 8058 w 9724"/>
                <a:gd name="connsiteY14" fmla="*/ 8430 h 10000"/>
                <a:gd name="connsiteX15" fmla="*/ 8613 w 9724"/>
                <a:gd name="connsiteY15" fmla="*/ 8857 h 10000"/>
                <a:gd name="connsiteX16" fmla="*/ 8890 w 9724"/>
                <a:gd name="connsiteY16" fmla="*/ 9144 h 10000"/>
                <a:gd name="connsiteX17" fmla="*/ 9724 w 9724"/>
                <a:gd name="connsiteY17" fmla="*/ 8857 h 10000"/>
                <a:gd name="connsiteX18" fmla="*/ 9724 w 9724"/>
                <a:gd name="connsiteY18" fmla="*/ 8430 h 10000"/>
                <a:gd name="connsiteX19" fmla="*/ 8890 w 9724"/>
                <a:gd name="connsiteY19" fmla="*/ 7714 h 10000"/>
                <a:gd name="connsiteX20" fmla="*/ 8890 w 9724"/>
                <a:gd name="connsiteY20" fmla="*/ 7000 h 10000"/>
                <a:gd name="connsiteX21" fmla="*/ 9169 w 9724"/>
                <a:gd name="connsiteY21" fmla="*/ 7000 h 10000"/>
                <a:gd name="connsiteX22" fmla="*/ 8613 w 9724"/>
                <a:gd name="connsiteY22" fmla="*/ 6286 h 10000"/>
                <a:gd name="connsiteX23" fmla="*/ 8335 w 9724"/>
                <a:gd name="connsiteY23" fmla="*/ 6001 h 10000"/>
                <a:gd name="connsiteX24" fmla="*/ 6946 w 9724"/>
                <a:gd name="connsiteY24" fmla="*/ 5857 h 10000"/>
                <a:gd name="connsiteX25" fmla="*/ 5558 w 9724"/>
                <a:gd name="connsiteY25" fmla="*/ 5571 h 10000"/>
                <a:gd name="connsiteX26" fmla="*/ 5003 w 9724"/>
                <a:gd name="connsiteY26" fmla="*/ 4857 h 10000"/>
                <a:gd name="connsiteX27" fmla="*/ 4446 w 9724"/>
                <a:gd name="connsiteY27" fmla="*/ 3714 h 10000"/>
                <a:gd name="connsiteX28" fmla="*/ 5003 w 9724"/>
                <a:gd name="connsiteY28" fmla="*/ 3286 h 10000"/>
                <a:gd name="connsiteX29" fmla="*/ 4725 w 9724"/>
                <a:gd name="connsiteY29" fmla="*/ 2286 h 10000"/>
                <a:gd name="connsiteX30" fmla="*/ 6113 w 9724"/>
                <a:gd name="connsiteY30" fmla="*/ 2286 h 10000"/>
                <a:gd name="connsiteX31" fmla="*/ 6669 w 9724"/>
                <a:gd name="connsiteY31" fmla="*/ 2858 h 10000"/>
                <a:gd name="connsiteX32" fmla="*/ 7779 w 9724"/>
                <a:gd name="connsiteY32" fmla="*/ 2858 h 10000"/>
                <a:gd name="connsiteX33" fmla="*/ 7779 w 9724"/>
                <a:gd name="connsiteY33" fmla="*/ 2429 h 10000"/>
                <a:gd name="connsiteX34" fmla="*/ 8058 w 9724"/>
                <a:gd name="connsiteY34" fmla="*/ 2143 h 10000"/>
                <a:gd name="connsiteX35" fmla="*/ 8335 w 9724"/>
                <a:gd name="connsiteY35" fmla="*/ 2286 h 10000"/>
                <a:gd name="connsiteX36" fmla="*/ 8058 w 9724"/>
                <a:gd name="connsiteY36" fmla="*/ 1429 h 10000"/>
                <a:gd name="connsiteX37" fmla="*/ 8613 w 9724"/>
                <a:gd name="connsiteY37" fmla="*/ 857 h 10000"/>
                <a:gd name="connsiteX38" fmla="*/ 8613 w 9724"/>
                <a:gd name="connsiteY38" fmla="*/ 286 h 10000"/>
                <a:gd name="connsiteX39" fmla="*/ 8058 w 9724"/>
                <a:gd name="connsiteY39" fmla="*/ 0 h 10000"/>
                <a:gd name="connsiteX40" fmla="*/ 7503 w 9724"/>
                <a:gd name="connsiteY40" fmla="*/ 0 h 10000"/>
                <a:gd name="connsiteX41" fmla="*/ 5558 w 9724"/>
                <a:gd name="connsiteY41" fmla="*/ 143 h 10000"/>
                <a:gd name="connsiteX42" fmla="*/ 5280 w 9724"/>
                <a:gd name="connsiteY42" fmla="*/ 0 h 10000"/>
                <a:gd name="connsiteX43" fmla="*/ 5280 w 9724"/>
                <a:gd name="connsiteY43" fmla="*/ 714 h 10000"/>
                <a:gd name="connsiteX44" fmla="*/ 5280 w 9724"/>
                <a:gd name="connsiteY44"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858 w 10000"/>
                <a:gd name="connsiteY5" fmla="*/ 9858 h 10000"/>
                <a:gd name="connsiteX6" fmla="*/ 2000 w 10000"/>
                <a:gd name="connsiteY6" fmla="*/ 10000 h 10000"/>
                <a:gd name="connsiteX7" fmla="*/ 2859 w 10000"/>
                <a:gd name="connsiteY7" fmla="*/ 9571 h 10000"/>
                <a:gd name="connsiteX8" fmla="*/ 4001 w 10000"/>
                <a:gd name="connsiteY8" fmla="*/ 9000 h 10000"/>
                <a:gd name="connsiteX9" fmla="*/ 4859 w 10000"/>
                <a:gd name="connsiteY9" fmla="*/ 8857 h 10000"/>
                <a:gd name="connsiteX10" fmla="*/ 4572 w 10000"/>
                <a:gd name="connsiteY10" fmla="*/ 8857 h 10000"/>
                <a:gd name="connsiteX11" fmla="*/ 4572 w 10000"/>
                <a:gd name="connsiteY11" fmla="*/ 8714 h 10000"/>
                <a:gd name="connsiteX12" fmla="*/ 7143 w 10000"/>
                <a:gd name="connsiteY12" fmla="*/ 8143 h 10000"/>
                <a:gd name="connsiteX13" fmla="*/ 8287 w 10000"/>
                <a:gd name="connsiteY13" fmla="*/ 8430 h 10000"/>
                <a:gd name="connsiteX14" fmla="*/ 8857 w 10000"/>
                <a:gd name="connsiteY14" fmla="*/ 8857 h 10000"/>
                <a:gd name="connsiteX15" fmla="*/ 9142 w 10000"/>
                <a:gd name="connsiteY15" fmla="*/ 9144 h 10000"/>
                <a:gd name="connsiteX16" fmla="*/ 10000 w 10000"/>
                <a:gd name="connsiteY16" fmla="*/ 8857 h 10000"/>
                <a:gd name="connsiteX17" fmla="*/ 10000 w 10000"/>
                <a:gd name="connsiteY17" fmla="*/ 8430 h 10000"/>
                <a:gd name="connsiteX18" fmla="*/ 9142 w 10000"/>
                <a:gd name="connsiteY18" fmla="*/ 7714 h 10000"/>
                <a:gd name="connsiteX19" fmla="*/ 9142 w 10000"/>
                <a:gd name="connsiteY19" fmla="*/ 7000 h 10000"/>
                <a:gd name="connsiteX20" fmla="*/ 9429 w 10000"/>
                <a:gd name="connsiteY20" fmla="*/ 7000 h 10000"/>
                <a:gd name="connsiteX21" fmla="*/ 8857 w 10000"/>
                <a:gd name="connsiteY21" fmla="*/ 6286 h 10000"/>
                <a:gd name="connsiteX22" fmla="*/ 8572 w 10000"/>
                <a:gd name="connsiteY22" fmla="*/ 6001 h 10000"/>
                <a:gd name="connsiteX23" fmla="*/ 7143 w 10000"/>
                <a:gd name="connsiteY23" fmla="*/ 5857 h 10000"/>
                <a:gd name="connsiteX24" fmla="*/ 5716 w 10000"/>
                <a:gd name="connsiteY24" fmla="*/ 5571 h 10000"/>
                <a:gd name="connsiteX25" fmla="*/ 5145 w 10000"/>
                <a:gd name="connsiteY25" fmla="*/ 4857 h 10000"/>
                <a:gd name="connsiteX26" fmla="*/ 4572 w 10000"/>
                <a:gd name="connsiteY26" fmla="*/ 3714 h 10000"/>
                <a:gd name="connsiteX27" fmla="*/ 5145 w 10000"/>
                <a:gd name="connsiteY27" fmla="*/ 3286 h 10000"/>
                <a:gd name="connsiteX28" fmla="*/ 4859 w 10000"/>
                <a:gd name="connsiteY28" fmla="*/ 2286 h 10000"/>
                <a:gd name="connsiteX29" fmla="*/ 6287 w 10000"/>
                <a:gd name="connsiteY29" fmla="*/ 2286 h 10000"/>
                <a:gd name="connsiteX30" fmla="*/ 6858 w 10000"/>
                <a:gd name="connsiteY30" fmla="*/ 2858 h 10000"/>
                <a:gd name="connsiteX31" fmla="*/ 8000 w 10000"/>
                <a:gd name="connsiteY31" fmla="*/ 2858 h 10000"/>
                <a:gd name="connsiteX32" fmla="*/ 8000 w 10000"/>
                <a:gd name="connsiteY32" fmla="*/ 2429 h 10000"/>
                <a:gd name="connsiteX33" fmla="*/ 8287 w 10000"/>
                <a:gd name="connsiteY33" fmla="*/ 2143 h 10000"/>
                <a:gd name="connsiteX34" fmla="*/ 8572 w 10000"/>
                <a:gd name="connsiteY34" fmla="*/ 2286 h 10000"/>
                <a:gd name="connsiteX35" fmla="*/ 8287 w 10000"/>
                <a:gd name="connsiteY35" fmla="*/ 1429 h 10000"/>
                <a:gd name="connsiteX36" fmla="*/ 8857 w 10000"/>
                <a:gd name="connsiteY36" fmla="*/ 857 h 10000"/>
                <a:gd name="connsiteX37" fmla="*/ 8857 w 10000"/>
                <a:gd name="connsiteY37" fmla="*/ 286 h 10000"/>
                <a:gd name="connsiteX38" fmla="*/ 8287 w 10000"/>
                <a:gd name="connsiteY38" fmla="*/ 0 h 10000"/>
                <a:gd name="connsiteX39" fmla="*/ 7716 w 10000"/>
                <a:gd name="connsiteY39" fmla="*/ 0 h 10000"/>
                <a:gd name="connsiteX40" fmla="*/ 5716 w 10000"/>
                <a:gd name="connsiteY40" fmla="*/ 143 h 10000"/>
                <a:gd name="connsiteX41" fmla="*/ 5430 w 10000"/>
                <a:gd name="connsiteY41" fmla="*/ 0 h 10000"/>
                <a:gd name="connsiteX42" fmla="*/ 5430 w 10000"/>
                <a:gd name="connsiteY42" fmla="*/ 714 h 10000"/>
                <a:gd name="connsiteX43" fmla="*/ 5430 w 10000"/>
                <a:gd name="connsiteY43"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2000 w 10000"/>
                <a:gd name="connsiteY5" fmla="*/ 10000 h 10000"/>
                <a:gd name="connsiteX6" fmla="*/ 2859 w 10000"/>
                <a:gd name="connsiteY6" fmla="*/ 9571 h 10000"/>
                <a:gd name="connsiteX7" fmla="*/ 4001 w 10000"/>
                <a:gd name="connsiteY7" fmla="*/ 9000 h 10000"/>
                <a:gd name="connsiteX8" fmla="*/ 4859 w 10000"/>
                <a:gd name="connsiteY8" fmla="*/ 8857 h 10000"/>
                <a:gd name="connsiteX9" fmla="*/ 4572 w 10000"/>
                <a:gd name="connsiteY9" fmla="*/ 8857 h 10000"/>
                <a:gd name="connsiteX10" fmla="*/ 4572 w 10000"/>
                <a:gd name="connsiteY10" fmla="*/ 8714 h 10000"/>
                <a:gd name="connsiteX11" fmla="*/ 7143 w 10000"/>
                <a:gd name="connsiteY11" fmla="*/ 8143 h 10000"/>
                <a:gd name="connsiteX12" fmla="*/ 8287 w 10000"/>
                <a:gd name="connsiteY12" fmla="*/ 8430 h 10000"/>
                <a:gd name="connsiteX13" fmla="*/ 8857 w 10000"/>
                <a:gd name="connsiteY13" fmla="*/ 8857 h 10000"/>
                <a:gd name="connsiteX14" fmla="*/ 9142 w 10000"/>
                <a:gd name="connsiteY14" fmla="*/ 9144 h 10000"/>
                <a:gd name="connsiteX15" fmla="*/ 10000 w 10000"/>
                <a:gd name="connsiteY15" fmla="*/ 8857 h 10000"/>
                <a:gd name="connsiteX16" fmla="*/ 10000 w 10000"/>
                <a:gd name="connsiteY16" fmla="*/ 8430 h 10000"/>
                <a:gd name="connsiteX17" fmla="*/ 9142 w 10000"/>
                <a:gd name="connsiteY17" fmla="*/ 7714 h 10000"/>
                <a:gd name="connsiteX18" fmla="*/ 9142 w 10000"/>
                <a:gd name="connsiteY18" fmla="*/ 7000 h 10000"/>
                <a:gd name="connsiteX19" fmla="*/ 9429 w 10000"/>
                <a:gd name="connsiteY19" fmla="*/ 7000 h 10000"/>
                <a:gd name="connsiteX20" fmla="*/ 8857 w 10000"/>
                <a:gd name="connsiteY20" fmla="*/ 6286 h 10000"/>
                <a:gd name="connsiteX21" fmla="*/ 8572 w 10000"/>
                <a:gd name="connsiteY21" fmla="*/ 6001 h 10000"/>
                <a:gd name="connsiteX22" fmla="*/ 7143 w 10000"/>
                <a:gd name="connsiteY22" fmla="*/ 5857 h 10000"/>
                <a:gd name="connsiteX23" fmla="*/ 5716 w 10000"/>
                <a:gd name="connsiteY23" fmla="*/ 5571 h 10000"/>
                <a:gd name="connsiteX24" fmla="*/ 5145 w 10000"/>
                <a:gd name="connsiteY24" fmla="*/ 4857 h 10000"/>
                <a:gd name="connsiteX25" fmla="*/ 4572 w 10000"/>
                <a:gd name="connsiteY25" fmla="*/ 3714 h 10000"/>
                <a:gd name="connsiteX26" fmla="*/ 5145 w 10000"/>
                <a:gd name="connsiteY26" fmla="*/ 3286 h 10000"/>
                <a:gd name="connsiteX27" fmla="*/ 4859 w 10000"/>
                <a:gd name="connsiteY27" fmla="*/ 2286 h 10000"/>
                <a:gd name="connsiteX28" fmla="*/ 6287 w 10000"/>
                <a:gd name="connsiteY28" fmla="*/ 2286 h 10000"/>
                <a:gd name="connsiteX29" fmla="*/ 6858 w 10000"/>
                <a:gd name="connsiteY29" fmla="*/ 2858 h 10000"/>
                <a:gd name="connsiteX30" fmla="*/ 8000 w 10000"/>
                <a:gd name="connsiteY30" fmla="*/ 2858 h 10000"/>
                <a:gd name="connsiteX31" fmla="*/ 8000 w 10000"/>
                <a:gd name="connsiteY31" fmla="*/ 2429 h 10000"/>
                <a:gd name="connsiteX32" fmla="*/ 8287 w 10000"/>
                <a:gd name="connsiteY32" fmla="*/ 2143 h 10000"/>
                <a:gd name="connsiteX33" fmla="*/ 8572 w 10000"/>
                <a:gd name="connsiteY33" fmla="*/ 2286 h 10000"/>
                <a:gd name="connsiteX34" fmla="*/ 8287 w 10000"/>
                <a:gd name="connsiteY34" fmla="*/ 1429 h 10000"/>
                <a:gd name="connsiteX35" fmla="*/ 8857 w 10000"/>
                <a:gd name="connsiteY35" fmla="*/ 857 h 10000"/>
                <a:gd name="connsiteX36" fmla="*/ 8857 w 10000"/>
                <a:gd name="connsiteY36" fmla="*/ 286 h 10000"/>
                <a:gd name="connsiteX37" fmla="*/ 8287 w 10000"/>
                <a:gd name="connsiteY37" fmla="*/ 0 h 10000"/>
                <a:gd name="connsiteX38" fmla="*/ 7716 w 10000"/>
                <a:gd name="connsiteY38" fmla="*/ 0 h 10000"/>
                <a:gd name="connsiteX39" fmla="*/ 5716 w 10000"/>
                <a:gd name="connsiteY39" fmla="*/ 143 h 10000"/>
                <a:gd name="connsiteX40" fmla="*/ 5430 w 10000"/>
                <a:gd name="connsiteY40" fmla="*/ 0 h 10000"/>
                <a:gd name="connsiteX41" fmla="*/ 5430 w 10000"/>
                <a:gd name="connsiteY41" fmla="*/ 714 h 10000"/>
                <a:gd name="connsiteX42" fmla="*/ 5430 w 10000"/>
                <a:gd name="connsiteY42" fmla="*/ 857 h 10000"/>
                <a:gd name="connsiteX0" fmla="*/ 3430 w 8000"/>
                <a:gd name="connsiteY0" fmla="*/ 857 h 10000"/>
                <a:gd name="connsiteX1" fmla="*/ 2287 w 8000"/>
                <a:gd name="connsiteY1" fmla="*/ 1857 h 10000"/>
                <a:gd name="connsiteX2" fmla="*/ 1716 w 8000"/>
                <a:gd name="connsiteY2" fmla="*/ 2858 h 10000"/>
                <a:gd name="connsiteX3" fmla="*/ 2001 w 8000"/>
                <a:gd name="connsiteY3" fmla="*/ 3714 h 10000"/>
                <a:gd name="connsiteX4" fmla="*/ 0 w 8000"/>
                <a:gd name="connsiteY4" fmla="*/ 10000 h 10000"/>
                <a:gd name="connsiteX5" fmla="*/ 859 w 8000"/>
                <a:gd name="connsiteY5" fmla="*/ 9571 h 10000"/>
                <a:gd name="connsiteX6" fmla="*/ 2001 w 8000"/>
                <a:gd name="connsiteY6" fmla="*/ 9000 h 10000"/>
                <a:gd name="connsiteX7" fmla="*/ 2859 w 8000"/>
                <a:gd name="connsiteY7" fmla="*/ 8857 h 10000"/>
                <a:gd name="connsiteX8" fmla="*/ 2572 w 8000"/>
                <a:gd name="connsiteY8" fmla="*/ 8857 h 10000"/>
                <a:gd name="connsiteX9" fmla="*/ 2572 w 8000"/>
                <a:gd name="connsiteY9" fmla="*/ 8714 h 10000"/>
                <a:gd name="connsiteX10" fmla="*/ 5143 w 8000"/>
                <a:gd name="connsiteY10" fmla="*/ 8143 h 10000"/>
                <a:gd name="connsiteX11" fmla="*/ 6287 w 8000"/>
                <a:gd name="connsiteY11" fmla="*/ 8430 h 10000"/>
                <a:gd name="connsiteX12" fmla="*/ 6857 w 8000"/>
                <a:gd name="connsiteY12" fmla="*/ 8857 h 10000"/>
                <a:gd name="connsiteX13" fmla="*/ 7142 w 8000"/>
                <a:gd name="connsiteY13" fmla="*/ 9144 h 10000"/>
                <a:gd name="connsiteX14" fmla="*/ 8000 w 8000"/>
                <a:gd name="connsiteY14" fmla="*/ 8857 h 10000"/>
                <a:gd name="connsiteX15" fmla="*/ 8000 w 8000"/>
                <a:gd name="connsiteY15" fmla="*/ 8430 h 10000"/>
                <a:gd name="connsiteX16" fmla="*/ 7142 w 8000"/>
                <a:gd name="connsiteY16" fmla="*/ 7714 h 10000"/>
                <a:gd name="connsiteX17" fmla="*/ 7142 w 8000"/>
                <a:gd name="connsiteY17" fmla="*/ 7000 h 10000"/>
                <a:gd name="connsiteX18" fmla="*/ 7429 w 8000"/>
                <a:gd name="connsiteY18" fmla="*/ 7000 h 10000"/>
                <a:gd name="connsiteX19" fmla="*/ 6857 w 8000"/>
                <a:gd name="connsiteY19" fmla="*/ 6286 h 10000"/>
                <a:gd name="connsiteX20" fmla="*/ 6572 w 8000"/>
                <a:gd name="connsiteY20" fmla="*/ 6001 h 10000"/>
                <a:gd name="connsiteX21" fmla="*/ 5143 w 8000"/>
                <a:gd name="connsiteY21" fmla="*/ 5857 h 10000"/>
                <a:gd name="connsiteX22" fmla="*/ 3716 w 8000"/>
                <a:gd name="connsiteY22" fmla="*/ 5571 h 10000"/>
                <a:gd name="connsiteX23" fmla="*/ 3145 w 8000"/>
                <a:gd name="connsiteY23" fmla="*/ 4857 h 10000"/>
                <a:gd name="connsiteX24" fmla="*/ 2572 w 8000"/>
                <a:gd name="connsiteY24" fmla="*/ 3714 h 10000"/>
                <a:gd name="connsiteX25" fmla="*/ 3145 w 8000"/>
                <a:gd name="connsiteY25" fmla="*/ 3286 h 10000"/>
                <a:gd name="connsiteX26" fmla="*/ 2859 w 8000"/>
                <a:gd name="connsiteY26" fmla="*/ 2286 h 10000"/>
                <a:gd name="connsiteX27" fmla="*/ 4287 w 8000"/>
                <a:gd name="connsiteY27" fmla="*/ 2286 h 10000"/>
                <a:gd name="connsiteX28" fmla="*/ 4858 w 8000"/>
                <a:gd name="connsiteY28" fmla="*/ 2858 h 10000"/>
                <a:gd name="connsiteX29" fmla="*/ 6000 w 8000"/>
                <a:gd name="connsiteY29" fmla="*/ 2858 h 10000"/>
                <a:gd name="connsiteX30" fmla="*/ 6000 w 8000"/>
                <a:gd name="connsiteY30" fmla="*/ 2429 h 10000"/>
                <a:gd name="connsiteX31" fmla="*/ 6287 w 8000"/>
                <a:gd name="connsiteY31" fmla="*/ 2143 h 10000"/>
                <a:gd name="connsiteX32" fmla="*/ 6572 w 8000"/>
                <a:gd name="connsiteY32" fmla="*/ 2286 h 10000"/>
                <a:gd name="connsiteX33" fmla="*/ 6287 w 8000"/>
                <a:gd name="connsiteY33" fmla="*/ 1429 h 10000"/>
                <a:gd name="connsiteX34" fmla="*/ 6857 w 8000"/>
                <a:gd name="connsiteY34" fmla="*/ 857 h 10000"/>
                <a:gd name="connsiteX35" fmla="*/ 6857 w 8000"/>
                <a:gd name="connsiteY35" fmla="*/ 286 h 10000"/>
                <a:gd name="connsiteX36" fmla="*/ 6287 w 8000"/>
                <a:gd name="connsiteY36" fmla="*/ 0 h 10000"/>
                <a:gd name="connsiteX37" fmla="*/ 5716 w 8000"/>
                <a:gd name="connsiteY37" fmla="*/ 0 h 10000"/>
                <a:gd name="connsiteX38" fmla="*/ 3716 w 8000"/>
                <a:gd name="connsiteY38" fmla="*/ 143 h 10000"/>
                <a:gd name="connsiteX39" fmla="*/ 3430 w 8000"/>
                <a:gd name="connsiteY39" fmla="*/ 0 h 10000"/>
                <a:gd name="connsiteX40" fmla="*/ 3430 w 8000"/>
                <a:gd name="connsiteY40" fmla="*/ 714 h 10000"/>
                <a:gd name="connsiteX41" fmla="*/ 3430 w 8000"/>
                <a:gd name="connsiteY41" fmla="*/ 857 h 10000"/>
                <a:gd name="connsiteX0" fmla="*/ 3214 w 8926"/>
                <a:gd name="connsiteY0" fmla="*/ 857 h 9880"/>
                <a:gd name="connsiteX1" fmla="*/ 1785 w 8926"/>
                <a:gd name="connsiteY1" fmla="*/ 1857 h 9880"/>
                <a:gd name="connsiteX2" fmla="*/ 1071 w 8926"/>
                <a:gd name="connsiteY2" fmla="*/ 2858 h 9880"/>
                <a:gd name="connsiteX3" fmla="*/ 1427 w 8926"/>
                <a:gd name="connsiteY3" fmla="*/ 3714 h 9880"/>
                <a:gd name="connsiteX4" fmla="*/ 0 w 8926"/>
                <a:gd name="connsiteY4" fmla="*/ 9571 h 9880"/>
                <a:gd name="connsiteX5" fmla="*/ 1427 w 8926"/>
                <a:gd name="connsiteY5" fmla="*/ 9000 h 9880"/>
                <a:gd name="connsiteX6" fmla="*/ 2500 w 8926"/>
                <a:gd name="connsiteY6" fmla="*/ 8857 h 9880"/>
                <a:gd name="connsiteX7" fmla="*/ 2141 w 8926"/>
                <a:gd name="connsiteY7" fmla="*/ 8857 h 9880"/>
                <a:gd name="connsiteX8" fmla="*/ 2141 w 8926"/>
                <a:gd name="connsiteY8" fmla="*/ 8714 h 9880"/>
                <a:gd name="connsiteX9" fmla="*/ 5355 w 8926"/>
                <a:gd name="connsiteY9" fmla="*/ 8143 h 9880"/>
                <a:gd name="connsiteX10" fmla="*/ 6785 w 8926"/>
                <a:gd name="connsiteY10" fmla="*/ 8430 h 9880"/>
                <a:gd name="connsiteX11" fmla="*/ 7497 w 8926"/>
                <a:gd name="connsiteY11" fmla="*/ 8857 h 9880"/>
                <a:gd name="connsiteX12" fmla="*/ 7854 w 8926"/>
                <a:gd name="connsiteY12" fmla="*/ 9144 h 9880"/>
                <a:gd name="connsiteX13" fmla="*/ 8926 w 8926"/>
                <a:gd name="connsiteY13" fmla="*/ 8857 h 9880"/>
                <a:gd name="connsiteX14" fmla="*/ 8926 w 8926"/>
                <a:gd name="connsiteY14" fmla="*/ 8430 h 9880"/>
                <a:gd name="connsiteX15" fmla="*/ 7854 w 8926"/>
                <a:gd name="connsiteY15" fmla="*/ 7714 h 9880"/>
                <a:gd name="connsiteX16" fmla="*/ 7854 w 8926"/>
                <a:gd name="connsiteY16" fmla="*/ 7000 h 9880"/>
                <a:gd name="connsiteX17" fmla="*/ 8212 w 8926"/>
                <a:gd name="connsiteY17" fmla="*/ 7000 h 9880"/>
                <a:gd name="connsiteX18" fmla="*/ 7497 w 8926"/>
                <a:gd name="connsiteY18" fmla="*/ 6286 h 9880"/>
                <a:gd name="connsiteX19" fmla="*/ 7141 w 8926"/>
                <a:gd name="connsiteY19" fmla="*/ 6001 h 9880"/>
                <a:gd name="connsiteX20" fmla="*/ 5355 w 8926"/>
                <a:gd name="connsiteY20" fmla="*/ 5857 h 9880"/>
                <a:gd name="connsiteX21" fmla="*/ 3571 w 8926"/>
                <a:gd name="connsiteY21" fmla="*/ 5571 h 9880"/>
                <a:gd name="connsiteX22" fmla="*/ 2857 w 8926"/>
                <a:gd name="connsiteY22" fmla="*/ 4857 h 9880"/>
                <a:gd name="connsiteX23" fmla="*/ 2141 w 8926"/>
                <a:gd name="connsiteY23" fmla="*/ 3714 h 9880"/>
                <a:gd name="connsiteX24" fmla="*/ 2857 w 8926"/>
                <a:gd name="connsiteY24" fmla="*/ 3286 h 9880"/>
                <a:gd name="connsiteX25" fmla="*/ 2500 w 8926"/>
                <a:gd name="connsiteY25" fmla="*/ 2286 h 9880"/>
                <a:gd name="connsiteX26" fmla="*/ 4285 w 8926"/>
                <a:gd name="connsiteY26" fmla="*/ 2286 h 9880"/>
                <a:gd name="connsiteX27" fmla="*/ 4999 w 8926"/>
                <a:gd name="connsiteY27" fmla="*/ 2858 h 9880"/>
                <a:gd name="connsiteX28" fmla="*/ 6426 w 8926"/>
                <a:gd name="connsiteY28" fmla="*/ 2858 h 9880"/>
                <a:gd name="connsiteX29" fmla="*/ 6426 w 8926"/>
                <a:gd name="connsiteY29" fmla="*/ 2429 h 9880"/>
                <a:gd name="connsiteX30" fmla="*/ 6785 w 8926"/>
                <a:gd name="connsiteY30" fmla="*/ 2143 h 9880"/>
                <a:gd name="connsiteX31" fmla="*/ 7141 w 8926"/>
                <a:gd name="connsiteY31" fmla="*/ 2286 h 9880"/>
                <a:gd name="connsiteX32" fmla="*/ 6785 w 8926"/>
                <a:gd name="connsiteY32" fmla="*/ 1429 h 9880"/>
                <a:gd name="connsiteX33" fmla="*/ 7497 w 8926"/>
                <a:gd name="connsiteY33" fmla="*/ 857 h 9880"/>
                <a:gd name="connsiteX34" fmla="*/ 7497 w 8926"/>
                <a:gd name="connsiteY34" fmla="*/ 286 h 9880"/>
                <a:gd name="connsiteX35" fmla="*/ 6785 w 8926"/>
                <a:gd name="connsiteY35" fmla="*/ 0 h 9880"/>
                <a:gd name="connsiteX36" fmla="*/ 6071 w 8926"/>
                <a:gd name="connsiteY36" fmla="*/ 0 h 9880"/>
                <a:gd name="connsiteX37" fmla="*/ 3571 w 8926"/>
                <a:gd name="connsiteY37" fmla="*/ 143 h 9880"/>
                <a:gd name="connsiteX38" fmla="*/ 3214 w 8926"/>
                <a:gd name="connsiteY38" fmla="*/ 0 h 9880"/>
                <a:gd name="connsiteX39" fmla="*/ 3214 w 8926"/>
                <a:gd name="connsiteY39" fmla="*/ 714 h 9880"/>
                <a:gd name="connsiteX40" fmla="*/ 3214 w 8926"/>
                <a:gd name="connsiteY40" fmla="*/ 857 h 9880"/>
                <a:gd name="connsiteX0" fmla="*/ 2401 w 8800"/>
                <a:gd name="connsiteY0" fmla="*/ 867 h 9255"/>
                <a:gd name="connsiteX1" fmla="*/ 800 w 8800"/>
                <a:gd name="connsiteY1" fmla="*/ 1880 h 9255"/>
                <a:gd name="connsiteX2" fmla="*/ 0 w 8800"/>
                <a:gd name="connsiteY2" fmla="*/ 2893 h 9255"/>
                <a:gd name="connsiteX3" fmla="*/ 399 w 8800"/>
                <a:gd name="connsiteY3" fmla="*/ 3759 h 9255"/>
                <a:gd name="connsiteX4" fmla="*/ 399 w 8800"/>
                <a:gd name="connsiteY4" fmla="*/ 9109 h 9255"/>
                <a:gd name="connsiteX5" fmla="*/ 1601 w 8800"/>
                <a:gd name="connsiteY5" fmla="*/ 8965 h 9255"/>
                <a:gd name="connsiteX6" fmla="*/ 1199 w 8800"/>
                <a:gd name="connsiteY6" fmla="*/ 8965 h 9255"/>
                <a:gd name="connsiteX7" fmla="*/ 1199 w 8800"/>
                <a:gd name="connsiteY7" fmla="*/ 8820 h 9255"/>
                <a:gd name="connsiteX8" fmla="*/ 4799 w 8800"/>
                <a:gd name="connsiteY8" fmla="*/ 8242 h 9255"/>
                <a:gd name="connsiteX9" fmla="*/ 6401 w 8800"/>
                <a:gd name="connsiteY9" fmla="*/ 8532 h 9255"/>
                <a:gd name="connsiteX10" fmla="*/ 7199 w 8800"/>
                <a:gd name="connsiteY10" fmla="*/ 8965 h 9255"/>
                <a:gd name="connsiteX11" fmla="*/ 7599 w 8800"/>
                <a:gd name="connsiteY11" fmla="*/ 9255 h 9255"/>
                <a:gd name="connsiteX12" fmla="*/ 8800 w 8800"/>
                <a:gd name="connsiteY12" fmla="*/ 8965 h 9255"/>
                <a:gd name="connsiteX13" fmla="*/ 8800 w 8800"/>
                <a:gd name="connsiteY13" fmla="*/ 8532 h 9255"/>
                <a:gd name="connsiteX14" fmla="*/ 7599 w 8800"/>
                <a:gd name="connsiteY14" fmla="*/ 7808 h 9255"/>
                <a:gd name="connsiteX15" fmla="*/ 7599 w 8800"/>
                <a:gd name="connsiteY15" fmla="*/ 7085 h 9255"/>
                <a:gd name="connsiteX16" fmla="*/ 8000 w 8800"/>
                <a:gd name="connsiteY16" fmla="*/ 7085 h 9255"/>
                <a:gd name="connsiteX17" fmla="*/ 7199 w 8800"/>
                <a:gd name="connsiteY17" fmla="*/ 6362 h 9255"/>
                <a:gd name="connsiteX18" fmla="*/ 6800 w 8800"/>
                <a:gd name="connsiteY18" fmla="*/ 6074 h 9255"/>
                <a:gd name="connsiteX19" fmla="*/ 4799 w 8800"/>
                <a:gd name="connsiteY19" fmla="*/ 5928 h 9255"/>
                <a:gd name="connsiteX20" fmla="*/ 2801 w 8800"/>
                <a:gd name="connsiteY20" fmla="*/ 5639 h 9255"/>
                <a:gd name="connsiteX21" fmla="*/ 2001 w 8800"/>
                <a:gd name="connsiteY21" fmla="*/ 4916 h 9255"/>
                <a:gd name="connsiteX22" fmla="*/ 1199 w 8800"/>
                <a:gd name="connsiteY22" fmla="*/ 3759 h 9255"/>
                <a:gd name="connsiteX23" fmla="*/ 2001 w 8800"/>
                <a:gd name="connsiteY23" fmla="*/ 3326 h 9255"/>
                <a:gd name="connsiteX24" fmla="*/ 1601 w 8800"/>
                <a:gd name="connsiteY24" fmla="*/ 2314 h 9255"/>
                <a:gd name="connsiteX25" fmla="*/ 3601 w 8800"/>
                <a:gd name="connsiteY25" fmla="*/ 2314 h 9255"/>
                <a:gd name="connsiteX26" fmla="*/ 4400 w 8800"/>
                <a:gd name="connsiteY26" fmla="*/ 2893 h 9255"/>
                <a:gd name="connsiteX27" fmla="*/ 5999 w 8800"/>
                <a:gd name="connsiteY27" fmla="*/ 2893 h 9255"/>
                <a:gd name="connsiteX28" fmla="*/ 5999 w 8800"/>
                <a:gd name="connsiteY28" fmla="*/ 2459 h 9255"/>
                <a:gd name="connsiteX29" fmla="*/ 6401 w 8800"/>
                <a:gd name="connsiteY29" fmla="*/ 2169 h 9255"/>
                <a:gd name="connsiteX30" fmla="*/ 6800 w 8800"/>
                <a:gd name="connsiteY30" fmla="*/ 2314 h 9255"/>
                <a:gd name="connsiteX31" fmla="*/ 6401 w 8800"/>
                <a:gd name="connsiteY31" fmla="*/ 1446 h 9255"/>
                <a:gd name="connsiteX32" fmla="*/ 7199 w 8800"/>
                <a:gd name="connsiteY32" fmla="*/ 867 h 9255"/>
                <a:gd name="connsiteX33" fmla="*/ 7199 w 8800"/>
                <a:gd name="connsiteY33" fmla="*/ 289 h 9255"/>
                <a:gd name="connsiteX34" fmla="*/ 6401 w 8800"/>
                <a:gd name="connsiteY34" fmla="*/ 0 h 9255"/>
                <a:gd name="connsiteX35" fmla="*/ 5601 w 8800"/>
                <a:gd name="connsiteY35" fmla="*/ 0 h 9255"/>
                <a:gd name="connsiteX36" fmla="*/ 2801 w 8800"/>
                <a:gd name="connsiteY36" fmla="*/ 145 h 9255"/>
                <a:gd name="connsiteX37" fmla="*/ 2401 w 8800"/>
                <a:gd name="connsiteY37" fmla="*/ 0 h 9255"/>
                <a:gd name="connsiteX38" fmla="*/ 2401 w 8800"/>
                <a:gd name="connsiteY38" fmla="*/ 723 h 9255"/>
                <a:gd name="connsiteX39" fmla="*/ 2401 w 8800"/>
                <a:gd name="connsiteY39" fmla="*/ 867 h 9255"/>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687 h 10000"/>
                <a:gd name="connsiteX6" fmla="*/ 1363 w 10000"/>
                <a:gd name="connsiteY6" fmla="*/ 9530 h 10000"/>
                <a:gd name="connsiteX7" fmla="*/ 5453 w 10000"/>
                <a:gd name="connsiteY7" fmla="*/ 8905 h 10000"/>
                <a:gd name="connsiteX8" fmla="*/ 7274 w 10000"/>
                <a:gd name="connsiteY8" fmla="*/ 9219 h 10000"/>
                <a:gd name="connsiteX9" fmla="*/ 8181 w 10000"/>
                <a:gd name="connsiteY9" fmla="*/ 9687 h 10000"/>
                <a:gd name="connsiteX10" fmla="*/ 8635 w 10000"/>
                <a:gd name="connsiteY10" fmla="*/ 10000 h 10000"/>
                <a:gd name="connsiteX11" fmla="*/ 10000 w 10000"/>
                <a:gd name="connsiteY11" fmla="*/ 9687 h 10000"/>
                <a:gd name="connsiteX12" fmla="*/ 10000 w 10000"/>
                <a:gd name="connsiteY12" fmla="*/ 9219 h 10000"/>
                <a:gd name="connsiteX13" fmla="*/ 8635 w 10000"/>
                <a:gd name="connsiteY13" fmla="*/ 8437 h 10000"/>
                <a:gd name="connsiteX14" fmla="*/ 8635 w 10000"/>
                <a:gd name="connsiteY14" fmla="*/ 7655 h 10000"/>
                <a:gd name="connsiteX15" fmla="*/ 9091 w 10000"/>
                <a:gd name="connsiteY15" fmla="*/ 7655 h 10000"/>
                <a:gd name="connsiteX16" fmla="*/ 8181 w 10000"/>
                <a:gd name="connsiteY16" fmla="*/ 6874 h 10000"/>
                <a:gd name="connsiteX17" fmla="*/ 7727 w 10000"/>
                <a:gd name="connsiteY17" fmla="*/ 6563 h 10000"/>
                <a:gd name="connsiteX18" fmla="*/ 5453 w 10000"/>
                <a:gd name="connsiteY18" fmla="*/ 6405 h 10000"/>
                <a:gd name="connsiteX19" fmla="*/ 3183 w 10000"/>
                <a:gd name="connsiteY19" fmla="*/ 6093 h 10000"/>
                <a:gd name="connsiteX20" fmla="*/ 2274 w 10000"/>
                <a:gd name="connsiteY20" fmla="*/ 5312 h 10000"/>
                <a:gd name="connsiteX21" fmla="*/ 1363 w 10000"/>
                <a:gd name="connsiteY21" fmla="*/ 4062 h 10000"/>
                <a:gd name="connsiteX22" fmla="*/ 2274 w 10000"/>
                <a:gd name="connsiteY22" fmla="*/ 3594 h 10000"/>
                <a:gd name="connsiteX23" fmla="*/ 1819 w 10000"/>
                <a:gd name="connsiteY23" fmla="*/ 2500 h 10000"/>
                <a:gd name="connsiteX24" fmla="*/ 4092 w 10000"/>
                <a:gd name="connsiteY24" fmla="*/ 2500 h 10000"/>
                <a:gd name="connsiteX25" fmla="*/ 5000 w 10000"/>
                <a:gd name="connsiteY25" fmla="*/ 3126 h 10000"/>
                <a:gd name="connsiteX26" fmla="*/ 6817 w 10000"/>
                <a:gd name="connsiteY26" fmla="*/ 3126 h 10000"/>
                <a:gd name="connsiteX27" fmla="*/ 6817 w 10000"/>
                <a:gd name="connsiteY27" fmla="*/ 2657 h 10000"/>
                <a:gd name="connsiteX28" fmla="*/ 7274 w 10000"/>
                <a:gd name="connsiteY28" fmla="*/ 2344 h 10000"/>
                <a:gd name="connsiteX29" fmla="*/ 7727 w 10000"/>
                <a:gd name="connsiteY29" fmla="*/ 2500 h 10000"/>
                <a:gd name="connsiteX30" fmla="*/ 7274 w 10000"/>
                <a:gd name="connsiteY30" fmla="*/ 1562 h 10000"/>
                <a:gd name="connsiteX31" fmla="*/ 8181 w 10000"/>
                <a:gd name="connsiteY31" fmla="*/ 937 h 10000"/>
                <a:gd name="connsiteX32" fmla="*/ 8181 w 10000"/>
                <a:gd name="connsiteY32" fmla="*/ 312 h 10000"/>
                <a:gd name="connsiteX33" fmla="*/ 7274 w 10000"/>
                <a:gd name="connsiteY33" fmla="*/ 0 h 10000"/>
                <a:gd name="connsiteX34" fmla="*/ 6365 w 10000"/>
                <a:gd name="connsiteY34" fmla="*/ 0 h 10000"/>
                <a:gd name="connsiteX35" fmla="*/ 3183 w 10000"/>
                <a:gd name="connsiteY35" fmla="*/ 157 h 10000"/>
                <a:gd name="connsiteX36" fmla="*/ 2728 w 10000"/>
                <a:gd name="connsiteY36" fmla="*/ 0 h 10000"/>
                <a:gd name="connsiteX37" fmla="*/ 2728 w 10000"/>
                <a:gd name="connsiteY37" fmla="*/ 781 h 10000"/>
                <a:gd name="connsiteX38" fmla="*/ 2728 w 10000"/>
                <a:gd name="connsiteY38"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530 h 10000"/>
                <a:gd name="connsiteX6" fmla="*/ 5453 w 10000"/>
                <a:gd name="connsiteY6" fmla="*/ 8905 h 10000"/>
                <a:gd name="connsiteX7" fmla="*/ 7274 w 10000"/>
                <a:gd name="connsiteY7" fmla="*/ 9219 h 10000"/>
                <a:gd name="connsiteX8" fmla="*/ 8181 w 10000"/>
                <a:gd name="connsiteY8" fmla="*/ 9687 h 10000"/>
                <a:gd name="connsiteX9" fmla="*/ 8635 w 10000"/>
                <a:gd name="connsiteY9" fmla="*/ 10000 h 10000"/>
                <a:gd name="connsiteX10" fmla="*/ 10000 w 10000"/>
                <a:gd name="connsiteY10" fmla="*/ 9687 h 10000"/>
                <a:gd name="connsiteX11" fmla="*/ 10000 w 10000"/>
                <a:gd name="connsiteY11" fmla="*/ 9219 h 10000"/>
                <a:gd name="connsiteX12" fmla="*/ 8635 w 10000"/>
                <a:gd name="connsiteY12" fmla="*/ 8437 h 10000"/>
                <a:gd name="connsiteX13" fmla="*/ 8635 w 10000"/>
                <a:gd name="connsiteY13" fmla="*/ 7655 h 10000"/>
                <a:gd name="connsiteX14" fmla="*/ 9091 w 10000"/>
                <a:gd name="connsiteY14" fmla="*/ 7655 h 10000"/>
                <a:gd name="connsiteX15" fmla="*/ 8181 w 10000"/>
                <a:gd name="connsiteY15" fmla="*/ 6874 h 10000"/>
                <a:gd name="connsiteX16" fmla="*/ 7727 w 10000"/>
                <a:gd name="connsiteY16" fmla="*/ 6563 h 10000"/>
                <a:gd name="connsiteX17" fmla="*/ 5453 w 10000"/>
                <a:gd name="connsiteY17" fmla="*/ 6405 h 10000"/>
                <a:gd name="connsiteX18" fmla="*/ 3183 w 10000"/>
                <a:gd name="connsiteY18" fmla="*/ 6093 h 10000"/>
                <a:gd name="connsiteX19" fmla="*/ 2274 w 10000"/>
                <a:gd name="connsiteY19" fmla="*/ 5312 h 10000"/>
                <a:gd name="connsiteX20" fmla="*/ 1363 w 10000"/>
                <a:gd name="connsiteY20" fmla="*/ 4062 h 10000"/>
                <a:gd name="connsiteX21" fmla="*/ 2274 w 10000"/>
                <a:gd name="connsiteY21" fmla="*/ 3594 h 10000"/>
                <a:gd name="connsiteX22" fmla="*/ 1819 w 10000"/>
                <a:gd name="connsiteY22" fmla="*/ 2500 h 10000"/>
                <a:gd name="connsiteX23" fmla="*/ 4092 w 10000"/>
                <a:gd name="connsiteY23" fmla="*/ 2500 h 10000"/>
                <a:gd name="connsiteX24" fmla="*/ 5000 w 10000"/>
                <a:gd name="connsiteY24" fmla="*/ 3126 h 10000"/>
                <a:gd name="connsiteX25" fmla="*/ 6817 w 10000"/>
                <a:gd name="connsiteY25" fmla="*/ 3126 h 10000"/>
                <a:gd name="connsiteX26" fmla="*/ 6817 w 10000"/>
                <a:gd name="connsiteY26" fmla="*/ 2657 h 10000"/>
                <a:gd name="connsiteX27" fmla="*/ 7274 w 10000"/>
                <a:gd name="connsiteY27" fmla="*/ 2344 h 10000"/>
                <a:gd name="connsiteX28" fmla="*/ 7727 w 10000"/>
                <a:gd name="connsiteY28" fmla="*/ 2500 h 10000"/>
                <a:gd name="connsiteX29" fmla="*/ 7274 w 10000"/>
                <a:gd name="connsiteY29" fmla="*/ 1562 h 10000"/>
                <a:gd name="connsiteX30" fmla="*/ 8181 w 10000"/>
                <a:gd name="connsiteY30" fmla="*/ 937 h 10000"/>
                <a:gd name="connsiteX31" fmla="*/ 8181 w 10000"/>
                <a:gd name="connsiteY31" fmla="*/ 312 h 10000"/>
                <a:gd name="connsiteX32" fmla="*/ 7274 w 10000"/>
                <a:gd name="connsiteY32" fmla="*/ 0 h 10000"/>
                <a:gd name="connsiteX33" fmla="*/ 6365 w 10000"/>
                <a:gd name="connsiteY33" fmla="*/ 0 h 10000"/>
                <a:gd name="connsiteX34" fmla="*/ 3183 w 10000"/>
                <a:gd name="connsiteY34" fmla="*/ 157 h 10000"/>
                <a:gd name="connsiteX35" fmla="*/ 2728 w 10000"/>
                <a:gd name="connsiteY35" fmla="*/ 0 h 10000"/>
                <a:gd name="connsiteX36" fmla="*/ 2728 w 10000"/>
                <a:gd name="connsiteY36" fmla="*/ 781 h 10000"/>
                <a:gd name="connsiteX37" fmla="*/ 2728 w 10000"/>
                <a:gd name="connsiteY37"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5453 w 10000"/>
                <a:gd name="connsiteY5" fmla="*/ 8905 h 10000"/>
                <a:gd name="connsiteX6" fmla="*/ 7274 w 10000"/>
                <a:gd name="connsiteY6" fmla="*/ 9219 h 10000"/>
                <a:gd name="connsiteX7" fmla="*/ 8181 w 10000"/>
                <a:gd name="connsiteY7" fmla="*/ 9687 h 10000"/>
                <a:gd name="connsiteX8" fmla="*/ 8635 w 10000"/>
                <a:gd name="connsiteY8" fmla="*/ 10000 h 10000"/>
                <a:gd name="connsiteX9" fmla="*/ 10000 w 10000"/>
                <a:gd name="connsiteY9" fmla="*/ 9687 h 10000"/>
                <a:gd name="connsiteX10" fmla="*/ 10000 w 10000"/>
                <a:gd name="connsiteY10" fmla="*/ 9219 h 10000"/>
                <a:gd name="connsiteX11" fmla="*/ 8635 w 10000"/>
                <a:gd name="connsiteY11" fmla="*/ 8437 h 10000"/>
                <a:gd name="connsiteX12" fmla="*/ 8635 w 10000"/>
                <a:gd name="connsiteY12" fmla="*/ 7655 h 10000"/>
                <a:gd name="connsiteX13" fmla="*/ 9091 w 10000"/>
                <a:gd name="connsiteY13" fmla="*/ 7655 h 10000"/>
                <a:gd name="connsiteX14" fmla="*/ 8181 w 10000"/>
                <a:gd name="connsiteY14" fmla="*/ 6874 h 10000"/>
                <a:gd name="connsiteX15" fmla="*/ 7727 w 10000"/>
                <a:gd name="connsiteY15" fmla="*/ 6563 h 10000"/>
                <a:gd name="connsiteX16" fmla="*/ 5453 w 10000"/>
                <a:gd name="connsiteY16" fmla="*/ 6405 h 10000"/>
                <a:gd name="connsiteX17" fmla="*/ 3183 w 10000"/>
                <a:gd name="connsiteY17" fmla="*/ 6093 h 10000"/>
                <a:gd name="connsiteX18" fmla="*/ 2274 w 10000"/>
                <a:gd name="connsiteY18" fmla="*/ 5312 h 10000"/>
                <a:gd name="connsiteX19" fmla="*/ 1363 w 10000"/>
                <a:gd name="connsiteY19" fmla="*/ 4062 h 10000"/>
                <a:gd name="connsiteX20" fmla="*/ 2274 w 10000"/>
                <a:gd name="connsiteY20" fmla="*/ 3594 h 10000"/>
                <a:gd name="connsiteX21" fmla="*/ 1819 w 10000"/>
                <a:gd name="connsiteY21" fmla="*/ 2500 h 10000"/>
                <a:gd name="connsiteX22" fmla="*/ 4092 w 10000"/>
                <a:gd name="connsiteY22" fmla="*/ 2500 h 10000"/>
                <a:gd name="connsiteX23" fmla="*/ 5000 w 10000"/>
                <a:gd name="connsiteY23" fmla="*/ 3126 h 10000"/>
                <a:gd name="connsiteX24" fmla="*/ 6817 w 10000"/>
                <a:gd name="connsiteY24" fmla="*/ 3126 h 10000"/>
                <a:gd name="connsiteX25" fmla="*/ 6817 w 10000"/>
                <a:gd name="connsiteY25" fmla="*/ 2657 h 10000"/>
                <a:gd name="connsiteX26" fmla="*/ 7274 w 10000"/>
                <a:gd name="connsiteY26" fmla="*/ 2344 h 10000"/>
                <a:gd name="connsiteX27" fmla="*/ 7727 w 10000"/>
                <a:gd name="connsiteY27" fmla="*/ 2500 h 10000"/>
                <a:gd name="connsiteX28" fmla="*/ 7274 w 10000"/>
                <a:gd name="connsiteY28" fmla="*/ 1562 h 10000"/>
                <a:gd name="connsiteX29" fmla="*/ 8181 w 10000"/>
                <a:gd name="connsiteY29" fmla="*/ 937 h 10000"/>
                <a:gd name="connsiteX30" fmla="*/ 8181 w 10000"/>
                <a:gd name="connsiteY30" fmla="*/ 312 h 10000"/>
                <a:gd name="connsiteX31" fmla="*/ 7274 w 10000"/>
                <a:gd name="connsiteY31" fmla="*/ 0 h 10000"/>
                <a:gd name="connsiteX32" fmla="*/ 6365 w 10000"/>
                <a:gd name="connsiteY32" fmla="*/ 0 h 10000"/>
                <a:gd name="connsiteX33" fmla="*/ 3183 w 10000"/>
                <a:gd name="connsiteY33" fmla="*/ 157 h 10000"/>
                <a:gd name="connsiteX34" fmla="*/ 2728 w 10000"/>
                <a:gd name="connsiteY34" fmla="*/ 0 h 10000"/>
                <a:gd name="connsiteX35" fmla="*/ 2728 w 10000"/>
                <a:gd name="connsiteY35" fmla="*/ 781 h 10000"/>
                <a:gd name="connsiteX36" fmla="*/ 2728 w 10000"/>
                <a:gd name="connsiteY36" fmla="*/ 937 h 10000"/>
                <a:gd name="connsiteX0" fmla="*/ 2788 w 10060"/>
                <a:gd name="connsiteY0" fmla="*/ 937 h 10000"/>
                <a:gd name="connsiteX1" fmla="*/ 969 w 10060"/>
                <a:gd name="connsiteY1" fmla="*/ 2031 h 10000"/>
                <a:gd name="connsiteX2" fmla="*/ 60 w 10060"/>
                <a:gd name="connsiteY2" fmla="*/ 3126 h 10000"/>
                <a:gd name="connsiteX3" fmla="*/ 513 w 10060"/>
                <a:gd name="connsiteY3" fmla="*/ 4062 h 10000"/>
                <a:gd name="connsiteX4" fmla="*/ 5513 w 10060"/>
                <a:gd name="connsiteY4" fmla="*/ 8905 h 10000"/>
                <a:gd name="connsiteX5" fmla="*/ 7334 w 10060"/>
                <a:gd name="connsiteY5" fmla="*/ 9219 h 10000"/>
                <a:gd name="connsiteX6" fmla="*/ 8241 w 10060"/>
                <a:gd name="connsiteY6" fmla="*/ 9687 h 10000"/>
                <a:gd name="connsiteX7" fmla="*/ 8695 w 10060"/>
                <a:gd name="connsiteY7" fmla="*/ 10000 h 10000"/>
                <a:gd name="connsiteX8" fmla="*/ 10060 w 10060"/>
                <a:gd name="connsiteY8" fmla="*/ 9687 h 10000"/>
                <a:gd name="connsiteX9" fmla="*/ 10060 w 10060"/>
                <a:gd name="connsiteY9" fmla="*/ 9219 h 10000"/>
                <a:gd name="connsiteX10" fmla="*/ 8695 w 10060"/>
                <a:gd name="connsiteY10" fmla="*/ 8437 h 10000"/>
                <a:gd name="connsiteX11" fmla="*/ 8695 w 10060"/>
                <a:gd name="connsiteY11" fmla="*/ 7655 h 10000"/>
                <a:gd name="connsiteX12" fmla="*/ 9151 w 10060"/>
                <a:gd name="connsiteY12" fmla="*/ 7655 h 10000"/>
                <a:gd name="connsiteX13" fmla="*/ 8241 w 10060"/>
                <a:gd name="connsiteY13" fmla="*/ 6874 h 10000"/>
                <a:gd name="connsiteX14" fmla="*/ 7787 w 10060"/>
                <a:gd name="connsiteY14" fmla="*/ 6563 h 10000"/>
                <a:gd name="connsiteX15" fmla="*/ 5513 w 10060"/>
                <a:gd name="connsiteY15" fmla="*/ 6405 h 10000"/>
                <a:gd name="connsiteX16" fmla="*/ 3243 w 10060"/>
                <a:gd name="connsiteY16" fmla="*/ 6093 h 10000"/>
                <a:gd name="connsiteX17" fmla="*/ 2334 w 10060"/>
                <a:gd name="connsiteY17" fmla="*/ 5312 h 10000"/>
                <a:gd name="connsiteX18" fmla="*/ 1423 w 10060"/>
                <a:gd name="connsiteY18" fmla="*/ 4062 h 10000"/>
                <a:gd name="connsiteX19" fmla="*/ 2334 w 10060"/>
                <a:gd name="connsiteY19" fmla="*/ 3594 h 10000"/>
                <a:gd name="connsiteX20" fmla="*/ 1879 w 10060"/>
                <a:gd name="connsiteY20" fmla="*/ 2500 h 10000"/>
                <a:gd name="connsiteX21" fmla="*/ 4152 w 10060"/>
                <a:gd name="connsiteY21" fmla="*/ 2500 h 10000"/>
                <a:gd name="connsiteX22" fmla="*/ 5060 w 10060"/>
                <a:gd name="connsiteY22" fmla="*/ 3126 h 10000"/>
                <a:gd name="connsiteX23" fmla="*/ 6877 w 10060"/>
                <a:gd name="connsiteY23" fmla="*/ 3126 h 10000"/>
                <a:gd name="connsiteX24" fmla="*/ 6877 w 10060"/>
                <a:gd name="connsiteY24" fmla="*/ 2657 h 10000"/>
                <a:gd name="connsiteX25" fmla="*/ 7334 w 10060"/>
                <a:gd name="connsiteY25" fmla="*/ 2344 h 10000"/>
                <a:gd name="connsiteX26" fmla="*/ 7787 w 10060"/>
                <a:gd name="connsiteY26" fmla="*/ 2500 h 10000"/>
                <a:gd name="connsiteX27" fmla="*/ 7334 w 10060"/>
                <a:gd name="connsiteY27" fmla="*/ 1562 h 10000"/>
                <a:gd name="connsiteX28" fmla="*/ 8241 w 10060"/>
                <a:gd name="connsiteY28" fmla="*/ 937 h 10000"/>
                <a:gd name="connsiteX29" fmla="*/ 8241 w 10060"/>
                <a:gd name="connsiteY29" fmla="*/ 312 h 10000"/>
                <a:gd name="connsiteX30" fmla="*/ 7334 w 10060"/>
                <a:gd name="connsiteY30" fmla="*/ 0 h 10000"/>
                <a:gd name="connsiteX31" fmla="*/ 6425 w 10060"/>
                <a:gd name="connsiteY31" fmla="*/ 0 h 10000"/>
                <a:gd name="connsiteX32" fmla="*/ 3243 w 10060"/>
                <a:gd name="connsiteY32" fmla="*/ 157 h 10000"/>
                <a:gd name="connsiteX33" fmla="*/ 2788 w 10060"/>
                <a:gd name="connsiteY33" fmla="*/ 0 h 10000"/>
                <a:gd name="connsiteX34" fmla="*/ 2788 w 10060"/>
                <a:gd name="connsiteY34" fmla="*/ 781 h 10000"/>
                <a:gd name="connsiteX35" fmla="*/ 2788 w 10060"/>
                <a:gd name="connsiteY35" fmla="*/ 937 h 10000"/>
                <a:gd name="connsiteX0" fmla="*/ 2915 w 10187"/>
                <a:gd name="connsiteY0" fmla="*/ 937 h 10000"/>
                <a:gd name="connsiteX1" fmla="*/ 1096 w 10187"/>
                <a:gd name="connsiteY1" fmla="*/ 2031 h 10000"/>
                <a:gd name="connsiteX2" fmla="*/ 187 w 10187"/>
                <a:gd name="connsiteY2" fmla="*/ 3126 h 10000"/>
                <a:gd name="connsiteX3" fmla="*/ 640 w 10187"/>
                <a:gd name="connsiteY3" fmla="*/ 4062 h 10000"/>
                <a:gd name="connsiteX4" fmla="*/ 7461 w 10187"/>
                <a:gd name="connsiteY4" fmla="*/ 9219 h 10000"/>
                <a:gd name="connsiteX5" fmla="*/ 8368 w 10187"/>
                <a:gd name="connsiteY5" fmla="*/ 9687 h 10000"/>
                <a:gd name="connsiteX6" fmla="*/ 8822 w 10187"/>
                <a:gd name="connsiteY6" fmla="*/ 10000 h 10000"/>
                <a:gd name="connsiteX7" fmla="*/ 10187 w 10187"/>
                <a:gd name="connsiteY7" fmla="*/ 9687 h 10000"/>
                <a:gd name="connsiteX8" fmla="*/ 10187 w 10187"/>
                <a:gd name="connsiteY8" fmla="*/ 9219 h 10000"/>
                <a:gd name="connsiteX9" fmla="*/ 8822 w 10187"/>
                <a:gd name="connsiteY9" fmla="*/ 8437 h 10000"/>
                <a:gd name="connsiteX10" fmla="*/ 8822 w 10187"/>
                <a:gd name="connsiteY10" fmla="*/ 7655 h 10000"/>
                <a:gd name="connsiteX11" fmla="*/ 9278 w 10187"/>
                <a:gd name="connsiteY11" fmla="*/ 7655 h 10000"/>
                <a:gd name="connsiteX12" fmla="*/ 8368 w 10187"/>
                <a:gd name="connsiteY12" fmla="*/ 6874 h 10000"/>
                <a:gd name="connsiteX13" fmla="*/ 7914 w 10187"/>
                <a:gd name="connsiteY13" fmla="*/ 6563 h 10000"/>
                <a:gd name="connsiteX14" fmla="*/ 5640 w 10187"/>
                <a:gd name="connsiteY14" fmla="*/ 6405 h 10000"/>
                <a:gd name="connsiteX15" fmla="*/ 3370 w 10187"/>
                <a:gd name="connsiteY15" fmla="*/ 6093 h 10000"/>
                <a:gd name="connsiteX16" fmla="*/ 2461 w 10187"/>
                <a:gd name="connsiteY16" fmla="*/ 5312 h 10000"/>
                <a:gd name="connsiteX17" fmla="*/ 1550 w 10187"/>
                <a:gd name="connsiteY17" fmla="*/ 4062 h 10000"/>
                <a:gd name="connsiteX18" fmla="*/ 2461 w 10187"/>
                <a:gd name="connsiteY18" fmla="*/ 3594 h 10000"/>
                <a:gd name="connsiteX19" fmla="*/ 2006 w 10187"/>
                <a:gd name="connsiteY19" fmla="*/ 2500 h 10000"/>
                <a:gd name="connsiteX20" fmla="*/ 4279 w 10187"/>
                <a:gd name="connsiteY20" fmla="*/ 2500 h 10000"/>
                <a:gd name="connsiteX21" fmla="*/ 5187 w 10187"/>
                <a:gd name="connsiteY21" fmla="*/ 3126 h 10000"/>
                <a:gd name="connsiteX22" fmla="*/ 7004 w 10187"/>
                <a:gd name="connsiteY22" fmla="*/ 3126 h 10000"/>
                <a:gd name="connsiteX23" fmla="*/ 7004 w 10187"/>
                <a:gd name="connsiteY23" fmla="*/ 2657 h 10000"/>
                <a:gd name="connsiteX24" fmla="*/ 7461 w 10187"/>
                <a:gd name="connsiteY24" fmla="*/ 2344 h 10000"/>
                <a:gd name="connsiteX25" fmla="*/ 7914 w 10187"/>
                <a:gd name="connsiteY25" fmla="*/ 2500 h 10000"/>
                <a:gd name="connsiteX26" fmla="*/ 7461 w 10187"/>
                <a:gd name="connsiteY26" fmla="*/ 1562 h 10000"/>
                <a:gd name="connsiteX27" fmla="*/ 8368 w 10187"/>
                <a:gd name="connsiteY27" fmla="*/ 937 h 10000"/>
                <a:gd name="connsiteX28" fmla="*/ 8368 w 10187"/>
                <a:gd name="connsiteY28" fmla="*/ 312 h 10000"/>
                <a:gd name="connsiteX29" fmla="*/ 7461 w 10187"/>
                <a:gd name="connsiteY29" fmla="*/ 0 h 10000"/>
                <a:gd name="connsiteX30" fmla="*/ 6552 w 10187"/>
                <a:gd name="connsiteY30" fmla="*/ 0 h 10000"/>
                <a:gd name="connsiteX31" fmla="*/ 3370 w 10187"/>
                <a:gd name="connsiteY31" fmla="*/ 157 h 10000"/>
                <a:gd name="connsiteX32" fmla="*/ 2915 w 10187"/>
                <a:gd name="connsiteY32" fmla="*/ 0 h 10000"/>
                <a:gd name="connsiteX33" fmla="*/ 2915 w 10187"/>
                <a:gd name="connsiteY33" fmla="*/ 781 h 10000"/>
                <a:gd name="connsiteX34" fmla="*/ 2915 w 10187"/>
                <a:gd name="connsiteY34" fmla="*/ 937 h 10000"/>
                <a:gd name="connsiteX0" fmla="*/ 2980 w 10252"/>
                <a:gd name="connsiteY0" fmla="*/ 937 h 10000"/>
                <a:gd name="connsiteX1" fmla="*/ 1161 w 10252"/>
                <a:gd name="connsiteY1" fmla="*/ 2031 h 10000"/>
                <a:gd name="connsiteX2" fmla="*/ 252 w 10252"/>
                <a:gd name="connsiteY2" fmla="*/ 3126 h 10000"/>
                <a:gd name="connsiteX3" fmla="*/ 705 w 10252"/>
                <a:gd name="connsiteY3" fmla="*/ 4062 h 10000"/>
                <a:gd name="connsiteX4" fmla="*/ 8433 w 10252"/>
                <a:gd name="connsiteY4" fmla="*/ 9687 h 10000"/>
                <a:gd name="connsiteX5" fmla="*/ 8887 w 10252"/>
                <a:gd name="connsiteY5" fmla="*/ 10000 h 10000"/>
                <a:gd name="connsiteX6" fmla="*/ 10252 w 10252"/>
                <a:gd name="connsiteY6" fmla="*/ 9687 h 10000"/>
                <a:gd name="connsiteX7" fmla="*/ 10252 w 10252"/>
                <a:gd name="connsiteY7" fmla="*/ 9219 h 10000"/>
                <a:gd name="connsiteX8" fmla="*/ 8887 w 10252"/>
                <a:gd name="connsiteY8" fmla="*/ 8437 h 10000"/>
                <a:gd name="connsiteX9" fmla="*/ 8887 w 10252"/>
                <a:gd name="connsiteY9" fmla="*/ 7655 h 10000"/>
                <a:gd name="connsiteX10" fmla="*/ 9343 w 10252"/>
                <a:gd name="connsiteY10" fmla="*/ 7655 h 10000"/>
                <a:gd name="connsiteX11" fmla="*/ 8433 w 10252"/>
                <a:gd name="connsiteY11" fmla="*/ 6874 h 10000"/>
                <a:gd name="connsiteX12" fmla="*/ 7979 w 10252"/>
                <a:gd name="connsiteY12" fmla="*/ 6563 h 10000"/>
                <a:gd name="connsiteX13" fmla="*/ 5705 w 10252"/>
                <a:gd name="connsiteY13" fmla="*/ 6405 h 10000"/>
                <a:gd name="connsiteX14" fmla="*/ 3435 w 10252"/>
                <a:gd name="connsiteY14" fmla="*/ 6093 h 10000"/>
                <a:gd name="connsiteX15" fmla="*/ 2526 w 10252"/>
                <a:gd name="connsiteY15" fmla="*/ 5312 h 10000"/>
                <a:gd name="connsiteX16" fmla="*/ 1615 w 10252"/>
                <a:gd name="connsiteY16" fmla="*/ 4062 h 10000"/>
                <a:gd name="connsiteX17" fmla="*/ 2526 w 10252"/>
                <a:gd name="connsiteY17" fmla="*/ 3594 h 10000"/>
                <a:gd name="connsiteX18" fmla="*/ 2071 w 10252"/>
                <a:gd name="connsiteY18" fmla="*/ 2500 h 10000"/>
                <a:gd name="connsiteX19" fmla="*/ 4344 w 10252"/>
                <a:gd name="connsiteY19" fmla="*/ 2500 h 10000"/>
                <a:gd name="connsiteX20" fmla="*/ 5252 w 10252"/>
                <a:gd name="connsiteY20" fmla="*/ 3126 h 10000"/>
                <a:gd name="connsiteX21" fmla="*/ 7069 w 10252"/>
                <a:gd name="connsiteY21" fmla="*/ 3126 h 10000"/>
                <a:gd name="connsiteX22" fmla="*/ 7069 w 10252"/>
                <a:gd name="connsiteY22" fmla="*/ 2657 h 10000"/>
                <a:gd name="connsiteX23" fmla="*/ 7526 w 10252"/>
                <a:gd name="connsiteY23" fmla="*/ 2344 h 10000"/>
                <a:gd name="connsiteX24" fmla="*/ 7979 w 10252"/>
                <a:gd name="connsiteY24" fmla="*/ 2500 h 10000"/>
                <a:gd name="connsiteX25" fmla="*/ 7526 w 10252"/>
                <a:gd name="connsiteY25" fmla="*/ 1562 h 10000"/>
                <a:gd name="connsiteX26" fmla="*/ 8433 w 10252"/>
                <a:gd name="connsiteY26" fmla="*/ 937 h 10000"/>
                <a:gd name="connsiteX27" fmla="*/ 8433 w 10252"/>
                <a:gd name="connsiteY27" fmla="*/ 312 h 10000"/>
                <a:gd name="connsiteX28" fmla="*/ 7526 w 10252"/>
                <a:gd name="connsiteY28" fmla="*/ 0 h 10000"/>
                <a:gd name="connsiteX29" fmla="*/ 6617 w 10252"/>
                <a:gd name="connsiteY29" fmla="*/ 0 h 10000"/>
                <a:gd name="connsiteX30" fmla="*/ 3435 w 10252"/>
                <a:gd name="connsiteY30" fmla="*/ 157 h 10000"/>
                <a:gd name="connsiteX31" fmla="*/ 2980 w 10252"/>
                <a:gd name="connsiteY31" fmla="*/ 0 h 10000"/>
                <a:gd name="connsiteX32" fmla="*/ 2980 w 10252"/>
                <a:gd name="connsiteY32" fmla="*/ 781 h 10000"/>
                <a:gd name="connsiteX33" fmla="*/ 2980 w 10252"/>
                <a:gd name="connsiteY33" fmla="*/ 937 h 10000"/>
                <a:gd name="connsiteX0" fmla="*/ 3012 w 10284"/>
                <a:gd name="connsiteY0" fmla="*/ 937 h 10000"/>
                <a:gd name="connsiteX1" fmla="*/ 1193 w 10284"/>
                <a:gd name="connsiteY1" fmla="*/ 2031 h 10000"/>
                <a:gd name="connsiteX2" fmla="*/ 284 w 10284"/>
                <a:gd name="connsiteY2" fmla="*/ 3126 h 10000"/>
                <a:gd name="connsiteX3" fmla="*/ 737 w 10284"/>
                <a:gd name="connsiteY3" fmla="*/ 4062 h 10000"/>
                <a:gd name="connsiteX4" fmla="*/ 8919 w 10284"/>
                <a:gd name="connsiteY4" fmla="*/ 10000 h 10000"/>
                <a:gd name="connsiteX5" fmla="*/ 10284 w 10284"/>
                <a:gd name="connsiteY5" fmla="*/ 9687 h 10000"/>
                <a:gd name="connsiteX6" fmla="*/ 10284 w 10284"/>
                <a:gd name="connsiteY6" fmla="*/ 9219 h 10000"/>
                <a:gd name="connsiteX7" fmla="*/ 8919 w 10284"/>
                <a:gd name="connsiteY7" fmla="*/ 8437 h 10000"/>
                <a:gd name="connsiteX8" fmla="*/ 8919 w 10284"/>
                <a:gd name="connsiteY8" fmla="*/ 7655 h 10000"/>
                <a:gd name="connsiteX9" fmla="*/ 9375 w 10284"/>
                <a:gd name="connsiteY9" fmla="*/ 7655 h 10000"/>
                <a:gd name="connsiteX10" fmla="*/ 8465 w 10284"/>
                <a:gd name="connsiteY10" fmla="*/ 6874 h 10000"/>
                <a:gd name="connsiteX11" fmla="*/ 8011 w 10284"/>
                <a:gd name="connsiteY11" fmla="*/ 6563 h 10000"/>
                <a:gd name="connsiteX12" fmla="*/ 5737 w 10284"/>
                <a:gd name="connsiteY12" fmla="*/ 6405 h 10000"/>
                <a:gd name="connsiteX13" fmla="*/ 3467 w 10284"/>
                <a:gd name="connsiteY13" fmla="*/ 6093 h 10000"/>
                <a:gd name="connsiteX14" fmla="*/ 2558 w 10284"/>
                <a:gd name="connsiteY14" fmla="*/ 5312 h 10000"/>
                <a:gd name="connsiteX15" fmla="*/ 1647 w 10284"/>
                <a:gd name="connsiteY15" fmla="*/ 4062 h 10000"/>
                <a:gd name="connsiteX16" fmla="*/ 2558 w 10284"/>
                <a:gd name="connsiteY16" fmla="*/ 3594 h 10000"/>
                <a:gd name="connsiteX17" fmla="*/ 2103 w 10284"/>
                <a:gd name="connsiteY17" fmla="*/ 2500 h 10000"/>
                <a:gd name="connsiteX18" fmla="*/ 4376 w 10284"/>
                <a:gd name="connsiteY18" fmla="*/ 2500 h 10000"/>
                <a:gd name="connsiteX19" fmla="*/ 5284 w 10284"/>
                <a:gd name="connsiteY19" fmla="*/ 3126 h 10000"/>
                <a:gd name="connsiteX20" fmla="*/ 7101 w 10284"/>
                <a:gd name="connsiteY20" fmla="*/ 3126 h 10000"/>
                <a:gd name="connsiteX21" fmla="*/ 7101 w 10284"/>
                <a:gd name="connsiteY21" fmla="*/ 2657 h 10000"/>
                <a:gd name="connsiteX22" fmla="*/ 7558 w 10284"/>
                <a:gd name="connsiteY22" fmla="*/ 2344 h 10000"/>
                <a:gd name="connsiteX23" fmla="*/ 8011 w 10284"/>
                <a:gd name="connsiteY23" fmla="*/ 2500 h 10000"/>
                <a:gd name="connsiteX24" fmla="*/ 7558 w 10284"/>
                <a:gd name="connsiteY24" fmla="*/ 1562 h 10000"/>
                <a:gd name="connsiteX25" fmla="*/ 8465 w 10284"/>
                <a:gd name="connsiteY25" fmla="*/ 937 h 10000"/>
                <a:gd name="connsiteX26" fmla="*/ 8465 w 10284"/>
                <a:gd name="connsiteY26" fmla="*/ 312 h 10000"/>
                <a:gd name="connsiteX27" fmla="*/ 7558 w 10284"/>
                <a:gd name="connsiteY27" fmla="*/ 0 h 10000"/>
                <a:gd name="connsiteX28" fmla="*/ 6649 w 10284"/>
                <a:gd name="connsiteY28" fmla="*/ 0 h 10000"/>
                <a:gd name="connsiteX29" fmla="*/ 3467 w 10284"/>
                <a:gd name="connsiteY29" fmla="*/ 157 h 10000"/>
                <a:gd name="connsiteX30" fmla="*/ 3012 w 10284"/>
                <a:gd name="connsiteY30" fmla="*/ 0 h 10000"/>
                <a:gd name="connsiteX31" fmla="*/ 3012 w 10284"/>
                <a:gd name="connsiteY31" fmla="*/ 781 h 10000"/>
                <a:gd name="connsiteX32" fmla="*/ 3012 w 10284"/>
                <a:gd name="connsiteY32" fmla="*/ 937 h 10000"/>
                <a:gd name="connsiteX0" fmla="*/ 3111 w 10383"/>
                <a:gd name="connsiteY0" fmla="*/ 937 h 9687"/>
                <a:gd name="connsiteX1" fmla="*/ 1292 w 10383"/>
                <a:gd name="connsiteY1" fmla="*/ 2031 h 9687"/>
                <a:gd name="connsiteX2" fmla="*/ 383 w 10383"/>
                <a:gd name="connsiteY2" fmla="*/ 3126 h 9687"/>
                <a:gd name="connsiteX3" fmla="*/ 836 w 10383"/>
                <a:gd name="connsiteY3" fmla="*/ 4062 h 9687"/>
                <a:gd name="connsiteX4" fmla="*/ 10383 w 10383"/>
                <a:gd name="connsiteY4" fmla="*/ 9687 h 9687"/>
                <a:gd name="connsiteX5" fmla="*/ 10383 w 10383"/>
                <a:gd name="connsiteY5" fmla="*/ 9219 h 9687"/>
                <a:gd name="connsiteX6" fmla="*/ 9018 w 10383"/>
                <a:gd name="connsiteY6" fmla="*/ 8437 h 9687"/>
                <a:gd name="connsiteX7" fmla="*/ 9018 w 10383"/>
                <a:gd name="connsiteY7" fmla="*/ 7655 h 9687"/>
                <a:gd name="connsiteX8" fmla="*/ 9474 w 10383"/>
                <a:gd name="connsiteY8" fmla="*/ 7655 h 9687"/>
                <a:gd name="connsiteX9" fmla="*/ 8564 w 10383"/>
                <a:gd name="connsiteY9" fmla="*/ 6874 h 9687"/>
                <a:gd name="connsiteX10" fmla="*/ 8110 w 10383"/>
                <a:gd name="connsiteY10" fmla="*/ 6563 h 9687"/>
                <a:gd name="connsiteX11" fmla="*/ 5836 w 10383"/>
                <a:gd name="connsiteY11" fmla="*/ 6405 h 9687"/>
                <a:gd name="connsiteX12" fmla="*/ 3566 w 10383"/>
                <a:gd name="connsiteY12" fmla="*/ 6093 h 9687"/>
                <a:gd name="connsiteX13" fmla="*/ 2657 w 10383"/>
                <a:gd name="connsiteY13" fmla="*/ 5312 h 9687"/>
                <a:gd name="connsiteX14" fmla="*/ 1746 w 10383"/>
                <a:gd name="connsiteY14" fmla="*/ 4062 h 9687"/>
                <a:gd name="connsiteX15" fmla="*/ 2657 w 10383"/>
                <a:gd name="connsiteY15" fmla="*/ 3594 h 9687"/>
                <a:gd name="connsiteX16" fmla="*/ 2202 w 10383"/>
                <a:gd name="connsiteY16" fmla="*/ 2500 h 9687"/>
                <a:gd name="connsiteX17" fmla="*/ 4475 w 10383"/>
                <a:gd name="connsiteY17" fmla="*/ 2500 h 9687"/>
                <a:gd name="connsiteX18" fmla="*/ 5383 w 10383"/>
                <a:gd name="connsiteY18" fmla="*/ 3126 h 9687"/>
                <a:gd name="connsiteX19" fmla="*/ 7200 w 10383"/>
                <a:gd name="connsiteY19" fmla="*/ 3126 h 9687"/>
                <a:gd name="connsiteX20" fmla="*/ 7200 w 10383"/>
                <a:gd name="connsiteY20" fmla="*/ 2657 h 9687"/>
                <a:gd name="connsiteX21" fmla="*/ 7657 w 10383"/>
                <a:gd name="connsiteY21" fmla="*/ 2344 h 9687"/>
                <a:gd name="connsiteX22" fmla="*/ 8110 w 10383"/>
                <a:gd name="connsiteY22" fmla="*/ 2500 h 9687"/>
                <a:gd name="connsiteX23" fmla="*/ 7657 w 10383"/>
                <a:gd name="connsiteY23" fmla="*/ 1562 h 9687"/>
                <a:gd name="connsiteX24" fmla="*/ 8564 w 10383"/>
                <a:gd name="connsiteY24" fmla="*/ 937 h 9687"/>
                <a:gd name="connsiteX25" fmla="*/ 8564 w 10383"/>
                <a:gd name="connsiteY25" fmla="*/ 312 h 9687"/>
                <a:gd name="connsiteX26" fmla="*/ 7657 w 10383"/>
                <a:gd name="connsiteY26" fmla="*/ 0 h 9687"/>
                <a:gd name="connsiteX27" fmla="*/ 6748 w 10383"/>
                <a:gd name="connsiteY27" fmla="*/ 0 h 9687"/>
                <a:gd name="connsiteX28" fmla="*/ 3566 w 10383"/>
                <a:gd name="connsiteY28" fmla="*/ 157 h 9687"/>
                <a:gd name="connsiteX29" fmla="*/ 3111 w 10383"/>
                <a:gd name="connsiteY29" fmla="*/ 0 h 9687"/>
                <a:gd name="connsiteX30" fmla="*/ 3111 w 10383"/>
                <a:gd name="connsiteY30" fmla="*/ 781 h 9687"/>
                <a:gd name="connsiteX31" fmla="*/ 3111 w 10383"/>
                <a:gd name="connsiteY31" fmla="*/ 937 h 9687"/>
                <a:gd name="connsiteX0" fmla="*/ 2996 w 10414"/>
                <a:gd name="connsiteY0" fmla="*/ 967 h 9749"/>
                <a:gd name="connsiteX1" fmla="*/ 1244 w 10414"/>
                <a:gd name="connsiteY1" fmla="*/ 2097 h 9749"/>
                <a:gd name="connsiteX2" fmla="*/ 369 w 10414"/>
                <a:gd name="connsiteY2" fmla="*/ 3227 h 9749"/>
                <a:gd name="connsiteX3" fmla="*/ 805 w 10414"/>
                <a:gd name="connsiteY3" fmla="*/ 4193 h 9749"/>
                <a:gd name="connsiteX4" fmla="*/ 10000 w 10414"/>
                <a:gd name="connsiteY4" fmla="*/ 9517 h 9749"/>
                <a:gd name="connsiteX5" fmla="*/ 8685 w 10414"/>
                <a:gd name="connsiteY5" fmla="*/ 8710 h 9749"/>
                <a:gd name="connsiteX6" fmla="*/ 8685 w 10414"/>
                <a:gd name="connsiteY6" fmla="*/ 7902 h 9749"/>
                <a:gd name="connsiteX7" fmla="*/ 9125 w 10414"/>
                <a:gd name="connsiteY7" fmla="*/ 7902 h 9749"/>
                <a:gd name="connsiteX8" fmla="*/ 8248 w 10414"/>
                <a:gd name="connsiteY8" fmla="*/ 7096 h 9749"/>
                <a:gd name="connsiteX9" fmla="*/ 7811 w 10414"/>
                <a:gd name="connsiteY9" fmla="*/ 6775 h 9749"/>
                <a:gd name="connsiteX10" fmla="*/ 5621 w 10414"/>
                <a:gd name="connsiteY10" fmla="*/ 6612 h 9749"/>
                <a:gd name="connsiteX11" fmla="*/ 3434 w 10414"/>
                <a:gd name="connsiteY11" fmla="*/ 6290 h 9749"/>
                <a:gd name="connsiteX12" fmla="*/ 2559 w 10414"/>
                <a:gd name="connsiteY12" fmla="*/ 5484 h 9749"/>
                <a:gd name="connsiteX13" fmla="*/ 1682 w 10414"/>
                <a:gd name="connsiteY13" fmla="*/ 4193 h 9749"/>
                <a:gd name="connsiteX14" fmla="*/ 2559 w 10414"/>
                <a:gd name="connsiteY14" fmla="*/ 3710 h 9749"/>
                <a:gd name="connsiteX15" fmla="*/ 2121 w 10414"/>
                <a:gd name="connsiteY15" fmla="*/ 2581 h 9749"/>
                <a:gd name="connsiteX16" fmla="*/ 4310 w 10414"/>
                <a:gd name="connsiteY16" fmla="*/ 2581 h 9749"/>
                <a:gd name="connsiteX17" fmla="*/ 5184 w 10414"/>
                <a:gd name="connsiteY17" fmla="*/ 3227 h 9749"/>
                <a:gd name="connsiteX18" fmla="*/ 6934 w 10414"/>
                <a:gd name="connsiteY18" fmla="*/ 3227 h 9749"/>
                <a:gd name="connsiteX19" fmla="*/ 6934 w 10414"/>
                <a:gd name="connsiteY19" fmla="*/ 2743 h 9749"/>
                <a:gd name="connsiteX20" fmla="*/ 7375 w 10414"/>
                <a:gd name="connsiteY20" fmla="*/ 2420 h 9749"/>
                <a:gd name="connsiteX21" fmla="*/ 7811 w 10414"/>
                <a:gd name="connsiteY21" fmla="*/ 2581 h 9749"/>
                <a:gd name="connsiteX22" fmla="*/ 7375 w 10414"/>
                <a:gd name="connsiteY22" fmla="*/ 1612 h 9749"/>
                <a:gd name="connsiteX23" fmla="*/ 8248 w 10414"/>
                <a:gd name="connsiteY23" fmla="*/ 967 h 9749"/>
                <a:gd name="connsiteX24" fmla="*/ 8248 w 10414"/>
                <a:gd name="connsiteY24" fmla="*/ 322 h 9749"/>
                <a:gd name="connsiteX25" fmla="*/ 7375 w 10414"/>
                <a:gd name="connsiteY25" fmla="*/ 0 h 9749"/>
                <a:gd name="connsiteX26" fmla="*/ 6499 w 10414"/>
                <a:gd name="connsiteY26" fmla="*/ 0 h 9749"/>
                <a:gd name="connsiteX27" fmla="*/ 3434 w 10414"/>
                <a:gd name="connsiteY27" fmla="*/ 162 h 9749"/>
                <a:gd name="connsiteX28" fmla="*/ 2996 w 10414"/>
                <a:gd name="connsiteY28" fmla="*/ 0 h 9749"/>
                <a:gd name="connsiteX29" fmla="*/ 2996 w 10414"/>
                <a:gd name="connsiteY29" fmla="*/ 806 h 9749"/>
                <a:gd name="connsiteX30" fmla="*/ 2996 w 10414"/>
                <a:gd name="connsiteY30" fmla="*/ 967 h 9749"/>
                <a:gd name="connsiteX0" fmla="*/ 2787 w 8810"/>
                <a:gd name="connsiteY0" fmla="*/ 992 h 9117"/>
                <a:gd name="connsiteX1" fmla="*/ 1105 w 8810"/>
                <a:gd name="connsiteY1" fmla="*/ 2151 h 9117"/>
                <a:gd name="connsiteX2" fmla="*/ 264 w 8810"/>
                <a:gd name="connsiteY2" fmla="*/ 3310 h 9117"/>
                <a:gd name="connsiteX3" fmla="*/ 683 w 8810"/>
                <a:gd name="connsiteY3" fmla="*/ 4301 h 9117"/>
                <a:gd name="connsiteX4" fmla="*/ 8250 w 8810"/>
                <a:gd name="connsiteY4" fmla="*/ 8934 h 9117"/>
                <a:gd name="connsiteX5" fmla="*/ 8250 w 8810"/>
                <a:gd name="connsiteY5" fmla="*/ 8105 h 9117"/>
                <a:gd name="connsiteX6" fmla="*/ 8672 w 8810"/>
                <a:gd name="connsiteY6" fmla="*/ 8105 h 9117"/>
                <a:gd name="connsiteX7" fmla="*/ 7830 w 8810"/>
                <a:gd name="connsiteY7" fmla="*/ 7279 h 9117"/>
                <a:gd name="connsiteX8" fmla="*/ 7410 w 8810"/>
                <a:gd name="connsiteY8" fmla="*/ 6949 h 9117"/>
                <a:gd name="connsiteX9" fmla="*/ 5308 w 8810"/>
                <a:gd name="connsiteY9" fmla="*/ 6782 h 9117"/>
                <a:gd name="connsiteX10" fmla="*/ 3207 w 8810"/>
                <a:gd name="connsiteY10" fmla="*/ 6452 h 9117"/>
                <a:gd name="connsiteX11" fmla="*/ 2367 w 8810"/>
                <a:gd name="connsiteY11" fmla="*/ 5625 h 9117"/>
                <a:gd name="connsiteX12" fmla="*/ 1525 w 8810"/>
                <a:gd name="connsiteY12" fmla="*/ 4301 h 9117"/>
                <a:gd name="connsiteX13" fmla="*/ 2367 w 8810"/>
                <a:gd name="connsiteY13" fmla="*/ 3806 h 9117"/>
                <a:gd name="connsiteX14" fmla="*/ 1947 w 8810"/>
                <a:gd name="connsiteY14" fmla="*/ 2647 h 9117"/>
                <a:gd name="connsiteX15" fmla="*/ 4049 w 8810"/>
                <a:gd name="connsiteY15" fmla="*/ 2647 h 9117"/>
                <a:gd name="connsiteX16" fmla="*/ 4888 w 8810"/>
                <a:gd name="connsiteY16" fmla="*/ 3310 h 9117"/>
                <a:gd name="connsiteX17" fmla="*/ 6568 w 8810"/>
                <a:gd name="connsiteY17" fmla="*/ 3310 h 9117"/>
                <a:gd name="connsiteX18" fmla="*/ 6568 w 8810"/>
                <a:gd name="connsiteY18" fmla="*/ 2814 h 9117"/>
                <a:gd name="connsiteX19" fmla="*/ 6992 w 8810"/>
                <a:gd name="connsiteY19" fmla="*/ 2482 h 9117"/>
                <a:gd name="connsiteX20" fmla="*/ 7410 w 8810"/>
                <a:gd name="connsiteY20" fmla="*/ 2647 h 9117"/>
                <a:gd name="connsiteX21" fmla="*/ 6992 w 8810"/>
                <a:gd name="connsiteY21" fmla="*/ 1654 h 9117"/>
                <a:gd name="connsiteX22" fmla="*/ 7830 w 8810"/>
                <a:gd name="connsiteY22" fmla="*/ 992 h 9117"/>
                <a:gd name="connsiteX23" fmla="*/ 7830 w 8810"/>
                <a:gd name="connsiteY23" fmla="*/ 330 h 9117"/>
                <a:gd name="connsiteX24" fmla="*/ 6992 w 8810"/>
                <a:gd name="connsiteY24" fmla="*/ 0 h 9117"/>
                <a:gd name="connsiteX25" fmla="*/ 6151 w 8810"/>
                <a:gd name="connsiteY25" fmla="*/ 0 h 9117"/>
                <a:gd name="connsiteX26" fmla="*/ 3207 w 8810"/>
                <a:gd name="connsiteY26" fmla="*/ 166 h 9117"/>
                <a:gd name="connsiteX27" fmla="*/ 2787 w 8810"/>
                <a:gd name="connsiteY27" fmla="*/ 0 h 9117"/>
                <a:gd name="connsiteX28" fmla="*/ 2787 w 8810"/>
                <a:gd name="connsiteY28" fmla="*/ 827 h 9117"/>
                <a:gd name="connsiteX29" fmla="*/ 2787 w 8810"/>
                <a:gd name="connsiteY29" fmla="*/ 992 h 9117"/>
                <a:gd name="connsiteX0" fmla="*/ 3163 w 9843"/>
                <a:gd name="connsiteY0" fmla="*/ 1088 h 8890"/>
                <a:gd name="connsiteX1" fmla="*/ 1254 w 9843"/>
                <a:gd name="connsiteY1" fmla="*/ 2359 h 8890"/>
                <a:gd name="connsiteX2" fmla="*/ 300 w 9843"/>
                <a:gd name="connsiteY2" fmla="*/ 3631 h 8890"/>
                <a:gd name="connsiteX3" fmla="*/ 775 w 9843"/>
                <a:gd name="connsiteY3" fmla="*/ 4718 h 8890"/>
                <a:gd name="connsiteX4" fmla="*/ 9364 w 9843"/>
                <a:gd name="connsiteY4" fmla="*/ 8890 h 8890"/>
                <a:gd name="connsiteX5" fmla="*/ 9843 w 9843"/>
                <a:gd name="connsiteY5" fmla="*/ 8890 h 8890"/>
                <a:gd name="connsiteX6" fmla="*/ 8888 w 9843"/>
                <a:gd name="connsiteY6" fmla="*/ 7984 h 8890"/>
                <a:gd name="connsiteX7" fmla="*/ 8411 w 9843"/>
                <a:gd name="connsiteY7" fmla="*/ 7622 h 8890"/>
                <a:gd name="connsiteX8" fmla="*/ 6025 w 9843"/>
                <a:gd name="connsiteY8" fmla="*/ 7439 h 8890"/>
                <a:gd name="connsiteX9" fmla="*/ 3640 w 9843"/>
                <a:gd name="connsiteY9" fmla="*/ 7077 h 8890"/>
                <a:gd name="connsiteX10" fmla="*/ 2687 w 9843"/>
                <a:gd name="connsiteY10" fmla="*/ 6170 h 8890"/>
                <a:gd name="connsiteX11" fmla="*/ 1731 w 9843"/>
                <a:gd name="connsiteY11" fmla="*/ 4718 h 8890"/>
                <a:gd name="connsiteX12" fmla="*/ 2687 w 9843"/>
                <a:gd name="connsiteY12" fmla="*/ 4175 h 8890"/>
                <a:gd name="connsiteX13" fmla="*/ 2210 w 9843"/>
                <a:gd name="connsiteY13" fmla="*/ 2903 h 8890"/>
                <a:gd name="connsiteX14" fmla="*/ 4596 w 9843"/>
                <a:gd name="connsiteY14" fmla="*/ 2903 h 8890"/>
                <a:gd name="connsiteX15" fmla="*/ 5548 w 9843"/>
                <a:gd name="connsiteY15" fmla="*/ 3631 h 8890"/>
                <a:gd name="connsiteX16" fmla="*/ 7455 w 9843"/>
                <a:gd name="connsiteY16" fmla="*/ 3631 h 8890"/>
                <a:gd name="connsiteX17" fmla="*/ 7455 w 9843"/>
                <a:gd name="connsiteY17" fmla="*/ 3087 h 8890"/>
                <a:gd name="connsiteX18" fmla="*/ 7936 w 9843"/>
                <a:gd name="connsiteY18" fmla="*/ 2722 h 8890"/>
                <a:gd name="connsiteX19" fmla="*/ 8411 w 9843"/>
                <a:gd name="connsiteY19" fmla="*/ 2903 h 8890"/>
                <a:gd name="connsiteX20" fmla="*/ 7936 w 9843"/>
                <a:gd name="connsiteY20" fmla="*/ 1814 h 8890"/>
                <a:gd name="connsiteX21" fmla="*/ 8888 w 9843"/>
                <a:gd name="connsiteY21" fmla="*/ 1088 h 8890"/>
                <a:gd name="connsiteX22" fmla="*/ 8888 w 9843"/>
                <a:gd name="connsiteY22" fmla="*/ 362 h 8890"/>
                <a:gd name="connsiteX23" fmla="*/ 7936 w 9843"/>
                <a:gd name="connsiteY23" fmla="*/ 0 h 8890"/>
                <a:gd name="connsiteX24" fmla="*/ 6982 w 9843"/>
                <a:gd name="connsiteY24" fmla="*/ 0 h 8890"/>
                <a:gd name="connsiteX25" fmla="*/ 3640 w 9843"/>
                <a:gd name="connsiteY25" fmla="*/ 182 h 8890"/>
                <a:gd name="connsiteX26" fmla="*/ 3163 w 9843"/>
                <a:gd name="connsiteY26" fmla="*/ 0 h 8890"/>
                <a:gd name="connsiteX27" fmla="*/ 3163 w 9843"/>
                <a:gd name="connsiteY27" fmla="*/ 907 h 8890"/>
                <a:gd name="connsiteX28" fmla="*/ 3163 w 9843"/>
                <a:gd name="connsiteY28" fmla="*/ 1088 h 8890"/>
                <a:gd name="connsiteX0" fmla="*/ 3213 w 9513"/>
                <a:gd name="connsiteY0" fmla="*/ 1224 h 10000"/>
                <a:gd name="connsiteX1" fmla="*/ 1274 w 9513"/>
                <a:gd name="connsiteY1" fmla="*/ 2654 h 10000"/>
                <a:gd name="connsiteX2" fmla="*/ 305 w 9513"/>
                <a:gd name="connsiteY2" fmla="*/ 4084 h 10000"/>
                <a:gd name="connsiteX3" fmla="*/ 787 w 9513"/>
                <a:gd name="connsiteY3" fmla="*/ 5307 h 10000"/>
                <a:gd name="connsiteX4" fmla="*/ 9513 w 9513"/>
                <a:gd name="connsiteY4" fmla="*/ 10000 h 10000"/>
                <a:gd name="connsiteX5" fmla="*/ 9030 w 9513"/>
                <a:gd name="connsiteY5" fmla="*/ 8981 h 10000"/>
                <a:gd name="connsiteX6" fmla="*/ 8545 w 9513"/>
                <a:gd name="connsiteY6" fmla="*/ 8574 h 10000"/>
                <a:gd name="connsiteX7" fmla="*/ 6121 w 9513"/>
                <a:gd name="connsiteY7" fmla="*/ 8368 h 10000"/>
                <a:gd name="connsiteX8" fmla="*/ 3698 w 9513"/>
                <a:gd name="connsiteY8" fmla="*/ 7961 h 10000"/>
                <a:gd name="connsiteX9" fmla="*/ 2730 w 9513"/>
                <a:gd name="connsiteY9" fmla="*/ 6940 h 10000"/>
                <a:gd name="connsiteX10" fmla="*/ 1759 w 9513"/>
                <a:gd name="connsiteY10" fmla="*/ 5307 h 10000"/>
                <a:gd name="connsiteX11" fmla="*/ 2730 w 9513"/>
                <a:gd name="connsiteY11" fmla="*/ 4696 h 10000"/>
                <a:gd name="connsiteX12" fmla="*/ 2245 w 9513"/>
                <a:gd name="connsiteY12" fmla="*/ 3265 h 10000"/>
                <a:gd name="connsiteX13" fmla="*/ 4669 w 9513"/>
                <a:gd name="connsiteY13" fmla="*/ 3265 h 10000"/>
                <a:gd name="connsiteX14" fmla="*/ 5636 w 9513"/>
                <a:gd name="connsiteY14" fmla="*/ 4084 h 10000"/>
                <a:gd name="connsiteX15" fmla="*/ 7574 w 9513"/>
                <a:gd name="connsiteY15" fmla="*/ 4084 h 10000"/>
                <a:gd name="connsiteX16" fmla="*/ 7574 w 9513"/>
                <a:gd name="connsiteY16" fmla="*/ 3472 h 10000"/>
                <a:gd name="connsiteX17" fmla="*/ 8063 w 9513"/>
                <a:gd name="connsiteY17" fmla="*/ 3062 h 10000"/>
                <a:gd name="connsiteX18" fmla="*/ 8545 w 9513"/>
                <a:gd name="connsiteY18" fmla="*/ 3265 h 10000"/>
                <a:gd name="connsiteX19" fmla="*/ 8063 w 9513"/>
                <a:gd name="connsiteY19" fmla="*/ 2040 h 10000"/>
                <a:gd name="connsiteX20" fmla="*/ 9030 w 9513"/>
                <a:gd name="connsiteY20" fmla="*/ 1224 h 10000"/>
                <a:gd name="connsiteX21" fmla="*/ 9030 w 9513"/>
                <a:gd name="connsiteY21" fmla="*/ 407 h 10000"/>
                <a:gd name="connsiteX22" fmla="*/ 8063 w 9513"/>
                <a:gd name="connsiteY22" fmla="*/ 0 h 10000"/>
                <a:gd name="connsiteX23" fmla="*/ 7093 w 9513"/>
                <a:gd name="connsiteY23" fmla="*/ 0 h 10000"/>
                <a:gd name="connsiteX24" fmla="*/ 3698 w 9513"/>
                <a:gd name="connsiteY24" fmla="*/ 205 h 10000"/>
                <a:gd name="connsiteX25" fmla="*/ 3213 w 9513"/>
                <a:gd name="connsiteY25" fmla="*/ 0 h 10000"/>
                <a:gd name="connsiteX26" fmla="*/ 3213 w 9513"/>
                <a:gd name="connsiteY26" fmla="*/ 1020 h 10000"/>
                <a:gd name="connsiteX27" fmla="*/ 3213 w 9513"/>
                <a:gd name="connsiteY27"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8982 w 10000"/>
                <a:gd name="connsiteY5" fmla="*/ 8574 h 10000"/>
                <a:gd name="connsiteX6" fmla="*/ 6434 w 10000"/>
                <a:gd name="connsiteY6" fmla="*/ 8368 h 10000"/>
                <a:gd name="connsiteX7" fmla="*/ 3887 w 10000"/>
                <a:gd name="connsiteY7" fmla="*/ 7961 h 10000"/>
                <a:gd name="connsiteX8" fmla="*/ 2870 w 10000"/>
                <a:gd name="connsiteY8" fmla="*/ 6940 h 10000"/>
                <a:gd name="connsiteX9" fmla="*/ 1849 w 10000"/>
                <a:gd name="connsiteY9" fmla="*/ 5307 h 10000"/>
                <a:gd name="connsiteX10" fmla="*/ 2870 w 10000"/>
                <a:gd name="connsiteY10" fmla="*/ 4696 h 10000"/>
                <a:gd name="connsiteX11" fmla="*/ 2360 w 10000"/>
                <a:gd name="connsiteY11" fmla="*/ 3265 h 10000"/>
                <a:gd name="connsiteX12" fmla="*/ 4908 w 10000"/>
                <a:gd name="connsiteY12" fmla="*/ 3265 h 10000"/>
                <a:gd name="connsiteX13" fmla="*/ 5925 w 10000"/>
                <a:gd name="connsiteY13" fmla="*/ 4084 h 10000"/>
                <a:gd name="connsiteX14" fmla="*/ 7962 w 10000"/>
                <a:gd name="connsiteY14" fmla="*/ 4084 h 10000"/>
                <a:gd name="connsiteX15" fmla="*/ 7962 w 10000"/>
                <a:gd name="connsiteY15" fmla="*/ 3472 h 10000"/>
                <a:gd name="connsiteX16" fmla="*/ 8476 w 10000"/>
                <a:gd name="connsiteY16" fmla="*/ 3062 h 10000"/>
                <a:gd name="connsiteX17" fmla="*/ 8982 w 10000"/>
                <a:gd name="connsiteY17" fmla="*/ 3265 h 10000"/>
                <a:gd name="connsiteX18" fmla="*/ 8476 w 10000"/>
                <a:gd name="connsiteY18" fmla="*/ 2040 h 10000"/>
                <a:gd name="connsiteX19" fmla="*/ 9492 w 10000"/>
                <a:gd name="connsiteY19" fmla="*/ 1224 h 10000"/>
                <a:gd name="connsiteX20" fmla="*/ 9492 w 10000"/>
                <a:gd name="connsiteY20" fmla="*/ 407 h 10000"/>
                <a:gd name="connsiteX21" fmla="*/ 8476 w 10000"/>
                <a:gd name="connsiteY21" fmla="*/ 0 h 10000"/>
                <a:gd name="connsiteX22" fmla="*/ 7456 w 10000"/>
                <a:gd name="connsiteY22" fmla="*/ 0 h 10000"/>
                <a:gd name="connsiteX23" fmla="*/ 3887 w 10000"/>
                <a:gd name="connsiteY23" fmla="*/ 205 h 10000"/>
                <a:gd name="connsiteX24" fmla="*/ 3377 w 10000"/>
                <a:gd name="connsiteY24" fmla="*/ 0 h 10000"/>
                <a:gd name="connsiteX25" fmla="*/ 3377 w 10000"/>
                <a:gd name="connsiteY25" fmla="*/ 1020 h 10000"/>
                <a:gd name="connsiteX26" fmla="*/ 3377 w 10000"/>
                <a:gd name="connsiteY26"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6434 w 10000"/>
                <a:gd name="connsiteY5" fmla="*/ 8368 h 10000"/>
                <a:gd name="connsiteX6" fmla="*/ 3887 w 10000"/>
                <a:gd name="connsiteY6" fmla="*/ 7961 h 10000"/>
                <a:gd name="connsiteX7" fmla="*/ 2870 w 10000"/>
                <a:gd name="connsiteY7" fmla="*/ 6940 h 10000"/>
                <a:gd name="connsiteX8" fmla="*/ 1849 w 10000"/>
                <a:gd name="connsiteY8" fmla="*/ 5307 h 10000"/>
                <a:gd name="connsiteX9" fmla="*/ 2870 w 10000"/>
                <a:gd name="connsiteY9" fmla="*/ 4696 h 10000"/>
                <a:gd name="connsiteX10" fmla="*/ 2360 w 10000"/>
                <a:gd name="connsiteY10" fmla="*/ 3265 h 10000"/>
                <a:gd name="connsiteX11" fmla="*/ 4908 w 10000"/>
                <a:gd name="connsiteY11" fmla="*/ 3265 h 10000"/>
                <a:gd name="connsiteX12" fmla="*/ 5925 w 10000"/>
                <a:gd name="connsiteY12" fmla="*/ 4084 h 10000"/>
                <a:gd name="connsiteX13" fmla="*/ 7962 w 10000"/>
                <a:gd name="connsiteY13" fmla="*/ 4084 h 10000"/>
                <a:gd name="connsiteX14" fmla="*/ 7962 w 10000"/>
                <a:gd name="connsiteY14" fmla="*/ 3472 h 10000"/>
                <a:gd name="connsiteX15" fmla="*/ 8476 w 10000"/>
                <a:gd name="connsiteY15" fmla="*/ 3062 h 10000"/>
                <a:gd name="connsiteX16" fmla="*/ 8982 w 10000"/>
                <a:gd name="connsiteY16" fmla="*/ 3265 h 10000"/>
                <a:gd name="connsiteX17" fmla="*/ 8476 w 10000"/>
                <a:gd name="connsiteY17" fmla="*/ 2040 h 10000"/>
                <a:gd name="connsiteX18" fmla="*/ 9492 w 10000"/>
                <a:gd name="connsiteY18" fmla="*/ 1224 h 10000"/>
                <a:gd name="connsiteX19" fmla="*/ 9492 w 10000"/>
                <a:gd name="connsiteY19" fmla="*/ 407 h 10000"/>
                <a:gd name="connsiteX20" fmla="*/ 8476 w 10000"/>
                <a:gd name="connsiteY20" fmla="*/ 0 h 10000"/>
                <a:gd name="connsiteX21" fmla="*/ 7456 w 10000"/>
                <a:gd name="connsiteY21" fmla="*/ 0 h 10000"/>
                <a:gd name="connsiteX22" fmla="*/ 3887 w 10000"/>
                <a:gd name="connsiteY22" fmla="*/ 205 h 10000"/>
                <a:gd name="connsiteX23" fmla="*/ 3377 w 10000"/>
                <a:gd name="connsiteY23" fmla="*/ 0 h 10000"/>
                <a:gd name="connsiteX24" fmla="*/ 3377 w 10000"/>
                <a:gd name="connsiteY24" fmla="*/ 1020 h 10000"/>
                <a:gd name="connsiteX25" fmla="*/ 3377 w 10000"/>
                <a:gd name="connsiteY25"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2870 w 10000"/>
                <a:gd name="connsiteY6" fmla="*/ 6940 h 10000"/>
                <a:gd name="connsiteX7" fmla="*/ 1849 w 10000"/>
                <a:gd name="connsiteY7" fmla="*/ 5307 h 10000"/>
                <a:gd name="connsiteX8" fmla="*/ 2870 w 10000"/>
                <a:gd name="connsiteY8" fmla="*/ 4696 h 10000"/>
                <a:gd name="connsiteX9" fmla="*/ 2360 w 10000"/>
                <a:gd name="connsiteY9" fmla="*/ 3265 h 10000"/>
                <a:gd name="connsiteX10" fmla="*/ 4908 w 10000"/>
                <a:gd name="connsiteY10" fmla="*/ 3265 h 10000"/>
                <a:gd name="connsiteX11" fmla="*/ 5925 w 10000"/>
                <a:gd name="connsiteY11" fmla="*/ 4084 h 10000"/>
                <a:gd name="connsiteX12" fmla="*/ 7962 w 10000"/>
                <a:gd name="connsiteY12" fmla="*/ 4084 h 10000"/>
                <a:gd name="connsiteX13" fmla="*/ 7962 w 10000"/>
                <a:gd name="connsiteY13" fmla="*/ 3472 h 10000"/>
                <a:gd name="connsiteX14" fmla="*/ 8476 w 10000"/>
                <a:gd name="connsiteY14" fmla="*/ 3062 h 10000"/>
                <a:gd name="connsiteX15" fmla="*/ 8982 w 10000"/>
                <a:gd name="connsiteY15" fmla="*/ 3265 h 10000"/>
                <a:gd name="connsiteX16" fmla="*/ 8476 w 10000"/>
                <a:gd name="connsiteY16" fmla="*/ 2040 h 10000"/>
                <a:gd name="connsiteX17" fmla="*/ 9492 w 10000"/>
                <a:gd name="connsiteY17" fmla="*/ 1224 h 10000"/>
                <a:gd name="connsiteX18" fmla="*/ 9492 w 10000"/>
                <a:gd name="connsiteY18" fmla="*/ 407 h 10000"/>
                <a:gd name="connsiteX19" fmla="*/ 8476 w 10000"/>
                <a:gd name="connsiteY19" fmla="*/ 0 h 10000"/>
                <a:gd name="connsiteX20" fmla="*/ 7456 w 10000"/>
                <a:gd name="connsiteY20" fmla="*/ 0 h 10000"/>
                <a:gd name="connsiteX21" fmla="*/ 3887 w 10000"/>
                <a:gd name="connsiteY21" fmla="*/ 205 h 10000"/>
                <a:gd name="connsiteX22" fmla="*/ 3377 w 10000"/>
                <a:gd name="connsiteY22" fmla="*/ 0 h 10000"/>
                <a:gd name="connsiteX23" fmla="*/ 3377 w 10000"/>
                <a:gd name="connsiteY23" fmla="*/ 1020 h 10000"/>
                <a:gd name="connsiteX24" fmla="*/ 3377 w 10000"/>
                <a:gd name="connsiteY24"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1849 w 10000"/>
                <a:gd name="connsiteY6" fmla="*/ 5307 h 10000"/>
                <a:gd name="connsiteX7" fmla="*/ 2870 w 10000"/>
                <a:gd name="connsiteY7" fmla="*/ 4696 h 10000"/>
                <a:gd name="connsiteX8" fmla="*/ 2360 w 10000"/>
                <a:gd name="connsiteY8" fmla="*/ 3265 h 10000"/>
                <a:gd name="connsiteX9" fmla="*/ 4908 w 10000"/>
                <a:gd name="connsiteY9" fmla="*/ 3265 h 10000"/>
                <a:gd name="connsiteX10" fmla="*/ 5925 w 10000"/>
                <a:gd name="connsiteY10" fmla="*/ 4084 h 10000"/>
                <a:gd name="connsiteX11" fmla="*/ 7962 w 10000"/>
                <a:gd name="connsiteY11" fmla="*/ 4084 h 10000"/>
                <a:gd name="connsiteX12" fmla="*/ 7962 w 10000"/>
                <a:gd name="connsiteY12" fmla="*/ 3472 h 10000"/>
                <a:gd name="connsiteX13" fmla="*/ 8476 w 10000"/>
                <a:gd name="connsiteY13" fmla="*/ 3062 h 10000"/>
                <a:gd name="connsiteX14" fmla="*/ 8982 w 10000"/>
                <a:gd name="connsiteY14" fmla="*/ 3265 h 10000"/>
                <a:gd name="connsiteX15" fmla="*/ 8476 w 10000"/>
                <a:gd name="connsiteY15" fmla="*/ 2040 h 10000"/>
                <a:gd name="connsiteX16" fmla="*/ 9492 w 10000"/>
                <a:gd name="connsiteY16" fmla="*/ 1224 h 10000"/>
                <a:gd name="connsiteX17" fmla="*/ 9492 w 10000"/>
                <a:gd name="connsiteY17" fmla="*/ 407 h 10000"/>
                <a:gd name="connsiteX18" fmla="*/ 8476 w 10000"/>
                <a:gd name="connsiteY18" fmla="*/ 0 h 10000"/>
                <a:gd name="connsiteX19" fmla="*/ 7456 w 10000"/>
                <a:gd name="connsiteY19" fmla="*/ 0 h 10000"/>
                <a:gd name="connsiteX20" fmla="*/ 3887 w 10000"/>
                <a:gd name="connsiteY20" fmla="*/ 205 h 10000"/>
                <a:gd name="connsiteX21" fmla="*/ 3377 w 10000"/>
                <a:gd name="connsiteY21" fmla="*/ 0 h 10000"/>
                <a:gd name="connsiteX22" fmla="*/ 3377 w 10000"/>
                <a:gd name="connsiteY22" fmla="*/ 1020 h 10000"/>
                <a:gd name="connsiteX23" fmla="*/ 3377 w 10000"/>
                <a:gd name="connsiteY23"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1849 w 10000"/>
                <a:gd name="connsiteY5" fmla="*/ 5307 h 10000"/>
                <a:gd name="connsiteX6" fmla="*/ 2870 w 10000"/>
                <a:gd name="connsiteY6" fmla="*/ 4696 h 10000"/>
                <a:gd name="connsiteX7" fmla="*/ 2360 w 10000"/>
                <a:gd name="connsiteY7" fmla="*/ 3265 h 10000"/>
                <a:gd name="connsiteX8" fmla="*/ 4908 w 10000"/>
                <a:gd name="connsiteY8" fmla="*/ 3265 h 10000"/>
                <a:gd name="connsiteX9" fmla="*/ 5925 w 10000"/>
                <a:gd name="connsiteY9" fmla="*/ 4084 h 10000"/>
                <a:gd name="connsiteX10" fmla="*/ 7962 w 10000"/>
                <a:gd name="connsiteY10" fmla="*/ 4084 h 10000"/>
                <a:gd name="connsiteX11" fmla="*/ 7962 w 10000"/>
                <a:gd name="connsiteY11" fmla="*/ 3472 h 10000"/>
                <a:gd name="connsiteX12" fmla="*/ 8476 w 10000"/>
                <a:gd name="connsiteY12" fmla="*/ 3062 h 10000"/>
                <a:gd name="connsiteX13" fmla="*/ 8982 w 10000"/>
                <a:gd name="connsiteY13" fmla="*/ 3265 h 10000"/>
                <a:gd name="connsiteX14" fmla="*/ 8476 w 10000"/>
                <a:gd name="connsiteY14" fmla="*/ 2040 h 10000"/>
                <a:gd name="connsiteX15" fmla="*/ 9492 w 10000"/>
                <a:gd name="connsiteY15" fmla="*/ 1224 h 10000"/>
                <a:gd name="connsiteX16" fmla="*/ 9492 w 10000"/>
                <a:gd name="connsiteY16" fmla="*/ 407 h 10000"/>
                <a:gd name="connsiteX17" fmla="*/ 8476 w 10000"/>
                <a:gd name="connsiteY17" fmla="*/ 0 h 10000"/>
                <a:gd name="connsiteX18" fmla="*/ 7456 w 10000"/>
                <a:gd name="connsiteY18" fmla="*/ 0 h 10000"/>
                <a:gd name="connsiteX19" fmla="*/ 3887 w 10000"/>
                <a:gd name="connsiteY19" fmla="*/ 205 h 10000"/>
                <a:gd name="connsiteX20" fmla="*/ 3377 w 10000"/>
                <a:gd name="connsiteY20" fmla="*/ 0 h 10000"/>
                <a:gd name="connsiteX21" fmla="*/ 3377 w 10000"/>
                <a:gd name="connsiteY21" fmla="*/ 1020 h 10000"/>
                <a:gd name="connsiteX22" fmla="*/ 3377 w 10000"/>
                <a:gd name="connsiteY22" fmla="*/ 1224 h 10000"/>
                <a:gd name="connsiteX0" fmla="*/ 3056 w 9171"/>
                <a:gd name="connsiteY0" fmla="*/ 1224 h 5424"/>
                <a:gd name="connsiteX1" fmla="*/ 1018 w 9171"/>
                <a:gd name="connsiteY1" fmla="*/ 2654 h 5424"/>
                <a:gd name="connsiteX2" fmla="*/ 0 w 9171"/>
                <a:gd name="connsiteY2" fmla="*/ 4084 h 5424"/>
                <a:gd name="connsiteX3" fmla="*/ 506 w 9171"/>
                <a:gd name="connsiteY3" fmla="*/ 5307 h 5424"/>
                <a:gd name="connsiteX4" fmla="*/ 1528 w 9171"/>
                <a:gd name="connsiteY4" fmla="*/ 5307 h 5424"/>
                <a:gd name="connsiteX5" fmla="*/ 2549 w 9171"/>
                <a:gd name="connsiteY5" fmla="*/ 4696 h 5424"/>
                <a:gd name="connsiteX6" fmla="*/ 2039 w 9171"/>
                <a:gd name="connsiteY6" fmla="*/ 3265 h 5424"/>
                <a:gd name="connsiteX7" fmla="*/ 4587 w 9171"/>
                <a:gd name="connsiteY7" fmla="*/ 3265 h 5424"/>
                <a:gd name="connsiteX8" fmla="*/ 5604 w 9171"/>
                <a:gd name="connsiteY8" fmla="*/ 4084 h 5424"/>
                <a:gd name="connsiteX9" fmla="*/ 7641 w 9171"/>
                <a:gd name="connsiteY9" fmla="*/ 4084 h 5424"/>
                <a:gd name="connsiteX10" fmla="*/ 7641 w 9171"/>
                <a:gd name="connsiteY10" fmla="*/ 3472 h 5424"/>
                <a:gd name="connsiteX11" fmla="*/ 8155 w 9171"/>
                <a:gd name="connsiteY11" fmla="*/ 3062 h 5424"/>
                <a:gd name="connsiteX12" fmla="*/ 8661 w 9171"/>
                <a:gd name="connsiteY12" fmla="*/ 3265 h 5424"/>
                <a:gd name="connsiteX13" fmla="*/ 8155 w 9171"/>
                <a:gd name="connsiteY13" fmla="*/ 2040 h 5424"/>
                <a:gd name="connsiteX14" fmla="*/ 9171 w 9171"/>
                <a:gd name="connsiteY14" fmla="*/ 1224 h 5424"/>
                <a:gd name="connsiteX15" fmla="*/ 9171 w 9171"/>
                <a:gd name="connsiteY15" fmla="*/ 407 h 5424"/>
                <a:gd name="connsiteX16" fmla="*/ 8155 w 9171"/>
                <a:gd name="connsiteY16" fmla="*/ 0 h 5424"/>
                <a:gd name="connsiteX17" fmla="*/ 7135 w 9171"/>
                <a:gd name="connsiteY17" fmla="*/ 0 h 5424"/>
                <a:gd name="connsiteX18" fmla="*/ 3566 w 9171"/>
                <a:gd name="connsiteY18" fmla="*/ 205 h 5424"/>
                <a:gd name="connsiteX19" fmla="*/ 3056 w 9171"/>
                <a:gd name="connsiteY19" fmla="*/ 0 h 5424"/>
                <a:gd name="connsiteX20" fmla="*/ 3056 w 9171"/>
                <a:gd name="connsiteY20" fmla="*/ 1020 h 5424"/>
                <a:gd name="connsiteX21" fmla="*/ 3056 w 9171"/>
                <a:gd name="connsiteY21" fmla="*/ 1224 h 5424"/>
                <a:gd name="connsiteX0" fmla="*/ 2780 w 9448"/>
                <a:gd name="connsiteY0" fmla="*/ 2257 h 10001"/>
                <a:gd name="connsiteX1" fmla="*/ 558 w 9448"/>
                <a:gd name="connsiteY1" fmla="*/ 4893 h 10001"/>
                <a:gd name="connsiteX2" fmla="*/ 0 w 9448"/>
                <a:gd name="connsiteY2" fmla="*/ 9784 h 10001"/>
                <a:gd name="connsiteX3" fmla="*/ 1114 w 9448"/>
                <a:gd name="connsiteY3" fmla="*/ 9784 h 10001"/>
                <a:gd name="connsiteX4" fmla="*/ 2227 w 9448"/>
                <a:gd name="connsiteY4" fmla="*/ 8658 h 10001"/>
                <a:gd name="connsiteX5" fmla="*/ 1671 w 9448"/>
                <a:gd name="connsiteY5" fmla="*/ 6020 h 10001"/>
                <a:gd name="connsiteX6" fmla="*/ 4450 w 9448"/>
                <a:gd name="connsiteY6" fmla="*/ 6020 h 10001"/>
                <a:gd name="connsiteX7" fmla="*/ 5559 w 9448"/>
                <a:gd name="connsiteY7" fmla="*/ 7529 h 10001"/>
                <a:gd name="connsiteX8" fmla="*/ 7780 w 9448"/>
                <a:gd name="connsiteY8" fmla="*/ 7529 h 10001"/>
                <a:gd name="connsiteX9" fmla="*/ 7780 w 9448"/>
                <a:gd name="connsiteY9" fmla="*/ 6401 h 10001"/>
                <a:gd name="connsiteX10" fmla="*/ 8340 w 9448"/>
                <a:gd name="connsiteY10" fmla="*/ 5645 h 10001"/>
                <a:gd name="connsiteX11" fmla="*/ 8892 w 9448"/>
                <a:gd name="connsiteY11" fmla="*/ 6020 h 10001"/>
                <a:gd name="connsiteX12" fmla="*/ 8340 w 9448"/>
                <a:gd name="connsiteY12" fmla="*/ 3761 h 10001"/>
                <a:gd name="connsiteX13" fmla="*/ 9448 w 9448"/>
                <a:gd name="connsiteY13" fmla="*/ 2257 h 10001"/>
                <a:gd name="connsiteX14" fmla="*/ 9448 w 9448"/>
                <a:gd name="connsiteY14" fmla="*/ 750 h 10001"/>
                <a:gd name="connsiteX15" fmla="*/ 8340 w 9448"/>
                <a:gd name="connsiteY15" fmla="*/ 0 h 10001"/>
                <a:gd name="connsiteX16" fmla="*/ 7228 w 9448"/>
                <a:gd name="connsiteY16" fmla="*/ 0 h 10001"/>
                <a:gd name="connsiteX17" fmla="*/ 3336 w 9448"/>
                <a:gd name="connsiteY17" fmla="*/ 378 h 10001"/>
                <a:gd name="connsiteX18" fmla="*/ 2780 w 9448"/>
                <a:gd name="connsiteY18" fmla="*/ 0 h 10001"/>
                <a:gd name="connsiteX19" fmla="*/ 2780 w 9448"/>
                <a:gd name="connsiteY19" fmla="*/ 1881 h 10001"/>
                <a:gd name="connsiteX20" fmla="*/ 2780 w 9448"/>
                <a:gd name="connsiteY20" fmla="*/ 2257 h 10001"/>
                <a:gd name="connsiteX0" fmla="*/ 2351 w 9409"/>
                <a:gd name="connsiteY0" fmla="*/ 2257 h 9783"/>
                <a:gd name="connsiteX1" fmla="*/ 0 w 9409"/>
                <a:gd name="connsiteY1" fmla="*/ 4893 h 9783"/>
                <a:gd name="connsiteX2" fmla="*/ 588 w 9409"/>
                <a:gd name="connsiteY2" fmla="*/ 9783 h 9783"/>
                <a:gd name="connsiteX3" fmla="*/ 1766 w 9409"/>
                <a:gd name="connsiteY3" fmla="*/ 8657 h 9783"/>
                <a:gd name="connsiteX4" fmla="*/ 1178 w 9409"/>
                <a:gd name="connsiteY4" fmla="*/ 6019 h 9783"/>
                <a:gd name="connsiteX5" fmla="*/ 4119 w 9409"/>
                <a:gd name="connsiteY5" fmla="*/ 6019 h 9783"/>
                <a:gd name="connsiteX6" fmla="*/ 5293 w 9409"/>
                <a:gd name="connsiteY6" fmla="*/ 7528 h 9783"/>
                <a:gd name="connsiteX7" fmla="*/ 7644 w 9409"/>
                <a:gd name="connsiteY7" fmla="*/ 7528 h 9783"/>
                <a:gd name="connsiteX8" fmla="*/ 7644 w 9409"/>
                <a:gd name="connsiteY8" fmla="*/ 6400 h 9783"/>
                <a:gd name="connsiteX9" fmla="*/ 8236 w 9409"/>
                <a:gd name="connsiteY9" fmla="*/ 5644 h 9783"/>
                <a:gd name="connsiteX10" fmla="*/ 8821 w 9409"/>
                <a:gd name="connsiteY10" fmla="*/ 6019 h 9783"/>
                <a:gd name="connsiteX11" fmla="*/ 8236 w 9409"/>
                <a:gd name="connsiteY11" fmla="*/ 3761 h 9783"/>
                <a:gd name="connsiteX12" fmla="*/ 9409 w 9409"/>
                <a:gd name="connsiteY12" fmla="*/ 2257 h 9783"/>
                <a:gd name="connsiteX13" fmla="*/ 9409 w 9409"/>
                <a:gd name="connsiteY13" fmla="*/ 750 h 9783"/>
                <a:gd name="connsiteX14" fmla="*/ 8236 w 9409"/>
                <a:gd name="connsiteY14" fmla="*/ 0 h 9783"/>
                <a:gd name="connsiteX15" fmla="*/ 7059 w 9409"/>
                <a:gd name="connsiteY15" fmla="*/ 0 h 9783"/>
                <a:gd name="connsiteX16" fmla="*/ 2940 w 9409"/>
                <a:gd name="connsiteY16" fmla="*/ 378 h 9783"/>
                <a:gd name="connsiteX17" fmla="*/ 2351 w 9409"/>
                <a:gd name="connsiteY17" fmla="*/ 0 h 9783"/>
                <a:gd name="connsiteX18" fmla="*/ 2351 w 9409"/>
                <a:gd name="connsiteY18" fmla="*/ 1881 h 9783"/>
                <a:gd name="connsiteX19" fmla="*/ 2351 w 9409"/>
                <a:gd name="connsiteY19" fmla="*/ 2257 h 9783"/>
                <a:gd name="connsiteX0" fmla="*/ 2503 w 10004"/>
                <a:gd name="connsiteY0" fmla="*/ 2307 h 8861"/>
                <a:gd name="connsiteX1" fmla="*/ 4 w 10004"/>
                <a:gd name="connsiteY1" fmla="*/ 5002 h 8861"/>
                <a:gd name="connsiteX2" fmla="*/ 1881 w 10004"/>
                <a:gd name="connsiteY2" fmla="*/ 8849 h 8861"/>
                <a:gd name="connsiteX3" fmla="*/ 1256 w 10004"/>
                <a:gd name="connsiteY3" fmla="*/ 6153 h 8861"/>
                <a:gd name="connsiteX4" fmla="*/ 4382 w 10004"/>
                <a:gd name="connsiteY4" fmla="*/ 6153 h 8861"/>
                <a:gd name="connsiteX5" fmla="*/ 5629 w 10004"/>
                <a:gd name="connsiteY5" fmla="*/ 7695 h 8861"/>
                <a:gd name="connsiteX6" fmla="*/ 8128 w 10004"/>
                <a:gd name="connsiteY6" fmla="*/ 7695 h 8861"/>
                <a:gd name="connsiteX7" fmla="*/ 8128 w 10004"/>
                <a:gd name="connsiteY7" fmla="*/ 6542 h 8861"/>
                <a:gd name="connsiteX8" fmla="*/ 8757 w 10004"/>
                <a:gd name="connsiteY8" fmla="*/ 5769 h 8861"/>
                <a:gd name="connsiteX9" fmla="*/ 9379 w 10004"/>
                <a:gd name="connsiteY9" fmla="*/ 6153 h 8861"/>
                <a:gd name="connsiteX10" fmla="*/ 8757 w 10004"/>
                <a:gd name="connsiteY10" fmla="*/ 3844 h 8861"/>
                <a:gd name="connsiteX11" fmla="*/ 10004 w 10004"/>
                <a:gd name="connsiteY11" fmla="*/ 2307 h 8861"/>
                <a:gd name="connsiteX12" fmla="*/ 10004 w 10004"/>
                <a:gd name="connsiteY12" fmla="*/ 767 h 8861"/>
                <a:gd name="connsiteX13" fmla="*/ 8757 w 10004"/>
                <a:gd name="connsiteY13" fmla="*/ 0 h 8861"/>
                <a:gd name="connsiteX14" fmla="*/ 7506 w 10004"/>
                <a:gd name="connsiteY14" fmla="*/ 0 h 8861"/>
                <a:gd name="connsiteX15" fmla="*/ 3129 w 10004"/>
                <a:gd name="connsiteY15" fmla="*/ 386 h 8861"/>
                <a:gd name="connsiteX16" fmla="*/ 2503 w 10004"/>
                <a:gd name="connsiteY16" fmla="*/ 0 h 8861"/>
                <a:gd name="connsiteX17" fmla="*/ 2503 w 10004"/>
                <a:gd name="connsiteY17" fmla="*/ 1923 h 8861"/>
                <a:gd name="connsiteX18" fmla="*/ 2503 w 10004"/>
                <a:gd name="connsiteY18" fmla="*/ 2307 h 8861"/>
                <a:gd name="connsiteX0" fmla="*/ 2533 w 10031"/>
                <a:gd name="connsiteY0" fmla="*/ 2604 h 8684"/>
                <a:gd name="connsiteX1" fmla="*/ 35 w 10031"/>
                <a:gd name="connsiteY1" fmla="*/ 5645 h 8684"/>
                <a:gd name="connsiteX2" fmla="*/ 1286 w 10031"/>
                <a:gd name="connsiteY2" fmla="*/ 6944 h 8684"/>
                <a:gd name="connsiteX3" fmla="*/ 4411 w 10031"/>
                <a:gd name="connsiteY3" fmla="*/ 6944 h 8684"/>
                <a:gd name="connsiteX4" fmla="*/ 5658 w 10031"/>
                <a:gd name="connsiteY4" fmla="*/ 8684 h 8684"/>
                <a:gd name="connsiteX5" fmla="*/ 8156 w 10031"/>
                <a:gd name="connsiteY5" fmla="*/ 8684 h 8684"/>
                <a:gd name="connsiteX6" fmla="*/ 8156 w 10031"/>
                <a:gd name="connsiteY6" fmla="*/ 7383 h 8684"/>
                <a:gd name="connsiteX7" fmla="*/ 8784 w 10031"/>
                <a:gd name="connsiteY7" fmla="*/ 6511 h 8684"/>
                <a:gd name="connsiteX8" fmla="*/ 9406 w 10031"/>
                <a:gd name="connsiteY8" fmla="*/ 6944 h 8684"/>
                <a:gd name="connsiteX9" fmla="*/ 8784 w 10031"/>
                <a:gd name="connsiteY9" fmla="*/ 4338 h 8684"/>
                <a:gd name="connsiteX10" fmla="*/ 10031 w 10031"/>
                <a:gd name="connsiteY10" fmla="*/ 2604 h 8684"/>
                <a:gd name="connsiteX11" fmla="*/ 10031 w 10031"/>
                <a:gd name="connsiteY11" fmla="*/ 866 h 8684"/>
                <a:gd name="connsiteX12" fmla="*/ 8784 w 10031"/>
                <a:gd name="connsiteY12" fmla="*/ 0 h 8684"/>
                <a:gd name="connsiteX13" fmla="*/ 7534 w 10031"/>
                <a:gd name="connsiteY13" fmla="*/ 0 h 8684"/>
                <a:gd name="connsiteX14" fmla="*/ 3159 w 10031"/>
                <a:gd name="connsiteY14" fmla="*/ 436 h 8684"/>
                <a:gd name="connsiteX15" fmla="*/ 2533 w 10031"/>
                <a:gd name="connsiteY15" fmla="*/ 0 h 8684"/>
                <a:gd name="connsiteX16" fmla="*/ 2533 w 10031"/>
                <a:gd name="connsiteY16" fmla="*/ 2170 h 8684"/>
                <a:gd name="connsiteX17" fmla="*/ 2533 w 10031"/>
                <a:gd name="connsiteY17" fmla="*/ 2604 h 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31" h="8684">
                  <a:moveTo>
                    <a:pt x="2533" y="2604"/>
                  </a:moveTo>
                  <a:cubicBezTo>
                    <a:pt x="1700" y="3617"/>
                    <a:pt x="243" y="4922"/>
                    <a:pt x="35" y="5645"/>
                  </a:cubicBezTo>
                  <a:cubicBezTo>
                    <a:pt x="-173" y="6368"/>
                    <a:pt x="557" y="6728"/>
                    <a:pt x="1286" y="6944"/>
                  </a:cubicBezTo>
                  <a:cubicBezTo>
                    <a:pt x="2015" y="7160"/>
                    <a:pt x="3369" y="6944"/>
                    <a:pt x="4411" y="6944"/>
                  </a:cubicBezTo>
                  <a:lnTo>
                    <a:pt x="5658" y="8684"/>
                  </a:lnTo>
                  <a:lnTo>
                    <a:pt x="8156" y="8684"/>
                  </a:lnTo>
                  <a:lnTo>
                    <a:pt x="8156" y="7383"/>
                  </a:lnTo>
                  <a:lnTo>
                    <a:pt x="8784" y="6511"/>
                  </a:lnTo>
                  <a:lnTo>
                    <a:pt x="9406" y="6944"/>
                  </a:lnTo>
                  <a:cubicBezTo>
                    <a:pt x="9201" y="6075"/>
                    <a:pt x="8987" y="5213"/>
                    <a:pt x="8784" y="4338"/>
                  </a:cubicBezTo>
                  <a:lnTo>
                    <a:pt x="10031" y="2604"/>
                  </a:lnTo>
                  <a:lnTo>
                    <a:pt x="10031" y="866"/>
                  </a:lnTo>
                  <a:lnTo>
                    <a:pt x="8784" y="0"/>
                  </a:lnTo>
                  <a:lnTo>
                    <a:pt x="7534" y="0"/>
                  </a:lnTo>
                  <a:lnTo>
                    <a:pt x="3159" y="436"/>
                  </a:lnTo>
                  <a:lnTo>
                    <a:pt x="2533" y="0"/>
                  </a:lnTo>
                  <a:lnTo>
                    <a:pt x="2533" y="2170"/>
                  </a:lnTo>
                  <a:lnTo>
                    <a:pt x="2533" y="260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99" name="BF"/>
            <p:cNvSpPr>
              <a:spLocks/>
            </p:cNvSpPr>
            <p:nvPr/>
          </p:nvSpPr>
          <p:spPr bwMode="auto">
            <a:xfrm>
              <a:off x="4158430" y="4045684"/>
              <a:ext cx="187325" cy="14128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00" name="Freeform 99"/>
            <p:cNvSpPr>
              <a:spLocks/>
            </p:cNvSpPr>
            <p:nvPr/>
          </p:nvSpPr>
          <p:spPr bwMode="auto">
            <a:xfrm>
              <a:off x="4282255" y="4148871"/>
              <a:ext cx="23812" cy="6350"/>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01" name="GH"/>
            <p:cNvSpPr>
              <a:spLocks/>
            </p:cNvSpPr>
            <p:nvPr/>
          </p:nvSpPr>
          <p:spPr bwMode="auto">
            <a:xfrm>
              <a:off x="4204467" y="4155221"/>
              <a:ext cx="101600" cy="131763"/>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02" name="CF"/>
            <p:cNvSpPr>
              <a:spLocks/>
            </p:cNvSpPr>
            <p:nvPr/>
          </p:nvSpPr>
          <p:spPr bwMode="auto">
            <a:xfrm>
              <a:off x="4637001" y="4155221"/>
              <a:ext cx="320675" cy="187325"/>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03" name="CG"/>
            <p:cNvSpPr>
              <a:spLocks/>
            </p:cNvSpPr>
            <p:nvPr/>
          </p:nvSpPr>
          <p:spPr bwMode="auto">
            <a:xfrm>
              <a:off x="4543338" y="4328259"/>
              <a:ext cx="195263" cy="233362"/>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04" name="GA"/>
            <p:cNvSpPr>
              <a:spLocks/>
            </p:cNvSpPr>
            <p:nvPr/>
          </p:nvSpPr>
          <p:spPr bwMode="auto">
            <a:xfrm>
              <a:off x="4503651" y="4375884"/>
              <a:ext cx="117475" cy="130175"/>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05" name="CM"/>
            <p:cNvSpPr>
              <a:spLocks/>
            </p:cNvSpPr>
            <p:nvPr/>
          </p:nvSpPr>
          <p:spPr bwMode="auto">
            <a:xfrm>
              <a:off x="4471901" y="4117121"/>
              <a:ext cx="187325" cy="25876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06" name="BJ"/>
            <p:cNvSpPr>
              <a:spLocks/>
            </p:cNvSpPr>
            <p:nvPr/>
          </p:nvSpPr>
          <p:spPr bwMode="auto">
            <a:xfrm>
              <a:off x="4306067" y="4107596"/>
              <a:ext cx="63500" cy="157163"/>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07" name="TG"/>
            <p:cNvSpPr>
              <a:spLocks/>
            </p:cNvSpPr>
            <p:nvPr/>
          </p:nvSpPr>
          <p:spPr bwMode="auto">
            <a:xfrm>
              <a:off x="4282255" y="4148871"/>
              <a:ext cx="55562" cy="123825"/>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08" name="NA"/>
            <p:cNvSpPr>
              <a:spLocks/>
            </p:cNvSpPr>
            <p:nvPr/>
          </p:nvSpPr>
          <p:spPr bwMode="auto">
            <a:xfrm>
              <a:off x="4567151" y="4844196"/>
              <a:ext cx="320675" cy="325438"/>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09" name="Freeform 108"/>
            <p:cNvSpPr>
              <a:spLocks/>
            </p:cNvSpPr>
            <p:nvPr/>
          </p:nvSpPr>
          <p:spPr bwMode="auto">
            <a:xfrm>
              <a:off x="4306067" y="3954422"/>
              <a:ext cx="79375" cy="91262"/>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nvGrpSpPr>
            <p:cNvPr id="110" name="US"/>
            <p:cNvGrpSpPr/>
            <p:nvPr/>
          </p:nvGrpSpPr>
          <p:grpSpPr>
            <a:xfrm>
              <a:off x="48806" y="1893154"/>
              <a:ext cx="2483411" cy="1900932"/>
              <a:chOff x="0" y="558800"/>
              <a:chExt cx="2496771" cy="1881537"/>
            </a:xfrm>
            <a:grpFill/>
          </p:grpSpPr>
          <p:sp>
            <p:nvSpPr>
              <p:cNvPr id="201" name="ALASKA"/>
              <p:cNvSpPr>
                <a:spLocks/>
              </p:cNvSpPr>
              <p:nvPr/>
            </p:nvSpPr>
            <p:spPr bwMode="auto">
              <a:xfrm>
                <a:off x="0" y="558800"/>
                <a:ext cx="667901" cy="909778"/>
              </a:xfrm>
              <a:custGeom>
                <a:avLst/>
                <a:gdLst>
                  <a:gd name="T0" fmla="*/ 2147483647 w 516"/>
                  <a:gd name="T1" fmla="*/ 2147483647 h 709"/>
                  <a:gd name="T2" fmla="*/ 2147483647 w 516"/>
                  <a:gd name="T3" fmla="*/ 2147483647 h 709"/>
                  <a:gd name="T4" fmla="*/ 2147483647 w 516"/>
                  <a:gd name="T5" fmla="*/ 2147483647 h 709"/>
                  <a:gd name="T6" fmla="*/ 2147483647 w 516"/>
                  <a:gd name="T7" fmla="*/ 2147483647 h 709"/>
                  <a:gd name="T8" fmla="*/ 2147483647 w 516"/>
                  <a:gd name="T9" fmla="*/ 2147483647 h 709"/>
                  <a:gd name="T10" fmla="*/ 2147483647 w 516"/>
                  <a:gd name="T11" fmla="*/ 2147483647 h 709"/>
                  <a:gd name="T12" fmla="*/ 2147483647 w 516"/>
                  <a:gd name="T13" fmla="*/ 2147483647 h 709"/>
                  <a:gd name="T14" fmla="*/ 2147483647 w 516"/>
                  <a:gd name="T15" fmla="*/ 0 h 709"/>
                  <a:gd name="T16" fmla="*/ 2147483647 w 516"/>
                  <a:gd name="T17" fmla="*/ 2147483647 h 709"/>
                  <a:gd name="T18" fmla="*/ 2147483647 w 516"/>
                  <a:gd name="T19" fmla="*/ 2147483647 h 709"/>
                  <a:gd name="T20" fmla="*/ 2147483647 w 516"/>
                  <a:gd name="T21" fmla="*/ 2147483647 h 709"/>
                  <a:gd name="T22" fmla="*/ 2147483647 w 516"/>
                  <a:gd name="T23" fmla="*/ 2147483647 h 709"/>
                  <a:gd name="T24" fmla="*/ 2147483647 w 516"/>
                  <a:gd name="T25" fmla="*/ 2147483647 h 709"/>
                  <a:gd name="T26" fmla="*/ 2147483647 w 516"/>
                  <a:gd name="T27" fmla="*/ 2147483647 h 709"/>
                  <a:gd name="T28" fmla="*/ 2147483647 w 516"/>
                  <a:gd name="T29" fmla="*/ 2147483647 h 709"/>
                  <a:gd name="T30" fmla="*/ 2147483647 w 516"/>
                  <a:gd name="T31" fmla="*/ 2147483647 h 709"/>
                  <a:gd name="T32" fmla="*/ 2147483647 w 516"/>
                  <a:gd name="T33" fmla="*/ 2147483647 h 709"/>
                  <a:gd name="T34" fmla="*/ 2147483647 w 516"/>
                  <a:gd name="T35" fmla="*/ 2147483647 h 709"/>
                  <a:gd name="T36" fmla="*/ 2147483647 w 516"/>
                  <a:gd name="T37" fmla="*/ 2147483647 h 709"/>
                  <a:gd name="T38" fmla="*/ 0 w 516"/>
                  <a:gd name="T39" fmla="*/ 2147483647 h 709"/>
                  <a:gd name="T40" fmla="*/ 2147483647 w 516"/>
                  <a:gd name="T41" fmla="*/ 2147483647 h 709"/>
                  <a:gd name="T42" fmla="*/ 2147483647 w 516"/>
                  <a:gd name="T43" fmla="*/ 2147483647 h 709"/>
                  <a:gd name="T44" fmla="*/ 2147483647 w 516"/>
                  <a:gd name="T45" fmla="*/ 2147483647 h 709"/>
                  <a:gd name="T46" fmla="*/ 2147483647 w 516"/>
                  <a:gd name="T47" fmla="*/ 2147483647 h 709"/>
                  <a:gd name="T48" fmla="*/ 2147483647 w 516"/>
                  <a:gd name="T49" fmla="*/ 2147483647 h 709"/>
                  <a:gd name="T50" fmla="*/ 2147483647 w 516"/>
                  <a:gd name="T51" fmla="*/ 2147483647 h 709"/>
                  <a:gd name="T52" fmla="*/ 2147483647 w 516"/>
                  <a:gd name="T53" fmla="*/ 2147483647 h 709"/>
                  <a:gd name="T54" fmla="*/ 2147483647 w 516"/>
                  <a:gd name="T55" fmla="*/ 2147483647 h 709"/>
                  <a:gd name="T56" fmla="*/ 2147483647 w 516"/>
                  <a:gd name="T57" fmla="*/ 2147483647 h 709"/>
                  <a:gd name="T58" fmla="*/ 2147483647 w 516"/>
                  <a:gd name="T59" fmla="*/ 2147483647 h 709"/>
                  <a:gd name="T60" fmla="*/ 2147483647 w 516"/>
                  <a:gd name="T61" fmla="*/ 2147483647 h 709"/>
                  <a:gd name="T62" fmla="*/ 2147483647 w 516"/>
                  <a:gd name="T63" fmla="*/ 2147483647 h 709"/>
                  <a:gd name="T64" fmla="*/ 2147483647 w 516"/>
                  <a:gd name="T65" fmla="*/ 2147483647 h 709"/>
                  <a:gd name="T66" fmla="*/ 2147483647 w 516"/>
                  <a:gd name="T67" fmla="*/ 2147483647 h 709"/>
                  <a:gd name="T68" fmla="*/ 2147483647 w 516"/>
                  <a:gd name="T69" fmla="*/ 2147483647 h 709"/>
                  <a:gd name="T70" fmla="*/ 2147483647 w 516"/>
                  <a:gd name="T71" fmla="*/ 2147483647 h 709"/>
                  <a:gd name="T72" fmla="*/ 2147483647 w 516"/>
                  <a:gd name="T73" fmla="*/ 2147483647 h 709"/>
                  <a:gd name="T74" fmla="*/ 2147483647 w 516"/>
                  <a:gd name="T75" fmla="*/ 2147483647 h 709"/>
                  <a:gd name="T76" fmla="*/ 2147483647 w 516"/>
                  <a:gd name="T77" fmla="*/ 2147483647 h 709"/>
                  <a:gd name="T78" fmla="*/ 2147483647 w 516"/>
                  <a:gd name="T79" fmla="*/ 2147483647 h 709"/>
                  <a:gd name="T80" fmla="*/ 2147483647 w 516"/>
                  <a:gd name="T81" fmla="*/ 2147483647 h 709"/>
                  <a:gd name="T82" fmla="*/ 2147483647 w 516"/>
                  <a:gd name="T83" fmla="*/ 2147483647 h 709"/>
                  <a:gd name="T84" fmla="*/ 2147483647 w 516"/>
                  <a:gd name="T85" fmla="*/ 2147483647 h 709"/>
                  <a:gd name="T86" fmla="*/ 2147483647 w 516"/>
                  <a:gd name="T87" fmla="*/ 2147483647 h 709"/>
                  <a:gd name="T88" fmla="*/ 2147483647 w 516"/>
                  <a:gd name="T89" fmla="*/ 2147483647 h 709"/>
                  <a:gd name="T90" fmla="*/ 2147483647 w 516"/>
                  <a:gd name="T91" fmla="*/ 2147483647 h 709"/>
                  <a:gd name="T92" fmla="*/ 2147483647 w 516"/>
                  <a:gd name="T93" fmla="*/ 2147483647 h 709"/>
                  <a:gd name="T94" fmla="*/ 2147483647 w 516"/>
                  <a:gd name="T95" fmla="*/ 214748364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02" name="US_main"/>
              <p:cNvSpPr>
                <a:spLocks/>
              </p:cNvSpPr>
              <p:nvPr/>
            </p:nvSpPr>
            <p:spPr bwMode="auto">
              <a:xfrm>
                <a:off x="1067951" y="1717815"/>
                <a:ext cx="1428820" cy="722522"/>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sp>
          <p:nvSpPr>
            <p:cNvPr id="111" name="NI"/>
            <p:cNvSpPr>
              <a:spLocks/>
            </p:cNvSpPr>
            <p:nvPr/>
          </p:nvSpPr>
          <p:spPr bwMode="auto">
            <a:xfrm>
              <a:off x="2013103" y="4056796"/>
              <a:ext cx="111125" cy="112713"/>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12" name="CR"/>
            <p:cNvSpPr>
              <a:spLocks/>
            </p:cNvSpPr>
            <p:nvPr/>
          </p:nvSpPr>
          <p:spPr bwMode="auto">
            <a:xfrm>
              <a:off x="2052791" y="4159984"/>
              <a:ext cx="95250" cy="6985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13" name="PA"/>
            <p:cNvSpPr>
              <a:spLocks/>
            </p:cNvSpPr>
            <p:nvPr/>
          </p:nvSpPr>
          <p:spPr bwMode="auto">
            <a:xfrm>
              <a:off x="2140103" y="4199671"/>
              <a:ext cx="141288" cy="60325"/>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14" name="HN"/>
            <p:cNvSpPr>
              <a:spLocks/>
            </p:cNvSpPr>
            <p:nvPr/>
          </p:nvSpPr>
          <p:spPr bwMode="auto">
            <a:xfrm>
              <a:off x="1980620" y="4034571"/>
              <a:ext cx="143608" cy="6985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15" name="GT"/>
            <p:cNvSpPr>
              <a:spLocks/>
            </p:cNvSpPr>
            <p:nvPr/>
          </p:nvSpPr>
          <p:spPr bwMode="auto">
            <a:xfrm>
              <a:off x="1901245" y="3993296"/>
              <a:ext cx="111858" cy="98425"/>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16" name="MX"/>
            <p:cNvSpPr>
              <a:spLocks/>
            </p:cNvSpPr>
            <p:nvPr/>
          </p:nvSpPr>
          <p:spPr bwMode="auto">
            <a:xfrm>
              <a:off x="1298048" y="3585349"/>
              <a:ext cx="740455" cy="488910"/>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17" name="GL"/>
            <p:cNvSpPr>
              <a:spLocks/>
            </p:cNvSpPr>
            <p:nvPr/>
          </p:nvSpPr>
          <p:spPr bwMode="auto">
            <a:xfrm rot="20747712">
              <a:off x="2517928" y="1616929"/>
              <a:ext cx="798393" cy="894537"/>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18" name="Freeform 117"/>
            <p:cNvSpPr>
              <a:spLocks/>
            </p:cNvSpPr>
            <p:nvPr/>
          </p:nvSpPr>
          <p:spPr bwMode="auto">
            <a:xfrm>
              <a:off x="1910770" y="2153504"/>
              <a:ext cx="0" cy="4763"/>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19" name="PR"/>
            <p:cNvSpPr>
              <a:spLocks/>
            </p:cNvSpPr>
            <p:nvPr/>
          </p:nvSpPr>
          <p:spPr bwMode="auto">
            <a:xfrm>
              <a:off x="2576666" y="4015521"/>
              <a:ext cx="29309" cy="19050"/>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grpFill/>
            <a:ln w="6350"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20" name="IS"/>
            <p:cNvSpPr>
              <a:spLocks/>
            </p:cNvSpPr>
            <p:nvPr/>
          </p:nvSpPr>
          <p:spPr bwMode="auto">
            <a:xfrm>
              <a:off x="3605246" y="2256692"/>
              <a:ext cx="131763" cy="50800"/>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9525" cap="flat" cmpd="sng">
              <a:solidFill>
                <a:schemeClr val="bg1"/>
              </a:solidFill>
              <a:prstDash val="solid"/>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nvGrpSpPr>
            <p:cNvPr id="121" name="ID"/>
            <p:cNvGrpSpPr/>
            <p:nvPr/>
          </p:nvGrpSpPr>
          <p:grpSpPr>
            <a:xfrm>
              <a:off x="6878304" y="4256821"/>
              <a:ext cx="888145" cy="388938"/>
              <a:chOff x="6829505" y="2922467"/>
              <a:chExt cx="892628" cy="388938"/>
            </a:xfrm>
            <a:grpFill/>
          </p:grpSpPr>
          <p:sp>
            <p:nvSpPr>
              <p:cNvPr id="197" name="Freeform 196"/>
              <p:cNvSpPr>
                <a:spLocks/>
              </p:cNvSpPr>
              <p:nvPr/>
            </p:nvSpPr>
            <p:spPr bwMode="auto">
              <a:xfrm>
                <a:off x="6953330" y="2922467"/>
                <a:ext cx="227012" cy="265113"/>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98" name="Freeform 197"/>
              <p:cNvSpPr>
                <a:spLocks/>
              </p:cNvSpPr>
              <p:nvPr/>
            </p:nvSpPr>
            <p:spPr bwMode="auto">
              <a:xfrm>
                <a:off x="7150180" y="3054230"/>
                <a:ext cx="141287" cy="173037"/>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99" name="Freeform 198"/>
              <p:cNvSpPr>
                <a:spLocks/>
              </p:cNvSpPr>
              <p:nvPr/>
            </p:nvSpPr>
            <p:spPr bwMode="auto">
              <a:xfrm>
                <a:off x="6829505" y="3251080"/>
                <a:ext cx="265112" cy="60325"/>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200" name="Freeform 199"/>
              <p:cNvSpPr>
                <a:spLocks/>
              </p:cNvSpPr>
              <p:nvPr/>
            </p:nvSpPr>
            <p:spPr bwMode="auto">
              <a:xfrm>
                <a:off x="7506233" y="3041530"/>
                <a:ext cx="215900" cy="185737"/>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sp>
          <p:nvSpPr>
            <p:cNvPr id="122" name="PG"/>
            <p:cNvSpPr>
              <a:spLocks/>
            </p:cNvSpPr>
            <p:nvPr/>
          </p:nvSpPr>
          <p:spPr bwMode="auto">
            <a:xfrm>
              <a:off x="7766457" y="4420334"/>
              <a:ext cx="174625" cy="169862"/>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nvGrpSpPr>
            <p:cNvPr id="123" name="UK"/>
            <p:cNvGrpSpPr>
              <a:grpSpLocks/>
            </p:cNvGrpSpPr>
            <p:nvPr/>
          </p:nvGrpSpPr>
          <p:grpSpPr bwMode="auto">
            <a:xfrm>
              <a:off x="4071117" y="2640827"/>
              <a:ext cx="250825" cy="368300"/>
              <a:chOff x="4022311" y="1306473"/>
              <a:chExt cx="133" cy="193"/>
            </a:xfrm>
            <a:grpFill/>
          </p:grpSpPr>
          <p:sp>
            <p:nvSpPr>
              <p:cNvPr id="195" name="GB"/>
              <p:cNvSpPr>
                <a:spLocks/>
              </p:cNvSpPr>
              <p:nvPr/>
            </p:nvSpPr>
            <p:spPr bwMode="auto">
              <a:xfrm>
                <a:off x="4022344" y="1306473"/>
                <a:ext cx="100" cy="193"/>
              </a:xfrm>
              <a:custGeom>
                <a:avLst/>
                <a:gdLst>
                  <a:gd name="T0" fmla="*/ 31321 w 24"/>
                  <a:gd name="T1" fmla="*/ 168050 h 47"/>
                  <a:gd name="T2" fmla="*/ 21408 w 24"/>
                  <a:gd name="T3" fmla="*/ 158642 h 47"/>
                  <a:gd name="T4" fmla="*/ 52742 w 24"/>
                  <a:gd name="T5" fmla="*/ 139046 h 47"/>
                  <a:gd name="T6" fmla="*/ 47604 w 24"/>
                  <a:gd name="T7" fmla="*/ 120280 h 47"/>
                  <a:gd name="T8" fmla="*/ 41596 w 24"/>
                  <a:gd name="T9" fmla="*/ 105189 h 47"/>
                  <a:gd name="T10" fmla="*/ 16283 w 24"/>
                  <a:gd name="T11" fmla="*/ 105189 h 47"/>
                  <a:gd name="T12" fmla="*/ 21408 w 24"/>
                  <a:gd name="T13" fmla="*/ 77060 h 47"/>
                  <a:gd name="T14" fmla="*/ 5138 w 24"/>
                  <a:gd name="T15" fmla="*/ 86419 h 47"/>
                  <a:gd name="T16" fmla="*/ 0 w 24"/>
                  <a:gd name="T17" fmla="*/ 61969 h 47"/>
                  <a:gd name="T18" fmla="*/ 0 w 24"/>
                  <a:gd name="T19" fmla="*/ 38633 h 47"/>
                  <a:gd name="T20" fmla="*/ 5138 w 24"/>
                  <a:gd name="T21" fmla="*/ 18766 h 47"/>
                  <a:gd name="T22" fmla="*/ 26546 w 24"/>
                  <a:gd name="T23" fmla="*/ 0 h 47"/>
                  <a:gd name="T24" fmla="*/ 41596 w 24"/>
                  <a:gd name="T25" fmla="*/ 4570 h 47"/>
                  <a:gd name="T26" fmla="*/ 36458 w 24"/>
                  <a:gd name="T27" fmla="*/ 29291 h 47"/>
                  <a:gd name="T28" fmla="*/ 67846 w 24"/>
                  <a:gd name="T29" fmla="*/ 29291 h 47"/>
                  <a:gd name="T30" fmla="*/ 57867 w 24"/>
                  <a:gd name="T31" fmla="*/ 52627 h 47"/>
                  <a:gd name="T32" fmla="*/ 47604 w 24"/>
                  <a:gd name="T33" fmla="*/ 72490 h 47"/>
                  <a:gd name="T34" fmla="*/ 67846 w 24"/>
                  <a:gd name="T35" fmla="*/ 81631 h 47"/>
                  <a:gd name="T36" fmla="*/ 89200 w 24"/>
                  <a:gd name="T37" fmla="*/ 115710 h 47"/>
                  <a:gd name="T38" fmla="*/ 99183 w 24"/>
                  <a:gd name="T39" fmla="*/ 139046 h 47"/>
                  <a:gd name="T40" fmla="*/ 99183 w 24"/>
                  <a:gd name="T41" fmla="*/ 152959 h 47"/>
                  <a:gd name="T42" fmla="*/ 120592 w 24"/>
                  <a:gd name="T43" fmla="*/ 152959 h 47"/>
                  <a:gd name="T44" fmla="*/ 115450 w 24"/>
                  <a:gd name="T45" fmla="*/ 186820 h 47"/>
                  <a:gd name="T46" fmla="*/ 125729 w 24"/>
                  <a:gd name="T47" fmla="*/ 191386 h 47"/>
                  <a:gd name="T48" fmla="*/ 89200 w 24"/>
                  <a:gd name="T49" fmla="*/ 206699 h 47"/>
                  <a:gd name="T50" fmla="*/ 57867 w 24"/>
                  <a:gd name="T51" fmla="*/ 211269 h 47"/>
                  <a:gd name="T52" fmla="*/ 41596 w 24"/>
                  <a:gd name="T53" fmla="*/ 216107 h 47"/>
                  <a:gd name="T54" fmla="*/ 21408 w 24"/>
                  <a:gd name="T55" fmla="*/ 216107 h 47"/>
                  <a:gd name="T56" fmla="*/ 5138 w 24"/>
                  <a:gd name="T57" fmla="*/ 220677 h 47"/>
                  <a:gd name="T58" fmla="*/ 26546 w 24"/>
                  <a:gd name="T59" fmla="*/ 200728 h 47"/>
                  <a:gd name="T60" fmla="*/ 31321 w 24"/>
                  <a:gd name="T61" fmla="*/ 182249 h 47"/>
                  <a:gd name="T62" fmla="*/ 16283 w 24"/>
                  <a:gd name="T63" fmla="*/ 177408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96" name="NIRELAND"/>
              <p:cNvSpPr>
                <a:spLocks/>
              </p:cNvSpPr>
              <p:nvPr/>
            </p:nvSpPr>
            <p:spPr bwMode="auto">
              <a:xfrm>
                <a:off x="4022311" y="1306554"/>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sp>
          <p:nvSpPr>
            <p:cNvPr id="124" name="CY"/>
            <p:cNvSpPr>
              <a:spLocks/>
            </p:cNvSpPr>
            <p:nvPr/>
          </p:nvSpPr>
          <p:spPr bwMode="auto">
            <a:xfrm>
              <a:off x="5039373" y="3487739"/>
              <a:ext cx="73025" cy="44450"/>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25" name="CN"/>
            <p:cNvSpPr>
              <a:spLocks/>
            </p:cNvSpPr>
            <p:nvPr/>
          </p:nvSpPr>
          <p:spPr bwMode="auto">
            <a:xfrm>
              <a:off x="6098968" y="2875777"/>
              <a:ext cx="1486514" cy="1040545"/>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64 h 10000"/>
                <a:gd name="connsiteX25" fmla="*/ 7032 w 10000"/>
                <a:gd name="connsiteY25" fmla="*/ 1333 h 10000"/>
                <a:gd name="connsiteX26" fmla="*/ 6926 w 10000"/>
                <a:gd name="connsiteY26" fmla="*/ 1636 h 10000"/>
                <a:gd name="connsiteX27" fmla="*/ 6926 w 10000"/>
                <a:gd name="connsiteY27" fmla="*/ 2000 h 10000"/>
                <a:gd name="connsiteX28" fmla="*/ 7389 w 10000"/>
                <a:gd name="connsiteY28" fmla="*/ 2091 h 10000"/>
                <a:gd name="connsiteX29" fmla="*/ 7495 w 10000"/>
                <a:gd name="connsiteY29" fmla="*/ 2394 h 10000"/>
                <a:gd name="connsiteX30" fmla="*/ 7032 w 10000"/>
                <a:gd name="connsiteY30" fmla="*/ 2606 h 10000"/>
                <a:gd name="connsiteX31" fmla="*/ 6653 w 10000"/>
                <a:gd name="connsiteY31" fmla="*/ 2848 h 10000"/>
                <a:gd name="connsiteX32" fmla="*/ 6295 w 10000"/>
                <a:gd name="connsiteY32" fmla="*/ 3061 h 10000"/>
                <a:gd name="connsiteX33" fmla="*/ 6189 w 10000"/>
                <a:gd name="connsiteY33" fmla="*/ 3576 h 10000"/>
                <a:gd name="connsiteX34" fmla="*/ 5621 w 10000"/>
                <a:gd name="connsiteY34" fmla="*/ 3667 h 10000"/>
                <a:gd name="connsiteX35" fmla="*/ 5053 w 10000"/>
                <a:gd name="connsiteY35" fmla="*/ 4182 h 10000"/>
                <a:gd name="connsiteX36" fmla="*/ 4526 w 10000"/>
                <a:gd name="connsiteY36" fmla="*/ 3818 h 10000"/>
                <a:gd name="connsiteX37" fmla="*/ 3895 w 10000"/>
                <a:gd name="connsiteY37" fmla="*/ 3727 h 10000"/>
                <a:gd name="connsiteX38" fmla="*/ 3432 w 10000"/>
                <a:gd name="connsiteY38" fmla="*/ 3061 h 10000"/>
                <a:gd name="connsiteX39" fmla="*/ 2758 w 10000"/>
                <a:gd name="connsiteY39" fmla="*/ 2758 h 10000"/>
                <a:gd name="connsiteX40" fmla="*/ 2695 w 10000"/>
                <a:gd name="connsiteY40" fmla="*/ 2000 h 10000"/>
                <a:gd name="connsiteX41" fmla="*/ 2379 w 10000"/>
                <a:gd name="connsiteY41" fmla="*/ 1788 h 10000"/>
                <a:gd name="connsiteX42" fmla="*/ 2337 w 10000"/>
                <a:gd name="connsiteY42" fmla="*/ 1727 h 10000"/>
                <a:gd name="connsiteX43" fmla="*/ 2316 w 10000"/>
                <a:gd name="connsiteY43" fmla="*/ 1758 h 10000"/>
                <a:gd name="connsiteX44" fmla="*/ 2295 w 10000"/>
                <a:gd name="connsiteY44" fmla="*/ 1818 h 10000"/>
                <a:gd name="connsiteX45" fmla="*/ 2295 w 10000"/>
                <a:gd name="connsiteY45" fmla="*/ 1848 h 10000"/>
                <a:gd name="connsiteX46" fmla="*/ 2295 w 10000"/>
                <a:gd name="connsiteY46" fmla="*/ 1879 h 10000"/>
                <a:gd name="connsiteX47" fmla="*/ 2295 w 10000"/>
                <a:gd name="connsiteY47" fmla="*/ 1848 h 10000"/>
                <a:gd name="connsiteX48" fmla="*/ 2295 w 10000"/>
                <a:gd name="connsiteY48" fmla="*/ 1818 h 10000"/>
                <a:gd name="connsiteX49" fmla="*/ 2337 w 10000"/>
                <a:gd name="connsiteY49" fmla="*/ 1727 h 10000"/>
                <a:gd name="connsiteX50" fmla="*/ 2295 w 10000"/>
                <a:gd name="connsiteY50" fmla="*/ 1636 h 10000"/>
                <a:gd name="connsiteX51" fmla="*/ 2189 w 10000"/>
                <a:gd name="connsiteY51" fmla="*/ 1727 h 10000"/>
                <a:gd name="connsiteX52" fmla="*/ 2189 w 10000"/>
                <a:gd name="connsiteY52" fmla="*/ 1879 h 10000"/>
                <a:gd name="connsiteX53" fmla="*/ 2189 w 10000"/>
                <a:gd name="connsiteY53" fmla="*/ 1727 h 10000"/>
                <a:gd name="connsiteX54" fmla="*/ 2021 w 10000"/>
                <a:gd name="connsiteY54" fmla="*/ 1788 h 10000"/>
                <a:gd name="connsiteX55" fmla="*/ 1916 w 10000"/>
                <a:gd name="connsiteY55" fmla="*/ 2242 h 10000"/>
                <a:gd name="connsiteX56" fmla="*/ 1495 w 10000"/>
                <a:gd name="connsiteY56" fmla="*/ 2152 h 10000"/>
                <a:gd name="connsiteX57" fmla="*/ 1389 w 10000"/>
                <a:gd name="connsiteY57" fmla="*/ 2909 h 10000"/>
                <a:gd name="connsiteX58" fmla="*/ 1032 w 10000"/>
                <a:gd name="connsiteY58" fmla="*/ 3000 h 10000"/>
                <a:gd name="connsiteX59" fmla="*/ 926 w 10000"/>
                <a:gd name="connsiteY59" fmla="*/ 3879 h 10000"/>
                <a:gd name="connsiteX60" fmla="*/ 716 w 10000"/>
                <a:gd name="connsiteY60" fmla="*/ 4182 h 10000"/>
                <a:gd name="connsiteX61" fmla="*/ 463 w 10000"/>
                <a:gd name="connsiteY61" fmla="*/ 4485 h 10000"/>
                <a:gd name="connsiteX62" fmla="*/ 42 w 10000"/>
                <a:gd name="connsiteY62" fmla="*/ 4636 h 10000"/>
                <a:gd name="connsiteX63" fmla="*/ 0 w 10000"/>
                <a:gd name="connsiteY63" fmla="*/ 4939 h 10000"/>
                <a:gd name="connsiteX64" fmla="*/ 105 w 10000"/>
                <a:gd name="connsiteY64" fmla="*/ 5061 h 10000"/>
                <a:gd name="connsiteX65" fmla="*/ 147 w 10000"/>
                <a:gd name="connsiteY65" fmla="*/ 5303 h 10000"/>
                <a:gd name="connsiteX66" fmla="*/ 42 w 10000"/>
                <a:gd name="connsiteY66" fmla="*/ 5364 h 10000"/>
                <a:gd name="connsiteX67" fmla="*/ 147 w 10000"/>
                <a:gd name="connsiteY67" fmla="*/ 5515 h 10000"/>
                <a:gd name="connsiteX68" fmla="*/ 316 w 10000"/>
                <a:gd name="connsiteY68" fmla="*/ 5606 h 10000"/>
                <a:gd name="connsiteX69" fmla="*/ 463 w 10000"/>
                <a:gd name="connsiteY69" fmla="*/ 5909 h 10000"/>
                <a:gd name="connsiteX70" fmla="*/ 674 w 10000"/>
                <a:gd name="connsiteY70" fmla="*/ 5909 h 10000"/>
                <a:gd name="connsiteX71" fmla="*/ 989 w 10000"/>
                <a:gd name="connsiteY71" fmla="*/ 5909 h 10000"/>
                <a:gd name="connsiteX72" fmla="*/ 1032 w 10000"/>
                <a:gd name="connsiteY72" fmla="*/ 6030 h 10000"/>
                <a:gd name="connsiteX73" fmla="*/ 821 w 10000"/>
                <a:gd name="connsiteY73" fmla="*/ 6485 h 10000"/>
                <a:gd name="connsiteX74" fmla="*/ 884 w 10000"/>
                <a:gd name="connsiteY74" fmla="*/ 6727 h 10000"/>
                <a:gd name="connsiteX75" fmla="*/ 779 w 10000"/>
                <a:gd name="connsiteY75" fmla="*/ 6939 h 10000"/>
                <a:gd name="connsiteX76" fmla="*/ 884 w 10000"/>
                <a:gd name="connsiteY76" fmla="*/ 7242 h 10000"/>
                <a:gd name="connsiteX77" fmla="*/ 1137 w 10000"/>
                <a:gd name="connsiteY77" fmla="*/ 7394 h 10000"/>
                <a:gd name="connsiteX78" fmla="*/ 1095 w 10000"/>
                <a:gd name="connsiteY78" fmla="*/ 7455 h 10000"/>
                <a:gd name="connsiteX79" fmla="*/ 1200 w 10000"/>
                <a:gd name="connsiteY79" fmla="*/ 7455 h 10000"/>
                <a:gd name="connsiteX80" fmla="*/ 1558 w 10000"/>
                <a:gd name="connsiteY80" fmla="*/ 7697 h 10000"/>
                <a:gd name="connsiteX81" fmla="*/ 1874 w 10000"/>
                <a:gd name="connsiteY81" fmla="*/ 7909 h 10000"/>
                <a:gd name="connsiteX82" fmla="*/ 2189 w 10000"/>
                <a:gd name="connsiteY82" fmla="*/ 8000 h 10000"/>
                <a:gd name="connsiteX83" fmla="*/ 2295 w 10000"/>
                <a:gd name="connsiteY83" fmla="*/ 8121 h 10000"/>
                <a:gd name="connsiteX84" fmla="*/ 2379 w 10000"/>
                <a:gd name="connsiteY84" fmla="*/ 8121 h 10000"/>
                <a:gd name="connsiteX85" fmla="*/ 2547 w 10000"/>
                <a:gd name="connsiteY85" fmla="*/ 8273 h 10000"/>
                <a:gd name="connsiteX86" fmla="*/ 2758 w 10000"/>
                <a:gd name="connsiteY86" fmla="*/ 8273 h 10000"/>
                <a:gd name="connsiteX87" fmla="*/ 2968 w 10000"/>
                <a:gd name="connsiteY87" fmla="*/ 8273 h 10000"/>
                <a:gd name="connsiteX88" fmla="*/ 3116 w 10000"/>
                <a:gd name="connsiteY88" fmla="*/ 8000 h 10000"/>
                <a:gd name="connsiteX89" fmla="*/ 3390 w 10000"/>
                <a:gd name="connsiteY89" fmla="*/ 8057 h 10000"/>
                <a:gd name="connsiteX90" fmla="*/ 3579 w 10000"/>
                <a:gd name="connsiteY90" fmla="*/ 7758 h 10000"/>
                <a:gd name="connsiteX91" fmla="*/ 3789 w 10000"/>
                <a:gd name="connsiteY91" fmla="*/ 8000 h 10000"/>
                <a:gd name="connsiteX92" fmla="*/ 3895 w 10000"/>
                <a:gd name="connsiteY92" fmla="*/ 8000 h 10000"/>
                <a:gd name="connsiteX93" fmla="*/ 4000 w 10000"/>
                <a:gd name="connsiteY93" fmla="*/ 8061 h 10000"/>
                <a:gd name="connsiteX94" fmla="*/ 4063 w 10000"/>
                <a:gd name="connsiteY94" fmla="*/ 8424 h 10000"/>
                <a:gd name="connsiteX95" fmla="*/ 3958 w 10000"/>
                <a:gd name="connsiteY95" fmla="*/ 8879 h 10000"/>
                <a:gd name="connsiteX96" fmla="*/ 3958 w 10000"/>
                <a:gd name="connsiteY96" fmla="*/ 9030 h 10000"/>
                <a:gd name="connsiteX97" fmla="*/ 4105 w 10000"/>
                <a:gd name="connsiteY97" fmla="*/ 9091 h 10000"/>
                <a:gd name="connsiteX98" fmla="*/ 4211 w 10000"/>
                <a:gd name="connsiteY98" fmla="*/ 9333 h 10000"/>
                <a:gd name="connsiteX99" fmla="*/ 4211 w 10000"/>
                <a:gd name="connsiteY99" fmla="*/ 9485 h 10000"/>
                <a:gd name="connsiteX100" fmla="*/ 4463 w 10000"/>
                <a:gd name="connsiteY100" fmla="*/ 9636 h 10000"/>
                <a:gd name="connsiteX101" fmla="*/ 4421 w 10000"/>
                <a:gd name="connsiteY101" fmla="*/ 9697 h 10000"/>
                <a:gd name="connsiteX102" fmla="*/ 4674 w 10000"/>
                <a:gd name="connsiteY102" fmla="*/ 9636 h 10000"/>
                <a:gd name="connsiteX103" fmla="*/ 4737 w 10000"/>
                <a:gd name="connsiteY103" fmla="*/ 9333 h 10000"/>
                <a:gd name="connsiteX104" fmla="*/ 5263 w 10000"/>
                <a:gd name="connsiteY104" fmla="*/ 9333 h 10000"/>
                <a:gd name="connsiteX105" fmla="*/ 5453 w 10000"/>
                <a:gd name="connsiteY105" fmla="*/ 9545 h 10000"/>
                <a:gd name="connsiteX106" fmla="*/ 5516 w 10000"/>
                <a:gd name="connsiteY106" fmla="*/ 9788 h 10000"/>
                <a:gd name="connsiteX107" fmla="*/ 5621 w 10000"/>
                <a:gd name="connsiteY107" fmla="*/ 9697 h 10000"/>
                <a:gd name="connsiteX108" fmla="*/ 5979 w 10000"/>
                <a:gd name="connsiteY108" fmla="*/ 10000 h 10000"/>
                <a:gd name="connsiteX109" fmla="*/ 5979 w 10000"/>
                <a:gd name="connsiteY109" fmla="*/ 9788 h 10000"/>
                <a:gd name="connsiteX110" fmla="*/ 6400 w 10000"/>
                <a:gd name="connsiteY110" fmla="*/ 9545 h 10000"/>
                <a:gd name="connsiteX111" fmla="*/ 6442 w 10000"/>
                <a:gd name="connsiteY111" fmla="*/ 9485 h 10000"/>
                <a:gd name="connsiteX112" fmla="*/ 6547 w 10000"/>
                <a:gd name="connsiteY112" fmla="*/ 9394 h 10000"/>
                <a:gd name="connsiteX113" fmla="*/ 6653 w 10000"/>
                <a:gd name="connsiteY113" fmla="*/ 9485 h 10000"/>
                <a:gd name="connsiteX114" fmla="*/ 6863 w 10000"/>
                <a:gd name="connsiteY114" fmla="*/ 9333 h 10000"/>
                <a:gd name="connsiteX115" fmla="*/ 7137 w 10000"/>
                <a:gd name="connsiteY115" fmla="*/ 9091 h 10000"/>
                <a:gd name="connsiteX116" fmla="*/ 7389 w 10000"/>
                <a:gd name="connsiteY116" fmla="*/ 8818 h 10000"/>
                <a:gd name="connsiteX117" fmla="*/ 7495 w 10000"/>
                <a:gd name="connsiteY117" fmla="*/ 8515 h 10000"/>
                <a:gd name="connsiteX118" fmla="*/ 7642 w 10000"/>
                <a:gd name="connsiteY118" fmla="*/ 8212 h 10000"/>
                <a:gd name="connsiteX119" fmla="*/ 7811 w 10000"/>
                <a:gd name="connsiteY119" fmla="*/ 7758 h 10000"/>
                <a:gd name="connsiteX120" fmla="*/ 7811 w 10000"/>
                <a:gd name="connsiteY120" fmla="*/ 7545 h 10000"/>
                <a:gd name="connsiteX121" fmla="*/ 7747 w 10000"/>
                <a:gd name="connsiteY121" fmla="*/ 7394 h 10000"/>
                <a:gd name="connsiteX122" fmla="*/ 7811 w 10000"/>
                <a:gd name="connsiteY122" fmla="*/ 7152 h 10000"/>
                <a:gd name="connsiteX123" fmla="*/ 7747 w 10000"/>
                <a:gd name="connsiteY123" fmla="*/ 6879 h 10000"/>
                <a:gd name="connsiteX124" fmla="*/ 7495 w 10000"/>
                <a:gd name="connsiteY124" fmla="*/ 6121 h 10000"/>
                <a:gd name="connsiteX125" fmla="*/ 7537 w 10000"/>
                <a:gd name="connsiteY125" fmla="*/ 6030 h 10000"/>
                <a:gd name="connsiteX126" fmla="*/ 7747 w 10000"/>
                <a:gd name="connsiteY126" fmla="*/ 5667 h 10000"/>
                <a:gd name="connsiteX127" fmla="*/ 7916 w 10000"/>
                <a:gd name="connsiteY127" fmla="*/ 5606 h 10000"/>
                <a:gd name="connsiteX128" fmla="*/ 7937 w 10000"/>
                <a:gd name="connsiteY128" fmla="*/ 5576 h 10000"/>
                <a:gd name="connsiteX129" fmla="*/ 7937 w 10000"/>
                <a:gd name="connsiteY129" fmla="*/ 5515 h 10000"/>
                <a:gd name="connsiteX130" fmla="*/ 7916 w 10000"/>
                <a:gd name="connsiteY130" fmla="*/ 5455 h 10000"/>
                <a:gd name="connsiteX131" fmla="*/ 7642 w 10000"/>
                <a:gd name="connsiteY131" fmla="*/ 5364 h 10000"/>
                <a:gd name="connsiteX132" fmla="*/ 7495 w 10000"/>
                <a:gd name="connsiteY132" fmla="*/ 5455 h 10000"/>
                <a:gd name="connsiteX133" fmla="*/ 7389 w 10000"/>
                <a:gd name="connsiteY133" fmla="*/ 5364 h 10000"/>
                <a:gd name="connsiteX134" fmla="*/ 7284 w 10000"/>
                <a:gd name="connsiteY134" fmla="*/ 5152 h 10000"/>
                <a:gd name="connsiteX135" fmla="*/ 7179 w 10000"/>
                <a:gd name="connsiteY135" fmla="*/ 5000 h 10000"/>
                <a:gd name="connsiteX136" fmla="*/ 7432 w 10000"/>
                <a:gd name="connsiteY136" fmla="*/ 4848 h 10000"/>
                <a:gd name="connsiteX137" fmla="*/ 7600 w 10000"/>
                <a:gd name="connsiteY137" fmla="*/ 4636 h 10000"/>
                <a:gd name="connsiteX138" fmla="*/ 7853 w 10000"/>
                <a:gd name="connsiteY138" fmla="*/ 4394 h 10000"/>
                <a:gd name="connsiteX139" fmla="*/ 7958 w 10000"/>
                <a:gd name="connsiteY139" fmla="*/ 4394 h 10000"/>
                <a:gd name="connsiteX140" fmla="*/ 7811 w 10000"/>
                <a:gd name="connsiteY140" fmla="*/ 4697 h 10000"/>
                <a:gd name="connsiteX141" fmla="*/ 7916 w 10000"/>
                <a:gd name="connsiteY141" fmla="*/ 4848 h 10000"/>
                <a:gd name="connsiteX142" fmla="*/ 8021 w 10000"/>
                <a:gd name="connsiteY142" fmla="*/ 4788 h 10000"/>
                <a:gd name="connsiteX143" fmla="*/ 8274 w 10000"/>
                <a:gd name="connsiteY143" fmla="*/ 4636 h 10000"/>
                <a:gd name="connsiteX144" fmla="*/ 8337 w 10000"/>
                <a:gd name="connsiteY144" fmla="*/ 4303 h 10000"/>
                <a:gd name="connsiteX145" fmla="*/ 8484 w 10000"/>
                <a:gd name="connsiteY145" fmla="*/ 4121 h 10000"/>
                <a:gd name="connsiteX146" fmla="*/ 8632 w 10000"/>
                <a:gd name="connsiteY146" fmla="*/ 4273 h 10000"/>
                <a:gd name="connsiteX147" fmla="*/ 8611 w 10000"/>
                <a:gd name="connsiteY147" fmla="*/ 3970 h 10000"/>
                <a:gd name="connsiteX148" fmla="*/ 8821 w 10000"/>
                <a:gd name="connsiteY148" fmla="*/ 3788 h 10000"/>
                <a:gd name="connsiteX149" fmla="*/ 9095 w 10000"/>
                <a:gd name="connsiteY149" fmla="*/ 3848 h 10000"/>
                <a:gd name="connsiteX150" fmla="*/ 9221 w 10000"/>
                <a:gd name="connsiteY150" fmla="*/ 3727 h 10000"/>
                <a:gd name="connsiteX151" fmla="*/ 9368 w 10000"/>
                <a:gd name="connsiteY151" fmla="*/ 3818 h 10000"/>
                <a:gd name="connsiteX152" fmla="*/ 9474 w 10000"/>
                <a:gd name="connsiteY152" fmla="*/ 3000 h 10000"/>
                <a:gd name="connsiteX153" fmla="*/ 9726 w 10000"/>
                <a:gd name="connsiteY153" fmla="*/ 2909 h 10000"/>
                <a:gd name="connsiteX154" fmla="*/ 10000 w 10000"/>
                <a:gd name="connsiteY154" fmla="*/ 1788 h 10000"/>
                <a:gd name="connsiteX155" fmla="*/ 9368 w 10000"/>
                <a:gd name="connsiteY155"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lnTo>
                    <a:pt x="7053" y="1364"/>
                  </a:lnTo>
                  <a:lnTo>
                    <a:pt x="7032" y="1364"/>
                  </a:lnTo>
                  <a:lnTo>
                    <a:pt x="7032" y="1333"/>
                  </a:lnTo>
                  <a:cubicBezTo>
                    <a:pt x="6997" y="1434"/>
                    <a:pt x="6961" y="1535"/>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90" y="8057"/>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26" name="LK"/>
            <p:cNvSpPr>
              <a:spLocks/>
            </p:cNvSpPr>
            <p:nvPr/>
          </p:nvSpPr>
          <p:spPr bwMode="auto">
            <a:xfrm>
              <a:off x="6283058" y="4298889"/>
              <a:ext cx="57150" cy="68263"/>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27" name="Freeform 126"/>
            <p:cNvSpPr>
              <a:spLocks/>
            </p:cNvSpPr>
            <p:nvPr/>
          </p:nvSpPr>
          <p:spPr bwMode="auto">
            <a:xfrm>
              <a:off x="6948161" y="3916322"/>
              <a:ext cx="53975" cy="51574"/>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28" name="TW"/>
            <p:cNvSpPr>
              <a:spLocks/>
            </p:cNvSpPr>
            <p:nvPr/>
          </p:nvSpPr>
          <p:spPr bwMode="auto">
            <a:xfrm>
              <a:off x="7238673" y="3782972"/>
              <a:ext cx="31750" cy="93663"/>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nvGrpSpPr>
            <p:cNvPr id="129" name="Group 128"/>
            <p:cNvGrpSpPr/>
            <p:nvPr/>
          </p:nvGrpSpPr>
          <p:grpSpPr>
            <a:xfrm>
              <a:off x="7466419" y="3188528"/>
              <a:ext cx="400050" cy="423825"/>
              <a:chOff x="7417613" y="1854161"/>
              <a:chExt cx="400050" cy="424270"/>
            </a:xfrm>
            <a:grpFill/>
          </p:grpSpPr>
          <p:sp>
            <p:nvSpPr>
              <p:cNvPr id="193" name="Freeform 192"/>
              <p:cNvSpPr>
                <a:spLocks/>
              </p:cNvSpPr>
              <p:nvPr/>
            </p:nvSpPr>
            <p:spPr bwMode="auto">
              <a:xfrm>
                <a:off x="7417613" y="2210759"/>
                <a:ext cx="46038" cy="67672"/>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94" name="Freeform 193"/>
              <p:cNvSpPr>
                <a:spLocks/>
              </p:cNvSpPr>
              <p:nvPr/>
            </p:nvSpPr>
            <p:spPr bwMode="auto">
              <a:xfrm>
                <a:off x="7473176" y="1854161"/>
                <a:ext cx="344487" cy="370295"/>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grpSp>
          <p:nvGrpSpPr>
            <p:cNvPr id="130" name="RU"/>
            <p:cNvGrpSpPr/>
            <p:nvPr/>
          </p:nvGrpSpPr>
          <p:grpSpPr>
            <a:xfrm>
              <a:off x="4762411" y="1334354"/>
              <a:ext cx="3951779" cy="2023210"/>
              <a:chOff x="4713607" y="0"/>
              <a:chExt cx="3978522" cy="2015570"/>
            </a:xfrm>
            <a:grpFill/>
          </p:grpSpPr>
          <p:sp>
            <p:nvSpPr>
              <p:cNvPr id="189" name="Freeform 188"/>
              <p:cNvSpPr>
                <a:spLocks/>
              </p:cNvSpPr>
              <p:nvPr/>
            </p:nvSpPr>
            <p:spPr bwMode="auto">
              <a:xfrm>
                <a:off x="5551539" y="125413"/>
                <a:ext cx="434706" cy="557212"/>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90" name="Freeform 189"/>
              <p:cNvSpPr>
                <a:spLocks/>
              </p:cNvSpPr>
              <p:nvPr/>
            </p:nvSpPr>
            <p:spPr bwMode="auto">
              <a:xfrm>
                <a:off x="4908870" y="0"/>
                <a:ext cx="3783259" cy="2015570"/>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91" name="Freeform 190"/>
              <p:cNvSpPr>
                <a:spLocks/>
              </p:cNvSpPr>
              <p:nvPr/>
            </p:nvSpPr>
            <p:spPr bwMode="auto">
              <a:xfrm>
                <a:off x="4713607" y="1450604"/>
                <a:ext cx="77788" cy="4762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92" name="Freeform 191"/>
              <p:cNvSpPr>
                <a:spLocks/>
              </p:cNvSpPr>
              <p:nvPr/>
            </p:nvSpPr>
            <p:spPr bwMode="auto">
              <a:xfrm>
                <a:off x="7742804" y="1504579"/>
                <a:ext cx="61913" cy="306388"/>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grpSp>
          <p:nvGrpSpPr>
            <p:cNvPr id="131" name="PH"/>
            <p:cNvGrpSpPr/>
            <p:nvPr/>
          </p:nvGrpSpPr>
          <p:grpSpPr>
            <a:xfrm>
              <a:off x="7221211" y="3959959"/>
              <a:ext cx="173037" cy="319087"/>
              <a:chOff x="7172405" y="2625605"/>
              <a:chExt cx="173037" cy="319087"/>
            </a:xfrm>
            <a:grpFill/>
          </p:grpSpPr>
          <p:sp>
            <p:nvSpPr>
              <p:cNvPr id="187" name="Freeform 186"/>
              <p:cNvSpPr>
                <a:spLocks/>
              </p:cNvSpPr>
              <p:nvPr/>
            </p:nvSpPr>
            <p:spPr bwMode="auto">
              <a:xfrm>
                <a:off x="7172405" y="2625605"/>
                <a:ext cx="141287" cy="195262"/>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88" name="Freeform 187"/>
              <p:cNvSpPr>
                <a:spLocks/>
              </p:cNvSpPr>
              <p:nvPr/>
            </p:nvSpPr>
            <p:spPr bwMode="auto">
              <a:xfrm>
                <a:off x="7229555" y="2852617"/>
                <a:ext cx="115887" cy="92075"/>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sp>
          <p:nvSpPr>
            <p:cNvPr id="132" name="MN"/>
            <p:cNvSpPr>
              <a:spLocks/>
            </p:cNvSpPr>
            <p:nvPr/>
          </p:nvSpPr>
          <p:spPr bwMode="auto">
            <a:xfrm>
              <a:off x="6442602" y="2923402"/>
              <a:ext cx="770671" cy="390525"/>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33" name="Line 449"/>
            <p:cNvSpPr>
              <a:spLocks noChangeShapeType="1"/>
            </p:cNvSpPr>
            <p:nvPr/>
          </p:nvSpPr>
          <p:spPr bwMode="auto">
            <a:xfrm>
              <a:off x="7183111" y="3977421"/>
              <a:ext cx="0" cy="0"/>
            </a:xfrm>
            <a:prstGeom prst="line">
              <a:avLst/>
            </a:prstGeom>
            <a:grpFill/>
            <a:ln w="0">
              <a:solidFill>
                <a:schemeClr val="bg1"/>
              </a:solidFill>
              <a:round/>
              <a:headEnd/>
              <a:tailEnd/>
            </a:ln>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34" name="KP"/>
            <p:cNvSpPr>
              <a:spLocks/>
            </p:cNvSpPr>
            <p:nvPr/>
          </p:nvSpPr>
          <p:spPr bwMode="auto">
            <a:xfrm>
              <a:off x="7332336" y="3272652"/>
              <a:ext cx="116621" cy="153174"/>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35" name="KR"/>
            <p:cNvSpPr>
              <a:spLocks/>
            </p:cNvSpPr>
            <p:nvPr/>
          </p:nvSpPr>
          <p:spPr bwMode="auto">
            <a:xfrm>
              <a:off x="7379961" y="3409951"/>
              <a:ext cx="78521" cy="104775"/>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36" name="UY"/>
            <p:cNvSpPr>
              <a:spLocks/>
            </p:cNvSpPr>
            <p:nvPr/>
          </p:nvSpPr>
          <p:spPr bwMode="auto">
            <a:xfrm>
              <a:off x="2712338" y="5136296"/>
              <a:ext cx="127000" cy="166688"/>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37" name="PE"/>
            <p:cNvSpPr>
              <a:spLocks/>
            </p:cNvSpPr>
            <p:nvPr/>
          </p:nvSpPr>
          <p:spPr bwMode="auto">
            <a:xfrm>
              <a:off x="2171853" y="4445734"/>
              <a:ext cx="320675" cy="392112"/>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38" name="BR"/>
            <p:cNvSpPr>
              <a:spLocks/>
            </p:cNvSpPr>
            <p:nvPr/>
          </p:nvSpPr>
          <p:spPr bwMode="auto">
            <a:xfrm>
              <a:off x="2376641" y="4321909"/>
              <a:ext cx="869830" cy="911225"/>
            </a:xfrm>
            <a:custGeom>
              <a:avLst/>
              <a:gdLst>
                <a:gd name="T0" fmla="*/ 449369 w 10000"/>
                <a:gd name="T1" fmla="*/ 714947 h 10000"/>
                <a:gd name="T2" fmla="*/ 413116 w 10000"/>
                <a:gd name="T3" fmla="*/ 771079 h 10000"/>
                <a:gd name="T4" fmla="*/ 369611 w 10000"/>
                <a:gd name="T5" fmla="*/ 820103 h 10000"/>
                <a:gd name="T6" fmla="*/ 384113 w 10000"/>
                <a:gd name="T7" fmla="*/ 827119 h 10000"/>
                <a:gd name="T8" fmla="*/ 442119 w 10000"/>
                <a:gd name="T9" fmla="*/ 869126 h 10000"/>
                <a:gd name="T10" fmla="*/ 471121 w 10000"/>
                <a:gd name="T11" fmla="*/ 890176 h 10000"/>
                <a:gd name="T12" fmla="*/ 536378 w 10000"/>
                <a:gd name="T13" fmla="*/ 827119 h 10000"/>
                <a:gd name="T14" fmla="*/ 587045 w 10000"/>
                <a:gd name="T15" fmla="*/ 693898 h 10000"/>
                <a:gd name="T16" fmla="*/ 717558 w 10000"/>
                <a:gd name="T17" fmla="*/ 637858 h 10000"/>
                <a:gd name="T18" fmla="*/ 746561 w 10000"/>
                <a:gd name="T19" fmla="*/ 602775 h 10000"/>
                <a:gd name="T20" fmla="*/ 775476 w 10000"/>
                <a:gd name="T21" fmla="*/ 539719 h 10000"/>
                <a:gd name="T22" fmla="*/ 789977 w 10000"/>
                <a:gd name="T23" fmla="*/ 406589 h 10000"/>
                <a:gd name="T24" fmla="*/ 884237 w 10000"/>
                <a:gd name="T25" fmla="*/ 308450 h 10000"/>
                <a:gd name="T26" fmla="*/ 869736 w 10000"/>
                <a:gd name="T27" fmla="*/ 238285 h 10000"/>
                <a:gd name="T28" fmla="*/ 761063 w 10000"/>
                <a:gd name="T29" fmla="*/ 189261 h 10000"/>
                <a:gd name="T30" fmla="*/ 666803 w 10000"/>
                <a:gd name="T31" fmla="*/ 175229 h 10000"/>
                <a:gd name="T32" fmla="*/ 594296 w 10000"/>
                <a:gd name="T33" fmla="*/ 133221 h 10000"/>
                <a:gd name="T34" fmla="*/ 536378 w 10000"/>
                <a:gd name="T35" fmla="*/ 77090 h 10000"/>
                <a:gd name="T36" fmla="*/ 507375 w 10000"/>
                <a:gd name="T37" fmla="*/ 21049 h 10000"/>
                <a:gd name="T38" fmla="*/ 449369 w 10000"/>
                <a:gd name="T39" fmla="*/ 77090 h 10000"/>
                <a:gd name="T40" fmla="*/ 405865 w 10000"/>
                <a:gd name="T41" fmla="*/ 70073 h 10000"/>
                <a:gd name="T42" fmla="*/ 384113 w 10000"/>
                <a:gd name="T43" fmla="*/ 77090 h 10000"/>
                <a:gd name="T44" fmla="*/ 326195 w 10000"/>
                <a:gd name="T45" fmla="*/ 91123 h 10000"/>
                <a:gd name="T46" fmla="*/ 311694 w 10000"/>
                <a:gd name="T47" fmla="*/ 28066 h 10000"/>
                <a:gd name="T48" fmla="*/ 282691 w 10000"/>
                <a:gd name="T49" fmla="*/ 0 h 10000"/>
                <a:gd name="T50" fmla="*/ 253688 w 10000"/>
                <a:gd name="T51" fmla="*/ 28066 h 10000"/>
                <a:gd name="T52" fmla="*/ 217434 w 10000"/>
                <a:gd name="T53" fmla="*/ 63057 h 10000"/>
                <a:gd name="T54" fmla="*/ 159428 w 10000"/>
                <a:gd name="T55" fmla="*/ 105155 h 10000"/>
                <a:gd name="T56" fmla="*/ 79758 w 10000"/>
                <a:gd name="T57" fmla="*/ 98139 h 10000"/>
                <a:gd name="T58" fmla="*/ 72507 w 10000"/>
                <a:gd name="T59" fmla="*/ 210311 h 10000"/>
                <a:gd name="T60" fmla="*/ 50755 w 10000"/>
                <a:gd name="T61" fmla="*/ 217327 h 10000"/>
                <a:gd name="T62" fmla="*/ 0 w 10000"/>
                <a:gd name="T63" fmla="*/ 273368 h 10000"/>
                <a:gd name="T64" fmla="*/ 29003 w 10000"/>
                <a:gd name="T65" fmla="*/ 336424 h 10000"/>
                <a:gd name="T66" fmla="*/ 72507 w 10000"/>
                <a:gd name="T67" fmla="*/ 364490 h 10000"/>
                <a:gd name="T68" fmla="*/ 87009 w 10000"/>
                <a:gd name="T69" fmla="*/ 371506 h 10000"/>
                <a:gd name="T70" fmla="*/ 124766 w 10000"/>
                <a:gd name="T71" fmla="*/ 375516 h 10000"/>
                <a:gd name="T72" fmla="*/ 165264 w 10000"/>
                <a:gd name="T73" fmla="*/ 354102 h 10000"/>
                <a:gd name="T74" fmla="*/ 195682 w 10000"/>
                <a:gd name="T75" fmla="*/ 392556 h 10000"/>
                <a:gd name="T76" fmla="*/ 289941 w 10000"/>
                <a:gd name="T77" fmla="*/ 434563 h 10000"/>
                <a:gd name="T78" fmla="*/ 304443 w 10000"/>
                <a:gd name="T79" fmla="*/ 483678 h 10000"/>
                <a:gd name="T80" fmla="*/ 347859 w 10000"/>
                <a:gd name="T81" fmla="*/ 518669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39" name="AR"/>
            <p:cNvSpPr>
              <a:spLocks/>
            </p:cNvSpPr>
            <p:nvPr/>
          </p:nvSpPr>
          <p:spPr bwMode="auto">
            <a:xfrm>
              <a:off x="2363941" y="4923571"/>
              <a:ext cx="465872" cy="947738"/>
            </a:xfrm>
            <a:custGeom>
              <a:avLst/>
              <a:gdLst>
                <a:gd name="T0" fmla="*/ 16966267 w 10000"/>
                <a:gd name="T1" fmla="*/ 26491840 h 10001"/>
                <a:gd name="T2" fmla="*/ 17326608 w 10000"/>
                <a:gd name="T3" fmla="*/ 22917709 h 10001"/>
                <a:gd name="T4" fmla="*/ 18049467 w 10000"/>
                <a:gd name="T5" fmla="*/ 20762389 h 10001"/>
                <a:gd name="T6" fmla="*/ 20576161 w 10000"/>
                <a:gd name="T7" fmla="*/ 15751442 h 10001"/>
                <a:gd name="T8" fmla="*/ 21657137 w 10000"/>
                <a:gd name="T9" fmla="*/ 14323533 h 10001"/>
                <a:gd name="T10" fmla="*/ 22379996 w 10000"/>
                <a:gd name="T11" fmla="*/ 10021991 h 10001"/>
                <a:gd name="T12" fmla="*/ 22019654 w 10000"/>
                <a:gd name="T13" fmla="*/ 9312585 h 10001"/>
                <a:gd name="T14" fmla="*/ 20936502 w 10000"/>
                <a:gd name="T15" fmla="*/ 10749402 h 10001"/>
                <a:gd name="T16" fmla="*/ 18770102 w 10000"/>
                <a:gd name="T17" fmla="*/ 12886716 h 10001"/>
                <a:gd name="T18" fmla="*/ 16966267 w 10000"/>
                <a:gd name="T19" fmla="*/ 12177216 h 10001"/>
                <a:gd name="T20" fmla="*/ 17326608 w 10000"/>
                <a:gd name="T21" fmla="*/ 7157265 h 10001"/>
                <a:gd name="T22" fmla="*/ 16243409 w 10000"/>
                <a:gd name="T23" fmla="*/ 5729451 h 10001"/>
                <a:gd name="T24" fmla="*/ 14077009 w 10000"/>
                <a:gd name="T25" fmla="*/ 4301542 h 10001"/>
                <a:gd name="T26" fmla="*/ 12993809 w 10000"/>
                <a:gd name="T27" fmla="*/ 2864726 h 10001"/>
                <a:gd name="T28" fmla="*/ 11912880 w 10000"/>
                <a:gd name="T29" fmla="*/ 0 h 10001"/>
                <a:gd name="T30" fmla="*/ 10467116 w 10000"/>
                <a:gd name="T31" fmla="*/ 727411 h 10001"/>
                <a:gd name="T32" fmla="*/ 10106822 w 10000"/>
                <a:gd name="T33" fmla="*/ 1427909 h 10001"/>
                <a:gd name="T34" fmla="*/ 8302987 w 10000"/>
                <a:gd name="T35" fmla="*/ 727411 h 10001"/>
                <a:gd name="T36" fmla="*/ 7580128 w 10000"/>
                <a:gd name="T37" fmla="*/ 727411 h 10001"/>
                <a:gd name="T38" fmla="*/ 7112351 w 10000"/>
                <a:gd name="T39" fmla="*/ 1176404 h 10001"/>
                <a:gd name="T40" fmla="*/ 7219787 w 10000"/>
                <a:gd name="T41" fmla="*/ 2155225 h 10001"/>
                <a:gd name="T42" fmla="*/ 6859446 w 10000"/>
                <a:gd name="T43" fmla="*/ 5010948 h 10001"/>
                <a:gd name="T44" fmla="*/ 5776293 w 10000"/>
                <a:gd name="T45" fmla="*/ 7157265 h 10001"/>
                <a:gd name="T46" fmla="*/ 5776293 w 10000"/>
                <a:gd name="T47" fmla="*/ 11449899 h 10001"/>
                <a:gd name="T48" fmla="*/ 5053387 w 10000"/>
                <a:gd name="T49" fmla="*/ 14323533 h 10001"/>
                <a:gd name="T50" fmla="*/ 3970235 w 10000"/>
                <a:gd name="T51" fmla="*/ 23627115 h 10001"/>
                <a:gd name="T52" fmla="*/ 4330529 w 10000"/>
                <a:gd name="T53" fmla="*/ 30784380 h 10001"/>
                <a:gd name="T54" fmla="*/ 2166400 w 10000"/>
                <a:gd name="T55" fmla="*/ 40105873 h 10001"/>
                <a:gd name="T56" fmla="*/ 1803835 w 10000"/>
                <a:gd name="T57" fmla="*/ 50127863 h 10001"/>
                <a:gd name="T58" fmla="*/ 1803835 w 10000"/>
                <a:gd name="T59" fmla="*/ 55147909 h 10001"/>
                <a:gd name="T60" fmla="*/ 1443494 w 10000"/>
                <a:gd name="T61" fmla="*/ 60158856 h 10001"/>
                <a:gd name="T62" fmla="*/ 2166400 w 10000"/>
                <a:gd name="T63" fmla="*/ 63032585 h 10001"/>
                <a:gd name="T64" fmla="*/ 1083200 w 10000"/>
                <a:gd name="T65" fmla="*/ 74482389 h 10001"/>
                <a:gd name="T66" fmla="*/ 0 w 10000"/>
                <a:gd name="T67" fmla="*/ 79493432 h 10001"/>
                <a:gd name="T68" fmla="*/ 360341 w 10000"/>
                <a:gd name="T69" fmla="*/ 83076566 h 10001"/>
                <a:gd name="T70" fmla="*/ 1533047 w 10000"/>
                <a:gd name="T71" fmla="*/ 88437763 h 10001"/>
                <a:gd name="T72" fmla="*/ 5315234 w 10000"/>
                <a:gd name="T73" fmla="*/ 89802748 h 10001"/>
                <a:gd name="T74" fmla="*/ 4883317 w 10000"/>
                <a:gd name="T75" fmla="*/ 87854014 h 10001"/>
                <a:gd name="T76" fmla="*/ 5053387 w 10000"/>
                <a:gd name="T77" fmla="*/ 84504380 h 10001"/>
                <a:gd name="T78" fmla="*/ 6044858 w 10000"/>
                <a:gd name="T79" fmla="*/ 81558915 h 10001"/>
                <a:gd name="T80" fmla="*/ 7083257 w 10000"/>
                <a:gd name="T81" fmla="*/ 77086702 h 10001"/>
                <a:gd name="T82" fmla="*/ 8208987 w 10000"/>
                <a:gd name="T83" fmla="*/ 74931477 h 10001"/>
                <a:gd name="T84" fmla="*/ 8663281 w 10000"/>
                <a:gd name="T85" fmla="*/ 70899255 h 10001"/>
                <a:gd name="T86" fmla="*/ 7580128 w 10000"/>
                <a:gd name="T87" fmla="*/ 69471441 h 10001"/>
                <a:gd name="T88" fmla="*/ 6859446 w 10000"/>
                <a:gd name="T89" fmla="*/ 66597713 h 10001"/>
                <a:gd name="T90" fmla="*/ 8457398 w 10000"/>
                <a:gd name="T91" fmla="*/ 65196812 h 10001"/>
                <a:gd name="T92" fmla="*/ 8887092 w 10000"/>
                <a:gd name="T93" fmla="*/ 62574589 h 10001"/>
                <a:gd name="T94" fmla="*/ 9746480 w 10000"/>
                <a:gd name="T95" fmla="*/ 59449451 h 10001"/>
                <a:gd name="T96" fmla="*/ 10697645 w 10000"/>
                <a:gd name="T97" fmla="*/ 58281954 h 10001"/>
                <a:gd name="T98" fmla="*/ 10829680 w 10000"/>
                <a:gd name="T99" fmla="*/ 55147909 h 10001"/>
                <a:gd name="T100" fmla="*/ 12168009 w 10000"/>
                <a:gd name="T101" fmla="*/ 53172262 h 10001"/>
                <a:gd name="T102" fmla="*/ 12031480 w 10000"/>
                <a:gd name="T103" fmla="*/ 51744353 h 10001"/>
                <a:gd name="T104" fmla="*/ 12273174 w 10000"/>
                <a:gd name="T105" fmla="*/ 50127863 h 10001"/>
                <a:gd name="T106" fmla="*/ 12993809 w 10000"/>
                <a:gd name="T107" fmla="*/ 47272140 h 10001"/>
                <a:gd name="T108" fmla="*/ 14743950 w 10000"/>
                <a:gd name="T109" fmla="*/ 47173396 h 10001"/>
                <a:gd name="T110" fmla="*/ 17324338 w 10000"/>
                <a:gd name="T111" fmla="*/ 45305496 h 10001"/>
                <a:gd name="T112" fmla="*/ 18409761 w 10000"/>
                <a:gd name="T113" fmla="*/ 40105873 h 10001"/>
                <a:gd name="T114" fmla="*/ 19130443 w 10000"/>
                <a:gd name="T115" fmla="*/ 36513831 h 10001"/>
                <a:gd name="T116" fmla="*/ 18409761 w 10000"/>
                <a:gd name="T117" fmla="*/ 33658108 h 10001"/>
                <a:gd name="T118" fmla="*/ 17326608 w 10000"/>
                <a:gd name="T119" fmla="*/ 31511791 h 10001"/>
                <a:gd name="T120" fmla="*/ 17290797 w 10000"/>
                <a:gd name="T121" fmla="*/ 31053795 h 10001"/>
                <a:gd name="T122" fmla="*/ 16966267 w 10000"/>
                <a:gd name="T123" fmla="*/ 30083882 h 10001"/>
                <a:gd name="T124" fmla="*/ 16966267 w 10000"/>
                <a:gd name="T125" fmla="*/ 26491840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40" name="CL"/>
            <p:cNvSpPr>
              <a:spLocks/>
            </p:cNvSpPr>
            <p:nvPr/>
          </p:nvSpPr>
          <p:spPr bwMode="auto">
            <a:xfrm>
              <a:off x="2300441" y="4823559"/>
              <a:ext cx="242887" cy="1179512"/>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1981509999 w 14463"/>
                <a:gd name="T47" fmla="*/ 2147483647 h 11339"/>
                <a:gd name="T48" fmla="*/ 2004313902 w 14463"/>
                <a:gd name="T49" fmla="*/ 2147483647 h 11339"/>
                <a:gd name="T50" fmla="*/ 2084943939 w 14463"/>
                <a:gd name="T51" fmla="*/ 2147483647 h 11339"/>
                <a:gd name="T52" fmla="*/ 2039060011 w 14463"/>
                <a:gd name="T53" fmla="*/ 2147483647 h 11339"/>
                <a:gd name="T54" fmla="*/ 1901151566 w 14463"/>
                <a:gd name="T55" fmla="*/ 2147483647 h 11339"/>
                <a:gd name="T56" fmla="*/ 2147483647 w 14463"/>
                <a:gd name="T57" fmla="*/ 2147483647 h 11339"/>
                <a:gd name="T58" fmla="*/ 2147483647 w 14463"/>
                <a:gd name="T59" fmla="*/ 2147483647 h 11339"/>
                <a:gd name="T60" fmla="*/ 2147483647 w 14463"/>
                <a:gd name="T61" fmla="*/ 2147483647 h 11339"/>
                <a:gd name="T62" fmla="*/ 1000663624 w 14463"/>
                <a:gd name="T63" fmla="*/ 2147483647 h 11339"/>
                <a:gd name="T64" fmla="*/ 0 w 14463"/>
                <a:gd name="T65" fmla="*/ 2147483647 h 11339"/>
                <a:gd name="T66" fmla="*/ 405041421 w 14463"/>
                <a:gd name="T67" fmla="*/ 2147483647 h 11339"/>
                <a:gd name="T68" fmla="*/ 564400887 w 14463"/>
                <a:gd name="T69" fmla="*/ 2147483647 h 11339"/>
                <a:gd name="T70" fmla="*/ 1260736588 w 14463"/>
                <a:gd name="T71" fmla="*/ 2147483647 h 11339"/>
                <a:gd name="T72" fmla="*/ 719682527 w 14463"/>
                <a:gd name="T73" fmla="*/ 2147483647 h 11339"/>
                <a:gd name="T74" fmla="*/ 1112781475 w 14463"/>
                <a:gd name="T75" fmla="*/ 2147483647 h 11339"/>
                <a:gd name="T76" fmla="*/ 1563706825 w 14463"/>
                <a:gd name="T77" fmla="*/ 2147483647 h 11339"/>
                <a:gd name="T78" fmla="*/ 1651120182 w 14463"/>
                <a:gd name="T79" fmla="*/ 2147483647 h 11339"/>
                <a:gd name="T80" fmla="*/ 21422223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41" name="PY"/>
            <p:cNvSpPr>
              <a:spLocks/>
            </p:cNvSpPr>
            <p:nvPr/>
          </p:nvSpPr>
          <p:spPr bwMode="auto">
            <a:xfrm>
              <a:off x="2613913" y="4875946"/>
              <a:ext cx="200025" cy="187325"/>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42" name="BO"/>
            <p:cNvSpPr>
              <a:spLocks/>
            </p:cNvSpPr>
            <p:nvPr/>
          </p:nvSpPr>
          <p:spPr bwMode="auto">
            <a:xfrm>
              <a:off x="2467128" y="4667984"/>
              <a:ext cx="259497" cy="287337"/>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559694835 h 10000"/>
                <a:gd name="T26" fmla="*/ 2147483647 w 10141"/>
                <a:gd name="T27" fmla="*/ 0 h 10000"/>
                <a:gd name="T28" fmla="*/ 2147483647 w 10141"/>
                <a:gd name="T29" fmla="*/ 1679062236 h 10000"/>
                <a:gd name="T30" fmla="*/ 660320876 w 10141"/>
                <a:gd name="T31" fmla="*/ 2147483647 h 10000"/>
                <a:gd name="T32" fmla="*/ 1529502540 w 10141"/>
                <a:gd name="T33" fmla="*/ 2147483647 h 10000"/>
                <a:gd name="T34" fmla="*/ 928639091 w 10141"/>
                <a:gd name="T35" fmla="*/ 2147483647 h 10000"/>
                <a:gd name="T36" fmla="*/ 437003296 w 10141"/>
                <a:gd name="T37" fmla="*/ 2147483647 h 10000"/>
                <a:gd name="T38" fmla="*/ 3210630 w 10141"/>
                <a:gd name="T39" fmla="*/ 2147483647 h 10000"/>
                <a:gd name="T40" fmla="*/ 716548999 w 10141"/>
                <a:gd name="T41" fmla="*/ 2147483647 h 10000"/>
                <a:gd name="T42" fmla="*/ 1963295205 w 10141"/>
                <a:gd name="T43" fmla="*/ 2147483647 h 10000"/>
                <a:gd name="T44" fmla="*/ 1529502540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nvGrpSpPr>
            <p:cNvPr id="143" name="CO"/>
            <p:cNvGrpSpPr/>
            <p:nvPr/>
          </p:nvGrpSpPr>
          <p:grpSpPr>
            <a:xfrm>
              <a:off x="2233766" y="4129821"/>
              <a:ext cx="293687" cy="409575"/>
              <a:chOff x="2184960" y="2795467"/>
              <a:chExt cx="293687" cy="409575"/>
            </a:xfrm>
            <a:grpFill/>
          </p:grpSpPr>
          <p:sp>
            <p:nvSpPr>
              <p:cNvPr id="185" name="Freeform 184"/>
              <p:cNvSpPr>
                <a:spLocks/>
              </p:cNvSpPr>
              <p:nvPr/>
            </p:nvSpPr>
            <p:spPr bwMode="auto">
              <a:xfrm>
                <a:off x="2184960" y="2795467"/>
                <a:ext cx="290512" cy="334723"/>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0046"/>
                  <a:gd name="connsiteX1" fmla="*/ 10000 w 10000"/>
                  <a:gd name="connsiteY1" fmla="*/ 8293 h 10046"/>
                  <a:gd name="connsiteX2" fmla="*/ 10000 w 10000"/>
                  <a:gd name="connsiteY2" fmla="*/ 6585 h 10046"/>
                  <a:gd name="connsiteX3" fmla="*/ 9459 w 10000"/>
                  <a:gd name="connsiteY3" fmla="*/ 5610 h 10046"/>
                  <a:gd name="connsiteX4" fmla="*/ 9730 w 10000"/>
                  <a:gd name="connsiteY4" fmla="*/ 5122 h 10046"/>
                  <a:gd name="connsiteX5" fmla="*/ 8378 w 10000"/>
                  <a:gd name="connsiteY5" fmla="*/ 4878 h 10046"/>
                  <a:gd name="connsiteX6" fmla="*/ 5676 w 10000"/>
                  <a:gd name="connsiteY6" fmla="*/ 3902 h 10046"/>
                  <a:gd name="connsiteX7" fmla="*/ 5135 w 10000"/>
                  <a:gd name="connsiteY7" fmla="*/ 2683 h 10046"/>
                  <a:gd name="connsiteX8" fmla="*/ 5405 w 10000"/>
                  <a:gd name="connsiteY8" fmla="*/ 732 h 10046"/>
                  <a:gd name="connsiteX9" fmla="*/ 6486 w 10000"/>
                  <a:gd name="connsiteY9" fmla="*/ 244 h 10046"/>
                  <a:gd name="connsiteX10" fmla="*/ 6486 w 10000"/>
                  <a:gd name="connsiteY10" fmla="*/ 0 h 10046"/>
                  <a:gd name="connsiteX11" fmla="*/ 4595 w 10000"/>
                  <a:gd name="connsiteY11" fmla="*/ 488 h 10046"/>
                  <a:gd name="connsiteX12" fmla="*/ 3514 w 10000"/>
                  <a:gd name="connsiteY12" fmla="*/ 976 h 10046"/>
                  <a:gd name="connsiteX13" fmla="*/ 2973 w 10000"/>
                  <a:gd name="connsiteY13" fmla="*/ 2195 h 10046"/>
                  <a:gd name="connsiteX14" fmla="*/ 2432 w 10000"/>
                  <a:gd name="connsiteY14" fmla="*/ 2439 h 10046"/>
                  <a:gd name="connsiteX15" fmla="*/ 1622 w 10000"/>
                  <a:gd name="connsiteY15" fmla="*/ 3171 h 10046"/>
                  <a:gd name="connsiteX16" fmla="*/ 811 w 10000"/>
                  <a:gd name="connsiteY16" fmla="*/ 3902 h 10046"/>
                  <a:gd name="connsiteX17" fmla="*/ 1081 w 10000"/>
                  <a:gd name="connsiteY17" fmla="*/ 4390 h 10046"/>
                  <a:gd name="connsiteX18" fmla="*/ 1351 w 10000"/>
                  <a:gd name="connsiteY18" fmla="*/ 5610 h 10046"/>
                  <a:gd name="connsiteX19" fmla="*/ 1351 w 10000"/>
                  <a:gd name="connsiteY19" fmla="*/ 6341 h 10046"/>
                  <a:gd name="connsiteX20" fmla="*/ 1622 w 10000"/>
                  <a:gd name="connsiteY20" fmla="*/ 7317 h 10046"/>
                  <a:gd name="connsiteX21" fmla="*/ 541 w 10000"/>
                  <a:gd name="connsiteY21" fmla="*/ 8049 h 10046"/>
                  <a:gd name="connsiteX22" fmla="*/ 0 w 10000"/>
                  <a:gd name="connsiteY22" fmla="*/ 8537 h 10046"/>
                  <a:gd name="connsiteX23" fmla="*/ 2162 w 10000"/>
                  <a:gd name="connsiteY23" fmla="*/ 9268 h 10046"/>
                  <a:gd name="connsiteX24" fmla="*/ 3243 w 10000"/>
                  <a:gd name="connsiteY24" fmla="*/ 10000 h 10046"/>
                  <a:gd name="connsiteX25" fmla="*/ 3298 w 10000"/>
                  <a:gd name="connsiteY25" fmla="*/ 9968 h 10046"/>
                  <a:gd name="connsiteX0" fmla="*/ 10000 w 10000"/>
                  <a:gd name="connsiteY0" fmla="*/ 8293 h 10714"/>
                  <a:gd name="connsiteX1" fmla="*/ 10000 w 10000"/>
                  <a:gd name="connsiteY1" fmla="*/ 8293 h 10714"/>
                  <a:gd name="connsiteX2" fmla="*/ 10000 w 10000"/>
                  <a:gd name="connsiteY2" fmla="*/ 6585 h 10714"/>
                  <a:gd name="connsiteX3" fmla="*/ 9459 w 10000"/>
                  <a:gd name="connsiteY3" fmla="*/ 5610 h 10714"/>
                  <a:gd name="connsiteX4" fmla="*/ 9730 w 10000"/>
                  <a:gd name="connsiteY4" fmla="*/ 5122 h 10714"/>
                  <a:gd name="connsiteX5" fmla="*/ 8378 w 10000"/>
                  <a:gd name="connsiteY5" fmla="*/ 4878 h 10714"/>
                  <a:gd name="connsiteX6" fmla="*/ 5676 w 10000"/>
                  <a:gd name="connsiteY6" fmla="*/ 3902 h 10714"/>
                  <a:gd name="connsiteX7" fmla="*/ 5135 w 10000"/>
                  <a:gd name="connsiteY7" fmla="*/ 2683 h 10714"/>
                  <a:gd name="connsiteX8" fmla="*/ 5405 w 10000"/>
                  <a:gd name="connsiteY8" fmla="*/ 732 h 10714"/>
                  <a:gd name="connsiteX9" fmla="*/ 6486 w 10000"/>
                  <a:gd name="connsiteY9" fmla="*/ 244 h 10714"/>
                  <a:gd name="connsiteX10" fmla="*/ 6486 w 10000"/>
                  <a:gd name="connsiteY10" fmla="*/ 0 h 10714"/>
                  <a:gd name="connsiteX11" fmla="*/ 4595 w 10000"/>
                  <a:gd name="connsiteY11" fmla="*/ 488 h 10714"/>
                  <a:gd name="connsiteX12" fmla="*/ 3514 w 10000"/>
                  <a:gd name="connsiteY12" fmla="*/ 976 h 10714"/>
                  <a:gd name="connsiteX13" fmla="*/ 2973 w 10000"/>
                  <a:gd name="connsiteY13" fmla="*/ 2195 h 10714"/>
                  <a:gd name="connsiteX14" fmla="*/ 2432 w 10000"/>
                  <a:gd name="connsiteY14" fmla="*/ 2439 h 10714"/>
                  <a:gd name="connsiteX15" fmla="*/ 1622 w 10000"/>
                  <a:gd name="connsiteY15" fmla="*/ 3171 h 10714"/>
                  <a:gd name="connsiteX16" fmla="*/ 811 w 10000"/>
                  <a:gd name="connsiteY16" fmla="*/ 3902 h 10714"/>
                  <a:gd name="connsiteX17" fmla="*/ 1081 w 10000"/>
                  <a:gd name="connsiteY17" fmla="*/ 4390 h 10714"/>
                  <a:gd name="connsiteX18" fmla="*/ 1351 w 10000"/>
                  <a:gd name="connsiteY18" fmla="*/ 5610 h 10714"/>
                  <a:gd name="connsiteX19" fmla="*/ 1351 w 10000"/>
                  <a:gd name="connsiteY19" fmla="*/ 6341 h 10714"/>
                  <a:gd name="connsiteX20" fmla="*/ 1622 w 10000"/>
                  <a:gd name="connsiteY20" fmla="*/ 7317 h 10714"/>
                  <a:gd name="connsiteX21" fmla="*/ 541 w 10000"/>
                  <a:gd name="connsiteY21" fmla="*/ 8049 h 10714"/>
                  <a:gd name="connsiteX22" fmla="*/ 0 w 10000"/>
                  <a:gd name="connsiteY22" fmla="*/ 8537 h 10714"/>
                  <a:gd name="connsiteX23" fmla="*/ 2162 w 10000"/>
                  <a:gd name="connsiteY23" fmla="*/ 9268 h 10714"/>
                  <a:gd name="connsiteX24" fmla="*/ 3243 w 10000"/>
                  <a:gd name="connsiteY24" fmla="*/ 10000 h 10714"/>
                  <a:gd name="connsiteX25" fmla="*/ 4691 w 10000"/>
                  <a:gd name="connsiteY25" fmla="*/ 10714 h 10714"/>
                  <a:gd name="connsiteX0" fmla="*/ 10000 w 10000"/>
                  <a:gd name="connsiteY0" fmla="*/ 8293 h 10490"/>
                  <a:gd name="connsiteX1" fmla="*/ 10000 w 10000"/>
                  <a:gd name="connsiteY1" fmla="*/ 8293 h 10490"/>
                  <a:gd name="connsiteX2" fmla="*/ 10000 w 10000"/>
                  <a:gd name="connsiteY2" fmla="*/ 6585 h 10490"/>
                  <a:gd name="connsiteX3" fmla="*/ 9459 w 10000"/>
                  <a:gd name="connsiteY3" fmla="*/ 5610 h 10490"/>
                  <a:gd name="connsiteX4" fmla="*/ 9730 w 10000"/>
                  <a:gd name="connsiteY4" fmla="*/ 5122 h 10490"/>
                  <a:gd name="connsiteX5" fmla="*/ 8378 w 10000"/>
                  <a:gd name="connsiteY5" fmla="*/ 4878 h 10490"/>
                  <a:gd name="connsiteX6" fmla="*/ 5676 w 10000"/>
                  <a:gd name="connsiteY6" fmla="*/ 3902 h 10490"/>
                  <a:gd name="connsiteX7" fmla="*/ 5135 w 10000"/>
                  <a:gd name="connsiteY7" fmla="*/ 2683 h 10490"/>
                  <a:gd name="connsiteX8" fmla="*/ 5405 w 10000"/>
                  <a:gd name="connsiteY8" fmla="*/ 732 h 10490"/>
                  <a:gd name="connsiteX9" fmla="*/ 6486 w 10000"/>
                  <a:gd name="connsiteY9" fmla="*/ 244 h 10490"/>
                  <a:gd name="connsiteX10" fmla="*/ 6486 w 10000"/>
                  <a:gd name="connsiteY10" fmla="*/ 0 h 10490"/>
                  <a:gd name="connsiteX11" fmla="*/ 4595 w 10000"/>
                  <a:gd name="connsiteY11" fmla="*/ 488 h 10490"/>
                  <a:gd name="connsiteX12" fmla="*/ 3514 w 10000"/>
                  <a:gd name="connsiteY12" fmla="*/ 976 h 10490"/>
                  <a:gd name="connsiteX13" fmla="*/ 2973 w 10000"/>
                  <a:gd name="connsiteY13" fmla="*/ 2195 h 10490"/>
                  <a:gd name="connsiteX14" fmla="*/ 2432 w 10000"/>
                  <a:gd name="connsiteY14" fmla="*/ 2439 h 10490"/>
                  <a:gd name="connsiteX15" fmla="*/ 1622 w 10000"/>
                  <a:gd name="connsiteY15" fmla="*/ 3171 h 10490"/>
                  <a:gd name="connsiteX16" fmla="*/ 811 w 10000"/>
                  <a:gd name="connsiteY16" fmla="*/ 3902 h 10490"/>
                  <a:gd name="connsiteX17" fmla="*/ 1081 w 10000"/>
                  <a:gd name="connsiteY17" fmla="*/ 4390 h 10490"/>
                  <a:gd name="connsiteX18" fmla="*/ 1351 w 10000"/>
                  <a:gd name="connsiteY18" fmla="*/ 5610 h 10490"/>
                  <a:gd name="connsiteX19" fmla="*/ 1351 w 10000"/>
                  <a:gd name="connsiteY19" fmla="*/ 6341 h 10490"/>
                  <a:gd name="connsiteX20" fmla="*/ 1622 w 10000"/>
                  <a:gd name="connsiteY20" fmla="*/ 7317 h 10490"/>
                  <a:gd name="connsiteX21" fmla="*/ 541 w 10000"/>
                  <a:gd name="connsiteY21" fmla="*/ 8049 h 10490"/>
                  <a:gd name="connsiteX22" fmla="*/ 0 w 10000"/>
                  <a:gd name="connsiteY22" fmla="*/ 8537 h 10490"/>
                  <a:gd name="connsiteX23" fmla="*/ 2162 w 10000"/>
                  <a:gd name="connsiteY23" fmla="*/ 9268 h 10490"/>
                  <a:gd name="connsiteX24" fmla="*/ 3243 w 10000"/>
                  <a:gd name="connsiteY24" fmla="*/ 10000 h 10490"/>
                  <a:gd name="connsiteX25" fmla="*/ 4609 w 10000"/>
                  <a:gd name="connsiteY25" fmla="*/ 10490 h 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490">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lnTo>
                      <a:pt x="3243" y="10000"/>
                    </a:lnTo>
                    <a:cubicBezTo>
                      <a:pt x="3432" y="10117"/>
                      <a:pt x="4598" y="10497"/>
                      <a:pt x="4609" y="10490"/>
                    </a:cubicBez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86" name="Freeform 185"/>
              <p:cNvSpPr>
                <a:spLocks/>
              </p:cNvSpPr>
              <p:nvPr/>
            </p:nvSpPr>
            <p:spPr bwMode="auto">
              <a:xfrm>
                <a:off x="2283385" y="3065342"/>
                <a:ext cx="195262" cy="139700"/>
              </a:xfrm>
              <a:custGeom>
                <a:avLst/>
                <a:gdLst>
                  <a:gd name="T0" fmla="*/ 0 w 10000"/>
                  <a:gd name="T1" fmla="*/ 10602895 h 10000"/>
                  <a:gd name="T2" fmla="*/ 0 w 10000"/>
                  <a:gd name="T3" fmla="*/ 10602895 h 10000"/>
                  <a:gd name="T4" fmla="*/ 14889450 w 10000"/>
                  <a:gd name="T5" fmla="*/ 15147797 h 10000"/>
                  <a:gd name="T6" fmla="*/ 23823428 w 10000"/>
                  <a:gd name="T7" fmla="*/ 19689975 h 10000"/>
                  <a:gd name="T8" fmla="*/ 35735152 w 10000"/>
                  <a:gd name="T9" fmla="*/ 19689975 h 10000"/>
                  <a:gd name="T10" fmla="*/ 41690995 w 10000"/>
                  <a:gd name="T11" fmla="*/ 24234891 h 10000"/>
                  <a:gd name="T12" fmla="*/ 39219212 w 10000"/>
                  <a:gd name="T13" fmla="*/ 22255565 h 10000"/>
                  <a:gd name="T14" fmla="*/ 41690995 w 10000"/>
                  <a:gd name="T15" fmla="*/ 24234891 h 10000"/>
                  <a:gd name="T16" fmla="*/ 47646857 w 10000"/>
                  <a:gd name="T17" fmla="*/ 27263978 h 10000"/>
                  <a:gd name="T18" fmla="*/ 53602719 w 10000"/>
                  <a:gd name="T19" fmla="*/ 10602895 h 10000"/>
                  <a:gd name="T20" fmla="*/ 50624602 w 10000"/>
                  <a:gd name="T21" fmla="*/ 3029087 h 10000"/>
                  <a:gd name="T22" fmla="*/ 74448031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sp>
          <p:nvSpPr>
            <p:cNvPr id="144" name="GY"/>
            <p:cNvSpPr>
              <a:spLocks/>
            </p:cNvSpPr>
            <p:nvPr/>
          </p:nvSpPr>
          <p:spPr bwMode="auto">
            <a:xfrm>
              <a:off x="2647250" y="4233009"/>
              <a:ext cx="117475" cy="179387"/>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45" name="Freeform 144"/>
            <p:cNvSpPr>
              <a:spLocks/>
            </p:cNvSpPr>
            <p:nvPr/>
          </p:nvSpPr>
          <p:spPr bwMode="auto">
            <a:xfrm>
              <a:off x="2829813" y="4296509"/>
              <a:ext cx="76200" cy="93662"/>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46" name="SR"/>
            <p:cNvSpPr>
              <a:spLocks/>
            </p:cNvSpPr>
            <p:nvPr/>
          </p:nvSpPr>
          <p:spPr bwMode="auto">
            <a:xfrm>
              <a:off x="2736150" y="4293334"/>
              <a:ext cx="96838" cy="109537"/>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47" name="VE"/>
            <p:cNvSpPr>
              <a:spLocks/>
            </p:cNvSpPr>
            <p:nvPr/>
          </p:nvSpPr>
          <p:spPr bwMode="auto">
            <a:xfrm>
              <a:off x="2379816" y="4148871"/>
              <a:ext cx="326172" cy="280988"/>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48" name="EC"/>
            <p:cNvSpPr>
              <a:spLocks/>
            </p:cNvSpPr>
            <p:nvPr/>
          </p:nvSpPr>
          <p:spPr bwMode="auto">
            <a:xfrm>
              <a:off x="2190903" y="4398109"/>
              <a:ext cx="134938" cy="149225"/>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49" name="DK"/>
            <p:cNvSpPr>
              <a:spLocks/>
            </p:cNvSpPr>
            <p:nvPr/>
          </p:nvSpPr>
          <p:spPr bwMode="auto">
            <a:xfrm>
              <a:off x="4529051" y="2747190"/>
              <a:ext cx="49212" cy="96837"/>
            </a:xfrm>
            <a:custGeom>
              <a:avLst/>
              <a:gdLst>
                <a:gd name="T0" fmla="*/ 80 w 429209"/>
                <a:gd name="T1" fmla="*/ 1219 h 839755"/>
                <a:gd name="T2" fmla="*/ 85 w 429209"/>
                <a:gd name="T3" fmla="*/ 856 h 839755"/>
                <a:gd name="T4" fmla="*/ 0 w 429209"/>
                <a:gd name="T5" fmla="*/ 799 h 839755"/>
                <a:gd name="T6" fmla="*/ 169 w 429209"/>
                <a:gd name="T7" fmla="*/ 200 h 839755"/>
                <a:gd name="T8" fmla="*/ 395 w 429209"/>
                <a:gd name="T9" fmla="*/ 200 h 839755"/>
                <a:gd name="T10" fmla="*/ 592 w 429209"/>
                <a:gd name="T11" fmla="*/ 0 h 839755"/>
                <a:gd name="T12" fmla="*/ 621 w 429209"/>
                <a:gd name="T13" fmla="*/ 399 h 839755"/>
                <a:gd name="T14" fmla="*/ 649 w 429209"/>
                <a:gd name="T15" fmla="*/ 628 h 839755"/>
                <a:gd name="T16" fmla="*/ 339 w 429209"/>
                <a:gd name="T17" fmla="*/ 970 h 839755"/>
                <a:gd name="T18" fmla="*/ 339 w 429209"/>
                <a:gd name="T19" fmla="*/ 1284 h 839755"/>
                <a:gd name="T20" fmla="*/ 169 w 429209"/>
                <a:gd name="T21" fmla="*/ 1198 h 839755"/>
                <a:gd name="T22" fmla="*/ 80 w 429209"/>
                <a:gd name="T23" fmla="*/ 1219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50" name="PK"/>
            <p:cNvSpPr>
              <a:spLocks/>
            </p:cNvSpPr>
            <p:nvPr/>
          </p:nvSpPr>
          <p:spPr bwMode="auto">
            <a:xfrm>
              <a:off x="5776705" y="3430589"/>
              <a:ext cx="438150" cy="412708"/>
            </a:xfrm>
            <a:custGeom>
              <a:avLst/>
              <a:gdLst>
                <a:gd name="T0" fmla="*/ 290980 w 10944"/>
                <a:gd name="T1" fmla="*/ 398324 h 10652"/>
                <a:gd name="T2" fmla="*/ 322773 w 10944"/>
                <a:gd name="T3" fmla="*/ 379365 h 10652"/>
                <a:gd name="T4" fmla="*/ 288578 w 10944"/>
                <a:gd name="T5" fmla="*/ 317672 h 10652"/>
                <a:gd name="T6" fmla="*/ 295144 w 10944"/>
                <a:gd name="T7" fmla="*/ 293778 h 10652"/>
                <a:gd name="T8" fmla="*/ 307477 w 10944"/>
                <a:gd name="T9" fmla="*/ 278736 h 10652"/>
                <a:gd name="T10" fmla="*/ 339310 w 10944"/>
                <a:gd name="T11" fmla="*/ 275720 h 10652"/>
                <a:gd name="T12" fmla="*/ 379111 w 10944"/>
                <a:gd name="T13" fmla="*/ 198907 h 10652"/>
                <a:gd name="T14" fmla="*/ 401094 w 10944"/>
                <a:gd name="T15" fmla="*/ 149474 h 10652"/>
                <a:gd name="T16" fmla="*/ 414628 w 10944"/>
                <a:gd name="T17" fmla="*/ 98984 h 10652"/>
                <a:gd name="T18" fmla="*/ 388921 w 10944"/>
                <a:gd name="T19" fmla="*/ 81279 h 10652"/>
                <a:gd name="T20" fmla="*/ 391964 w 10944"/>
                <a:gd name="T21" fmla="*/ 44223 h 10652"/>
                <a:gd name="T22" fmla="*/ 436330 w 10944"/>
                <a:gd name="T23" fmla="*/ 33177 h 10652"/>
                <a:gd name="T24" fmla="*/ 428122 w 10944"/>
                <a:gd name="T25" fmla="*/ 18293 h 10652"/>
                <a:gd name="T26" fmla="*/ 409783 w 10944"/>
                <a:gd name="T27" fmla="*/ 7011 h 10652"/>
                <a:gd name="T28" fmla="*/ 386238 w 10944"/>
                <a:gd name="T29" fmla="*/ 39 h 10652"/>
                <a:gd name="T30" fmla="*/ 336187 w 10944"/>
                <a:gd name="T31" fmla="*/ 9283 h 10652"/>
                <a:gd name="T32" fmla="*/ 311842 w 10944"/>
                <a:gd name="T33" fmla="*/ 10302 h 10652"/>
                <a:gd name="T34" fmla="*/ 283733 w 10944"/>
                <a:gd name="T35" fmla="*/ 22445 h 10652"/>
                <a:gd name="T36" fmla="*/ 277606 w 10944"/>
                <a:gd name="T37" fmla="*/ 63574 h 10652"/>
                <a:gd name="T38" fmla="*/ 277606 w 10944"/>
                <a:gd name="T39" fmla="*/ 81279 h 10652"/>
                <a:gd name="T40" fmla="*/ 268997 w 10944"/>
                <a:gd name="T41" fmla="*/ 90131 h 10652"/>
                <a:gd name="T42" fmla="*/ 259267 w 10944"/>
                <a:gd name="T43" fmla="*/ 120801 h 10652"/>
                <a:gd name="T44" fmla="*/ 209056 w 10944"/>
                <a:gd name="T45" fmla="*/ 143403 h 10652"/>
                <a:gd name="T46" fmla="*/ 183389 w 10944"/>
                <a:gd name="T47" fmla="*/ 161108 h 10652"/>
                <a:gd name="T48" fmla="*/ 157643 w 10944"/>
                <a:gd name="T49" fmla="*/ 196322 h 10652"/>
                <a:gd name="T50" fmla="*/ 106310 w 10944"/>
                <a:gd name="T51" fmla="*/ 205449 h 10652"/>
                <a:gd name="T52" fmla="*/ 56819 w 10944"/>
                <a:gd name="T53" fmla="*/ 245207 h 10652"/>
                <a:gd name="T54" fmla="*/ 6767 w 10944"/>
                <a:gd name="T55" fmla="*/ 242778 h 10652"/>
                <a:gd name="T56" fmla="*/ 28069 w 10944"/>
                <a:gd name="T57" fmla="*/ 274506 h 10652"/>
                <a:gd name="T58" fmla="*/ 53295 w 10944"/>
                <a:gd name="T59" fmla="*/ 286884 h 10652"/>
                <a:gd name="T60" fmla="*/ 53976 w 10944"/>
                <a:gd name="T61" fmla="*/ 299614 h 10652"/>
                <a:gd name="T62" fmla="*/ 54937 w 10944"/>
                <a:gd name="T63" fmla="*/ 311875 h 10652"/>
                <a:gd name="T64" fmla="*/ 40562 w 10944"/>
                <a:gd name="T65" fmla="*/ 318612 h 10652"/>
                <a:gd name="T66" fmla="*/ 12893 w 10944"/>
                <a:gd name="T67" fmla="*/ 341213 h 10652"/>
                <a:gd name="T68" fmla="*/ 18739 w 10944"/>
                <a:gd name="T69" fmla="*/ 359623 h 10652"/>
                <a:gd name="T70" fmla="*/ 245053 w 10944"/>
                <a:gd name="T71" fmla="*/ 417243 h 10652"/>
                <a:gd name="T72" fmla="*/ 255504 w 10944"/>
                <a:gd name="T73" fmla="*/ 411446 h 10652"/>
                <a:gd name="T74" fmla="*/ 290980 w 10944"/>
                <a:gd name="T75" fmla="*/ 398324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51" name="IN"/>
            <p:cNvSpPr>
              <a:spLocks/>
            </p:cNvSpPr>
            <p:nvPr/>
          </p:nvSpPr>
          <p:spPr bwMode="auto">
            <a:xfrm>
              <a:off x="6021180" y="3435351"/>
              <a:ext cx="723047" cy="883383"/>
            </a:xfrm>
            <a:custGeom>
              <a:avLst/>
              <a:gdLst/>
              <a:ahLst/>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52" name="AF"/>
            <p:cNvSpPr>
              <a:spLocks/>
            </p:cNvSpPr>
            <p:nvPr/>
          </p:nvSpPr>
          <p:spPr bwMode="auto">
            <a:xfrm>
              <a:off x="5759243" y="3403601"/>
              <a:ext cx="354012" cy="272236"/>
            </a:xfrm>
            <a:custGeom>
              <a:avLst/>
              <a:gdLst>
                <a:gd name="T0" fmla="*/ 327261 w 10348"/>
                <a:gd name="T1" fmla="*/ 8222 h 11017"/>
                <a:gd name="T2" fmla="*/ 294275 w 10348"/>
                <a:gd name="T3" fmla="*/ 29389 h 11017"/>
                <a:gd name="T4" fmla="*/ 271988 w 10348"/>
                <a:gd name="T5" fmla="*/ 29389 h 11017"/>
                <a:gd name="T6" fmla="*/ 264536 w 10348"/>
                <a:gd name="T7" fmla="*/ 7347 h 11017"/>
                <a:gd name="T8" fmla="*/ 257119 w 10348"/>
                <a:gd name="T9" fmla="*/ 0 h 11017"/>
                <a:gd name="T10" fmla="*/ 234832 w 10348"/>
                <a:gd name="T11" fmla="*/ 22042 h 11017"/>
                <a:gd name="T12" fmla="*/ 219963 w 10348"/>
                <a:gd name="T13" fmla="*/ 36761 h 11017"/>
                <a:gd name="T14" fmla="*/ 191557 w 10348"/>
                <a:gd name="T15" fmla="*/ 28989 h 11017"/>
                <a:gd name="T16" fmla="*/ 175389 w 10348"/>
                <a:gd name="T17" fmla="*/ 29389 h 11017"/>
                <a:gd name="T18" fmla="*/ 153068 w 10348"/>
                <a:gd name="T19" fmla="*/ 29389 h 11017"/>
                <a:gd name="T20" fmla="*/ 123364 w 10348"/>
                <a:gd name="T21" fmla="*/ 22042 h 11017"/>
                <a:gd name="T22" fmla="*/ 115912 w 10348"/>
                <a:gd name="T23" fmla="*/ 58803 h 11017"/>
                <a:gd name="T24" fmla="*/ 78790 w 10348"/>
                <a:gd name="T25" fmla="*/ 73498 h 11017"/>
                <a:gd name="T26" fmla="*/ 63921 w 10348"/>
                <a:gd name="T27" fmla="*/ 88192 h 11017"/>
                <a:gd name="T28" fmla="*/ 41634 w 10348"/>
                <a:gd name="T29" fmla="*/ 80845 h 11017"/>
                <a:gd name="T30" fmla="*/ 19621 w 10348"/>
                <a:gd name="T31" fmla="*/ 71124 h 11017"/>
                <a:gd name="T32" fmla="*/ 12169 w 10348"/>
                <a:gd name="T33" fmla="*/ 117606 h 11017"/>
                <a:gd name="T34" fmla="*/ 11895 w 10348"/>
                <a:gd name="T35" fmla="*/ 146996 h 11017"/>
                <a:gd name="T36" fmla="*/ 0 w 10348"/>
                <a:gd name="T37" fmla="*/ 193278 h 11017"/>
                <a:gd name="T38" fmla="*/ 27346 w 10348"/>
                <a:gd name="T39" fmla="*/ 210347 h 11017"/>
                <a:gd name="T40" fmla="*/ 26765 w 10348"/>
                <a:gd name="T41" fmla="*/ 242560 h 11017"/>
                <a:gd name="T42" fmla="*/ 16134 w 10348"/>
                <a:gd name="T43" fmla="*/ 265427 h 11017"/>
                <a:gd name="T44" fmla="*/ 46659 w 10348"/>
                <a:gd name="T45" fmla="*/ 271949 h 11017"/>
                <a:gd name="T46" fmla="*/ 61802 w 10348"/>
                <a:gd name="T47" fmla="*/ 272224 h 11017"/>
                <a:gd name="T48" fmla="*/ 103367 w 10348"/>
                <a:gd name="T49" fmla="*/ 274398 h 11017"/>
                <a:gd name="T50" fmla="*/ 163460 w 10348"/>
                <a:gd name="T51" fmla="*/ 256430 h 11017"/>
                <a:gd name="T52" fmla="*/ 172655 w 10348"/>
                <a:gd name="T53" fmla="*/ 222942 h 11017"/>
                <a:gd name="T54" fmla="*/ 201539 w 10348"/>
                <a:gd name="T55" fmla="*/ 214795 h 11017"/>
                <a:gd name="T56" fmla="*/ 247719 w 10348"/>
                <a:gd name="T57" fmla="*/ 194378 h 11017"/>
                <a:gd name="T58" fmla="*/ 249428 w 10348"/>
                <a:gd name="T59" fmla="*/ 169037 h 11017"/>
                <a:gd name="T60" fmla="*/ 259341 w 10348"/>
                <a:gd name="T61" fmla="*/ 162515 h 11017"/>
                <a:gd name="T62" fmla="*/ 272398 w 10348"/>
                <a:gd name="T63" fmla="*/ 151894 h 11017"/>
                <a:gd name="T64" fmla="*/ 294617 w 10348"/>
                <a:gd name="T65" fmla="*/ 123329 h 11017"/>
                <a:gd name="T66" fmla="*/ 298855 w 10348"/>
                <a:gd name="T67" fmla="*/ 106161 h 11017"/>
                <a:gd name="T68" fmla="*/ 313554 w 10348"/>
                <a:gd name="T69" fmla="*/ 80045 h 11017"/>
                <a:gd name="T70" fmla="*/ 301693 w 10348"/>
                <a:gd name="T71" fmla="*/ 51456 h 11017"/>
                <a:gd name="T72" fmla="*/ 353718 w 10348"/>
                <a:gd name="T73" fmla="*/ 44109 h 11017"/>
                <a:gd name="T74" fmla="*/ 338849 w 10348"/>
                <a:gd name="T75" fmla="*/ 22042 h 11017"/>
                <a:gd name="T76" fmla="*/ 327261 w 10348"/>
                <a:gd name="T77" fmla="*/ 822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53" name="BD"/>
            <p:cNvSpPr>
              <a:spLocks/>
            </p:cNvSpPr>
            <p:nvPr/>
          </p:nvSpPr>
          <p:spPr bwMode="auto">
            <a:xfrm>
              <a:off x="6547377" y="3808372"/>
              <a:ext cx="112713" cy="138113"/>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54" name="NP"/>
            <p:cNvSpPr>
              <a:spLocks/>
            </p:cNvSpPr>
            <p:nvPr/>
          </p:nvSpPr>
          <p:spPr bwMode="auto">
            <a:xfrm>
              <a:off x="6304490" y="3628212"/>
              <a:ext cx="214312" cy="120650"/>
            </a:xfrm>
            <a:custGeom>
              <a:avLst/>
              <a:gdLst>
                <a:gd name="T0" fmla="*/ 13780995 w 10000"/>
                <a:gd name="T1" fmla="*/ 2262059 h 11631"/>
                <a:gd name="T2" fmla="*/ 9857897 w 10000"/>
                <a:gd name="T3" fmla="*/ 1876450 h 11631"/>
                <a:gd name="T4" fmla="*/ 3736600 w 10000"/>
                <a:gd name="T5" fmla="*/ 488415 h 11631"/>
                <a:gd name="T6" fmla="*/ 1588606 w 10000"/>
                <a:gd name="T7" fmla="*/ 0 h 11631"/>
                <a:gd name="T8" fmla="*/ 0 w 10000"/>
                <a:gd name="T9" fmla="*/ 2015330 h 11631"/>
                <a:gd name="T10" fmla="*/ 6201990 w 10000"/>
                <a:gd name="T11" fmla="*/ 3895548 h 11631"/>
                <a:gd name="T12" fmla="*/ 10584065 w 10000"/>
                <a:gd name="T13" fmla="*/ 4304661 h 11631"/>
                <a:gd name="T14" fmla="*/ 14372668 w 10000"/>
                <a:gd name="T15" fmla="*/ 4880351 h 11631"/>
                <a:gd name="T16" fmla="*/ 15556057 w 10000"/>
                <a:gd name="T17" fmla="*/ 3654701 h 11631"/>
                <a:gd name="T18" fmla="*/ 17929985 w 10000"/>
                <a:gd name="T19" fmla="*/ 3410498 h 11631"/>
                <a:gd name="T20" fmla="*/ 15984590 w 10000"/>
                <a:gd name="T21" fmla="*/ 2836071 h 11631"/>
                <a:gd name="T22" fmla="*/ 14899813 w 10000"/>
                <a:gd name="T23" fmla="*/ 2778585 h 11631"/>
                <a:gd name="T24" fmla="*/ 13780995 w 10000"/>
                <a:gd name="T25" fmla="*/ 226205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55" name="MM"/>
            <p:cNvSpPr>
              <a:spLocks/>
            </p:cNvSpPr>
            <p:nvPr/>
          </p:nvSpPr>
          <p:spPr bwMode="auto">
            <a:xfrm>
              <a:off x="6652152" y="3762335"/>
              <a:ext cx="262671" cy="486549"/>
            </a:xfrm>
            <a:custGeom>
              <a:avLst/>
              <a:gdLst>
                <a:gd name="T0" fmla="*/ 140102 w 12864"/>
                <a:gd name="T1" fmla="*/ 0 h 10000"/>
                <a:gd name="T2" fmla="*/ 109599 w 12864"/>
                <a:gd name="T3" fmla="*/ 30737 h 10000"/>
                <a:gd name="T4" fmla="*/ 94725 w 12864"/>
                <a:gd name="T5" fmla="*/ 38973 h 10000"/>
                <a:gd name="T6" fmla="*/ 90019 w 12864"/>
                <a:gd name="T7" fmla="*/ 29511 h 10000"/>
                <a:gd name="T8" fmla="*/ 38865 w 12864"/>
                <a:gd name="T9" fmla="*/ 74073 h 10000"/>
                <a:gd name="T10" fmla="*/ 7584 w 12864"/>
                <a:gd name="T11" fmla="*/ 132360 h 10000"/>
                <a:gd name="T12" fmla="*/ 0 w 12864"/>
                <a:gd name="T13" fmla="*/ 172902 h 10000"/>
                <a:gd name="T14" fmla="*/ 51806 w 12864"/>
                <a:gd name="T15" fmla="*/ 264769 h 10000"/>
                <a:gd name="T16" fmla="*/ 40167 w 12864"/>
                <a:gd name="T17" fmla="*/ 314527 h 10000"/>
                <a:gd name="T18" fmla="*/ 99809 w 12864"/>
                <a:gd name="T19" fmla="*/ 324135 h 10000"/>
                <a:gd name="T20" fmla="*/ 134031 w 12864"/>
                <a:gd name="T21" fmla="*/ 322469 h 10000"/>
                <a:gd name="T22" fmla="*/ 114977 w 12864"/>
                <a:gd name="T23" fmla="*/ 283888 h 10000"/>
                <a:gd name="T24" fmla="*/ 127561 w 12864"/>
                <a:gd name="T25" fmla="*/ 294379 h 10000"/>
                <a:gd name="T26" fmla="*/ 140397 w 12864"/>
                <a:gd name="T27" fmla="*/ 350657 h 10000"/>
                <a:gd name="T28" fmla="*/ 155207 w 12864"/>
                <a:gd name="T29" fmla="*/ 392914 h 10000"/>
                <a:gd name="T30" fmla="*/ 158736 w 12864"/>
                <a:gd name="T31" fmla="*/ 490223 h 10000"/>
                <a:gd name="T32" fmla="*/ 189219 w 12864"/>
                <a:gd name="T33" fmla="*/ 435514 h 10000"/>
                <a:gd name="T34" fmla="*/ 176005 w 12864"/>
                <a:gd name="T35" fmla="*/ 339970 h 10000"/>
                <a:gd name="T36" fmla="*/ 154472 w 12864"/>
                <a:gd name="T37" fmla="*/ 312811 h 10000"/>
                <a:gd name="T38" fmla="*/ 165228 w 12864"/>
                <a:gd name="T39" fmla="*/ 291094 h 10000"/>
                <a:gd name="T40" fmla="*/ 163421 w 12864"/>
                <a:gd name="T41" fmla="*/ 273054 h 10000"/>
                <a:gd name="T42" fmla="*/ 134724 w 12864"/>
                <a:gd name="T43" fmla="*/ 235062 h 10000"/>
                <a:gd name="T44" fmla="*/ 149073 w 12864"/>
                <a:gd name="T45" fmla="*/ 206139 h 10000"/>
                <a:gd name="T46" fmla="*/ 166299 w 12864"/>
                <a:gd name="T47" fmla="*/ 205698 h 10000"/>
                <a:gd name="T48" fmla="*/ 203463 w 12864"/>
                <a:gd name="T49" fmla="*/ 187314 h 10000"/>
                <a:gd name="T50" fmla="*/ 216950 w 12864"/>
                <a:gd name="T51" fmla="*/ 171578 h 10000"/>
                <a:gd name="T52" fmla="*/ 233504 w 12864"/>
                <a:gd name="T53" fmla="*/ 147165 h 10000"/>
                <a:gd name="T54" fmla="*/ 270247 w 12864"/>
                <a:gd name="T55" fmla="*/ 142704 h 10000"/>
                <a:gd name="T56" fmla="*/ 257642 w 12864"/>
                <a:gd name="T57" fmla="*/ 100594 h 10000"/>
                <a:gd name="T58" fmla="*/ 232180 w 12864"/>
                <a:gd name="T59" fmla="*/ 84662 h 10000"/>
                <a:gd name="T60" fmla="*/ 199765 w 12864"/>
                <a:gd name="T61" fmla="*/ 79661 h 10000"/>
                <a:gd name="T62" fmla="*/ 163400 w 12864"/>
                <a:gd name="T63" fmla="*/ 83877 h 10000"/>
                <a:gd name="T64" fmla="*/ 156089 w 12864"/>
                <a:gd name="T65" fmla="*/ 86426 h 10000"/>
                <a:gd name="T66" fmla="*/ 149073 w 12864"/>
                <a:gd name="T67" fmla="*/ 75985 h 10000"/>
                <a:gd name="T68" fmla="*/ 165228 w 12864"/>
                <a:gd name="T69" fmla="*/ 61474 h 10000"/>
                <a:gd name="T70" fmla="*/ 165228 w 12864"/>
                <a:gd name="T71" fmla="*/ 23531 h 10000"/>
                <a:gd name="T72" fmla="*/ 14010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56" name="BT"/>
            <p:cNvSpPr>
              <a:spLocks/>
            </p:cNvSpPr>
            <p:nvPr/>
          </p:nvSpPr>
          <p:spPr bwMode="auto">
            <a:xfrm>
              <a:off x="6539440" y="3698062"/>
              <a:ext cx="88900" cy="49212"/>
            </a:xfrm>
            <a:custGeom>
              <a:avLst/>
              <a:gdLst>
                <a:gd name="T0" fmla="*/ 0 w 348468"/>
                <a:gd name="T1" fmla="*/ 34950 h 191264"/>
                <a:gd name="T2" fmla="*/ 26039 w 348468"/>
                <a:gd name="T3" fmla="*/ 49064 h 191264"/>
                <a:gd name="T4" fmla="*/ 41396 w 348468"/>
                <a:gd name="T5" fmla="*/ 41671 h 191264"/>
                <a:gd name="T6" fmla="*/ 55417 w 348468"/>
                <a:gd name="T7" fmla="*/ 48392 h 191264"/>
                <a:gd name="T8" fmla="*/ 82792 w 348468"/>
                <a:gd name="T9" fmla="*/ 43015 h 191264"/>
                <a:gd name="T10" fmla="*/ 88801 w 348468"/>
                <a:gd name="T11" fmla="*/ 26884 h 191264"/>
                <a:gd name="T12" fmla="*/ 64764 w 348468"/>
                <a:gd name="T13" fmla="*/ 1344 h 191264"/>
                <a:gd name="T14" fmla="*/ 42731 w 348468"/>
                <a:gd name="T15" fmla="*/ 5377 h 191264"/>
                <a:gd name="T16" fmla="*/ 29378 w 348468"/>
                <a:gd name="T17" fmla="*/ 0 h 191264"/>
                <a:gd name="T18" fmla="*/ 7345 w 348468"/>
                <a:gd name="T19" fmla="*/ 18819 h 191264"/>
                <a:gd name="T20" fmla="*/ 0 w 348468"/>
                <a:gd name="T21" fmla="*/ 34950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57" name="MY"/>
            <p:cNvSpPr>
              <a:spLocks/>
            </p:cNvSpPr>
            <p:nvPr/>
          </p:nvSpPr>
          <p:spPr bwMode="auto">
            <a:xfrm>
              <a:off x="6871961" y="4336196"/>
              <a:ext cx="128587" cy="147638"/>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58" name="VN"/>
            <p:cNvSpPr>
              <a:spLocks/>
            </p:cNvSpPr>
            <p:nvPr/>
          </p:nvSpPr>
          <p:spPr bwMode="auto">
            <a:xfrm>
              <a:off x="6906886" y="3881397"/>
              <a:ext cx="200025" cy="389712"/>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59" name="TH"/>
            <p:cNvSpPr>
              <a:spLocks/>
            </p:cNvSpPr>
            <p:nvPr/>
          </p:nvSpPr>
          <p:spPr bwMode="auto">
            <a:xfrm>
              <a:off x="6785502" y="3946485"/>
              <a:ext cx="215046" cy="397649"/>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60" name="LA"/>
            <p:cNvSpPr>
              <a:spLocks/>
            </p:cNvSpPr>
            <p:nvPr/>
          </p:nvSpPr>
          <p:spPr bwMode="auto">
            <a:xfrm>
              <a:off x="6844973" y="3906797"/>
              <a:ext cx="211138" cy="227787"/>
            </a:xfrm>
            <a:custGeom>
              <a:avLst/>
              <a:gdLst>
                <a:gd name="T0" fmla="*/ 3492879 w 10000"/>
                <a:gd name="T1" fmla="*/ 4713787 h 10000"/>
                <a:gd name="T2" fmla="*/ 4027778 w 10000"/>
                <a:gd name="T3" fmla="*/ 4795308 h 10000"/>
                <a:gd name="T4" fmla="*/ 4027778 w 10000"/>
                <a:gd name="T5" fmla="*/ 3811312 h 10000"/>
                <a:gd name="T6" fmla="*/ 3502561 w 10000"/>
                <a:gd name="T7" fmla="*/ 3238759 h 10000"/>
                <a:gd name="T8" fmla="*/ 2802125 w 10000"/>
                <a:gd name="T9" fmla="*/ 2286884 h 10000"/>
                <a:gd name="T10" fmla="*/ 2276508 w 10000"/>
                <a:gd name="T11" fmla="*/ 1522981 h 10000"/>
                <a:gd name="T12" fmla="*/ 2451706 w 10000"/>
                <a:gd name="T13" fmla="*/ 1143201 h 10000"/>
                <a:gd name="T14" fmla="*/ 2276508 w 10000"/>
                <a:gd name="T15" fmla="*/ 762455 h 10000"/>
                <a:gd name="T16" fmla="*/ 1751270 w 10000"/>
                <a:gd name="T17" fmla="*/ 571129 h 10000"/>
                <a:gd name="T18" fmla="*/ 1400852 w 10000"/>
                <a:gd name="T19" fmla="*/ 0 h 10000"/>
                <a:gd name="T20" fmla="*/ 1225653 w 10000"/>
                <a:gd name="T21" fmla="*/ 0 h 10000"/>
                <a:gd name="T22" fmla="*/ 350418 w 10000"/>
                <a:gd name="T23" fmla="*/ 189902 h 10000"/>
                <a:gd name="T24" fmla="*/ 0 w 10000"/>
                <a:gd name="T25" fmla="*/ 762455 h 10000"/>
                <a:gd name="T26" fmla="*/ 175199 w 10000"/>
                <a:gd name="T27" fmla="*/ 1143201 h 10000"/>
                <a:gd name="T28" fmla="*/ 350418 w 10000"/>
                <a:gd name="T29" fmla="*/ 2286884 h 10000"/>
                <a:gd name="T30" fmla="*/ 1576071 w 10000"/>
                <a:gd name="T31" fmla="*/ 2286884 h 10000"/>
                <a:gd name="T32" fmla="*/ 2101288 w 10000"/>
                <a:gd name="T33" fmla="*/ 2476786 h 10000"/>
                <a:gd name="T34" fmla="*/ 2976923 w 10000"/>
                <a:gd name="T35" fmla="*/ 4001214 h 10000"/>
                <a:gd name="T36" fmla="*/ 2802125 w 10000"/>
                <a:gd name="T37" fmla="*/ 4604465 h 10000"/>
                <a:gd name="T38" fmla="*/ 3492879 w 10000"/>
                <a:gd name="T39" fmla="*/ 471378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61" name="KH"/>
            <p:cNvSpPr>
              <a:spLocks/>
            </p:cNvSpPr>
            <p:nvPr/>
          </p:nvSpPr>
          <p:spPr bwMode="auto">
            <a:xfrm>
              <a:off x="6908473" y="4118709"/>
              <a:ext cx="147638" cy="117475"/>
            </a:xfrm>
            <a:custGeom>
              <a:avLst/>
              <a:gdLst>
                <a:gd name="T0" fmla="*/ 1600556 w 10000"/>
                <a:gd name="T1" fmla="*/ 81975 h 6448"/>
                <a:gd name="T2" fmla="*/ 1445592 w 10000"/>
                <a:gd name="T3" fmla="*/ 45416 h 6448"/>
                <a:gd name="T4" fmla="*/ 1103517 w 10000"/>
                <a:gd name="T5" fmla="*/ 0 h 6448"/>
                <a:gd name="T6" fmla="*/ 367770 w 10000"/>
                <a:gd name="T7" fmla="*/ 151157 h 6448"/>
                <a:gd name="T8" fmla="*/ 0 w 10000"/>
                <a:gd name="T9" fmla="*/ 453763 h 6448"/>
                <a:gd name="T10" fmla="*/ 0 w 10000"/>
                <a:gd name="T11" fmla="*/ 1058391 h 6448"/>
                <a:gd name="T12" fmla="*/ 612960 w 10000"/>
                <a:gd name="T13" fmla="*/ 1813557 h 6448"/>
                <a:gd name="T14" fmla="*/ 858135 w 10000"/>
                <a:gd name="T15" fmla="*/ 1965024 h 6448"/>
                <a:gd name="T16" fmla="*/ 1103517 w 10000"/>
                <a:gd name="T17" fmla="*/ 1813557 h 6448"/>
                <a:gd name="T18" fmla="*/ 1225714 w 10000"/>
                <a:gd name="T19" fmla="*/ 1511261 h 6448"/>
                <a:gd name="T20" fmla="*/ 1593882 w 10000"/>
                <a:gd name="T21" fmla="*/ 1361016 h 6448"/>
                <a:gd name="T22" fmla="*/ 1961460 w 10000"/>
                <a:gd name="T23" fmla="*/ 1058391 h 6448"/>
                <a:gd name="T24" fmla="*/ 1961460 w 10000"/>
                <a:gd name="T25" fmla="*/ 151157 h 6448"/>
                <a:gd name="T26" fmla="*/ 1600556 w 10000"/>
                <a:gd name="T27" fmla="*/ 81975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62" name="SS"/>
            <p:cNvSpPr>
              <a:spLocks/>
            </p:cNvSpPr>
            <p:nvPr/>
          </p:nvSpPr>
          <p:spPr bwMode="auto">
            <a:xfrm>
              <a:off x="4857040" y="4108443"/>
              <a:ext cx="297622" cy="226166"/>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453 w 10000"/>
                <a:gd name="connsiteY28" fmla="*/ 5651 h 10000"/>
                <a:gd name="connsiteX29" fmla="*/ 8846 w 10000"/>
                <a:gd name="connsiteY29" fmla="*/ 5000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453 w 10000"/>
                <a:gd name="connsiteY28" fmla="*/ 5651 h 10000"/>
                <a:gd name="connsiteX29" fmla="*/ 5741 w 10000"/>
                <a:gd name="connsiteY29" fmla="*/ 5621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629 w 10000"/>
                <a:gd name="connsiteY28" fmla="*/ 5460 h 10000"/>
                <a:gd name="connsiteX29" fmla="*/ 5741 w 10000"/>
                <a:gd name="connsiteY29" fmla="*/ 5621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629 w 10000"/>
                <a:gd name="connsiteY28" fmla="*/ 5460 h 10000"/>
                <a:gd name="connsiteX29" fmla="*/ 6151 w 10000"/>
                <a:gd name="connsiteY29" fmla="*/ 5478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629 w 10000"/>
                <a:gd name="connsiteY28" fmla="*/ 5460 h 10000"/>
                <a:gd name="connsiteX29" fmla="*/ 6151 w 10000"/>
                <a:gd name="connsiteY29" fmla="*/ 5478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629 w 10000"/>
                <a:gd name="connsiteY28" fmla="*/ 5460 h 10000"/>
                <a:gd name="connsiteX29" fmla="*/ 6151 w 10000"/>
                <a:gd name="connsiteY29" fmla="*/ 5478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629 w 10000"/>
                <a:gd name="connsiteY28" fmla="*/ 5460 h 10000"/>
                <a:gd name="connsiteX29" fmla="*/ 6151 w 10000"/>
                <a:gd name="connsiteY29" fmla="*/ 5478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0"/>
                <a:gd name="connsiteY0" fmla="*/ 781 h 10000"/>
                <a:gd name="connsiteX1" fmla="*/ 2115 w 10000"/>
                <a:gd name="connsiteY1" fmla="*/ 781 h 10000"/>
                <a:gd name="connsiteX2" fmla="*/ 1923 w 10000"/>
                <a:gd name="connsiteY2" fmla="*/ 1719 h 10000"/>
                <a:gd name="connsiteX3" fmla="*/ 1346 w 10000"/>
                <a:gd name="connsiteY3" fmla="*/ 1719 h 10000"/>
                <a:gd name="connsiteX4" fmla="*/ 1346 w 10000"/>
                <a:gd name="connsiteY4" fmla="*/ 2188 h 10000"/>
                <a:gd name="connsiteX5" fmla="*/ 1154 w 10000"/>
                <a:gd name="connsiteY5" fmla="*/ 2031 h 10000"/>
                <a:gd name="connsiteX6" fmla="*/ 962 w 10000"/>
                <a:gd name="connsiteY6" fmla="*/ 3906 h 10000"/>
                <a:gd name="connsiteX7" fmla="*/ 385 w 10000"/>
                <a:gd name="connsiteY7" fmla="*/ 4219 h 10000"/>
                <a:gd name="connsiteX8" fmla="*/ 192 w 10000"/>
                <a:gd name="connsiteY8" fmla="*/ 5000 h 10000"/>
                <a:gd name="connsiteX9" fmla="*/ 0 w 10000"/>
                <a:gd name="connsiteY9" fmla="*/ 5469 h 10000"/>
                <a:gd name="connsiteX10" fmla="*/ 577 w 10000"/>
                <a:gd name="connsiteY10" fmla="*/ 6406 h 10000"/>
                <a:gd name="connsiteX11" fmla="*/ 962 w 10000"/>
                <a:gd name="connsiteY11" fmla="*/ 7031 h 10000"/>
                <a:gd name="connsiteX12" fmla="*/ 1538 w 10000"/>
                <a:gd name="connsiteY12" fmla="*/ 7813 h 10000"/>
                <a:gd name="connsiteX13" fmla="*/ 2308 w 10000"/>
                <a:gd name="connsiteY13" fmla="*/ 8125 h 10000"/>
                <a:gd name="connsiteX14" fmla="*/ 3462 w 10000"/>
                <a:gd name="connsiteY14" fmla="*/ 9063 h 10000"/>
                <a:gd name="connsiteX15" fmla="*/ 3846 w 10000"/>
                <a:gd name="connsiteY15" fmla="*/ 9531 h 10000"/>
                <a:gd name="connsiteX16" fmla="*/ 4808 w 10000"/>
                <a:gd name="connsiteY16" fmla="*/ 9531 h 10000"/>
                <a:gd name="connsiteX17" fmla="*/ 5577 w 10000"/>
                <a:gd name="connsiteY17" fmla="*/ 10000 h 10000"/>
                <a:gd name="connsiteX18" fmla="*/ 6923 w 10000"/>
                <a:gd name="connsiteY18" fmla="*/ 9844 h 10000"/>
                <a:gd name="connsiteX19" fmla="*/ 7885 w 10000"/>
                <a:gd name="connsiteY19" fmla="*/ 9531 h 10000"/>
                <a:gd name="connsiteX20" fmla="*/ 8462 w 10000"/>
                <a:gd name="connsiteY20" fmla="*/ 9531 h 10000"/>
                <a:gd name="connsiteX21" fmla="*/ 8462 w 10000"/>
                <a:gd name="connsiteY21" fmla="*/ 9219 h 10000"/>
                <a:gd name="connsiteX22" fmla="*/ 8077 w 10000"/>
                <a:gd name="connsiteY22" fmla="*/ 8906 h 10000"/>
                <a:gd name="connsiteX23" fmla="*/ 7500 w 10000"/>
                <a:gd name="connsiteY23" fmla="*/ 8438 h 10000"/>
                <a:gd name="connsiteX24" fmla="*/ 6731 w 10000"/>
                <a:gd name="connsiteY24" fmla="*/ 7969 h 10000"/>
                <a:gd name="connsiteX25" fmla="*/ 6923 w 10000"/>
                <a:gd name="connsiteY25" fmla="*/ 7500 h 10000"/>
                <a:gd name="connsiteX26" fmla="*/ 7308 w 10000"/>
                <a:gd name="connsiteY26" fmla="*/ 7500 h 10000"/>
                <a:gd name="connsiteX27" fmla="*/ 7500 w 10000"/>
                <a:gd name="connsiteY27" fmla="*/ 6563 h 10000"/>
                <a:gd name="connsiteX28" fmla="*/ 6629 w 10000"/>
                <a:gd name="connsiteY28" fmla="*/ 5460 h 10000"/>
                <a:gd name="connsiteX29" fmla="*/ 6151 w 10000"/>
                <a:gd name="connsiteY29" fmla="*/ 5478 h 10000"/>
                <a:gd name="connsiteX30" fmla="*/ 9038 w 10000"/>
                <a:gd name="connsiteY30" fmla="*/ 3281 h 10000"/>
                <a:gd name="connsiteX31" fmla="*/ 9615 w 10000"/>
                <a:gd name="connsiteY31" fmla="*/ 2969 h 10000"/>
                <a:gd name="connsiteX32" fmla="*/ 10000 w 10000"/>
                <a:gd name="connsiteY32" fmla="*/ 2813 h 10000"/>
                <a:gd name="connsiteX33" fmla="*/ 9615 w 10000"/>
                <a:gd name="connsiteY33" fmla="*/ 2031 h 10000"/>
                <a:gd name="connsiteX34" fmla="*/ 9038 w 10000"/>
                <a:gd name="connsiteY34" fmla="*/ 625 h 10000"/>
                <a:gd name="connsiteX35" fmla="*/ 8462 w 10000"/>
                <a:gd name="connsiteY35" fmla="*/ 0 h 10000"/>
                <a:gd name="connsiteX36" fmla="*/ 8077 w 10000"/>
                <a:gd name="connsiteY36" fmla="*/ 313 h 10000"/>
                <a:gd name="connsiteX37" fmla="*/ 7115 w 10000"/>
                <a:gd name="connsiteY37" fmla="*/ 781 h 10000"/>
                <a:gd name="connsiteX0" fmla="*/ 7115 w 10002"/>
                <a:gd name="connsiteY0" fmla="*/ 781 h 10000"/>
                <a:gd name="connsiteX1" fmla="*/ 2115 w 10002"/>
                <a:gd name="connsiteY1" fmla="*/ 781 h 10000"/>
                <a:gd name="connsiteX2" fmla="*/ 1923 w 10002"/>
                <a:gd name="connsiteY2" fmla="*/ 1719 h 10000"/>
                <a:gd name="connsiteX3" fmla="*/ 1346 w 10002"/>
                <a:gd name="connsiteY3" fmla="*/ 1719 h 10000"/>
                <a:gd name="connsiteX4" fmla="*/ 1346 w 10002"/>
                <a:gd name="connsiteY4" fmla="*/ 2188 h 10000"/>
                <a:gd name="connsiteX5" fmla="*/ 1154 w 10002"/>
                <a:gd name="connsiteY5" fmla="*/ 2031 h 10000"/>
                <a:gd name="connsiteX6" fmla="*/ 962 w 10002"/>
                <a:gd name="connsiteY6" fmla="*/ 3906 h 10000"/>
                <a:gd name="connsiteX7" fmla="*/ 385 w 10002"/>
                <a:gd name="connsiteY7" fmla="*/ 4219 h 10000"/>
                <a:gd name="connsiteX8" fmla="*/ 192 w 10002"/>
                <a:gd name="connsiteY8" fmla="*/ 5000 h 10000"/>
                <a:gd name="connsiteX9" fmla="*/ 0 w 10002"/>
                <a:gd name="connsiteY9" fmla="*/ 5469 h 10000"/>
                <a:gd name="connsiteX10" fmla="*/ 577 w 10002"/>
                <a:gd name="connsiteY10" fmla="*/ 6406 h 10000"/>
                <a:gd name="connsiteX11" fmla="*/ 962 w 10002"/>
                <a:gd name="connsiteY11" fmla="*/ 7031 h 10000"/>
                <a:gd name="connsiteX12" fmla="*/ 1538 w 10002"/>
                <a:gd name="connsiteY12" fmla="*/ 7813 h 10000"/>
                <a:gd name="connsiteX13" fmla="*/ 2308 w 10002"/>
                <a:gd name="connsiteY13" fmla="*/ 8125 h 10000"/>
                <a:gd name="connsiteX14" fmla="*/ 3462 w 10002"/>
                <a:gd name="connsiteY14" fmla="*/ 9063 h 10000"/>
                <a:gd name="connsiteX15" fmla="*/ 3846 w 10002"/>
                <a:gd name="connsiteY15" fmla="*/ 9531 h 10000"/>
                <a:gd name="connsiteX16" fmla="*/ 4808 w 10002"/>
                <a:gd name="connsiteY16" fmla="*/ 9531 h 10000"/>
                <a:gd name="connsiteX17" fmla="*/ 5577 w 10002"/>
                <a:gd name="connsiteY17" fmla="*/ 10000 h 10000"/>
                <a:gd name="connsiteX18" fmla="*/ 6923 w 10002"/>
                <a:gd name="connsiteY18" fmla="*/ 9844 h 10000"/>
                <a:gd name="connsiteX19" fmla="*/ 7885 w 10002"/>
                <a:gd name="connsiteY19" fmla="*/ 9531 h 10000"/>
                <a:gd name="connsiteX20" fmla="*/ 8462 w 10002"/>
                <a:gd name="connsiteY20" fmla="*/ 9531 h 10000"/>
                <a:gd name="connsiteX21" fmla="*/ 8462 w 10002"/>
                <a:gd name="connsiteY21" fmla="*/ 9219 h 10000"/>
                <a:gd name="connsiteX22" fmla="*/ 8077 w 10002"/>
                <a:gd name="connsiteY22" fmla="*/ 8906 h 10000"/>
                <a:gd name="connsiteX23" fmla="*/ 7500 w 10002"/>
                <a:gd name="connsiteY23" fmla="*/ 8438 h 10000"/>
                <a:gd name="connsiteX24" fmla="*/ 6731 w 10002"/>
                <a:gd name="connsiteY24" fmla="*/ 7969 h 10000"/>
                <a:gd name="connsiteX25" fmla="*/ 6923 w 10002"/>
                <a:gd name="connsiteY25" fmla="*/ 7500 h 10000"/>
                <a:gd name="connsiteX26" fmla="*/ 7308 w 10002"/>
                <a:gd name="connsiteY26" fmla="*/ 7500 h 10000"/>
                <a:gd name="connsiteX27" fmla="*/ 7500 w 10002"/>
                <a:gd name="connsiteY27" fmla="*/ 6563 h 10000"/>
                <a:gd name="connsiteX28" fmla="*/ 6629 w 10002"/>
                <a:gd name="connsiteY28" fmla="*/ 5460 h 10000"/>
                <a:gd name="connsiteX29" fmla="*/ 6151 w 10002"/>
                <a:gd name="connsiteY29" fmla="*/ 5478 h 10000"/>
                <a:gd name="connsiteX30" fmla="*/ 6108 w 10002"/>
                <a:gd name="connsiteY30" fmla="*/ 6052 h 10000"/>
                <a:gd name="connsiteX31" fmla="*/ 9615 w 10002"/>
                <a:gd name="connsiteY31" fmla="*/ 2969 h 10000"/>
                <a:gd name="connsiteX32" fmla="*/ 10000 w 10002"/>
                <a:gd name="connsiteY32" fmla="*/ 2813 h 10000"/>
                <a:gd name="connsiteX33" fmla="*/ 9615 w 10002"/>
                <a:gd name="connsiteY33" fmla="*/ 2031 h 10000"/>
                <a:gd name="connsiteX34" fmla="*/ 9038 w 10002"/>
                <a:gd name="connsiteY34" fmla="*/ 625 h 10000"/>
                <a:gd name="connsiteX35" fmla="*/ 8462 w 10002"/>
                <a:gd name="connsiteY35" fmla="*/ 0 h 10000"/>
                <a:gd name="connsiteX36" fmla="*/ 8077 w 10002"/>
                <a:gd name="connsiteY36" fmla="*/ 313 h 10000"/>
                <a:gd name="connsiteX37" fmla="*/ 7115 w 10002"/>
                <a:gd name="connsiteY37" fmla="*/ 781 h 10000"/>
                <a:gd name="connsiteX0" fmla="*/ 7115 w 10267"/>
                <a:gd name="connsiteY0" fmla="*/ 781 h 10000"/>
                <a:gd name="connsiteX1" fmla="*/ 2115 w 10267"/>
                <a:gd name="connsiteY1" fmla="*/ 781 h 10000"/>
                <a:gd name="connsiteX2" fmla="*/ 1923 w 10267"/>
                <a:gd name="connsiteY2" fmla="*/ 1719 h 10000"/>
                <a:gd name="connsiteX3" fmla="*/ 1346 w 10267"/>
                <a:gd name="connsiteY3" fmla="*/ 1719 h 10000"/>
                <a:gd name="connsiteX4" fmla="*/ 1346 w 10267"/>
                <a:gd name="connsiteY4" fmla="*/ 2188 h 10000"/>
                <a:gd name="connsiteX5" fmla="*/ 1154 w 10267"/>
                <a:gd name="connsiteY5" fmla="*/ 2031 h 10000"/>
                <a:gd name="connsiteX6" fmla="*/ 962 w 10267"/>
                <a:gd name="connsiteY6" fmla="*/ 3906 h 10000"/>
                <a:gd name="connsiteX7" fmla="*/ 385 w 10267"/>
                <a:gd name="connsiteY7" fmla="*/ 4219 h 10000"/>
                <a:gd name="connsiteX8" fmla="*/ 192 w 10267"/>
                <a:gd name="connsiteY8" fmla="*/ 5000 h 10000"/>
                <a:gd name="connsiteX9" fmla="*/ 0 w 10267"/>
                <a:gd name="connsiteY9" fmla="*/ 5469 h 10000"/>
                <a:gd name="connsiteX10" fmla="*/ 577 w 10267"/>
                <a:gd name="connsiteY10" fmla="*/ 6406 h 10000"/>
                <a:gd name="connsiteX11" fmla="*/ 962 w 10267"/>
                <a:gd name="connsiteY11" fmla="*/ 7031 h 10000"/>
                <a:gd name="connsiteX12" fmla="*/ 1538 w 10267"/>
                <a:gd name="connsiteY12" fmla="*/ 7813 h 10000"/>
                <a:gd name="connsiteX13" fmla="*/ 2308 w 10267"/>
                <a:gd name="connsiteY13" fmla="*/ 8125 h 10000"/>
                <a:gd name="connsiteX14" fmla="*/ 3462 w 10267"/>
                <a:gd name="connsiteY14" fmla="*/ 9063 h 10000"/>
                <a:gd name="connsiteX15" fmla="*/ 3846 w 10267"/>
                <a:gd name="connsiteY15" fmla="*/ 9531 h 10000"/>
                <a:gd name="connsiteX16" fmla="*/ 4808 w 10267"/>
                <a:gd name="connsiteY16" fmla="*/ 9531 h 10000"/>
                <a:gd name="connsiteX17" fmla="*/ 5577 w 10267"/>
                <a:gd name="connsiteY17" fmla="*/ 10000 h 10000"/>
                <a:gd name="connsiteX18" fmla="*/ 6923 w 10267"/>
                <a:gd name="connsiteY18" fmla="*/ 9844 h 10000"/>
                <a:gd name="connsiteX19" fmla="*/ 7885 w 10267"/>
                <a:gd name="connsiteY19" fmla="*/ 9531 h 10000"/>
                <a:gd name="connsiteX20" fmla="*/ 8462 w 10267"/>
                <a:gd name="connsiteY20" fmla="*/ 9531 h 10000"/>
                <a:gd name="connsiteX21" fmla="*/ 8462 w 10267"/>
                <a:gd name="connsiteY21" fmla="*/ 9219 h 10000"/>
                <a:gd name="connsiteX22" fmla="*/ 8077 w 10267"/>
                <a:gd name="connsiteY22" fmla="*/ 8906 h 10000"/>
                <a:gd name="connsiteX23" fmla="*/ 7500 w 10267"/>
                <a:gd name="connsiteY23" fmla="*/ 8438 h 10000"/>
                <a:gd name="connsiteX24" fmla="*/ 6731 w 10267"/>
                <a:gd name="connsiteY24" fmla="*/ 7969 h 10000"/>
                <a:gd name="connsiteX25" fmla="*/ 6923 w 10267"/>
                <a:gd name="connsiteY25" fmla="*/ 7500 h 10000"/>
                <a:gd name="connsiteX26" fmla="*/ 7308 w 10267"/>
                <a:gd name="connsiteY26" fmla="*/ 7500 h 10000"/>
                <a:gd name="connsiteX27" fmla="*/ 7500 w 10267"/>
                <a:gd name="connsiteY27" fmla="*/ 6563 h 10000"/>
                <a:gd name="connsiteX28" fmla="*/ 6629 w 10267"/>
                <a:gd name="connsiteY28" fmla="*/ 5460 h 10000"/>
                <a:gd name="connsiteX29" fmla="*/ 6151 w 10267"/>
                <a:gd name="connsiteY29" fmla="*/ 5478 h 10000"/>
                <a:gd name="connsiteX30" fmla="*/ 6108 w 10267"/>
                <a:gd name="connsiteY30" fmla="*/ 6052 h 10000"/>
                <a:gd name="connsiteX31" fmla="*/ 5220 w 10267"/>
                <a:gd name="connsiteY31" fmla="*/ 6647 h 10000"/>
                <a:gd name="connsiteX32" fmla="*/ 10000 w 10267"/>
                <a:gd name="connsiteY32" fmla="*/ 2813 h 10000"/>
                <a:gd name="connsiteX33" fmla="*/ 9615 w 10267"/>
                <a:gd name="connsiteY33" fmla="*/ 2031 h 10000"/>
                <a:gd name="connsiteX34" fmla="*/ 9038 w 10267"/>
                <a:gd name="connsiteY34" fmla="*/ 625 h 10000"/>
                <a:gd name="connsiteX35" fmla="*/ 8462 w 10267"/>
                <a:gd name="connsiteY35" fmla="*/ 0 h 10000"/>
                <a:gd name="connsiteX36" fmla="*/ 8077 w 10267"/>
                <a:gd name="connsiteY36" fmla="*/ 313 h 10000"/>
                <a:gd name="connsiteX37" fmla="*/ 7115 w 10267"/>
                <a:gd name="connsiteY37" fmla="*/ 781 h 10000"/>
                <a:gd name="connsiteX0" fmla="*/ 7115 w 9859"/>
                <a:gd name="connsiteY0" fmla="*/ 781 h 10000"/>
                <a:gd name="connsiteX1" fmla="*/ 2115 w 9859"/>
                <a:gd name="connsiteY1" fmla="*/ 781 h 10000"/>
                <a:gd name="connsiteX2" fmla="*/ 1923 w 9859"/>
                <a:gd name="connsiteY2" fmla="*/ 1719 h 10000"/>
                <a:gd name="connsiteX3" fmla="*/ 1346 w 9859"/>
                <a:gd name="connsiteY3" fmla="*/ 1719 h 10000"/>
                <a:gd name="connsiteX4" fmla="*/ 1346 w 9859"/>
                <a:gd name="connsiteY4" fmla="*/ 2188 h 10000"/>
                <a:gd name="connsiteX5" fmla="*/ 1154 w 9859"/>
                <a:gd name="connsiteY5" fmla="*/ 2031 h 10000"/>
                <a:gd name="connsiteX6" fmla="*/ 962 w 9859"/>
                <a:gd name="connsiteY6" fmla="*/ 3906 h 10000"/>
                <a:gd name="connsiteX7" fmla="*/ 385 w 9859"/>
                <a:gd name="connsiteY7" fmla="*/ 4219 h 10000"/>
                <a:gd name="connsiteX8" fmla="*/ 192 w 9859"/>
                <a:gd name="connsiteY8" fmla="*/ 5000 h 10000"/>
                <a:gd name="connsiteX9" fmla="*/ 0 w 9859"/>
                <a:gd name="connsiteY9" fmla="*/ 5469 h 10000"/>
                <a:gd name="connsiteX10" fmla="*/ 577 w 9859"/>
                <a:gd name="connsiteY10" fmla="*/ 6406 h 10000"/>
                <a:gd name="connsiteX11" fmla="*/ 962 w 9859"/>
                <a:gd name="connsiteY11" fmla="*/ 7031 h 10000"/>
                <a:gd name="connsiteX12" fmla="*/ 1538 w 9859"/>
                <a:gd name="connsiteY12" fmla="*/ 7813 h 10000"/>
                <a:gd name="connsiteX13" fmla="*/ 2308 w 9859"/>
                <a:gd name="connsiteY13" fmla="*/ 8125 h 10000"/>
                <a:gd name="connsiteX14" fmla="*/ 3462 w 9859"/>
                <a:gd name="connsiteY14" fmla="*/ 9063 h 10000"/>
                <a:gd name="connsiteX15" fmla="*/ 3846 w 9859"/>
                <a:gd name="connsiteY15" fmla="*/ 9531 h 10000"/>
                <a:gd name="connsiteX16" fmla="*/ 4808 w 9859"/>
                <a:gd name="connsiteY16" fmla="*/ 9531 h 10000"/>
                <a:gd name="connsiteX17" fmla="*/ 5577 w 9859"/>
                <a:gd name="connsiteY17" fmla="*/ 10000 h 10000"/>
                <a:gd name="connsiteX18" fmla="*/ 6923 w 9859"/>
                <a:gd name="connsiteY18" fmla="*/ 9844 h 10000"/>
                <a:gd name="connsiteX19" fmla="*/ 7885 w 9859"/>
                <a:gd name="connsiteY19" fmla="*/ 9531 h 10000"/>
                <a:gd name="connsiteX20" fmla="*/ 8462 w 9859"/>
                <a:gd name="connsiteY20" fmla="*/ 9531 h 10000"/>
                <a:gd name="connsiteX21" fmla="*/ 8462 w 9859"/>
                <a:gd name="connsiteY21" fmla="*/ 9219 h 10000"/>
                <a:gd name="connsiteX22" fmla="*/ 8077 w 9859"/>
                <a:gd name="connsiteY22" fmla="*/ 8906 h 10000"/>
                <a:gd name="connsiteX23" fmla="*/ 7500 w 9859"/>
                <a:gd name="connsiteY23" fmla="*/ 8438 h 10000"/>
                <a:gd name="connsiteX24" fmla="*/ 6731 w 9859"/>
                <a:gd name="connsiteY24" fmla="*/ 7969 h 10000"/>
                <a:gd name="connsiteX25" fmla="*/ 6923 w 9859"/>
                <a:gd name="connsiteY25" fmla="*/ 7500 h 10000"/>
                <a:gd name="connsiteX26" fmla="*/ 7308 w 9859"/>
                <a:gd name="connsiteY26" fmla="*/ 7500 h 10000"/>
                <a:gd name="connsiteX27" fmla="*/ 7500 w 9859"/>
                <a:gd name="connsiteY27" fmla="*/ 6563 h 10000"/>
                <a:gd name="connsiteX28" fmla="*/ 6629 w 9859"/>
                <a:gd name="connsiteY28" fmla="*/ 5460 h 10000"/>
                <a:gd name="connsiteX29" fmla="*/ 6151 w 9859"/>
                <a:gd name="connsiteY29" fmla="*/ 5478 h 10000"/>
                <a:gd name="connsiteX30" fmla="*/ 6108 w 9859"/>
                <a:gd name="connsiteY30" fmla="*/ 6052 h 10000"/>
                <a:gd name="connsiteX31" fmla="*/ 5220 w 9859"/>
                <a:gd name="connsiteY31" fmla="*/ 6647 h 10000"/>
                <a:gd name="connsiteX32" fmla="*/ 4668 w 9859"/>
                <a:gd name="connsiteY32" fmla="*/ 6205 h 10000"/>
                <a:gd name="connsiteX33" fmla="*/ 9615 w 9859"/>
                <a:gd name="connsiteY33" fmla="*/ 2031 h 10000"/>
                <a:gd name="connsiteX34" fmla="*/ 9038 w 9859"/>
                <a:gd name="connsiteY34" fmla="*/ 625 h 10000"/>
                <a:gd name="connsiteX35" fmla="*/ 8462 w 9859"/>
                <a:gd name="connsiteY35" fmla="*/ 0 h 10000"/>
                <a:gd name="connsiteX36" fmla="*/ 8077 w 9859"/>
                <a:gd name="connsiteY36" fmla="*/ 313 h 10000"/>
                <a:gd name="connsiteX37" fmla="*/ 7115 w 9859"/>
                <a:gd name="connsiteY37" fmla="*/ 781 h 10000"/>
                <a:gd name="connsiteX0" fmla="*/ 7217 w 9442"/>
                <a:gd name="connsiteY0" fmla="*/ 786 h 10005"/>
                <a:gd name="connsiteX1" fmla="*/ 2145 w 9442"/>
                <a:gd name="connsiteY1" fmla="*/ 786 h 10005"/>
                <a:gd name="connsiteX2" fmla="*/ 1951 w 9442"/>
                <a:gd name="connsiteY2" fmla="*/ 1724 h 10005"/>
                <a:gd name="connsiteX3" fmla="*/ 1365 w 9442"/>
                <a:gd name="connsiteY3" fmla="*/ 1724 h 10005"/>
                <a:gd name="connsiteX4" fmla="*/ 1365 w 9442"/>
                <a:gd name="connsiteY4" fmla="*/ 2193 h 10005"/>
                <a:gd name="connsiteX5" fmla="*/ 1171 w 9442"/>
                <a:gd name="connsiteY5" fmla="*/ 2036 h 10005"/>
                <a:gd name="connsiteX6" fmla="*/ 976 w 9442"/>
                <a:gd name="connsiteY6" fmla="*/ 3911 h 10005"/>
                <a:gd name="connsiteX7" fmla="*/ 391 w 9442"/>
                <a:gd name="connsiteY7" fmla="*/ 4224 h 10005"/>
                <a:gd name="connsiteX8" fmla="*/ 195 w 9442"/>
                <a:gd name="connsiteY8" fmla="*/ 5005 h 10005"/>
                <a:gd name="connsiteX9" fmla="*/ 0 w 9442"/>
                <a:gd name="connsiteY9" fmla="*/ 5474 h 10005"/>
                <a:gd name="connsiteX10" fmla="*/ 585 w 9442"/>
                <a:gd name="connsiteY10" fmla="*/ 6411 h 10005"/>
                <a:gd name="connsiteX11" fmla="*/ 976 w 9442"/>
                <a:gd name="connsiteY11" fmla="*/ 7036 h 10005"/>
                <a:gd name="connsiteX12" fmla="*/ 1560 w 9442"/>
                <a:gd name="connsiteY12" fmla="*/ 7818 h 10005"/>
                <a:gd name="connsiteX13" fmla="*/ 2341 w 9442"/>
                <a:gd name="connsiteY13" fmla="*/ 8130 h 10005"/>
                <a:gd name="connsiteX14" fmla="*/ 3512 w 9442"/>
                <a:gd name="connsiteY14" fmla="*/ 9068 h 10005"/>
                <a:gd name="connsiteX15" fmla="*/ 3901 w 9442"/>
                <a:gd name="connsiteY15" fmla="*/ 9536 h 10005"/>
                <a:gd name="connsiteX16" fmla="*/ 4877 w 9442"/>
                <a:gd name="connsiteY16" fmla="*/ 9536 h 10005"/>
                <a:gd name="connsiteX17" fmla="*/ 5657 w 9442"/>
                <a:gd name="connsiteY17" fmla="*/ 10005 h 10005"/>
                <a:gd name="connsiteX18" fmla="*/ 7022 w 9442"/>
                <a:gd name="connsiteY18" fmla="*/ 9849 h 10005"/>
                <a:gd name="connsiteX19" fmla="*/ 7998 w 9442"/>
                <a:gd name="connsiteY19" fmla="*/ 9536 h 10005"/>
                <a:gd name="connsiteX20" fmla="*/ 8583 w 9442"/>
                <a:gd name="connsiteY20" fmla="*/ 9536 h 10005"/>
                <a:gd name="connsiteX21" fmla="*/ 8583 w 9442"/>
                <a:gd name="connsiteY21" fmla="*/ 9224 h 10005"/>
                <a:gd name="connsiteX22" fmla="*/ 8193 w 9442"/>
                <a:gd name="connsiteY22" fmla="*/ 8911 h 10005"/>
                <a:gd name="connsiteX23" fmla="*/ 7607 w 9442"/>
                <a:gd name="connsiteY23" fmla="*/ 8443 h 10005"/>
                <a:gd name="connsiteX24" fmla="*/ 6827 w 9442"/>
                <a:gd name="connsiteY24" fmla="*/ 7974 h 10005"/>
                <a:gd name="connsiteX25" fmla="*/ 7022 w 9442"/>
                <a:gd name="connsiteY25" fmla="*/ 7505 h 10005"/>
                <a:gd name="connsiteX26" fmla="*/ 7413 w 9442"/>
                <a:gd name="connsiteY26" fmla="*/ 7505 h 10005"/>
                <a:gd name="connsiteX27" fmla="*/ 7607 w 9442"/>
                <a:gd name="connsiteY27" fmla="*/ 6568 h 10005"/>
                <a:gd name="connsiteX28" fmla="*/ 6724 w 9442"/>
                <a:gd name="connsiteY28" fmla="*/ 5465 h 10005"/>
                <a:gd name="connsiteX29" fmla="*/ 6239 w 9442"/>
                <a:gd name="connsiteY29" fmla="*/ 5483 h 10005"/>
                <a:gd name="connsiteX30" fmla="*/ 6195 w 9442"/>
                <a:gd name="connsiteY30" fmla="*/ 6057 h 10005"/>
                <a:gd name="connsiteX31" fmla="*/ 5295 w 9442"/>
                <a:gd name="connsiteY31" fmla="*/ 6652 h 10005"/>
                <a:gd name="connsiteX32" fmla="*/ 4735 w 9442"/>
                <a:gd name="connsiteY32" fmla="*/ 6210 h 10005"/>
                <a:gd name="connsiteX33" fmla="*/ 3750 w 9442"/>
                <a:gd name="connsiteY33" fmla="*/ 6335 h 10005"/>
                <a:gd name="connsiteX34" fmla="*/ 9167 w 9442"/>
                <a:gd name="connsiteY34" fmla="*/ 630 h 10005"/>
                <a:gd name="connsiteX35" fmla="*/ 8583 w 9442"/>
                <a:gd name="connsiteY35" fmla="*/ 5 h 10005"/>
                <a:gd name="connsiteX36" fmla="*/ 8193 w 9442"/>
                <a:gd name="connsiteY36" fmla="*/ 318 h 10005"/>
                <a:gd name="connsiteX37" fmla="*/ 7217 w 9442"/>
                <a:gd name="connsiteY37" fmla="*/ 786 h 10005"/>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5608 w 10000"/>
                <a:gd name="connsiteY31" fmla="*/ 6649 h 10000"/>
                <a:gd name="connsiteX32" fmla="*/ 5015 w 10000"/>
                <a:gd name="connsiteY32" fmla="*/ 6207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5608 w 10000"/>
                <a:gd name="connsiteY31" fmla="*/ 6649 h 10000"/>
                <a:gd name="connsiteX32" fmla="*/ 5015 w 10000"/>
                <a:gd name="connsiteY32" fmla="*/ 6207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5608 w 10000"/>
                <a:gd name="connsiteY31" fmla="*/ 6649 h 10000"/>
                <a:gd name="connsiteX32" fmla="*/ 5015 w 10000"/>
                <a:gd name="connsiteY32" fmla="*/ 6207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5608 w 10000"/>
                <a:gd name="connsiteY31" fmla="*/ 6649 h 10000"/>
                <a:gd name="connsiteX32" fmla="*/ 5015 w 10000"/>
                <a:gd name="connsiteY32" fmla="*/ 6207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6049 w 10000"/>
                <a:gd name="connsiteY31" fmla="*/ 6840 h 10000"/>
                <a:gd name="connsiteX32" fmla="*/ 5015 w 10000"/>
                <a:gd name="connsiteY32" fmla="*/ 6207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6049 w 10000"/>
                <a:gd name="connsiteY31" fmla="*/ 6840 h 10000"/>
                <a:gd name="connsiteX32" fmla="*/ 5393 w 10000"/>
                <a:gd name="connsiteY32" fmla="*/ 6398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10000"/>
                <a:gd name="connsiteY0" fmla="*/ 786 h 10000"/>
                <a:gd name="connsiteX1" fmla="*/ 2272 w 10000"/>
                <a:gd name="connsiteY1" fmla="*/ 786 h 10000"/>
                <a:gd name="connsiteX2" fmla="*/ 2066 w 10000"/>
                <a:gd name="connsiteY2" fmla="*/ 1723 h 10000"/>
                <a:gd name="connsiteX3" fmla="*/ 1446 w 10000"/>
                <a:gd name="connsiteY3" fmla="*/ 1723 h 10000"/>
                <a:gd name="connsiteX4" fmla="*/ 1446 w 10000"/>
                <a:gd name="connsiteY4" fmla="*/ 2192 h 10000"/>
                <a:gd name="connsiteX5" fmla="*/ 1240 w 10000"/>
                <a:gd name="connsiteY5" fmla="*/ 2035 h 10000"/>
                <a:gd name="connsiteX6" fmla="*/ 1034 w 10000"/>
                <a:gd name="connsiteY6" fmla="*/ 3909 h 10000"/>
                <a:gd name="connsiteX7" fmla="*/ 414 w 10000"/>
                <a:gd name="connsiteY7" fmla="*/ 4222 h 10000"/>
                <a:gd name="connsiteX8" fmla="*/ 207 w 10000"/>
                <a:gd name="connsiteY8" fmla="*/ 5002 h 10000"/>
                <a:gd name="connsiteX9" fmla="*/ 0 w 10000"/>
                <a:gd name="connsiteY9" fmla="*/ 5471 h 10000"/>
                <a:gd name="connsiteX10" fmla="*/ 620 w 10000"/>
                <a:gd name="connsiteY10" fmla="*/ 6408 h 10000"/>
                <a:gd name="connsiteX11" fmla="*/ 1034 w 10000"/>
                <a:gd name="connsiteY11" fmla="*/ 7032 h 10000"/>
                <a:gd name="connsiteX12" fmla="*/ 1652 w 10000"/>
                <a:gd name="connsiteY12" fmla="*/ 7814 h 10000"/>
                <a:gd name="connsiteX13" fmla="*/ 2479 w 10000"/>
                <a:gd name="connsiteY13" fmla="*/ 8126 h 10000"/>
                <a:gd name="connsiteX14" fmla="*/ 3720 w 10000"/>
                <a:gd name="connsiteY14" fmla="*/ 9063 h 10000"/>
                <a:gd name="connsiteX15" fmla="*/ 4132 w 10000"/>
                <a:gd name="connsiteY15" fmla="*/ 9531 h 10000"/>
                <a:gd name="connsiteX16" fmla="*/ 5165 w 10000"/>
                <a:gd name="connsiteY16" fmla="*/ 9531 h 10000"/>
                <a:gd name="connsiteX17" fmla="*/ 5991 w 10000"/>
                <a:gd name="connsiteY17" fmla="*/ 10000 h 10000"/>
                <a:gd name="connsiteX18" fmla="*/ 7437 w 10000"/>
                <a:gd name="connsiteY18" fmla="*/ 9844 h 10000"/>
                <a:gd name="connsiteX19" fmla="*/ 8471 w 10000"/>
                <a:gd name="connsiteY19" fmla="*/ 9531 h 10000"/>
                <a:gd name="connsiteX20" fmla="*/ 9090 w 10000"/>
                <a:gd name="connsiteY20" fmla="*/ 9531 h 10000"/>
                <a:gd name="connsiteX21" fmla="*/ 9090 w 10000"/>
                <a:gd name="connsiteY21" fmla="*/ 9219 h 10000"/>
                <a:gd name="connsiteX22" fmla="*/ 8677 w 10000"/>
                <a:gd name="connsiteY22" fmla="*/ 8907 h 10000"/>
                <a:gd name="connsiteX23" fmla="*/ 8057 w 10000"/>
                <a:gd name="connsiteY23" fmla="*/ 8439 h 10000"/>
                <a:gd name="connsiteX24" fmla="*/ 7230 w 10000"/>
                <a:gd name="connsiteY24" fmla="*/ 7970 h 10000"/>
                <a:gd name="connsiteX25" fmla="*/ 7437 w 10000"/>
                <a:gd name="connsiteY25" fmla="*/ 7501 h 10000"/>
                <a:gd name="connsiteX26" fmla="*/ 7851 w 10000"/>
                <a:gd name="connsiteY26" fmla="*/ 7501 h 10000"/>
                <a:gd name="connsiteX27" fmla="*/ 8057 w 10000"/>
                <a:gd name="connsiteY27" fmla="*/ 6565 h 10000"/>
                <a:gd name="connsiteX28" fmla="*/ 7121 w 10000"/>
                <a:gd name="connsiteY28" fmla="*/ 5462 h 10000"/>
                <a:gd name="connsiteX29" fmla="*/ 6608 w 10000"/>
                <a:gd name="connsiteY29" fmla="*/ 5480 h 10000"/>
                <a:gd name="connsiteX30" fmla="*/ 6561 w 10000"/>
                <a:gd name="connsiteY30" fmla="*/ 6054 h 10000"/>
                <a:gd name="connsiteX31" fmla="*/ 6049 w 10000"/>
                <a:gd name="connsiteY31" fmla="*/ 6840 h 10000"/>
                <a:gd name="connsiteX32" fmla="*/ 5393 w 10000"/>
                <a:gd name="connsiteY32" fmla="*/ 6398 h 10000"/>
                <a:gd name="connsiteX33" fmla="*/ 3972 w 10000"/>
                <a:gd name="connsiteY33" fmla="*/ 6332 h 10000"/>
                <a:gd name="connsiteX34" fmla="*/ 9709 w 10000"/>
                <a:gd name="connsiteY34" fmla="*/ 630 h 10000"/>
                <a:gd name="connsiteX35" fmla="*/ 9090 w 10000"/>
                <a:gd name="connsiteY35" fmla="*/ 5 h 10000"/>
                <a:gd name="connsiteX36" fmla="*/ 8677 w 10000"/>
                <a:gd name="connsiteY36" fmla="*/ 318 h 10000"/>
                <a:gd name="connsiteX37" fmla="*/ 7644 w 10000"/>
                <a:gd name="connsiteY37" fmla="*/ 786 h 10000"/>
                <a:gd name="connsiteX0" fmla="*/ 7644 w 9948"/>
                <a:gd name="connsiteY0" fmla="*/ 829 h 10043"/>
                <a:gd name="connsiteX1" fmla="*/ 2272 w 9948"/>
                <a:gd name="connsiteY1" fmla="*/ 829 h 10043"/>
                <a:gd name="connsiteX2" fmla="*/ 2066 w 9948"/>
                <a:gd name="connsiteY2" fmla="*/ 1766 h 10043"/>
                <a:gd name="connsiteX3" fmla="*/ 1446 w 9948"/>
                <a:gd name="connsiteY3" fmla="*/ 1766 h 10043"/>
                <a:gd name="connsiteX4" fmla="*/ 1446 w 9948"/>
                <a:gd name="connsiteY4" fmla="*/ 2235 h 10043"/>
                <a:gd name="connsiteX5" fmla="*/ 1240 w 9948"/>
                <a:gd name="connsiteY5" fmla="*/ 2078 h 10043"/>
                <a:gd name="connsiteX6" fmla="*/ 1034 w 9948"/>
                <a:gd name="connsiteY6" fmla="*/ 3952 h 10043"/>
                <a:gd name="connsiteX7" fmla="*/ 414 w 9948"/>
                <a:gd name="connsiteY7" fmla="*/ 4265 h 10043"/>
                <a:gd name="connsiteX8" fmla="*/ 207 w 9948"/>
                <a:gd name="connsiteY8" fmla="*/ 5045 h 10043"/>
                <a:gd name="connsiteX9" fmla="*/ 0 w 9948"/>
                <a:gd name="connsiteY9" fmla="*/ 5514 h 10043"/>
                <a:gd name="connsiteX10" fmla="*/ 620 w 9948"/>
                <a:gd name="connsiteY10" fmla="*/ 6451 h 10043"/>
                <a:gd name="connsiteX11" fmla="*/ 1034 w 9948"/>
                <a:gd name="connsiteY11" fmla="*/ 7075 h 10043"/>
                <a:gd name="connsiteX12" fmla="*/ 1652 w 9948"/>
                <a:gd name="connsiteY12" fmla="*/ 7857 h 10043"/>
                <a:gd name="connsiteX13" fmla="*/ 2479 w 9948"/>
                <a:gd name="connsiteY13" fmla="*/ 8169 h 10043"/>
                <a:gd name="connsiteX14" fmla="*/ 3720 w 9948"/>
                <a:gd name="connsiteY14" fmla="*/ 9106 h 10043"/>
                <a:gd name="connsiteX15" fmla="*/ 4132 w 9948"/>
                <a:gd name="connsiteY15" fmla="*/ 9574 h 10043"/>
                <a:gd name="connsiteX16" fmla="*/ 5165 w 9948"/>
                <a:gd name="connsiteY16" fmla="*/ 9574 h 10043"/>
                <a:gd name="connsiteX17" fmla="*/ 5991 w 9948"/>
                <a:gd name="connsiteY17" fmla="*/ 10043 h 10043"/>
                <a:gd name="connsiteX18" fmla="*/ 7437 w 9948"/>
                <a:gd name="connsiteY18" fmla="*/ 9887 h 10043"/>
                <a:gd name="connsiteX19" fmla="*/ 8471 w 9948"/>
                <a:gd name="connsiteY19" fmla="*/ 9574 h 10043"/>
                <a:gd name="connsiteX20" fmla="*/ 9090 w 9948"/>
                <a:gd name="connsiteY20" fmla="*/ 9574 h 10043"/>
                <a:gd name="connsiteX21" fmla="*/ 9090 w 9948"/>
                <a:gd name="connsiteY21" fmla="*/ 9262 h 10043"/>
                <a:gd name="connsiteX22" fmla="*/ 8677 w 9948"/>
                <a:gd name="connsiteY22" fmla="*/ 8950 h 10043"/>
                <a:gd name="connsiteX23" fmla="*/ 8057 w 9948"/>
                <a:gd name="connsiteY23" fmla="*/ 8482 h 10043"/>
                <a:gd name="connsiteX24" fmla="*/ 7230 w 9948"/>
                <a:gd name="connsiteY24" fmla="*/ 8013 h 10043"/>
                <a:gd name="connsiteX25" fmla="*/ 7437 w 9948"/>
                <a:gd name="connsiteY25" fmla="*/ 7544 h 10043"/>
                <a:gd name="connsiteX26" fmla="*/ 7851 w 9948"/>
                <a:gd name="connsiteY26" fmla="*/ 7544 h 10043"/>
                <a:gd name="connsiteX27" fmla="*/ 8057 w 9948"/>
                <a:gd name="connsiteY27" fmla="*/ 6608 h 10043"/>
                <a:gd name="connsiteX28" fmla="*/ 7121 w 9948"/>
                <a:gd name="connsiteY28" fmla="*/ 5505 h 10043"/>
                <a:gd name="connsiteX29" fmla="*/ 6608 w 9948"/>
                <a:gd name="connsiteY29" fmla="*/ 5523 h 10043"/>
                <a:gd name="connsiteX30" fmla="*/ 6561 w 9948"/>
                <a:gd name="connsiteY30" fmla="*/ 6097 h 10043"/>
                <a:gd name="connsiteX31" fmla="*/ 6049 w 9948"/>
                <a:gd name="connsiteY31" fmla="*/ 6883 h 10043"/>
                <a:gd name="connsiteX32" fmla="*/ 5393 w 9948"/>
                <a:gd name="connsiteY32" fmla="*/ 6441 h 10043"/>
                <a:gd name="connsiteX33" fmla="*/ 4727 w 9948"/>
                <a:gd name="connsiteY33" fmla="*/ 7043 h 10043"/>
                <a:gd name="connsiteX34" fmla="*/ 9709 w 9948"/>
                <a:gd name="connsiteY34" fmla="*/ 673 h 10043"/>
                <a:gd name="connsiteX35" fmla="*/ 9090 w 9948"/>
                <a:gd name="connsiteY35" fmla="*/ 48 h 10043"/>
                <a:gd name="connsiteX36" fmla="*/ 8677 w 9948"/>
                <a:gd name="connsiteY36" fmla="*/ 361 h 10043"/>
                <a:gd name="connsiteX37" fmla="*/ 7644 w 9948"/>
                <a:gd name="connsiteY37" fmla="*/ 829 h 10043"/>
                <a:gd name="connsiteX0" fmla="*/ 7684 w 9144"/>
                <a:gd name="connsiteY0" fmla="*/ 777 h 9952"/>
                <a:gd name="connsiteX1" fmla="*/ 2284 w 9144"/>
                <a:gd name="connsiteY1" fmla="*/ 777 h 9952"/>
                <a:gd name="connsiteX2" fmla="*/ 2077 w 9144"/>
                <a:gd name="connsiteY2" fmla="*/ 1710 h 9952"/>
                <a:gd name="connsiteX3" fmla="*/ 1454 w 9144"/>
                <a:gd name="connsiteY3" fmla="*/ 1710 h 9952"/>
                <a:gd name="connsiteX4" fmla="*/ 1454 w 9144"/>
                <a:gd name="connsiteY4" fmla="*/ 2177 h 9952"/>
                <a:gd name="connsiteX5" fmla="*/ 1246 w 9144"/>
                <a:gd name="connsiteY5" fmla="*/ 2021 h 9952"/>
                <a:gd name="connsiteX6" fmla="*/ 1039 w 9144"/>
                <a:gd name="connsiteY6" fmla="*/ 3887 h 9952"/>
                <a:gd name="connsiteX7" fmla="*/ 416 w 9144"/>
                <a:gd name="connsiteY7" fmla="*/ 4199 h 9952"/>
                <a:gd name="connsiteX8" fmla="*/ 208 w 9144"/>
                <a:gd name="connsiteY8" fmla="*/ 4975 h 9952"/>
                <a:gd name="connsiteX9" fmla="*/ 0 w 9144"/>
                <a:gd name="connsiteY9" fmla="*/ 5442 h 9952"/>
                <a:gd name="connsiteX10" fmla="*/ 623 w 9144"/>
                <a:gd name="connsiteY10" fmla="*/ 6375 h 9952"/>
                <a:gd name="connsiteX11" fmla="*/ 1039 w 9144"/>
                <a:gd name="connsiteY11" fmla="*/ 6997 h 9952"/>
                <a:gd name="connsiteX12" fmla="*/ 1661 w 9144"/>
                <a:gd name="connsiteY12" fmla="*/ 7775 h 9952"/>
                <a:gd name="connsiteX13" fmla="*/ 2492 w 9144"/>
                <a:gd name="connsiteY13" fmla="*/ 8086 h 9952"/>
                <a:gd name="connsiteX14" fmla="*/ 3739 w 9144"/>
                <a:gd name="connsiteY14" fmla="*/ 9019 h 9952"/>
                <a:gd name="connsiteX15" fmla="*/ 4154 w 9144"/>
                <a:gd name="connsiteY15" fmla="*/ 9485 h 9952"/>
                <a:gd name="connsiteX16" fmla="*/ 5192 w 9144"/>
                <a:gd name="connsiteY16" fmla="*/ 9485 h 9952"/>
                <a:gd name="connsiteX17" fmla="*/ 6022 w 9144"/>
                <a:gd name="connsiteY17" fmla="*/ 9952 h 9952"/>
                <a:gd name="connsiteX18" fmla="*/ 7476 w 9144"/>
                <a:gd name="connsiteY18" fmla="*/ 9797 h 9952"/>
                <a:gd name="connsiteX19" fmla="*/ 8515 w 9144"/>
                <a:gd name="connsiteY19" fmla="*/ 9485 h 9952"/>
                <a:gd name="connsiteX20" fmla="*/ 9138 w 9144"/>
                <a:gd name="connsiteY20" fmla="*/ 9485 h 9952"/>
                <a:gd name="connsiteX21" fmla="*/ 9138 w 9144"/>
                <a:gd name="connsiteY21" fmla="*/ 9174 h 9952"/>
                <a:gd name="connsiteX22" fmla="*/ 8722 w 9144"/>
                <a:gd name="connsiteY22" fmla="*/ 8864 h 9952"/>
                <a:gd name="connsiteX23" fmla="*/ 8099 w 9144"/>
                <a:gd name="connsiteY23" fmla="*/ 8398 h 9952"/>
                <a:gd name="connsiteX24" fmla="*/ 7268 w 9144"/>
                <a:gd name="connsiteY24" fmla="*/ 7931 h 9952"/>
                <a:gd name="connsiteX25" fmla="*/ 7476 w 9144"/>
                <a:gd name="connsiteY25" fmla="*/ 7464 h 9952"/>
                <a:gd name="connsiteX26" fmla="*/ 7892 w 9144"/>
                <a:gd name="connsiteY26" fmla="*/ 7464 h 9952"/>
                <a:gd name="connsiteX27" fmla="*/ 8099 w 9144"/>
                <a:gd name="connsiteY27" fmla="*/ 6532 h 9952"/>
                <a:gd name="connsiteX28" fmla="*/ 7158 w 9144"/>
                <a:gd name="connsiteY28" fmla="*/ 5433 h 9952"/>
                <a:gd name="connsiteX29" fmla="*/ 6643 w 9144"/>
                <a:gd name="connsiteY29" fmla="*/ 5451 h 9952"/>
                <a:gd name="connsiteX30" fmla="*/ 6595 w 9144"/>
                <a:gd name="connsiteY30" fmla="*/ 6023 h 9952"/>
                <a:gd name="connsiteX31" fmla="*/ 6081 w 9144"/>
                <a:gd name="connsiteY31" fmla="*/ 6806 h 9952"/>
                <a:gd name="connsiteX32" fmla="*/ 5421 w 9144"/>
                <a:gd name="connsiteY32" fmla="*/ 6365 h 9952"/>
                <a:gd name="connsiteX33" fmla="*/ 4752 w 9144"/>
                <a:gd name="connsiteY33" fmla="*/ 6965 h 9952"/>
                <a:gd name="connsiteX34" fmla="*/ 3433 w 9144"/>
                <a:gd name="connsiteY34" fmla="*/ 7040 h 9952"/>
                <a:gd name="connsiteX35" fmla="*/ 9138 w 9144"/>
                <a:gd name="connsiteY35" fmla="*/ 0 h 9952"/>
                <a:gd name="connsiteX36" fmla="*/ 8722 w 9144"/>
                <a:gd name="connsiteY36" fmla="*/ 311 h 9952"/>
                <a:gd name="connsiteX37" fmla="*/ 7684 w 9144"/>
                <a:gd name="connsiteY37" fmla="*/ 777 h 9952"/>
                <a:gd name="connsiteX0" fmla="*/ 8403 w 9999"/>
                <a:gd name="connsiteY0" fmla="*/ 781 h 10000"/>
                <a:gd name="connsiteX1" fmla="*/ 2498 w 9999"/>
                <a:gd name="connsiteY1" fmla="*/ 781 h 10000"/>
                <a:gd name="connsiteX2" fmla="*/ 2271 w 9999"/>
                <a:gd name="connsiteY2" fmla="*/ 1718 h 10000"/>
                <a:gd name="connsiteX3" fmla="*/ 1590 w 9999"/>
                <a:gd name="connsiteY3" fmla="*/ 1718 h 10000"/>
                <a:gd name="connsiteX4" fmla="*/ 1590 w 9999"/>
                <a:gd name="connsiteY4" fmla="*/ 2188 h 10000"/>
                <a:gd name="connsiteX5" fmla="*/ 1363 w 9999"/>
                <a:gd name="connsiteY5" fmla="*/ 2031 h 10000"/>
                <a:gd name="connsiteX6" fmla="*/ 1136 w 9999"/>
                <a:gd name="connsiteY6" fmla="*/ 3906 h 10000"/>
                <a:gd name="connsiteX7" fmla="*/ 455 w 9999"/>
                <a:gd name="connsiteY7" fmla="*/ 4219 h 10000"/>
                <a:gd name="connsiteX8" fmla="*/ 227 w 9999"/>
                <a:gd name="connsiteY8" fmla="*/ 4999 h 10000"/>
                <a:gd name="connsiteX9" fmla="*/ 0 w 9999"/>
                <a:gd name="connsiteY9" fmla="*/ 5468 h 10000"/>
                <a:gd name="connsiteX10" fmla="*/ 681 w 9999"/>
                <a:gd name="connsiteY10" fmla="*/ 6406 h 10000"/>
                <a:gd name="connsiteX11" fmla="*/ 1136 w 9999"/>
                <a:gd name="connsiteY11" fmla="*/ 7031 h 10000"/>
                <a:gd name="connsiteX12" fmla="*/ 1816 w 9999"/>
                <a:gd name="connsiteY12" fmla="*/ 7813 h 10000"/>
                <a:gd name="connsiteX13" fmla="*/ 2725 w 9999"/>
                <a:gd name="connsiteY13" fmla="*/ 8125 h 10000"/>
                <a:gd name="connsiteX14" fmla="*/ 4089 w 9999"/>
                <a:gd name="connsiteY14" fmla="*/ 9063 h 10000"/>
                <a:gd name="connsiteX15" fmla="*/ 4543 w 9999"/>
                <a:gd name="connsiteY15" fmla="*/ 9531 h 10000"/>
                <a:gd name="connsiteX16" fmla="*/ 5678 w 9999"/>
                <a:gd name="connsiteY16" fmla="*/ 9531 h 10000"/>
                <a:gd name="connsiteX17" fmla="*/ 6586 w 9999"/>
                <a:gd name="connsiteY17" fmla="*/ 10000 h 10000"/>
                <a:gd name="connsiteX18" fmla="*/ 8176 w 9999"/>
                <a:gd name="connsiteY18" fmla="*/ 9844 h 10000"/>
                <a:gd name="connsiteX19" fmla="*/ 9312 w 9999"/>
                <a:gd name="connsiteY19" fmla="*/ 9531 h 10000"/>
                <a:gd name="connsiteX20" fmla="*/ 9993 w 9999"/>
                <a:gd name="connsiteY20" fmla="*/ 9531 h 10000"/>
                <a:gd name="connsiteX21" fmla="*/ 9993 w 9999"/>
                <a:gd name="connsiteY21" fmla="*/ 9218 h 10000"/>
                <a:gd name="connsiteX22" fmla="*/ 9538 w 9999"/>
                <a:gd name="connsiteY22" fmla="*/ 8907 h 10000"/>
                <a:gd name="connsiteX23" fmla="*/ 8857 w 9999"/>
                <a:gd name="connsiteY23" fmla="*/ 8439 h 10000"/>
                <a:gd name="connsiteX24" fmla="*/ 7948 w 9999"/>
                <a:gd name="connsiteY24" fmla="*/ 7969 h 10000"/>
                <a:gd name="connsiteX25" fmla="*/ 8176 w 9999"/>
                <a:gd name="connsiteY25" fmla="*/ 7500 h 10000"/>
                <a:gd name="connsiteX26" fmla="*/ 8631 w 9999"/>
                <a:gd name="connsiteY26" fmla="*/ 7500 h 10000"/>
                <a:gd name="connsiteX27" fmla="*/ 8857 w 9999"/>
                <a:gd name="connsiteY27" fmla="*/ 6564 h 10000"/>
                <a:gd name="connsiteX28" fmla="*/ 7828 w 9999"/>
                <a:gd name="connsiteY28" fmla="*/ 5459 h 10000"/>
                <a:gd name="connsiteX29" fmla="*/ 7265 w 9999"/>
                <a:gd name="connsiteY29" fmla="*/ 5477 h 10000"/>
                <a:gd name="connsiteX30" fmla="*/ 7212 w 9999"/>
                <a:gd name="connsiteY30" fmla="*/ 6052 h 10000"/>
                <a:gd name="connsiteX31" fmla="*/ 6650 w 9999"/>
                <a:gd name="connsiteY31" fmla="*/ 6839 h 10000"/>
                <a:gd name="connsiteX32" fmla="*/ 5928 w 9999"/>
                <a:gd name="connsiteY32" fmla="*/ 6396 h 10000"/>
                <a:gd name="connsiteX33" fmla="*/ 5197 w 9999"/>
                <a:gd name="connsiteY33" fmla="*/ 6999 h 10000"/>
                <a:gd name="connsiteX34" fmla="*/ 3754 w 9999"/>
                <a:gd name="connsiteY34" fmla="*/ 7074 h 10000"/>
                <a:gd name="connsiteX35" fmla="*/ 9993 w 9999"/>
                <a:gd name="connsiteY35" fmla="*/ 0 h 10000"/>
                <a:gd name="connsiteX36" fmla="*/ 9538 w 9999"/>
                <a:gd name="connsiteY36" fmla="*/ 313 h 10000"/>
                <a:gd name="connsiteX37" fmla="*/ 8403 w 9999"/>
                <a:gd name="connsiteY37" fmla="*/ 781 h 10000"/>
                <a:gd name="connsiteX0" fmla="*/ 8404 w 9994"/>
                <a:gd name="connsiteY0" fmla="*/ 781 h 10000"/>
                <a:gd name="connsiteX1" fmla="*/ 2498 w 9994"/>
                <a:gd name="connsiteY1" fmla="*/ 781 h 10000"/>
                <a:gd name="connsiteX2" fmla="*/ 2271 w 9994"/>
                <a:gd name="connsiteY2" fmla="*/ 1718 h 10000"/>
                <a:gd name="connsiteX3" fmla="*/ 1590 w 9994"/>
                <a:gd name="connsiteY3" fmla="*/ 1718 h 10000"/>
                <a:gd name="connsiteX4" fmla="*/ 1590 w 9994"/>
                <a:gd name="connsiteY4" fmla="*/ 2188 h 10000"/>
                <a:gd name="connsiteX5" fmla="*/ 1363 w 9994"/>
                <a:gd name="connsiteY5" fmla="*/ 2031 h 10000"/>
                <a:gd name="connsiteX6" fmla="*/ 1136 w 9994"/>
                <a:gd name="connsiteY6" fmla="*/ 3906 h 10000"/>
                <a:gd name="connsiteX7" fmla="*/ 455 w 9994"/>
                <a:gd name="connsiteY7" fmla="*/ 4219 h 10000"/>
                <a:gd name="connsiteX8" fmla="*/ 227 w 9994"/>
                <a:gd name="connsiteY8" fmla="*/ 4999 h 10000"/>
                <a:gd name="connsiteX9" fmla="*/ 0 w 9994"/>
                <a:gd name="connsiteY9" fmla="*/ 5468 h 10000"/>
                <a:gd name="connsiteX10" fmla="*/ 681 w 9994"/>
                <a:gd name="connsiteY10" fmla="*/ 6406 h 10000"/>
                <a:gd name="connsiteX11" fmla="*/ 1136 w 9994"/>
                <a:gd name="connsiteY11" fmla="*/ 7031 h 10000"/>
                <a:gd name="connsiteX12" fmla="*/ 1816 w 9994"/>
                <a:gd name="connsiteY12" fmla="*/ 7813 h 10000"/>
                <a:gd name="connsiteX13" fmla="*/ 2725 w 9994"/>
                <a:gd name="connsiteY13" fmla="*/ 8125 h 10000"/>
                <a:gd name="connsiteX14" fmla="*/ 4089 w 9994"/>
                <a:gd name="connsiteY14" fmla="*/ 9063 h 10000"/>
                <a:gd name="connsiteX15" fmla="*/ 4543 w 9994"/>
                <a:gd name="connsiteY15" fmla="*/ 9531 h 10000"/>
                <a:gd name="connsiteX16" fmla="*/ 5679 w 9994"/>
                <a:gd name="connsiteY16" fmla="*/ 9531 h 10000"/>
                <a:gd name="connsiteX17" fmla="*/ 6587 w 9994"/>
                <a:gd name="connsiteY17" fmla="*/ 10000 h 10000"/>
                <a:gd name="connsiteX18" fmla="*/ 8177 w 9994"/>
                <a:gd name="connsiteY18" fmla="*/ 9844 h 10000"/>
                <a:gd name="connsiteX19" fmla="*/ 9313 w 9994"/>
                <a:gd name="connsiteY19" fmla="*/ 9531 h 10000"/>
                <a:gd name="connsiteX20" fmla="*/ 9994 w 9994"/>
                <a:gd name="connsiteY20" fmla="*/ 9531 h 10000"/>
                <a:gd name="connsiteX21" fmla="*/ 9994 w 9994"/>
                <a:gd name="connsiteY21" fmla="*/ 9218 h 10000"/>
                <a:gd name="connsiteX22" fmla="*/ 9539 w 9994"/>
                <a:gd name="connsiteY22" fmla="*/ 8907 h 10000"/>
                <a:gd name="connsiteX23" fmla="*/ 8858 w 9994"/>
                <a:gd name="connsiteY23" fmla="*/ 8439 h 10000"/>
                <a:gd name="connsiteX24" fmla="*/ 7949 w 9994"/>
                <a:gd name="connsiteY24" fmla="*/ 7969 h 10000"/>
                <a:gd name="connsiteX25" fmla="*/ 8177 w 9994"/>
                <a:gd name="connsiteY25" fmla="*/ 7500 h 10000"/>
                <a:gd name="connsiteX26" fmla="*/ 8632 w 9994"/>
                <a:gd name="connsiteY26" fmla="*/ 7500 h 10000"/>
                <a:gd name="connsiteX27" fmla="*/ 8858 w 9994"/>
                <a:gd name="connsiteY27" fmla="*/ 6564 h 10000"/>
                <a:gd name="connsiteX28" fmla="*/ 7829 w 9994"/>
                <a:gd name="connsiteY28" fmla="*/ 5459 h 10000"/>
                <a:gd name="connsiteX29" fmla="*/ 7266 w 9994"/>
                <a:gd name="connsiteY29" fmla="*/ 5477 h 10000"/>
                <a:gd name="connsiteX30" fmla="*/ 7213 w 9994"/>
                <a:gd name="connsiteY30" fmla="*/ 6052 h 10000"/>
                <a:gd name="connsiteX31" fmla="*/ 6651 w 9994"/>
                <a:gd name="connsiteY31" fmla="*/ 6839 h 10000"/>
                <a:gd name="connsiteX32" fmla="*/ 5929 w 9994"/>
                <a:gd name="connsiteY32" fmla="*/ 6396 h 10000"/>
                <a:gd name="connsiteX33" fmla="*/ 5198 w 9994"/>
                <a:gd name="connsiteY33" fmla="*/ 6999 h 10000"/>
                <a:gd name="connsiteX34" fmla="*/ 3754 w 9994"/>
                <a:gd name="connsiteY34" fmla="*/ 7074 h 10000"/>
                <a:gd name="connsiteX35" fmla="*/ 9994 w 9994"/>
                <a:gd name="connsiteY35" fmla="*/ 0 h 10000"/>
                <a:gd name="connsiteX36" fmla="*/ 9539 w 9994"/>
                <a:gd name="connsiteY36" fmla="*/ 313 h 10000"/>
                <a:gd name="connsiteX37" fmla="*/ 8404 w 9994"/>
                <a:gd name="connsiteY37" fmla="*/ 781 h 10000"/>
                <a:gd name="connsiteX0" fmla="*/ 8409 w 10000"/>
                <a:gd name="connsiteY0" fmla="*/ 468 h 9687"/>
                <a:gd name="connsiteX1" fmla="*/ 2499 w 10000"/>
                <a:gd name="connsiteY1" fmla="*/ 468 h 9687"/>
                <a:gd name="connsiteX2" fmla="*/ 2272 w 10000"/>
                <a:gd name="connsiteY2" fmla="*/ 1405 h 9687"/>
                <a:gd name="connsiteX3" fmla="*/ 1591 w 10000"/>
                <a:gd name="connsiteY3" fmla="*/ 1405 h 9687"/>
                <a:gd name="connsiteX4" fmla="*/ 1591 w 10000"/>
                <a:gd name="connsiteY4" fmla="*/ 1875 h 9687"/>
                <a:gd name="connsiteX5" fmla="*/ 1364 w 10000"/>
                <a:gd name="connsiteY5" fmla="*/ 1718 h 9687"/>
                <a:gd name="connsiteX6" fmla="*/ 1137 w 10000"/>
                <a:gd name="connsiteY6" fmla="*/ 3593 h 9687"/>
                <a:gd name="connsiteX7" fmla="*/ 455 w 10000"/>
                <a:gd name="connsiteY7" fmla="*/ 3906 h 9687"/>
                <a:gd name="connsiteX8" fmla="*/ 227 w 10000"/>
                <a:gd name="connsiteY8" fmla="*/ 4686 h 9687"/>
                <a:gd name="connsiteX9" fmla="*/ 0 w 10000"/>
                <a:gd name="connsiteY9" fmla="*/ 5155 h 9687"/>
                <a:gd name="connsiteX10" fmla="*/ 681 w 10000"/>
                <a:gd name="connsiteY10" fmla="*/ 6093 h 9687"/>
                <a:gd name="connsiteX11" fmla="*/ 1137 w 10000"/>
                <a:gd name="connsiteY11" fmla="*/ 6718 h 9687"/>
                <a:gd name="connsiteX12" fmla="*/ 1817 w 10000"/>
                <a:gd name="connsiteY12" fmla="*/ 7500 h 9687"/>
                <a:gd name="connsiteX13" fmla="*/ 2727 w 10000"/>
                <a:gd name="connsiteY13" fmla="*/ 7812 h 9687"/>
                <a:gd name="connsiteX14" fmla="*/ 4091 w 10000"/>
                <a:gd name="connsiteY14" fmla="*/ 8750 h 9687"/>
                <a:gd name="connsiteX15" fmla="*/ 4546 w 10000"/>
                <a:gd name="connsiteY15" fmla="*/ 9218 h 9687"/>
                <a:gd name="connsiteX16" fmla="*/ 5682 w 10000"/>
                <a:gd name="connsiteY16" fmla="*/ 9218 h 9687"/>
                <a:gd name="connsiteX17" fmla="*/ 6591 w 10000"/>
                <a:gd name="connsiteY17" fmla="*/ 9687 h 9687"/>
                <a:gd name="connsiteX18" fmla="*/ 8182 w 10000"/>
                <a:gd name="connsiteY18" fmla="*/ 9531 h 9687"/>
                <a:gd name="connsiteX19" fmla="*/ 9319 w 10000"/>
                <a:gd name="connsiteY19" fmla="*/ 9218 h 9687"/>
                <a:gd name="connsiteX20" fmla="*/ 10000 w 10000"/>
                <a:gd name="connsiteY20" fmla="*/ 9218 h 9687"/>
                <a:gd name="connsiteX21" fmla="*/ 10000 w 10000"/>
                <a:gd name="connsiteY21" fmla="*/ 8905 h 9687"/>
                <a:gd name="connsiteX22" fmla="*/ 9545 w 10000"/>
                <a:gd name="connsiteY22" fmla="*/ 8594 h 9687"/>
                <a:gd name="connsiteX23" fmla="*/ 8863 w 10000"/>
                <a:gd name="connsiteY23" fmla="*/ 8126 h 9687"/>
                <a:gd name="connsiteX24" fmla="*/ 7954 w 10000"/>
                <a:gd name="connsiteY24" fmla="*/ 7656 h 9687"/>
                <a:gd name="connsiteX25" fmla="*/ 8182 w 10000"/>
                <a:gd name="connsiteY25" fmla="*/ 7187 h 9687"/>
                <a:gd name="connsiteX26" fmla="*/ 8637 w 10000"/>
                <a:gd name="connsiteY26" fmla="*/ 7187 h 9687"/>
                <a:gd name="connsiteX27" fmla="*/ 8863 w 10000"/>
                <a:gd name="connsiteY27" fmla="*/ 6251 h 9687"/>
                <a:gd name="connsiteX28" fmla="*/ 7834 w 10000"/>
                <a:gd name="connsiteY28" fmla="*/ 5146 h 9687"/>
                <a:gd name="connsiteX29" fmla="*/ 7270 w 10000"/>
                <a:gd name="connsiteY29" fmla="*/ 5164 h 9687"/>
                <a:gd name="connsiteX30" fmla="*/ 7217 w 10000"/>
                <a:gd name="connsiteY30" fmla="*/ 5739 h 9687"/>
                <a:gd name="connsiteX31" fmla="*/ 6655 w 10000"/>
                <a:gd name="connsiteY31" fmla="*/ 6526 h 9687"/>
                <a:gd name="connsiteX32" fmla="*/ 5933 w 10000"/>
                <a:gd name="connsiteY32" fmla="*/ 6083 h 9687"/>
                <a:gd name="connsiteX33" fmla="*/ 5201 w 10000"/>
                <a:gd name="connsiteY33" fmla="*/ 6686 h 9687"/>
                <a:gd name="connsiteX34" fmla="*/ 3756 w 10000"/>
                <a:gd name="connsiteY34" fmla="*/ 6761 h 9687"/>
                <a:gd name="connsiteX35" fmla="*/ 2591 w 10000"/>
                <a:gd name="connsiteY35" fmla="*/ 6518 h 9687"/>
                <a:gd name="connsiteX36" fmla="*/ 9545 w 10000"/>
                <a:gd name="connsiteY36" fmla="*/ 0 h 9687"/>
                <a:gd name="connsiteX37" fmla="*/ 8409 w 10000"/>
                <a:gd name="connsiteY37" fmla="*/ 468 h 9687"/>
                <a:gd name="connsiteX0" fmla="*/ 8409 w 10000"/>
                <a:gd name="connsiteY0" fmla="*/ 0 h 9517"/>
                <a:gd name="connsiteX1" fmla="*/ 2499 w 10000"/>
                <a:gd name="connsiteY1" fmla="*/ 0 h 9517"/>
                <a:gd name="connsiteX2" fmla="*/ 2272 w 10000"/>
                <a:gd name="connsiteY2" fmla="*/ 967 h 9517"/>
                <a:gd name="connsiteX3" fmla="*/ 1591 w 10000"/>
                <a:gd name="connsiteY3" fmla="*/ 967 h 9517"/>
                <a:gd name="connsiteX4" fmla="*/ 1591 w 10000"/>
                <a:gd name="connsiteY4" fmla="*/ 1453 h 9517"/>
                <a:gd name="connsiteX5" fmla="*/ 1364 w 10000"/>
                <a:gd name="connsiteY5" fmla="*/ 1291 h 9517"/>
                <a:gd name="connsiteX6" fmla="*/ 1137 w 10000"/>
                <a:gd name="connsiteY6" fmla="*/ 3226 h 9517"/>
                <a:gd name="connsiteX7" fmla="*/ 455 w 10000"/>
                <a:gd name="connsiteY7" fmla="*/ 3549 h 9517"/>
                <a:gd name="connsiteX8" fmla="*/ 227 w 10000"/>
                <a:gd name="connsiteY8" fmla="*/ 4354 h 9517"/>
                <a:gd name="connsiteX9" fmla="*/ 0 w 10000"/>
                <a:gd name="connsiteY9" fmla="*/ 4839 h 9517"/>
                <a:gd name="connsiteX10" fmla="*/ 681 w 10000"/>
                <a:gd name="connsiteY10" fmla="*/ 5807 h 9517"/>
                <a:gd name="connsiteX11" fmla="*/ 1137 w 10000"/>
                <a:gd name="connsiteY11" fmla="*/ 6452 h 9517"/>
                <a:gd name="connsiteX12" fmla="*/ 1817 w 10000"/>
                <a:gd name="connsiteY12" fmla="*/ 7259 h 9517"/>
                <a:gd name="connsiteX13" fmla="*/ 2727 w 10000"/>
                <a:gd name="connsiteY13" fmla="*/ 7581 h 9517"/>
                <a:gd name="connsiteX14" fmla="*/ 4091 w 10000"/>
                <a:gd name="connsiteY14" fmla="*/ 8550 h 9517"/>
                <a:gd name="connsiteX15" fmla="*/ 4546 w 10000"/>
                <a:gd name="connsiteY15" fmla="*/ 9033 h 9517"/>
                <a:gd name="connsiteX16" fmla="*/ 5682 w 10000"/>
                <a:gd name="connsiteY16" fmla="*/ 9033 h 9517"/>
                <a:gd name="connsiteX17" fmla="*/ 6591 w 10000"/>
                <a:gd name="connsiteY17" fmla="*/ 9517 h 9517"/>
                <a:gd name="connsiteX18" fmla="*/ 8182 w 10000"/>
                <a:gd name="connsiteY18" fmla="*/ 9356 h 9517"/>
                <a:gd name="connsiteX19" fmla="*/ 9319 w 10000"/>
                <a:gd name="connsiteY19" fmla="*/ 9033 h 9517"/>
                <a:gd name="connsiteX20" fmla="*/ 10000 w 10000"/>
                <a:gd name="connsiteY20" fmla="*/ 9033 h 9517"/>
                <a:gd name="connsiteX21" fmla="*/ 10000 w 10000"/>
                <a:gd name="connsiteY21" fmla="*/ 8710 h 9517"/>
                <a:gd name="connsiteX22" fmla="*/ 9545 w 10000"/>
                <a:gd name="connsiteY22" fmla="*/ 8389 h 9517"/>
                <a:gd name="connsiteX23" fmla="*/ 8863 w 10000"/>
                <a:gd name="connsiteY23" fmla="*/ 7906 h 9517"/>
                <a:gd name="connsiteX24" fmla="*/ 7954 w 10000"/>
                <a:gd name="connsiteY24" fmla="*/ 7420 h 9517"/>
                <a:gd name="connsiteX25" fmla="*/ 8182 w 10000"/>
                <a:gd name="connsiteY25" fmla="*/ 6936 h 9517"/>
                <a:gd name="connsiteX26" fmla="*/ 8637 w 10000"/>
                <a:gd name="connsiteY26" fmla="*/ 6936 h 9517"/>
                <a:gd name="connsiteX27" fmla="*/ 8863 w 10000"/>
                <a:gd name="connsiteY27" fmla="*/ 5970 h 9517"/>
                <a:gd name="connsiteX28" fmla="*/ 7834 w 10000"/>
                <a:gd name="connsiteY28" fmla="*/ 4829 h 9517"/>
                <a:gd name="connsiteX29" fmla="*/ 7270 w 10000"/>
                <a:gd name="connsiteY29" fmla="*/ 4848 h 9517"/>
                <a:gd name="connsiteX30" fmla="*/ 7217 w 10000"/>
                <a:gd name="connsiteY30" fmla="*/ 5441 h 9517"/>
                <a:gd name="connsiteX31" fmla="*/ 6655 w 10000"/>
                <a:gd name="connsiteY31" fmla="*/ 6254 h 9517"/>
                <a:gd name="connsiteX32" fmla="*/ 5933 w 10000"/>
                <a:gd name="connsiteY32" fmla="*/ 5797 h 9517"/>
                <a:gd name="connsiteX33" fmla="*/ 5201 w 10000"/>
                <a:gd name="connsiteY33" fmla="*/ 6419 h 9517"/>
                <a:gd name="connsiteX34" fmla="*/ 3756 w 10000"/>
                <a:gd name="connsiteY34" fmla="*/ 6496 h 9517"/>
                <a:gd name="connsiteX35" fmla="*/ 2591 w 10000"/>
                <a:gd name="connsiteY35" fmla="*/ 6246 h 9517"/>
                <a:gd name="connsiteX36" fmla="*/ 1928 w 10000"/>
                <a:gd name="connsiteY36" fmla="*/ 6175 h 9517"/>
                <a:gd name="connsiteX37" fmla="*/ 8409 w 10000"/>
                <a:gd name="connsiteY37" fmla="*/ 0 h 9517"/>
                <a:gd name="connsiteX0" fmla="*/ 1928 w 10000"/>
                <a:gd name="connsiteY0" fmla="*/ 6488 h 10000"/>
                <a:gd name="connsiteX1" fmla="*/ 2499 w 10000"/>
                <a:gd name="connsiteY1" fmla="*/ 0 h 10000"/>
                <a:gd name="connsiteX2" fmla="*/ 2272 w 10000"/>
                <a:gd name="connsiteY2" fmla="*/ 1016 h 10000"/>
                <a:gd name="connsiteX3" fmla="*/ 1591 w 10000"/>
                <a:gd name="connsiteY3" fmla="*/ 1016 h 10000"/>
                <a:gd name="connsiteX4" fmla="*/ 1591 w 10000"/>
                <a:gd name="connsiteY4" fmla="*/ 1527 h 10000"/>
                <a:gd name="connsiteX5" fmla="*/ 1364 w 10000"/>
                <a:gd name="connsiteY5" fmla="*/ 1357 h 10000"/>
                <a:gd name="connsiteX6" fmla="*/ 1137 w 10000"/>
                <a:gd name="connsiteY6" fmla="*/ 3390 h 10000"/>
                <a:gd name="connsiteX7" fmla="*/ 455 w 10000"/>
                <a:gd name="connsiteY7" fmla="*/ 3729 h 10000"/>
                <a:gd name="connsiteX8" fmla="*/ 227 w 10000"/>
                <a:gd name="connsiteY8" fmla="*/ 4575 h 10000"/>
                <a:gd name="connsiteX9" fmla="*/ 0 w 10000"/>
                <a:gd name="connsiteY9" fmla="*/ 5085 h 10000"/>
                <a:gd name="connsiteX10" fmla="*/ 681 w 10000"/>
                <a:gd name="connsiteY10" fmla="*/ 6102 h 10000"/>
                <a:gd name="connsiteX11" fmla="*/ 1137 w 10000"/>
                <a:gd name="connsiteY11" fmla="*/ 6779 h 10000"/>
                <a:gd name="connsiteX12" fmla="*/ 1817 w 10000"/>
                <a:gd name="connsiteY12" fmla="*/ 7627 h 10000"/>
                <a:gd name="connsiteX13" fmla="*/ 2727 w 10000"/>
                <a:gd name="connsiteY13" fmla="*/ 7966 h 10000"/>
                <a:gd name="connsiteX14" fmla="*/ 4091 w 10000"/>
                <a:gd name="connsiteY14" fmla="*/ 8984 h 10000"/>
                <a:gd name="connsiteX15" fmla="*/ 4546 w 10000"/>
                <a:gd name="connsiteY15" fmla="*/ 9491 h 10000"/>
                <a:gd name="connsiteX16" fmla="*/ 5682 w 10000"/>
                <a:gd name="connsiteY16" fmla="*/ 9491 h 10000"/>
                <a:gd name="connsiteX17" fmla="*/ 6591 w 10000"/>
                <a:gd name="connsiteY17" fmla="*/ 10000 h 10000"/>
                <a:gd name="connsiteX18" fmla="*/ 8182 w 10000"/>
                <a:gd name="connsiteY18" fmla="*/ 9831 h 10000"/>
                <a:gd name="connsiteX19" fmla="*/ 9319 w 10000"/>
                <a:gd name="connsiteY19" fmla="*/ 9491 h 10000"/>
                <a:gd name="connsiteX20" fmla="*/ 10000 w 10000"/>
                <a:gd name="connsiteY20" fmla="*/ 9491 h 10000"/>
                <a:gd name="connsiteX21" fmla="*/ 10000 w 10000"/>
                <a:gd name="connsiteY21" fmla="*/ 9152 h 10000"/>
                <a:gd name="connsiteX22" fmla="*/ 9545 w 10000"/>
                <a:gd name="connsiteY22" fmla="*/ 8815 h 10000"/>
                <a:gd name="connsiteX23" fmla="*/ 8863 w 10000"/>
                <a:gd name="connsiteY23" fmla="*/ 8307 h 10000"/>
                <a:gd name="connsiteX24" fmla="*/ 7954 w 10000"/>
                <a:gd name="connsiteY24" fmla="*/ 7797 h 10000"/>
                <a:gd name="connsiteX25" fmla="*/ 8182 w 10000"/>
                <a:gd name="connsiteY25" fmla="*/ 7288 h 10000"/>
                <a:gd name="connsiteX26" fmla="*/ 8637 w 10000"/>
                <a:gd name="connsiteY26" fmla="*/ 7288 h 10000"/>
                <a:gd name="connsiteX27" fmla="*/ 8863 w 10000"/>
                <a:gd name="connsiteY27" fmla="*/ 6273 h 10000"/>
                <a:gd name="connsiteX28" fmla="*/ 7834 w 10000"/>
                <a:gd name="connsiteY28" fmla="*/ 5074 h 10000"/>
                <a:gd name="connsiteX29" fmla="*/ 7270 w 10000"/>
                <a:gd name="connsiteY29" fmla="*/ 5094 h 10000"/>
                <a:gd name="connsiteX30" fmla="*/ 7217 w 10000"/>
                <a:gd name="connsiteY30" fmla="*/ 5717 h 10000"/>
                <a:gd name="connsiteX31" fmla="*/ 6655 w 10000"/>
                <a:gd name="connsiteY31" fmla="*/ 6571 h 10000"/>
                <a:gd name="connsiteX32" fmla="*/ 5933 w 10000"/>
                <a:gd name="connsiteY32" fmla="*/ 6091 h 10000"/>
                <a:gd name="connsiteX33" fmla="*/ 5201 w 10000"/>
                <a:gd name="connsiteY33" fmla="*/ 6745 h 10000"/>
                <a:gd name="connsiteX34" fmla="*/ 3756 w 10000"/>
                <a:gd name="connsiteY34" fmla="*/ 6826 h 10000"/>
                <a:gd name="connsiteX35" fmla="*/ 2591 w 10000"/>
                <a:gd name="connsiteY35" fmla="*/ 6563 h 10000"/>
                <a:gd name="connsiteX36" fmla="*/ 1928 w 10000"/>
                <a:gd name="connsiteY36" fmla="*/ 6488 h 10000"/>
                <a:gd name="connsiteX0" fmla="*/ 1928 w 10000"/>
                <a:gd name="connsiteY0" fmla="*/ 5472 h 8984"/>
                <a:gd name="connsiteX1" fmla="*/ 2272 w 10000"/>
                <a:gd name="connsiteY1" fmla="*/ 0 h 8984"/>
                <a:gd name="connsiteX2" fmla="*/ 1591 w 10000"/>
                <a:gd name="connsiteY2" fmla="*/ 0 h 8984"/>
                <a:gd name="connsiteX3" fmla="*/ 1591 w 10000"/>
                <a:gd name="connsiteY3" fmla="*/ 511 h 8984"/>
                <a:gd name="connsiteX4" fmla="*/ 1364 w 10000"/>
                <a:gd name="connsiteY4" fmla="*/ 341 h 8984"/>
                <a:gd name="connsiteX5" fmla="*/ 1137 w 10000"/>
                <a:gd name="connsiteY5" fmla="*/ 2374 h 8984"/>
                <a:gd name="connsiteX6" fmla="*/ 455 w 10000"/>
                <a:gd name="connsiteY6" fmla="*/ 2713 h 8984"/>
                <a:gd name="connsiteX7" fmla="*/ 227 w 10000"/>
                <a:gd name="connsiteY7" fmla="*/ 3559 h 8984"/>
                <a:gd name="connsiteX8" fmla="*/ 0 w 10000"/>
                <a:gd name="connsiteY8" fmla="*/ 4069 h 8984"/>
                <a:gd name="connsiteX9" fmla="*/ 681 w 10000"/>
                <a:gd name="connsiteY9" fmla="*/ 5086 h 8984"/>
                <a:gd name="connsiteX10" fmla="*/ 1137 w 10000"/>
                <a:gd name="connsiteY10" fmla="*/ 5763 h 8984"/>
                <a:gd name="connsiteX11" fmla="*/ 1817 w 10000"/>
                <a:gd name="connsiteY11" fmla="*/ 6611 h 8984"/>
                <a:gd name="connsiteX12" fmla="*/ 2727 w 10000"/>
                <a:gd name="connsiteY12" fmla="*/ 6950 h 8984"/>
                <a:gd name="connsiteX13" fmla="*/ 4091 w 10000"/>
                <a:gd name="connsiteY13" fmla="*/ 7968 h 8984"/>
                <a:gd name="connsiteX14" fmla="*/ 4546 w 10000"/>
                <a:gd name="connsiteY14" fmla="*/ 8475 h 8984"/>
                <a:gd name="connsiteX15" fmla="*/ 5682 w 10000"/>
                <a:gd name="connsiteY15" fmla="*/ 8475 h 8984"/>
                <a:gd name="connsiteX16" fmla="*/ 6591 w 10000"/>
                <a:gd name="connsiteY16" fmla="*/ 8984 h 8984"/>
                <a:gd name="connsiteX17" fmla="*/ 8182 w 10000"/>
                <a:gd name="connsiteY17" fmla="*/ 8815 h 8984"/>
                <a:gd name="connsiteX18" fmla="*/ 9319 w 10000"/>
                <a:gd name="connsiteY18" fmla="*/ 8475 h 8984"/>
                <a:gd name="connsiteX19" fmla="*/ 10000 w 10000"/>
                <a:gd name="connsiteY19" fmla="*/ 8475 h 8984"/>
                <a:gd name="connsiteX20" fmla="*/ 10000 w 10000"/>
                <a:gd name="connsiteY20" fmla="*/ 8136 h 8984"/>
                <a:gd name="connsiteX21" fmla="*/ 9545 w 10000"/>
                <a:gd name="connsiteY21" fmla="*/ 7799 h 8984"/>
                <a:gd name="connsiteX22" fmla="*/ 8863 w 10000"/>
                <a:gd name="connsiteY22" fmla="*/ 7291 h 8984"/>
                <a:gd name="connsiteX23" fmla="*/ 7954 w 10000"/>
                <a:gd name="connsiteY23" fmla="*/ 6781 h 8984"/>
                <a:gd name="connsiteX24" fmla="*/ 8182 w 10000"/>
                <a:gd name="connsiteY24" fmla="*/ 6272 h 8984"/>
                <a:gd name="connsiteX25" fmla="*/ 8637 w 10000"/>
                <a:gd name="connsiteY25" fmla="*/ 6272 h 8984"/>
                <a:gd name="connsiteX26" fmla="*/ 8863 w 10000"/>
                <a:gd name="connsiteY26" fmla="*/ 5257 h 8984"/>
                <a:gd name="connsiteX27" fmla="*/ 7834 w 10000"/>
                <a:gd name="connsiteY27" fmla="*/ 4058 h 8984"/>
                <a:gd name="connsiteX28" fmla="*/ 7270 w 10000"/>
                <a:gd name="connsiteY28" fmla="*/ 4078 h 8984"/>
                <a:gd name="connsiteX29" fmla="*/ 7217 w 10000"/>
                <a:gd name="connsiteY29" fmla="*/ 4701 h 8984"/>
                <a:gd name="connsiteX30" fmla="*/ 6655 w 10000"/>
                <a:gd name="connsiteY30" fmla="*/ 5555 h 8984"/>
                <a:gd name="connsiteX31" fmla="*/ 5933 w 10000"/>
                <a:gd name="connsiteY31" fmla="*/ 5075 h 8984"/>
                <a:gd name="connsiteX32" fmla="*/ 5201 w 10000"/>
                <a:gd name="connsiteY32" fmla="*/ 5729 h 8984"/>
                <a:gd name="connsiteX33" fmla="*/ 3756 w 10000"/>
                <a:gd name="connsiteY33" fmla="*/ 5810 h 8984"/>
                <a:gd name="connsiteX34" fmla="*/ 2591 w 10000"/>
                <a:gd name="connsiteY34" fmla="*/ 5547 h 8984"/>
                <a:gd name="connsiteX35" fmla="*/ 1928 w 10000"/>
                <a:gd name="connsiteY35" fmla="*/ 5472 h 8984"/>
                <a:gd name="connsiteX0" fmla="*/ 1928 w 10000"/>
                <a:gd name="connsiteY0" fmla="*/ 6091 h 10000"/>
                <a:gd name="connsiteX1" fmla="*/ 1591 w 10000"/>
                <a:gd name="connsiteY1" fmla="*/ 0 h 10000"/>
                <a:gd name="connsiteX2" fmla="*/ 1591 w 10000"/>
                <a:gd name="connsiteY2" fmla="*/ 569 h 10000"/>
                <a:gd name="connsiteX3" fmla="*/ 1364 w 10000"/>
                <a:gd name="connsiteY3" fmla="*/ 380 h 10000"/>
                <a:gd name="connsiteX4" fmla="*/ 1137 w 10000"/>
                <a:gd name="connsiteY4" fmla="*/ 2642 h 10000"/>
                <a:gd name="connsiteX5" fmla="*/ 455 w 10000"/>
                <a:gd name="connsiteY5" fmla="*/ 3020 h 10000"/>
                <a:gd name="connsiteX6" fmla="*/ 227 w 10000"/>
                <a:gd name="connsiteY6" fmla="*/ 3961 h 10000"/>
                <a:gd name="connsiteX7" fmla="*/ 0 w 10000"/>
                <a:gd name="connsiteY7" fmla="*/ 4529 h 10000"/>
                <a:gd name="connsiteX8" fmla="*/ 681 w 10000"/>
                <a:gd name="connsiteY8" fmla="*/ 5661 h 10000"/>
                <a:gd name="connsiteX9" fmla="*/ 1137 w 10000"/>
                <a:gd name="connsiteY9" fmla="*/ 6415 h 10000"/>
                <a:gd name="connsiteX10" fmla="*/ 1817 w 10000"/>
                <a:gd name="connsiteY10" fmla="*/ 7359 h 10000"/>
                <a:gd name="connsiteX11" fmla="*/ 2727 w 10000"/>
                <a:gd name="connsiteY11" fmla="*/ 7736 h 10000"/>
                <a:gd name="connsiteX12" fmla="*/ 4091 w 10000"/>
                <a:gd name="connsiteY12" fmla="*/ 8869 h 10000"/>
                <a:gd name="connsiteX13" fmla="*/ 4546 w 10000"/>
                <a:gd name="connsiteY13" fmla="*/ 9433 h 10000"/>
                <a:gd name="connsiteX14" fmla="*/ 5682 w 10000"/>
                <a:gd name="connsiteY14" fmla="*/ 9433 h 10000"/>
                <a:gd name="connsiteX15" fmla="*/ 6591 w 10000"/>
                <a:gd name="connsiteY15" fmla="*/ 10000 h 10000"/>
                <a:gd name="connsiteX16" fmla="*/ 8182 w 10000"/>
                <a:gd name="connsiteY16" fmla="*/ 9812 h 10000"/>
                <a:gd name="connsiteX17" fmla="*/ 9319 w 10000"/>
                <a:gd name="connsiteY17" fmla="*/ 9433 h 10000"/>
                <a:gd name="connsiteX18" fmla="*/ 10000 w 10000"/>
                <a:gd name="connsiteY18" fmla="*/ 9433 h 10000"/>
                <a:gd name="connsiteX19" fmla="*/ 10000 w 10000"/>
                <a:gd name="connsiteY19" fmla="*/ 9056 h 10000"/>
                <a:gd name="connsiteX20" fmla="*/ 9545 w 10000"/>
                <a:gd name="connsiteY20" fmla="*/ 8681 h 10000"/>
                <a:gd name="connsiteX21" fmla="*/ 8863 w 10000"/>
                <a:gd name="connsiteY21" fmla="*/ 8116 h 10000"/>
                <a:gd name="connsiteX22" fmla="*/ 7954 w 10000"/>
                <a:gd name="connsiteY22" fmla="*/ 7548 h 10000"/>
                <a:gd name="connsiteX23" fmla="*/ 8182 w 10000"/>
                <a:gd name="connsiteY23" fmla="*/ 6981 h 10000"/>
                <a:gd name="connsiteX24" fmla="*/ 8637 w 10000"/>
                <a:gd name="connsiteY24" fmla="*/ 6981 h 10000"/>
                <a:gd name="connsiteX25" fmla="*/ 8863 w 10000"/>
                <a:gd name="connsiteY25" fmla="*/ 5852 h 10000"/>
                <a:gd name="connsiteX26" fmla="*/ 7834 w 10000"/>
                <a:gd name="connsiteY26" fmla="*/ 4517 h 10000"/>
                <a:gd name="connsiteX27" fmla="*/ 7270 w 10000"/>
                <a:gd name="connsiteY27" fmla="*/ 4539 h 10000"/>
                <a:gd name="connsiteX28" fmla="*/ 7217 w 10000"/>
                <a:gd name="connsiteY28" fmla="*/ 5233 h 10000"/>
                <a:gd name="connsiteX29" fmla="*/ 6655 w 10000"/>
                <a:gd name="connsiteY29" fmla="*/ 6183 h 10000"/>
                <a:gd name="connsiteX30" fmla="*/ 5933 w 10000"/>
                <a:gd name="connsiteY30" fmla="*/ 5649 h 10000"/>
                <a:gd name="connsiteX31" fmla="*/ 5201 w 10000"/>
                <a:gd name="connsiteY31" fmla="*/ 6377 h 10000"/>
                <a:gd name="connsiteX32" fmla="*/ 3756 w 10000"/>
                <a:gd name="connsiteY32" fmla="*/ 6467 h 10000"/>
                <a:gd name="connsiteX33" fmla="*/ 2591 w 10000"/>
                <a:gd name="connsiteY33" fmla="*/ 6174 h 10000"/>
                <a:gd name="connsiteX34" fmla="*/ 1928 w 10000"/>
                <a:gd name="connsiteY34" fmla="*/ 6091 h 10000"/>
                <a:gd name="connsiteX0" fmla="*/ 1928 w 10000"/>
                <a:gd name="connsiteY0" fmla="*/ 5711 h 9620"/>
                <a:gd name="connsiteX1" fmla="*/ 1591 w 10000"/>
                <a:gd name="connsiteY1" fmla="*/ 189 h 9620"/>
                <a:gd name="connsiteX2" fmla="*/ 1364 w 10000"/>
                <a:gd name="connsiteY2" fmla="*/ 0 h 9620"/>
                <a:gd name="connsiteX3" fmla="*/ 1137 w 10000"/>
                <a:gd name="connsiteY3" fmla="*/ 2262 h 9620"/>
                <a:gd name="connsiteX4" fmla="*/ 455 w 10000"/>
                <a:gd name="connsiteY4" fmla="*/ 2640 h 9620"/>
                <a:gd name="connsiteX5" fmla="*/ 227 w 10000"/>
                <a:gd name="connsiteY5" fmla="*/ 3581 h 9620"/>
                <a:gd name="connsiteX6" fmla="*/ 0 w 10000"/>
                <a:gd name="connsiteY6" fmla="*/ 4149 h 9620"/>
                <a:gd name="connsiteX7" fmla="*/ 681 w 10000"/>
                <a:gd name="connsiteY7" fmla="*/ 5281 h 9620"/>
                <a:gd name="connsiteX8" fmla="*/ 1137 w 10000"/>
                <a:gd name="connsiteY8" fmla="*/ 6035 h 9620"/>
                <a:gd name="connsiteX9" fmla="*/ 1817 w 10000"/>
                <a:gd name="connsiteY9" fmla="*/ 6979 h 9620"/>
                <a:gd name="connsiteX10" fmla="*/ 2727 w 10000"/>
                <a:gd name="connsiteY10" fmla="*/ 7356 h 9620"/>
                <a:gd name="connsiteX11" fmla="*/ 4091 w 10000"/>
                <a:gd name="connsiteY11" fmla="*/ 8489 h 9620"/>
                <a:gd name="connsiteX12" fmla="*/ 4546 w 10000"/>
                <a:gd name="connsiteY12" fmla="*/ 9053 h 9620"/>
                <a:gd name="connsiteX13" fmla="*/ 5682 w 10000"/>
                <a:gd name="connsiteY13" fmla="*/ 9053 h 9620"/>
                <a:gd name="connsiteX14" fmla="*/ 6591 w 10000"/>
                <a:gd name="connsiteY14" fmla="*/ 9620 h 9620"/>
                <a:gd name="connsiteX15" fmla="*/ 8182 w 10000"/>
                <a:gd name="connsiteY15" fmla="*/ 9432 h 9620"/>
                <a:gd name="connsiteX16" fmla="*/ 9319 w 10000"/>
                <a:gd name="connsiteY16" fmla="*/ 9053 h 9620"/>
                <a:gd name="connsiteX17" fmla="*/ 10000 w 10000"/>
                <a:gd name="connsiteY17" fmla="*/ 9053 h 9620"/>
                <a:gd name="connsiteX18" fmla="*/ 10000 w 10000"/>
                <a:gd name="connsiteY18" fmla="*/ 8676 h 9620"/>
                <a:gd name="connsiteX19" fmla="*/ 9545 w 10000"/>
                <a:gd name="connsiteY19" fmla="*/ 8301 h 9620"/>
                <a:gd name="connsiteX20" fmla="*/ 8863 w 10000"/>
                <a:gd name="connsiteY20" fmla="*/ 7736 h 9620"/>
                <a:gd name="connsiteX21" fmla="*/ 7954 w 10000"/>
                <a:gd name="connsiteY21" fmla="*/ 7168 h 9620"/>
                <a:gd name="connsiteX22" fmla="*/ 8182 w 10000"/>
                <a:gd name="connsiteY22" fmla="*/ 6601 h 9620"/>
                <a:gd name="connsiteX23" fmla="*/ 8637 w 10000"/>
                <a:gd name="connsiteY23" fmla="*/ 6601 h 9620"/>
                <a:gd name="connsiteX24" fmla="*/ 8863 w 10000"/>
                <a:gd name="connsiteY24" fmla="*/ 5472 h 9620"/>
                <a:gd name="connsiteX25" fmla="*/ 7834 w 10000"/>
                <a:gd name="connsiteY25" fmla="*/ 4137 h 9620"/>
                <a:gd name="connsiteX26" fmla="*/ 7270 w 10000"/>
                <a:gd name="connsiteY26" fmla="*/ 4159 h 9620"/>
                <a:gd name="connsiteX27" fmla="*/ 7217 w 10000"/>
                <a:gd name="connsiteY27" fmla="*/ 4853 h 9620"/>
                <a:gd name="connsiteX28" fmla="*/ 6655 w 10000"/>
                <a:gd name="connsiteY28" fmla="*/ 5803 h 9620"/>
                <a:gd name="connsiteX29" fmla="*/ 5933 w 10000"/>
                <a:gd name="connsiteY29" fmla="*/ 5269 h 9620"/>
                <a:gd name="connsiteX30" fmla="*/ 5201 w 10000"/>
                <a:gd name="connsiteY30" fmla="*/ 5997 h 9620"/>
                <a:gd name="connsiteX31" fmla="*/ 3756 w 10000"/>
                <a:gd name="connsiteY31" fmla="*/ 6087 h 9620"/>
                <a:gd name="connsiteX32" fmla="*/ 2591 w 10000"/>
                <a:gd name="connsiteY32" fmla="*/ 5794 h 9620"/>
                <a:gd name="connsiteX33" fmla="*/ 1928 w 10000"/>
                <a:gd name="connsiteY33" fmla="*/ 5711 h 9620"/>
                <a:gd name="connsiteX0" fmla="*/ 1928 w 10000"/>
                <a:gd name="connsiteY0" fmla="*/ 5741 h 9804"/>
                <a:gd name="connsiteX1" fmla="*/ 1591 w 10000"/>
                <a:gd name="connsiteY1" fmla="*/ 0 h 9804"/>
                <a:gd name="connsiteX2" fmla="*/ 1137 w 10000"/>
                <a:gd name="connsiteY2" fmla="*/ 2155 h 9804"/>
                <a:gd name="connsiteX3" fmla="*/ 455 w 10000"/>
                <a:gd name="connsiteY3" fmla="*/ 2548 h 9804"/>
                <a:gd name="connsiteX4" fmla="*/ 227 w 10000"/>
                <a:gd name="connsiteY4" fmla="*/ 3526 h 9804"/>
                <a:gd name="connsiteX5" fmla="*/ 0 w 10000"/>
                <a:gd name="connsiteY5" fmla="*/ 4117 h 9804"/>
                <a:gd name="connsiteX6" fmla="*/ 681 w 10000"/>
                <a:gd name="connsiteY6" fmla="*/ 5294 h 9804"/>
                <a:gd name="connsiteX7" fmla="*/ 1137 w 10000"/>
                <a:gd name="connsiteY7" fmla="*/ 6077 h 9804"/>
                <a:gd name="connsiteX8" fmla="*/ 1817 w 10000"/>
                <a:gd name="connsiteY8" fmla="*/ 7059 h 9804"/>
                <a:gd name="connsiteX9" fmla="*/ 2727 w 10000"/>
                <a:gd name="connsiteY9" fmla="*/ 7451 h 9804"/>
                <a:gd name="connsiteX10" fmla="*/ 4091 w 10000"/>
                <a:gd name="connsiteY10" fmla="*/ 8628 h 9804"/>
                <a:gd name="connsiteX11" fmla="*/ 4546 w 10000"/>
                <a:gd name="connsiteY11" fmla="*/ 9215 h 9804"/>
                <a:gd name="connsiteX12" fmla="*/ 5682 w 10000"/>
                <a:gd name="connsiteY12" fmla="*/ 9215 h 9804"/>
                <a:gd name="connsiteX13" fmla="*/ 6591 w 10000"/>
                <a:gd name="connsiteY13" fmla="*/ 9804 h 9804"/>
                <a:gd name="connsiteX14" fmla="*/ 8182 w 10000"/>
                <a:gd name="connsiteY14" fmla="*/ 9609 h 9804"/>
                <a:gd name="connsiteX15" fmla="*/ 9319 w 10000"/>
                <a:gd name="connsiteY15" fmla="*/ 9215 h 9804"/>
                <a:gd name="connsiteX16" fmla="*/ 10000 w 10000"/>
                <a:gd name="connsiteY16" fmla="*/ 9215 h 9804"/>
                <a:gd name="connsiteX17" fmla="*/ 10000 w 10000"/>
                <a:gd name="connsiteY17" fmla="*/ 8823 h 9804"/>
                <a:gd name="connsiteX18" fmla="*/ 9545 w 10000"/>
                <a:gd name="connsiteY18" fmla="*/ 8433 h 9804"/>
                <a:gd name="connsiteX19" fmla="*/ 8863 w 10000"/>
                <a:gd name="connsiteY19" fmla="*/ 7846 h 9804"/>
                <a:gd name="connsiteX20" fmla="*/ 7954 w 10000"/>
                <a:gd name="connsiteY20" fmla="*/ 7255 h 9804"/>
                <a:gd name="connsiteX21" fmla="*/ 8182 w 10000"/>
                <a:gd name="connsiteY21" fmla="*/ 6666 h 9804"/>
                <a:gd name="connsiteX22" fmla="*/ 8637 w 10000"/>
                <a:gd name="connsiteY22" fmla="*/ 6666 h 9804"/>
                <a:gd name="connsiteX23" fmla="*/ 8863 w 10000"/>
                <a:gd name="connsiteY23" fmla="*/ 5492 h 9804"/>
                <a:gd name="connsiteX24" fmla="*/ 7834 w 10000"/>
                <a:gd name="connsiteY24" fmla="*/ 4104 h 9804"/>
                <a:gd name="connsiteX25" fmla="*/ 7270 w 10000"/>
                <a:gd name="connsiteY25" fmla="*/ 4127 h 9804"/>
                <a:gd name="connsiteX26" fmla="*/ 7217 w 10000"/>
                <a:gd name="connsiteY26" fmla="*/ 4849 h 9804"/>
                <a:gd name="connsiteX27" fmla="*/ 6655 w 10000"/>
                <a:gd name="connsiteY27" fmla="*/ 5836 h 9804"/>
                <a:gd name="connsiteX28" fmla="*/ 5933 w 10000"/>
                <a:gd name="connsiteY28" fmla="*/ 5281 h 9804"/>
                <a:gd name="connsiteX29" fmla="*/ 5201 w 10000"/>
                <a:gd name="connsiteY29" fmla="*/ 6038 h 9804"/>
                <a:gd name="connsiteX30" fmla="*/ 3756 w 10000"/>
                <a:gd name="connsiteY30" fmla="*/ 6131 h 9804"/>
                <a:gd name="connsiteX31" fmla="*/ 2591 w 10000"/>
                <a:gd name="connsiteY31" fmla="*/ 5827 h 9804"/>
                <a:gd name="connsiteX32" fmla="*/ 1928 w 10000"/>
                <a:gd name="connsiteY32" fmla="*/ 5741 h 9804"/>
                <a:gd name="connsiteX0" fmla="*/ 1928 w 10000"/>
                <a:gd name="connsiteY0" fmla="*/ 3658 h 7802"/>
                <a:gd name="connsiteX1" fmla="*/ 1137 w 10000"/>
                <a:gd name="connsiteY1" fmla="*/ 0 h 7802"/>
                <a:gd name="connsiteX2" fmla="*/ 455 w 10000"/>
                <a:gd name="connsiteY2" fmla="*/ 401 h 7802"/>
                <a:gd name="connsiteX3" fmla="*/ 227 w 10000"/>
                <a:gd name="connsiteY3" fmla="*/ 1398 h 7802"/>
                <a:gd name="connsiteX4" fmla="*/ 0 w 10000"/>
                <a:gd name="connsiteY4" fmla="*/ 2001 h 7802"/>
                <a:gd name="connsiteX5" fmla="*/ 681 w 10000"/>
                <a:gd name="connsiteY5" fmla="*/ 3202 h 7802"/>
                <a:gd name="connsiteX6" fmla="*/ 1137 w 10000"/>
                <a:gd name="connsiteY6" fmla="*/ 4000 h 7802"/>
                <a:gd name="connsiteX7" fmla="*/ 1817 w 10000"/>
                <a:gd name="connsiteY7" fmla="*/ 5002 h 7802"/>
                <a:gd name="connsiteX8" fmla="*/ 2727 w 10000"/>
                <a:gd name="connsiteY8" fmla="*/ 5402 h 7802"/>
                <a:gd name="connsiteX9" fmla="*/ 4091 w 10000"/>
                <a:gd name="connsiteY9" fmla="*/ 6602 h 7802"/>
                <a:gd name="connsiteX10" fmla="*/ 4546 w 10000"/>
                <a:gd name="connsiteY10" fmla="*/ 7201 h 7802"/>
                <a:gd name="connsiteX11" fmla="*/ 5682 w 10000"/>
                <a:gd name="connsiteY11" fmla="*/ 7201 h 7802"/>
                <a:gd name="connsiteX12" fmla="*/ 6591 w 10000"/>
                <a:gd name="connsiteY12" fmla="*/ 7802 h 7802"/>
                <a:gd name="connsiteX13" fmla="*/ 8182 w 10000"/>
                <a:gd name="connsiteY13" fmla="*/ 7603 h 7802"/>
                <a:gd name="connsiteX14" fmla="*/ 9319 w 10000"/>
                <a:gd name="connsiteY14" fmla="*/ 7201 h 7802"/>
                <a:gd name="connsiteX15" fmla="*/ 10000 w 10000"/>
                <a:gd name="connsiteY15" fmla="*/ 7201 h 7802"/>
                <a:gd name="connsiteX16" fmla="*/ 10000 w 10000"/>
                <a:gd name="connsiteY16" fmla="*/ 6801 h 7802"/>
                <a:gd name="connsiteX17" fmla="*/ 9545 w 10000"/>
                <a:gd name="connsiteY17" fmla="*/ 6404 h 7802"/>
                <a:gd name="connsiteX18" fmla="*/ 8863 w 10000"/>
                <a:gd name="connsiteY18" fmla="*/ 5805 h 7802"/>
                <a:gd name="connsiteX19" fmla="*/ 7954 w 10000"/>
                <a:gd name="connsiteY19" fmla="*/ 5202 h 7802"/>
                <a:gd name="connsiteX20" fmla="*/ 8182 w 10000"/>
                <a:gd name="connsiteY20" fmla="*/ 4601 h 7802"/>
                <a:gd name="connsiteX21" fmla="*/ 8637 w 10000"/>
                <a:gd name="connsiteY21" fmla="*/ 4601 h 7802"/>
                <a:gd name="connsiteX22" fmla="*/ 8863 w 10000"/>
                <a:gd name="connsiteY22" fmla="*/ 3404 h 7802"/>
                <a:gd name="connsiteX23" fmla="*/ 7834 w 10000"/>
                <a:gd name="connsiteY23" fmla="*/ 1988 h 7802"/>
                <a:gd name="connsiteX24" fmla="*/ 7270 w 10000"/>
                <a:gd name="connsiteY24" fmla="*/ 2012 h 7802"/>
                <a:gd name="connsiteX25" fmla="*/ 7217 w 10000"/>
                <a:gd name="connsiteY25" fmla="*/ 2748 h 7802"/>
                <a:gd name="connsiteX26" fmla="*/ 6655 w 10000"/>
                <a:gd name="connsiteY26" fmla="*/ 3755 h 7802"/>
                <a:gd name="connsiteX27" fmla="*/ 5933 w 10000"/>
                <a:gd name="connsiteY27" fmla="*/ 3189 h 7802"/>
                <a:gd name="connsiteX28" fmla="*/ 5201 w 10000"/>
                <a:gd name="connsiteY28" fmla="*/ 3961 h 7802"/>
                <a:gd name="connsiteX29" fmla="*/ 3756 w 10000"/>
                <a:gd name="connsiteY29" fmla="*/ 4056 h 7802"/>
                <a:gd name="connsiteX30" fmla="*/ 2591 w 10000"/>
                <a:gd name="connsiteY30" fmla="*/ 3745 h 7802"/>
                <a:gd name="connsiteX31" fmla="*/ 1928 w 10000"/>
                <a:gd name="connsiteY31" fmla="*/ 3658 h 7802"/>
                <a:gd name="connsiteX0" fmla="*/ 1928 w 10000"/>
                <a:gd name="connsiteY0" fmla="*/ 4279 h 9590"/>
                <a:gd name="connsiteX1" fmla="*/ 455 w 10000"/>
                <a:gd name="connsiteY1" fmla="*/ 104 h 9590"/>
                <a:gd name="connsiteX2" fmla="*/ 227 w 10000"/>
                <a:gd name="connsiteY2" fmla="*/ 1382 h 9590"/>
                <a:gd name="connsiteX3" fmla="*/ 0 w 10000"/>
                <a:gd name="connsiteY3" fmla="*/ 2155 h 9590"/>
                <a:gd name="connsiteX4" fmla="*/ 681 w 10000"/>
                <a:gd name="connsiteY4" fmla="*/ 3694 h 9590"/>
                <a:gd name="connsiteX5" fmla="*/ 1137 w 10000"/>
                <a:gd name="connsiteY5" fmla="*/ 4717 h 9590"/>
                <a:gd name="connsiteX6" fmla="*/ 1817 w 10000"/>
                <a:gd name="connsiteY6" fmla="*/ 6001 h 9590"/>
                <a:gd name="connsiteX7" fmla="*/ 2727 w 10000"/>
                <a:gd name="connsiteY7" fmla="*/ 6514 h 9590"/>
                <a:gd name="connsiteX8" fmla="*/ 4091 w 10000"/>
                <a:gd name="connsiteY8" fmla="*/ 8052 h 9590"/>
                <a:gd name="connsiteX9" fmla="*/ 4546 w 10000"/>
                <a:gd name="connsiteY9" fmla="*/ 8820 h 9590"/>
                <a:gd name="connsiteX10" fmla="*/ 5682 w 10000"/>
                <a:gd name="connsiteY10" fmla="*/ 8820 h 9590"/>
                <a:gd name="connsiteX11" fmla="*/ 6591 w 10000"/>
                <a:gd name="connsiteY11" fmla="*/ 9590 h 9590"/>
                <a:gd name="connsiteX12" fmla="*/ 8182 w 10000"/>
                <a:gd name="connsiteY12" fmla="*/ 9335 h 9590"/>
                <a:gd name="connsiteX13" fmla="*/ 9319 w 10000"/>
                <a:gd name="connsiteY13" fmla="*/ 8820 h 9590"/>
                <a:gd name="connsiteX14" fmla="*/ 10000 w 10000"/>
                <a:gd name="connsiteY14" fmla="*/ 8820 h 9590"/>
                <a:gd name="connsiteX15" fmla="*/ 10000 w 10000"/>
                <a:gd name="connsiteY15" fmla="*/ 8307 h 9590"/>
                <a:gd name="connsiteX16" fmla="*/ 9545 w 10000"/>
                <a:gd name="connsiteY16" fmla="*/ 7798 h 9590"/>
                <a:gd name="connsiteX17" fmla="*/ 8863 w 10000"/>
                <a:gd name="connsiteY17" fmla="*/ 7030 h 9590"/>
                <a:gd name="connsiteX18" fmla="*/ 7954 w 10000"/>
                <a:gd name="connsiteY18" fmla="*/ 6258 h 9590"/>
                <a:gd name="connsiteX19" fmla="*/ 8182 w 10000"/>
                <a:gd name="connsiteY19" fmla="*/ 5487 h 9590"/>
                <a:gd name="connsiteX20" fmla="*/ 8637 w 10000"/>
                <a:gd name="connsiteY20" fmla="*/ 5487 h 9590"/>
                <a:gd name="connsiteX21" fmla="*/ 8863 w 10000"/>
                <a:gd name="connsiteY21" fmla="*/ 3953 h 9590"/>
                <a:gd name="connsiteX22" fmla="*/ 7834 w 10000"/>
                <a:gd name="connsiteY22" fmla="*/ 2138 h 9590"/>
                <a:gd name="connsiteX23" fmla="*/ 7270 w 10000"/>
                <a:gd name="connsiteY23" fmla="*/ 2169 h 9590"/>
                <a:gd name="connsiteX24" fmla="*/ 7217 w 10000"/>
                <a:gd name="connsiteY24" fmla="*/ 3112 h 9590"/>
                <a:gd name="connsiteX25" fmla="*/ 6655 w 10000"/>
                <a:gd name="connsiteY25" fmla="*/ 4403 h 9590"/>
                <a:gd name="connsiteX26" fmla="*/ 5933 w 10000"/>
                <a:gd name="connsiteY26" fmla="*/ 3677 h 9590"/>
                <a:gd name="connsiteX27" fmla="*/ 5201 w 10000"/>
                <a:gd name="connsiteY27" fmla="*/ 4667 h 9590"/>
                <a:gd name="connsiteX28" fmla="*/ 3756 w 10000"/>
                <a:gd name="connsiteY28" fmla="*/ 4789 h 9590"/>
                <a:gd name="connsiteX29" fmla="*/ 2591 w 10000"/>
                <a:gd name="connsiteY29" fmla="*/ 4390 h 9590"/>
                <a:gd name="connsiteX30" fmla="*/ 1928 w 10000"/>
                <a:gd name="connsiteY30" fmla="*/ 4279 h 9590"/>
                <a:gd name="connsiteX0" fmla="*/ 1928 w 10000"/>
                <a:gd name="connsiteY0" fmla="*/ 3021 h 8559"/>
                <a:gd name="connsiteX1" fmla="*/ 227 w 10000"/>
                <a:gd name="connsiteY1" fmla="*/ 0 h 8559"/>
                <a:gd name="connsiteX2" fmla="*/ 0 w 10000"/>
                <a:gd name="connsiteY2" fmla="*/ 806 h 8559"/>
                <a:gd name="connsiteX3" fmla="*/ 681 w 10000"/>
                <a:gd name="connsiteY3" fmla="*/ 2411 h 8559"/>
                <a:gd name="connsiteX4" fmla="*/ 1137 w 10000"/>
                <a:gd name="connsiteY4" fmla="*/ 3478 h 8559"/>
                <a:gd name="connsiteX5" fmla="*/ 1817 w 10000"/>
                <a:gd name="connsiteY5" fmla="*/ 4817 h 8559"/>
                <a:gd name="connsiteX6" fmla="*/ 2727 w 10000"/>
                <a:gd name="connsiteY6" fmla="*/ 5351 h 8559"/>
                <a:gd name="connsiteX7" fmla="*/ 4091 w 10000"/>
                <a:gd name="connsiteY7" fmla="*/ 6955 h 8559"/>
                <a:gd name="connsiteX8" fmla="*/ 4546 w 10000"/>
                <a:gd name="connsiteY8" fmla="*/ 7756 h 8559"/>
                <a:gd name="connsiteX9" fmla="*/ 5682 w 10000"/>
                <a:gd name="connsiteY9" fmla="*/ 7756 h 8559"/>
                <a:gd name="connsiteX10" fmla="*/ 6591 w 10000"/>
                <a:gd name="connsiteY10" fmla="*/ 8559 h 8559"/>
                <a:gd name="connsiteX11" fmla="*/ 8182 w 10000"/>
                <a:gd name="connsiteY11" fmla="*/ 8293 h 8559"/>
                <a:gd name="connsiteX12" fmla="*/ 9319 w 10000"/>
                <a:gd name="connsiteY12" fmla="*/ 7756 h 8559"/>
                <a:gd name="connsiteX13" fmla="*/ 10000 w 10000"/>
                <a:gd name="connsiteY13" fmla="*/ 7756 h 8559"/>
                <a:gd name="connsiteX14" fmla="*/ 10000 w 10000"/>
                <a:gd name="connsiteY14" fmla="*/ 7221 h 8559"/>
                <a:gd name="connsiteX15" fmla="*/ 9545 w 10000"/>
                <a:gd name="connsiteY15" fmla="*/ 6690 h 8559"/>
                <a:gd name="connsiteX16" fmla="*/ 8863 w 10000"/>
                <a:gd name="connsiteY16" fmla="*/ 5890 h 8559"/>
                <a:gd name="connsiteX17" fmla="*/ 7954 w 10000"/>
                <a:gd name="connsiteY17" fmla="*/ 5085 h 8559"/>
                <a:gd name="connsiteX18" fmla="*/ 8182 w 10000"/>
                <a:gd name="connsiteY18" fmla="*/ 4281 h 8559"/>
                <a:gd name="connsiteX19" fmla="*/ 8637 w 10000"/>
                <a:gd name="connsiteY19" fmla="*/ 4281 h 8559"/>
                <a:gd name="connsiteX20" fmla="*/ 8863 w 10000"/>
                <a:gd name="connsiteY20" fmla="*/ 2681 h 8559"/>
                <a:gd name="connsiteX21" fmla="*/ 7834 w 10000"/>
                <a:gd name="connsiteY21" fmla="*/ 788 h 8559"/>
                <a:gd name="connsiteX22" fmla="*/ 7270 w 10000"/>
                <a:gd name="connsiteY22" fmla="*/ 821 h 8559"/>
                <a:gd name="connsiteX23" fmla="*/ 7217 w 10000"/>
                <a:gd name="connsiteY23" fmla="*/ 1804 h 8559"/>
                <a:gd name="connsiteX24" fmla="*/ 6655 w 10000"/>
                <a:gd name="connsiteY24" fmla="*/ 3150 h 8559"/>
                <a:gd name="connsiteX25" fmla="*/ 5933 w 10000"/>
                <a:gd name="connsiteY25" fmla="*/ 2393 h 8559"/>
                <a:gd name="connsiteX26" fmla="*/ 5201 w 10000"/>
                <a:gd name="connsiteY26" fmla="*/ 3426 h 8559"/>
                <a:gd name="connsiteX27" fmla="*/ 3756 w 10000"/>
                <a:gd name="connsiteY27" fmla="*/ 3553 h 8559"/>
                <a:gd name="connsiteX28" fmla="*/ 2591 w 10000"/>
                <a:gd name="connsiteY28" fmla="*/ 3137 h 8559"/>
                <a:gd name="connsiteX29" fmla="*/ 1928 w 10000"/>
                <a:gd name="connsiteY29" fmla="*/ 3021 h 8559"/>
                <a:gd name="connsiteX0" fmla="*/ 1967 w 10039"/>
                <a:gd name="connsiteY0" fmla="*/ 2666 h 9136"/>
                <a:gd name="connsiteX1" fmla="*/ 39 w 10039"/>
                <a:gd name="connsiteY1" fmla="*/ 78 h 9136"/>
                <a:gd name="connsiteX2" fmla="*/ 720 w 10039"/>
                <a:gd name="connsiteY2" fmla="*/ 1953 h 9136"/>
                <a:gd name="connsiteX3" fmla="*/ 1176 w 10039"/>
                <a:gd name="connsiteY3" fmla="*/ 3200 h 9136"/>
                <a:gd name="connsiteX4" fmla="*/ 1856 w 10039"/>
                <a:gd name="connsiteY4" fmla="*/ 4764 h 9136"/>
                <a:gd name="connsiteX5" fmla="*/ 2766 w 10039"/>
                <a:gd name="connsiteY5" fmla="*/ 5388 h 9136"/>
                <a:gd name="connsiteX6" fmla="*/ 4130 w 10039"/>
                <a:gd name="connsiteY6" fmla="*/ 7262 h 9136"/>
                <a:gd name="connsiteX7" fmla="*/ 4585 w 10039"/>
                <a:gd name="connsiteY7" fmla="*/ 8198 h 9136"/>
                <a:gd name="connsiteX8" fmla="*/ 5721 w 10039"/>
                <a:gd name="connsiteY8" fmla="*/ 8198 h 9136"/>
                <a:gd name="connsiteX9" fmla="*/ 6630 w 10039"/>
                <a:gd name="connsiteY9" fmla="*/ 9136 h 9136"/>
                <a:gd name="connsiteX10" fmla="*/ 8221 w 10039"/>
                <a:gd name="connsiteY10" fmla="*/ 8825 h 9136"/>
                <a:gd name="connsiteX11" fmla="*/ 9358 w 10039"/>
                <a:gd name="connsiteY11" fmla="*/ 8198 h 9136"/>
                <a:gd name="connsiteX12" fmla="*/ 10039 w 10039"/>
                <a:gd name="connsiteY12" fmla="*/ 8198 h 9136"/>
                <a:gd name="connsiteX13" fmla="*/ 10039 w 10039"/>
                <a:gd name="connsiteY13" fmla="*/ 7573 h 9136"/>
                <a:gd name="connsiteX14" fmla="*/ 9584 w 10039"/>
                <a:gd name="connsiteY14" fmla="*/ 6952 h 9136"/>
                <a:gd name="connsiteX15" fmla="*/ 8902 w 10039"/>
                <a:gd name="connsiteY15" fmla="*/ 6018 h 9136"/>
                <a:gd name="connsiteX16" fmla="*/ 7993 w 10039"/>
                <a:gd name="connsiteY16" fmla="*/ 5077 h 9136"/>
                <a:gd name="connsiteX17" fmla="*/ 8221 w 10039"/>
                <a:gd name="connsiteY17" fmla="*/ 4138 h 9136"/>
                <a:gd name="connsiteX18" fmla="*/ 8676 w 10039"/>
                <a:gd name="connsiteY18" fmla="*/ 4138 h 9136"/>
                <a:gd name="connsiteX19" fmla="*/ 8902 w 10039"/>
                <a:gd name="connsiteY19" fmla="*/ 2268 h 9136"/>
                <a:gd name="connsiteX20" fmla="*/ 7873 w 10039"/>
                <a:gd name="connsiteY20" fmla="*/ 57 h 9136"/>
                <a:gd name="connsiteX21" fmla="*/ 7309 w 10039"/>
                <a:gd name="connsiteY21" fmla="*/ 95 h 9136"/>
                <a:gd name="connsiteX22" fmla="*/ 7256 w 10039"/>
                <a:gd name="connsiteY22" fmla="*/ 1244 h 9136"/>
                <a:gd name="connsiteX23" fmla="*/ 6694 w 10039"/>
                <a:gd name="connsiteY23" fmla="*/ 2816 h 9136"/>
                <a:gd name="connsiteX24" fmla="*/ 5972 w 10039"/>
                <a:gd name="connsiteY24" fmla="*/ 1932 h 9136"/>
                <a:gd name="connsiteX25" fmla="*/ 5240 w 10039"/>
                <a:gd name="connsiteY25" fmla="*/ 3139 h 9136"/>
                <a:gd name="connsiteX26" fmla="*/ 3795 w 10039"/>
                <a:gd name="connsiteY26" fmla="*/ 3287 h 9136"/>
                <a:gd name="connsiteX27" fmla="*/ 2630 w 10039"/>
                <a:gd name="connsiteY27" fmla="*/ 2801 h 9136"/>
                <a:gd name="connsiteX28" fmla="*/ 1967 w 10039"/>
                <a:gd name="connsiteY28" fmla="*/ 2666 h 9136"/>
                <a:gd name="connsiteX0" fmla="*/ 1267 w 9308"/>
                <a:gd name="connsiteY0" fmla="*/ 2917 h 9999"/>
                <a:gd name="connsiteX1" fmla="*/ 25 w 9308"/>
                <a:gd name="connsiteY1" fmla="*/ 2137 h 9999"/>
                <a:gd name="connsiteX2" fmla="*/ 479 w 9308"/>
                <a:gd name="connsiteY2" fmla="*/ 3502 h 9999"/>
                <a:gd name="connsiteX3" fmla="*/ 1157 w 9308"/>
                <a:gd name="connsiteY3" fmla="*/ 5214 h 9999"/>
                <a:gd name="connsiteX4" fmla="*/ 2063 w 9308"/>
                <a:gd name="connsiteY4" fmla="*/ 5897 h 9999"/>
                <a:gd name="connsiteX5" fmla="*/ 3422 w 9308"/>
                <a:gd name="connsiteY5" fmla="*/ 7948 h 9999"/>
                <a:gd name="connsiteX6" fmla="*/ 3875 w 9308"/>
                <a:gd name="connsiteY6" fmla="*/ 8972 h 9999"/>
                <a:gd name="connsiteX7" fmla="*/ 5007 w 9308"/>
                <a:gd name="connsiteY7" fmla="*/ 8972 h 9999"/>
                <a:gd name="connsiteX8" fmla="*/ 5912 w 9308"/>
                <a:gd name="connsiteY8" fmla="*/ 9999 h 9999"/>
                <a:gd name="connsiteX9" fmla="*/ 7497 w 9308"/>
                <a:gd name="connsiteY9" fmla="*/ 9659 h 9999"/>
                <a:gd name="connsiteX10" fmla="*/ 8630 w 9308"/>
                <a:gd name="connsiteY10" fmla="*/ 8972 h 9999"/>
                <a:gd name="connsiteX11" fmla="*/ 9308 w 9308"/>
                <a:gd name="connsiteY11" fmla="*/ 8972 h 9999"/>
                <a:gd name="connsiteX12" fmla="*/ 9308 w 9308"/>
                <a:gd name="connsiteY12" fmla="*/ 8288 h 9999"/>
                <a:gd name="connsiteX13" fmla="*/ 8855 w 9308"/>
                <a:gd name="connsiteY13" fmla="*/ 7608 h 9999"/>
                <a:gd name="connsiteX14" fmla="*/ 8175 w 9308"/>
                <a:gd name="connsiteY14" fmla="*/ 6586 h 9999"/>
                <a:gd name="connsiteX15" fmla="*/ 7270 w 9308"/>
                <a:gd name="connsiteY15" fmla="*/ 5556 h 9999"/>
                <a:gd name="connsiteX16" fmla="*/ 7497 w 9308"/>
                <a:gd name="connsiteY16" fmla="*/ 4528 h 9999"/>
                <a:gd name="connsiteX17" fmla="*/ 7950 w 9308"/>
                <a:gd name="connsiteY17" fmla="*/ 4528 h 9999"/>
                <a:gd name="connsiteX18" fmla="*/ 8175 w 9308"/>
                <a:gd name="connsiteY18" fmla="*/ 2481 h 9999"/>
                <a:gd name="connsiteX19" fmla="*/ 7150 w 9308"/>
                <a:gd name="connsiteY19" fmla="*/ 61 h 9999"/>
                <a:gd name="connsiteX20" fmla="*/ 6589 w 9308"/>
                <a:gd name="connsiteY20" fmla="*/ 103 h 9999"/>
                <a:gd name="connsiteX21" fmla="*/ 6536 w 9308"/>
                <a:gd name="connsiteY21" fmla="*/ 1361 h 9999"/>
                <a:gd name="connsiteX22" fmla="*/ 5976 w 9308"/>
                <a:gd name="connsiteY22" fmla="*/ 3081 h 9999"/>
                <a:gd name="connsiteX23" fmla="*/ 5257 w 9308"/>
                <a:gd name="connsiteY23" fmla="*/ 2114 h 9999"/>
                <a:gd name="connsiteX24" fmla="*/ 4528 w 9308"/>
                <a:gd name="connsiteY24" fmla="*/ 3435 h 9999"/>
                <a:gd name="connsiteX25" fmla="*/ 3088 w 9308"/>
                <a:gd name="connsiteY25" fmla="*/ 3597 h 9999"/>
                <a:gd name="connsiteX26" fmla="*/ 1928 w 9308"/>
                <a:gd name="connsiteY26" fmla="*/ 3065 h 9999"/>
                <a:gd name="connsiteX27" fmla="*/ 1267 w 9308"/>
                <a:gd name="connsiteY27" fmla="*/ 2917 h 9999"/>
                <a:gd name="connsiteX0" fmla="*/ 847 w 9486"/>
                <a:gd name="connsiteY0" fmla="*/ 2917 h 10000"/>
                <a:gd name="connsiteX1" fmla="*/ 1 w 9486"/>
                <a:gd name="connsiteY1" fmla="*/ 3502 h 10000"/>
                <a:gd name="connsiteX2" fmla="*/ 729 w 9486"/>
                <a:gd name="connsiteY2" fmla="*/ 5215 h 10000"/>
                <a:gd name="connsiteX3" fmla="*/ 1702 w 9486"/>
                <a:gd name="connsiteY3" fmla="*/ 5898 h 10000"/>
                <a:gd name="connsiteX4" fmla="*/ 3162 w 9486"/>
                <a:gd name="connsiteY4" fmla="*/ 7949 h 10000"/>
                <a:gd name="connsiteX5" fmla="*/ 3649 w 9486"/>
                <a:gd name="connsiteY5" fmla="*/ 8973 h 10000"/>
                <a:gd name="connsiteX6" fmla="*/ 4865 w 9486"/>
                <a:gd name="connsiteY6" fmla="*/ 8973 h 10000"/>
                <a:gd name="connsiteX7" fmla="*/ 5838 w 9486"/>
                <a:gd name="connsiteY7" fmla="*/ 10000 h 10000"/>
                <a:gd name="connsiteX8" fmla="*/ 7540 w 9486"/>
                <a:gd name="connsiteY8" fmla="*/ 9660 h 10000"/>
                <a:gd name="connsiteX9" fmla="*/ 8758 w 9486"/>
                <a:gd name="connsiteY9" fmla="*/ 8973 h 10000"/>
                <a:gd name="connsiteX10" fmla="*/ 9486 w 9486"/>
                <a:gd name="connsiteY10" fmla="*/ 8973 h 10000"/>
                <a:gd name="connsiteX11" fmla="*/ 9486 w 9486"/>
                <a:gd name="connsiteY11" fmla="*/ 8289 h 10000"/>
                <a:gd name="connsiteX12" fmla="*/ 8999 w 9486"/>
                <a:gd name="connsiteY12" fmla="*/ 7609 h 10000"/>
                <a:gd name="connsiteX13" fmla="*/ 8269 w 9486"/>
                <a:gd name="connsiteY13" fmla="*/ 6587 h 10000"/>
                <a:gd name="connsiteX14" fmla="*/ 7296 w 9486"/>
                <a:gd name="connsiteY14" fmla="*/ 5557 h 10000"/>
                <a:gd name="connsiteX15" fmla="*/ 7540 w 9486"/>
                <a:gd name="connsiteY15" fmla="*/ 4528 h 10000"/>
                <a:gd name="connsiteX16" fmla="*/ 8027 w 9486"/>
                <a:gd name="connsiteY16" fmla="*/ 4528 h 10000"/>
                <a:gd name="connsiteX17" fmla="*/ 8269 w 9486"/>
                <a:gd name="connsiteY17" fmla="*/ 2481 h 10000"/>
                <a:gd name="connsiteX18" fmla="*/ 7168 w 9486"/>
                <a:gd name="connsiteY18" fmla="*/ 61 h 10000"/>
                <a:gd name="connsiteX19" fmla="*/ 6565 w 9486"/>
                <a:gd name="connsiteY19" fmla="*/ 103 h 10000"/>
                <a:gd name="connsiteX20" fmla="*/ 6508 w 9486"/>
                <a:gd name="connsiteY20" fmla="*/ 1361 h 10000"/>
                <a:gd name="connsiteX21" fmla="*/ 5906 w 9486"/>
                <a:gd name="connsiteY21" fmla="*/ 3081 h 10000"/>
                <a:gd name="connsiteX22" fmla="*/ 5134 w 9486"/>
                <a:gd name="connsiteY22" fmla="*/ 2114 h 10000"/>
                <a:gd name="connsiteX23" fmla="*/ 4351 w 9486"/>
                <a:gd name="connsiteY23" fmla="*/ 3435 h 10000"/>
                <a:gd name="connsiteX24" fmla="*/ 2804 w 9486"/>
                <a:gd name="connsiteY24" fmla="*/ 3597 h 10000"/>
                <a:gd name="connsiteX25" fmla="*/ 1557 w 9486"/>
                <a:gd name="connsiteY25" fmla="*/ 3065 h 10000"/>
                <a:gd name="connsiteX26" fmla="*/ 847 w 9486"/>
                <a:gd name="connsiteY26" fmla="*/ 2917 h 10000"/>
                <a:gd name="connsiteX0" fmla="*/ 893 w 10000"/>
                <a:gd name="connsiteY0" fmla="*/ 2917 h 10000"/>
                <a:gd name="connsiteX1" fmla="*/ 1 w 10000"/>
                <a:gd name="connsiteY1" fmla="*/ 3502 h 10000"/>
                <a:gd name="connsiteX2" fmla="*/ 769 w 10000"/>
                <a:gd name="connsiteY2" fmla="*/ 5215 h 10000"/>
                <a:gd name="connsiteX3" fmla="*/ 1794 w 10000"/>
                <a:gd name="connsiteY3" fmla="*/ 5898 h 10000"/>
                <a:gd name="connsiteX4" fmla="*/ 3333 w 10000"/>
                <a:gd name="connsiteY4" fmla="*/ 7949 h 10000"/>
                <a:gd name="connsiteX5" fmla="*/ 3847 w 10000"/>
                <a:gd name="connsiteY5" fmla="*/ 8973 h 10000"/>
                <a:gd name="connsiteX6" fmla="*/ 5129 w 10000"/>
                <a:gd name="connsiteY6" fmla="*/ 8973 h 10000"/>
                <a:gd name="connsiteX7" fmla="*/ 6154 w 10000"/>
                <a:gd name="connsiteY7" fmla="*/ 10000 h 10000"/>
                <a:gd name="connsiteX8" fmla="*/ 7949 w 10000"/>
                <a:gd name="connsiteY8" fmla="*/ 9660 h 10000"/>
                <a:gd name="connsiteX9" fmla="*/ 9233 w 10000"/>
                <a:gd name="connsiteY9" fmla="*/ 8973 h 10000"/>
                <a:gd name="connsiteX10" fmla="*/ 10000 w 10000"/>
                <a:gd name="connsiteY10" fmla="*/ 8973 h 10000"/>
                <a:gd name="connsiteX11" fmla="*/ 10000 w 10000"/>
                <a:gd name="connsiteY11" fmla="*/ 8289 h 10000"/>
                <a:gd name="connsiteX12" fmla="*/ 9487 w 10000"/>
                <a:gd name="connsiteY12" fmla="*/ 7609 h 10000"/>
                <a:gd name="connsiteX13" fmla="*/ 8717 w 10000"/>
                <a:gd name="connsiteY13" fmla="*/ 6587 h 10000"/>
                <a:gd name="connsiteX14" fmla="*/ 7691 w 10000"/>
                <a:gd name="connsiteY14" fmla="*/ 5557 h 10000"/>
                <a:gd name="connsiteX15" fmla="*/ 7949 w 10000"/>
                <a:gd name="connsiteY15" fmla="*/ 4528 h 10000"/>
                <a:gd name="connsiteX16" fmla="*/ 8462 w 10000"/>
                <a:gd name="connsiteY16" fmla="*/ 4528 h 10000"/>
                <a:gd name="connsiteX17" fmla="*/ 8717 w 10000"/>
                <a:gd name="connsiteY17" fmla="*/ 2481 h 10000"/>
                <a:gd name="connsiteX18" fmla="*/ 7556 w 10000"/>
                <a:gd name="connsiteY18" fmla="*/ 61 h 10000"/>
                <a:gd name="connsiteX19" fmla="*/ 6921 w 10000"/>
                <a:gd name="connsiteY19" fmla="*/ 103 h 10000"/>
                <a:gd name="connsiteX20" fmla="*/ 6861 w 10000"/>
                <a:gd name="connsiteY20" fmla="*/ 1361 h 10000"/>
                <a:gd name="connsiteX21" fmla="*/ 6226 w 10000"/>
                <a:gd name="connsiteY21" fmla="*/ 3081 h 10000"/>
                <a:gd name="connsiteX22" fmla="*/ 5412 w 10000"/>
                <a:gd name="connsiteY22" fmla="*/ 2114 h 10000"/>
                <a:gd name="connsiteX23" fmla="*/ 4587 w 10000"/>
                <a:gd name="connsiteY23" fmla="*/ 3435 h 10000"/>
                <a:gd name="connsiteX24" fmla="*/ 2956 w 10000"/>
                <a:gd name="connsiteY24" fmla="*/ 3597 h 10000"/>
                <a:gd name="connsiteX25" fmla="*/ 1641 w 10000"/>
                <a:gd name="connsiteY25" fmla="*/ 3065 h 10000"/>
                <a:gd name="connsiteX26" fmla="*/ 893 w 10000"/>
                <a:gd name="connsiteY26" fmla="*/ 2917 h 10000"/>
                <a:gd name="connsiteX0" fmla="*/ 893 w 10000"/>
                <a:gd name="connsiteY0" fmla="*/ 2917 h 10000"/>
                <a:gd name="connsiteX1" fmla="*/ 1 w 10000"/>
                <a:gd name="connsiteY1" fmla="*/ 3502 h 10000"/>
                <a:gd name="connsiteX2" fmla="*/ 769 w 10000"/>
                <a:gd name="connsiteY2" fmla="*/ 5215 h 10000"/>
                <a:gd name="connsiteX3" fmla="*/ 1794 w 10000"/>
                <a:gd name="connsiteY3" fmla="*/ 5898 h 10000"/>
                <a:gd name="connsiteX4" fmla="*/ 3333 w 10000"/>
                <a:gd name="connsiteY4" fmla="*/ 7949 h 10000"/>
                <a:gd name="connsiteX5" fmla="*/ 3847 w 10000"/>
                <a:gd name="connsiteY5" fmla="*/ 8973 h 10000"/>
                <a:gd name="connsiteX6" fmla="*/ 5129 w 10000"/>
                <a:gd name="connsiteY6" fmla="*/ 8973 h 10000"/>
                <a:gd name="connsiteX7" fmla="*/ 6154 w 10000"/>
                <a:gd name="connsiteY7" fmla="*/ 10000 h 10000"/>
                <a:gd name="connsiteX8" fmla="*/ 7949 w 10000"/>
                <a:gd name="connsiteY8" fmla="*/ 9660 h 10000"/>
                <a:gd name="connsiteX9" fmla="*/ 9233 w 10000"/>
                <a:gd name="connsiteY9" fmla="*/ 8973 h 10000"/>
                <a:gd name="connsiteX10" fmla="*/ 10000 w 10000"/>
                <a:gd name="connsiteY10" fmla="*/ 8973 h 10000"/>
                <a:gd name="connsiteX11" fmla="*/ 10000 w 10000"/>
                <a:gd name="connsiteY11" fmla="*/ 8289 h 10000"/>
                <a:gd name="connsiteX12" fmla="*/ 9487 w 10000"/>
                <a:gd name="connsiteY12" fmla="*/ 7609 h 10000"/>
                <a:gd name="connsiteX13" fmla="*/ 8717 w 10000"/>
                <a:gd name="connsiteY13" fmla="*/ 6587 h 10000"/>
                <a:gd name="connsiteX14" fmla="*/ 7691 w 10000"/>
                <a:gd name="connsiteY14" fmla="*/ 5557 h 10000"/>
                <a:gd name="connsiteX15" fmla="*/ 7949 w 10000"/>
                <a:gd name="connsiteY15" fmla="*/ 4528 h 10000"/>
                <a:gd name="connsiteX16" fmla="*/ 8462 w 10000"/>
                <a:gd name="connsiteY16" fmla="*/ 4528 h 10000"/>
                <a:gd name="connsiteX17" fmla="*/ 8717 w 10000"/>
                <a:gd name="connsiteY17" fmla="*/ 2481 h 10000"/>
                <a:gd name="connsiteX18" fmla="*/ 7556 w 10000"/>
                <a:gd name="connsiteY18" fmla="*/ 61 h 10000"/>
                <a:gd name="connsiteX19" fmla="*/ 6921 w 10000"/>
                <a:gd name="connsiteY19" fmla="*/ 103 h 10000"/>
                <a:gd name="connsiteX20" fmla="*/ 6861 w 10000"/>
                <a:gd name="connsiteY20" fmla="*/ 1361 h 10000"/>
                <a:gd name="connsiteX21" fmla="*/ 6226 w 10000"/>
                <a:gd name="connsiteY21" fmla="*/ 3081 h 10000"/>
                <a:gd name="connsiteX22" fmla="*/ 5412 w 10000"/>
                <a:gd name="connsiteY22" fmla="*/ 2114 h 10000"/>
                <a:gd name="connsiteX23" fmla="*/ 4587 w 10000"/>
                <a:gd name="connsiteY23" fmla="*/ 3435 h 10000"/>
                <a:gd name="connsiteX24" fmla="*/ 2956 w 10000"/>
                <a:gd name="connsiteY24" fmla="*/ 3597 h 10000"/>
                <a:gd name="connsiteX25" fmla="*/ 1641 w 10000"/>
                <a:gd name="connsiteY25" fmla="*/ 3065 h 10000"/>
                <a:gd name="connsiteX26" fmla="*/ 893 w 10000"/>
                <a:gd name="connsiteY26" fmla="*/ 2917 h 10000"/>
                <a:gd name="connsiteX0" fmla="*/ 893 w 10000"/>
                <a:gd name="connsiteY0" fmla="*/ 2917 h 10000"/>
                <a:gd name="connsiteX1" fmla="*/ 1 w 10000"/>
                <a:gd name="connsiteY1" fmla="*/ 3502 h 10000"/>
                <a:gd name="connsiteX2" fmla="*/ 769 w 10000"/>
                <a:gd name="connsiteY2" fmla="*/ 5215 h 10000"/>
                <a:gd name="connsiteX3" fmla="*/ 1794 w 10000"/>
                <a:gd name="connsiteY3" fmla="*/ 5898 h 10000"/>
                <a:gd name="connsiteX4" fmla="*/ 3333 w 10000"/>
                <a:gd name="connsiteY4" fmla="*/ 7949 h 10000"/>
                <a:gd name="connsiteX5" fmla="*/ 3847 w 10000"/>
                <a:gd name="connsiteY5" fmla="*/ 8973 h 10000"/>
                <a:gd name="connsiteX6" fmla="*/ 5129 w 10000"/>
                <a:gd name="connsiteY6" fmla="*/ 8973 h 10000"/>
                <a:gd name="connsiteX7" fmla="*/ 6154 w 10000"/>
                <a:gd name="connsiteY7" fmla="*/ 10000 h 10000"/>
                <a:gd name="connsiteX8" fmla="*/ 7949 w 10000"/>
                <a:gd name="connsiteY8" fmla="*/ 9660 h 10000"/>
                <a:gd name="connsiteX9" fmla="*/ 9233 w 10000"/>
                <a:gd name="connsiteY9" fmla="*/ 8973 h 10000"/>
                <a:gd name="connsiteX10" fmla="*/ 10000 w 10000"/>
                <a:gd name="connsiteY10" fmla="*/ 8973 h 10000"/>
                <a:gd name="connsiteX11" fmla="*/ 10000 w 10000"/>
                <a:gd name="connsiteY11" fmla="*/ 8289 h 10000"/>
                <a:gd name="connsiteX12" fmla="*/ 9487 w 10000"/>
                <a:gd name="connsiteY12" fmla="*/ 7609 h 10000"/>
                <a:gd name="connsiteX13" fmla="*/ 8717 w 10000"/>
                <a:gd name="connsiteY13" fmla="*/ 6587 h 10000"/>
                <a:gd name="connsiteX14" fmla="*/ 7691 w 10000"/>
                <a:gd name="connsiteY14" fmla="*/ 5557 h 10000"/>
                <a:gd name="connsiteX15" fmla="*/ 7949 w 10000"/>
                <a:gd name="connsiteY15" fmla="*/ 4528 h 10000"/>
                <a:gd name="connsiteX16" fmla="*/ 8462 w 10000"/>
                <a:gd name="connsiteY16" fmla="*/ 4528 h 10000"/>
                <a:gd name="connsiteX17" fmla="*/ 8717 w 10000"/>
                <a:gd name="connsiteY17" fmla="*/ 2481 h 10000"/>
                <a:gd name="connsiteX18" fmla="*/ 7556 w 10000"/>
                <a:gd name="connsiteY18" fmla="*/ 61 h 10000"/>
                <a:gd name="connsiteX19" fmla="*/ 6921 w 10000"/>
                <a:gd name="connsiteY19" fmla="*/ 103 h 10000"/>
                <a:gd name="connsiteX20" fmla="*/ 6861 w 10000"/>
                <a:gd name="connsiteY20" fmla="*/ 1361 h 10000"/>
                <a:gd name="connsiteX21" fmla="*/ 6226 w 10000"/>
                <a:gd name="connsiteY21" fmla="*/ 3081 h 10000"/>
                <a:gd name="connsiteX22" fmla="*/ 5412 w 10000"/>
                <a:gd name="connsiteY22" fmla="*/ 2114 h 10000"/>
                <a:gd name="connsiteX23" fmla="*/ 4587 w 10000"/>
                <a:gd name="connsiteY23" fmla="*/ 3435 h 10000"/>
                <a:gd name="connsiteX24" fmla="*/ 2956 w 10000"/>
                <a:gd name="connsiteY24" fmla="*/ 3597 h 10000"/>
                <a:gd name="connsiteX25" fmla="*/ 1641 w 10000"/>
                <a:gd name="connsiteY25" fmla="*/ 3065 h 10000"/>
                <a:gd name="connsiteX26" fmla="*/ 893 w 10000"/>
                <a:gd name="connsiteY26" fmla="*/ 2917 h 10000"/>
                <a:gd name="connsiteX0" fmla="*/ 893 w 10000"/>
                <a:gd name="connsiteY0" fmla="*/ 2917 h 10000"/>
                <a:gd name="connsiteX1" fmla="*/ 1 w 10000"/>
                <a:gd name="connsiteY1" fmla="*/ 3502 h 10000"/>
                <a:gd name="connsiteX2" fmla="*/ 769 w 10000"/>
                <a:gd name="connsiteY2" fmla="*/ 5215 h 10000"/>
                <a:gd name="connsiteX3" fmla="*/ 1794 w 10000"/>
                <a:gd name="connsiteY3" fmla="*/ 5898 h 10000"/>
                <a:gd name="connsiteX4" fmla="*/ 3333 w 10000"/>
                <a:gd name="connsiteY4" fmla="*/ 7949 h 10000"/>
                <a:gd name="connsiteX5" fmla="*/ 3847 w 10000"/>
                <a:gd name="connsiteY5" fmla="*/ 8973 h 10000"/>
                <a:gd name="connsiteX6" fmla="*/ 5129 w 10000"/>
                <a:gd name="connsiteY6" fmla="*/ 8973 h 10000"/>
                <a:gd name="connsiteX7" fmla="*/ 6154 w 10000"/>
                <a:gd name="connsiteY7" fmla="*/ 10000 h 10000"/>
                <a:gd name="connsiteX8" fmla="*/ 7949 w 10000"/>
                <a:gd name="connsiteY8" fmla="*/ 9660 h 10000"/>
                <a:gd name="connsiteX9" fmla="*/ 9233 w 10000"/>
                <a:gd name="connsiteY9" fmla="*/ 8973 h 10000"/>
                <a:gd name="connsiteX10" fmla="*/ 10000 w 10000"/>
                <a:gd name="connsiteY10" fmla="*/ 8973 h 10000"/>
                <a:gd name="connsiteX11" fmla="*/ 10000 w 10000"/>
                <a:gd name="connsiteY11" fmla="*/ 8289 h 10000"/>
                <a:gd name="connsiteX12" fmla="*/ 9487 w 10000"/>
                <a:gd name="connsiteY12" fmla="*/ 7609 h 10000"/>
                <a:gd name="connsiteX13" fmla="*/ 8717 w 10000"/>
                <a:gd name="connsiteY13" fmla="*/ 6587 h 10000"/>
                <a:gd name="connsiteX14" fmla="*/ 7691 w 10000"/>
                <a:gd name="connsiteY14" fmla="*/ 5557 h 10000"/>
                <a:gd name="connsiteX15" fmla="*/ 7949 w 10000"/>
                <a:gd name="connsiteY15" fmla="*/ 4528 h 10000"/>
                <a:gd name="connsiteX16" fmla="*/ 8462 w 10000"/>
                <a:gd name="connsiteY16" fmla="*/ 4528 h 10000"/>
                <a:gd name="connsiteX17" fmla="*/ 8717 w 10000"/>
                <a:gd name="connsiteY17" fmla="*/ 2481 h 10000"/>
                <a:gd name="connsiteX18" fmla="*/ 7556 w 10000"/>
                <a:gd name="connsiteY18" fmla="*/ 61 h 10000"/>
                <a:gd name="connsiteX19" fmla="*/ 6921 w 10000"/>
                <a:gd name="connsiteY19" fmla="*/ 103 h 10000"/>
                <a:gd name="connsiteX20" fmla="*/ 6861 w 10000"/>
                <a:gd name="connsiteY20" fmla="*/ 1361 h 10000"/>
                <a:gd name="connsiteX21" fmla="*/ 6226 w 10000"/>
                <a:gd name="connsiteY21" fmla="*/ 3081 h 10000"/>
                <a:gd name="connsiteX22" fmla="*/ 5412 w 10000"/>
                <a:gd name="connsiteY22" fmla="*/ 2114 h 10000"/>
                <a:gd name="connsiteX23" fmla="*/ 4587 w 10000"/>
                <a:gd name="connsiteY23" fmla="*/ 3435 h 10000"/>
                <a:gd name="connsiteX24" fmla="*/ 2956 w 10000"/>
                <a:gd name="connsiteY24" fmla="*/ 3597 h 10000"/>
                <a:gd name="connsiteX25" fmla="*/ 1641 w 10000"/>
                <a:gd name="connsiteY25" fmla="*/ 3065 h 10000"/>
                <a:gd name="connsiteX26" fmla="*/ 893 w 10000"/>
                <a:gd name="connsiteY26" fmla="*/ 2917 h 10000"/>
                <a:gd name="connsiteX0" fmla="*/ 893 w 10000"/>
                <a:gd name="connsiteY0" fmla="*/ 2818 h 9901"/>
                <a:gd name="connsiteX1" fmla="*/ 1 w 10000"/>
                <a:gd name="connsiteY1" fmla="*/ 3403 h 9901"/>
                <a:gd name="connsiteX2" fmla="*/ 769 w 10000"/>
                <a:gd name="connsiteY2" fmla="*/ 5116 h 9901"/>
                <a:gd name="connsiteX3" fmla="*/ 1794 w 10000"/>
                <a:gd name="connsiteY3" fmla="*/ 5799 h 9901"/>
                <a:gd name="connsiteX4" fmla="*/ 3333 w 10000"/>
                <a:gd name="connsiteY4" fmla="*/ 7850 h 9901"/>
                <a:gd name="connsiteX5" fmla="*/ 3847 w 10000"/>
                <a:gd name="connsiteY5" fmla="*/ 8874 h 9901"/>
                <a:gd name="connsiteX6" fmla="*/ 5129 w 10000"/>
                <a:gd name="connsiteY6" fmla="*/ 8874 h 9901"/>
                <a:gd name="connsiteX7" fmla="*/ 6154 w 10000"/>
                <a:gd name="connsiteY7" fmla="*/ 9901 h 9901"/>
                <a:gd name="connsiteX8" fmla="*/ 7949 w 10000"/>
                <a:gd name="connsiteY8" fmla="*/ 9561 h 9901"/>
                <a:gd name="connsiteX9" fmla="*/ 9233 w 10000"/>
                <a:gd name="connsiteY9" fmla="*/ 8874 h 9901"/>
                <a:gd name="connsiteX10" fmla="*/ 10000 w 10000"/>
                <a:gd name="connsiteY10" fmla="*/ 8874 h 9901"/>
                <a:gd name="connsiteX11" fmla="*/ 10000 w 10000"/>
                <a:gd name="connsiteY11" fmla="*/ 8190 h 9901"/>
                <a:gd name="connsiteX12" fmla="*/ 9487 w 10000"/>
                <a:gd name="connsiteY12" fmla="*/ 7510 h 9901"/>
                <a:gd name="connsiteX13" fmla="*/ 8717 w 10000"/>
                <a:gd name="connsiteY13" fmla="*/ 6488 h 9901"/>
                <a:gd name="connsiteX14" fmla="*/ 7691 w 10000"/>
                <a:gd name="connsiteY14" fmla="*/ 5458 h 9901"/>
                <a:gd name="connsiteX15" fmla="*/ 7949 w 10000"/>
                <a:gd name="connsiteY15" fmla="*/ 4429 h 9901"/>
                <a:gd name="connsiteX16" fmla="*/ 8462 w 10000"/>
                <a:gd name="connsiteY16" fmla="*/ 4429 h 9901"/>
                <a:gd name="connsiteX17" fmla="*/ 8717 w 10000"/>
                <a:gd name="connsiteY17" fmla="*/ 2382 h 9901"/>
                <a:gd name="connsiteX18" fmla="*/ 7868 w 10000"/>
                <a:gd name="connsiteY18" fmla="*/ 1635 h 9901"/>
                <a:gd name="connsiteX19" fmla="*/ 6921 w 10000"/>
                <a:gd name="connsiteY19" fmla="*/ 4 h 9901"/>
                <a:gd name="connsiteX20" fmla="*/ 6861 w 10000"/>
                <a:gd name="connsiteY20" fmla="*/ 1262 h 9901"/>
                <a:gd name="connsiteX21" fmla="*/ 6226 w 10000"/>
                <a:gd name="connsiteY21" fmla="*/ 2982 h 9901"/>
                <a:gd name="connsiteX22" fmla="*/ 5412 w 10000"/>
                <a:gd name="connsiteY22" fmla="*/ 2015 h 9901"/>
                <a:gd name="connsiteX23" fmla="*/ 4587 w 10000"/>
                <a:gd name="connsiteY23" fmla="*/ 3336 h 9901"/>
                <a:gd name="connsiteX24" fmla="*/ 2956 w 10000"/>
                <a:gd name="connsiteY24" fmla="*/ 3498 h 9901"/>
                <a:gd name="connsiteX25" fmla="*/ 1641 w 10000"/>
                <a:gd name="connsiteY25" fmla="*/ 2966 h 9901"/>
                <a:gd name="connsiteX26" fmla="*/ 893 w 10000"/>
                <a:gd name="connsiteY26" fmla="*/ 2818 h 9901"/>
                <a:gd name="connsiteX0" fmla="*/ 893 w 10000"/>
                <a:gd name="connsiteY0" fmla="*/ 3055 h 10209"/>
                <a:gd name="connsiteX1" fmla="*/ 1 w 10000"/>
                <a:gd name="connsiteY1" fmla="*/ 3646 h 10209"/>
                <a:gd name="connsiteX2" fmla="*/ 769 w 10000"/>
                <a:gd name="connsiteY2" fmla="*/ 5376 h 10209"/>
                <a:gd name="connsiteX3" fmla="*/ 1794 w 10000"/>
                <a:gd name="connsiteY3" fmla="*/ 6066 h 10209"/>
                <a:gd name="connsiteX4" fmla="*/ 3333 w 10000"/>
                <a:gd name="connsiteY4" fmla="*/ 8137 h 10209"/>
                <a:gd name="connsiteX5" fmla="*/ 3847 w 10000"/>
                <a:gd name="connsiteY5" fmla="*/ 9172 h 10209"/>
                <a:gd name="connsiteX6" fmla="*/ 5129 w 10000"/>
                <a:gd name="connsiteY6" fmla="*/ 9172 h 10209"/>
                <a:gd name="connsiteX7" fmla="*/ 6154 w 10000"/>
                <a:gd name="connsiteY7" fmla="*/ 10209 h 10209"/>
                <a:gd name="connsiteX8" fmla="*/ 7949 w 10000"/>
                <a:gd name="connsiteY8" fmla="*/ 9866 h 10209"/>
                <a:gd name="connsiteX9" fmla="*/ 9233 w 10000"/>
                <a:gd name="connsiteY9" fmla="*/ 9172 h 10209"/>
                <a:gd name="connsiteX10" fmla="*/ 10000 w 10000"/>
                <a:gd name="connsiteY10" fmla="*/ 9172 h 10209"/>
                <a:gd name="connsiteX11" fmla="*/ 10000 w 10000"/>
                <a:gd name="connsiteY11" fmla="*/ 8481 h 10209"/>
                <a:gd name="connsiteX12" fmla="*/ 9487 w 10000"/>
                <a:gd name="connsiteY12" fmla="*/ 7794 h 10209"/>
                <a:gd name="connsiteX13" fmla="*/ 8717 w 10000"/>
                <a:gd name="connsiteY13" fmla="*/ 6762 h 10209"/>
                <a:gd name="connsiteX14" fmla="*/ 7691 w 10000"/>
                <a:gd name="connsiteY14" fmla="*/ 5722 h 10209"/>
                <a:gd name="connsiteX15" fmla="*/ 7949 w 10000"/>
                <a:gd name="connsiteY15" fmla="*/ 4682 h 10209"/>
                <a:gd name="connsiteX16" fmla="*/ 8462 w 10000"/>
                <a:gd name="connsiteY16" fmla="*/ 4682 h 10209"/>
                <a:gd name="connsiteX17" fmla="*/ 8717 w 10000"/>
                <a:gd name="connsiteY17" fmla="*/ 2615 h 10209"/>
                <a:gd name="connsiteX18" fmla="*/ 7868 w 10000"/>
                <a:gd name="connsiteY18" fmla="*/ 1860 h 10209"/>
                <a:gd name="connsiteX19" fmla="*/ 7546 w 10000"/>
                <a:gd name="connsiteY19" fmla="*/ 2 h 10209"/>
                <a:gd name="connsiteX20" fmla="*/ 6861 w 10000"/>
                <a:gd name="connsiteY20" fmla="*/ 1484 h 10209"/>
                <a:gd name="connsiteX21" fmla="*/ 6226 w 10000"/>
                <a:gd name="connsiteY21" fmla="*/ 3221 h 10209"/>
                <a:gd name="connsiteX22" fmla="*/ 5412 w 10000"/>
                <a:gd name="connsiteY22" fmla="*/ 2244 h 10209"/>
                <a:gd name="connsiteX23" fmla="*/ 4587 w 10000"/>
                <a:gd name="connsiteY23" fmla="*/ 3578 h 10209"/>
                <a:gd name="connsiteX24" fmla="*/ 2956 w 10000"/>
                <a:gd name="connsiteY24" fmla="*/ 3742 h 10209"/>
                <a:gd name="connsiteX25" fmla="*/ 1641 w 10000"/>
                <a:gd name="connsiteY25" fmla="*/ 3205 h 10209"/>
                <a:gd name="connsiteX26" fmla="*/ 893 w 10000"/>
                <a:gd name="connsiteY26" fmla="*/ 3055 h 10209"/>
                <a:gd name="connsiteX0" fmla="*/ 893 w 10000"/>
                <a:gd name="connsiteY0" fmla="*/ 3309 h 10463"/>
                <a:gd name="connsiteX1" fmla="*/ 1 w 10000"/>
                <a:gd name="connsiteY1" fmla="*/ 3900 h 10463"/>
                <a:gd name="connsiteX2" fmla="*/ 769 w 10000"/>
                <a:gd name="connsiteY2" fmla="*/ 5630 h 10463"/>
                <a:gd name="connsiteX3" fmla="*/ 1794 w 10000"/>
                <a:gd name="connsiteY3" fmla="*/ 6320 h 10463"/>
                <a:gd name="connsiteX4" fmla="*/ 3333 w 10000"/>
                <a:gd name="connsiteY4" fmla="*/ 8391 h 10463"/>
                <a:gd name="connsiteX5" fmla="*/ 3847 w 10000"/>
                <a:gd name="connsiteY5" fmla="*/ 9426 h 10463"/>
                <a:gd name="connsiteX6" fmla="*/ 5129 w 10000"/>
                <a:gd name="connsiteY6" fmla="*/ 9426 h 10463"/>
                <a:gd name="connsiteX7" fmla="*/ 6154 w 10000"/>
                <a:gd name="connsiteY7" fmla="*/ 10463 h 10463"/>
                <a:gd name="connsiteX8" fmla="*/ 7949 w 10000"/>
                <a:gd name="connsiteY8" fmla="*/ 10120 h 10463"/>
                <a:gd name="connsiteX9" fmla="*/ 9233 w 10000"/>
                <a:gd name="connsiteY9" fmla="*/ 9426 h 10463"/>
                <a:gd name="connsiteX10" fmla="*/ 10000 w 10000"/>
                <a:gd name="connsiteY10" fmla="*/ 9426 h 10463"/>
                <a:gd name="connsiteX11" fmla="*/ 10000 w 10000"/>
                <a:gd name="connsiteY11" fmla="*/ 8735 h 10463"/>
                <a:gd name="connsiteX12" fmla="*/ 9487 w 10000"/>
                <a:gd name="connsiteY12" fmla="*/ 8048 h 10463"/>
                <a:gd name="connsiteX13" fmla="*/ 8717 w 10000"/>
                <a:gd name="connsiteY13" fmla="*/ 7016 h 10463"/>
                <a:gd name="connsiteX14" fmla="*/ 7691 w 10000"/>
                <a:gd name="connsiteY14" fmla="*/ 5976 h 10463"/>
                <a:gd name="connsiteX15" fmla="*/ 7949 w 10000"/>
                <a:gd name="connsiteY15" fmla="*/ 4936 h 10463"/>
                <a:gd name="connsiteX16" fmla="*/ 8462 w 10000"/>
                <a:gd name="connsiteY16" fmla="*/ 4936 h 10463"/>
                <a:gd name="connsiteX17" fmla="*/ 8717 w 10000"/>
                <a:gd name="connsiteY17" fmla="*/ 2869 h 10463"/>
                <a:gd name="connsiteX18" fmla="*/ 7868 w 10000"/>
                <a:gd name="connsiteY18" fmla="*/ 2114 h 10463"/>
                <a:gd name="connsiteX19" fmla="*/ 7546 w 10000"/>
                <a:gd name="connsiteY19" fmla="*/ 256 h 10463"/>
                <a:gd name="connsiteX20" fmla="*/ 6939 w 10000"/>
                <a:gd name="connsiteY20" fmla="*/ 365 h 10463"/>
                <a:gd name="connsiteX21" fmla="*/ 6226 w 10000"/>
                <a:gd name="connsiteY21" fmla="*/ 3475 h 10463"/>
                <a:gd name="connsiteX22" fmla="*/ 5412 w 10000"/>
                <a:gd name="connsiteY22" fmla="*/ 2498 h 10463"/>
                <a:gd name="connsiteX23" fmla="*/ 4587 w 10000"/>
                <a:gd name="connsiteY23" fmla="*/ 3832 h 10463"/>
                <a:gd name="connsiteX24" fmla="*/ 2956 w 10000"/>
                <a:gd name="connsiteY24" fmla="*/ 3996 h 10463"/>
                <a:gd name="connsiteX25" fmla="*/ 1641 w 10000"/>
                <a:gd name="connsiteY25" fmla="*/ 3459 h 10463"/>
                <a:gd name="connsiteX26" fmla="*/ 893 w 10000"/>
                <a:gd name="connsiteY26" fmla="*/ 3309 h 10463"/>
                <a:gd name="connsiteX0" fmla="*/ 893 w 10000"/>
                <a:gd name="connsiteY0" fmla="*/ 3139 h 10293"/>
                <a:gd name="connsiteX1" fmla="*/ 1 w 10000"/>
                <a:gd name="connsiteY1" fmla="*/ 3730 h 10293"/>
                <a:gd name="connsiteX2" fmla="*/ 769 w 10000"/>
                <a:gd name="connsiteY2" fmla="*/ 5460 h 10293"/>
                <a:gd name="connsiteX3" fmla="*/ 1794 w 10000"/>
                <a:gd name="connsiteY3" fmla="*/ 6150 h 10293"/>
                <a:gd name="connsiteX4" fmla="*/ 3333 w 10000"/>
                <a:gd name="connsiteY4" fmla="*/ 8221 h 10293"/>
                <a:gd name="connsiteX5" fmla="*/ 3847 w 10000"/>
                <a:gd name="connsiteY5" fmla="*/ 9256 h 10293"/>
                <a:gd name="connsiteX6" fmla="*/ 5129 w 10000"/>
                <a:gd name="connsiteY6" fmla="*/ 9256 h 10293"/>
                <a:gd name="connsiteX7" fmla="*/ 6154 w 10000"/>
                <a:gd name="connsiteY7" fmla="*/ 10293 h 10293"/>
                <a:gd name="connsiteX8" fmla="*/ 7949 w 10000"/>
                <a:gd name="connsiteY8" fmla="*/ 9950 h 10293"/>
                <a:gd name="connsiteX9" fmla="*/ 9233 w 10000"/>
                <a:gd name="connsiteY9" fmla="*/ 9256 h 10293"/>
                <a:gd name="connsiteX10" fmla="*/ 10000 w 10000"/>
                <a:gd name="connsiteY10" fmla="*/ 9256 h 10293"/>
                <a:gd name="connsiteX11" fmla="*/ 10000 w 10000"/>
                <a:gd name="connsiteY11" fmla="*/ 8565 h 10293"/>
                <a:gd name="connsiteX12" fmla="*/ 9487 w 10000"/>
                <a:gd name="connsiteY12" fmla="*/ 7878 h 10293"/>
                <a:gd name="connsiteX13" fmla="*/ 8717 w 10000"/>
                <a:gd name="connsiteY13" fmla="*/ 6846 h 10293"/>
                <a:gd name="connsiteX14" fmla="*/ 7691 w 10000"/>
                <a:gd name="connsiteY14" fmla="*/ 5806 h 10293"/>
                <a:gd name="connsiteX15" fmla="*/ 7949 w 10000"/>
                <a:gd name="connsiteY15" fmla="*/ 4766 h 10293"/>
                <a:gd name="connsiteX16" fmla="*/ 8462 w 10000"/>
                <a:gd name="connsiteY16" fmla="*/ 4766 h 10293"/>
                <a:gd name="connsiteX17" fmla="*/ 8717 w 10000"/>
                <a:gd name="connsiteY17" fmla="*/ 2699 h 10293"/>
                <a:gd name="connsiteX18" fmla="*/ 7868 w 10000"/>
                <a:gd name="connsiteY18" fmla="*/ 1944 h 10293"/>
                <a:gd name="connsiteX19" fmla="*/ 7546 w 10000"/>
                <a:gd name="connsiteY19" fmla="*/ 86 h 10293"/>
                <a:gd name="connsiteX20" fmla="*/ 6939 w 10000"/>
                <a:gd name="connsiteY20" fmla="*/ 617 h 10293"/>
                <a:gd name="connsiteX21" fmla="*/ 6226 w 10000"/>
                <a:gd name="connsiteY21" fmla="*/ 3305 h 10293"/>
                <a:gd name="connsiteX22" fmla="*/ 5412 w 10000"/>
                <a:gd name="connsiteY22" fmla="*/ 2328 h 10293"/>
                <a:gd name="connsiteX23" fmla="*/ 4587 w 10000"/>
                <a:gd name="connsiteY23" fmla="*/ 3662 h 10293"/>
                <a:gd name="connsiteX24" fmla="*/ 2956 w 10000"/>
                <a:gd name="connsiteY24" fmla="*/ 3826 h 10293"/>
                <a:gd name="connsiteX25" fmla="*/ 1641 w 10000"/>
                <a:gd name="connsiteY25" fmla="*/ 3289 h 10293"/>
                <a:gd name="connsiteX26" fmla="*/ 893 w 10000"/>
                <a:gd name="connsiteY26" fmla="*/ 3139 h 10293"/>
                <a:gd name="connsiteX0" fmla="*/ 893 w 10000"/>
                <a:gd name="connsiteY0" fmla="*/ 2835 h 9989"/>
                <a:gd name="connsiteX1" fmla="*/ 1 w 10000"/>
                <a:gd name="connsiteY1" fmla="*/ 3426 h 9989"/>
                <a:gd name="connsiteX2" fmla="*/ 769 w 10000"/>
                <a:gd name="connsiteY2" fmla="*/ 5156 h 9989"/>
                <a:gd name="connsiteX3" fmla="*/ 1794 w 10000"/>
                <a:gd name="connsiteY3" fmla="*/ 5846 h 9989"/>
                <a:gd name="connsiteX4" fmla="*/ 3333 w 10000"/>
                <a:gd name="connsiteY4" fmla="*/ 7917 h 9989"/>
                <a:gd name="connsiteX5" fmla="*/ 3847 w 10000"/>
                <a:gd name="connsiteY5" fmla="*/ 8952 h 9989"/>
                <a:gd name="connsiteX6" fmla="*/ 5129 w 10000"/>
                <a:gd name="connsiteY6" fmla="*/ 8952 h 9989"/>
                <a:gd name="connsiteX7" fmla="*/ 6154 w 10000"/>
                <a:gd name="connsiteY7" fmla="*/ 9989 h 9989"/>
                <a:gd name="connsiteX8" fmla="*/ 7949 w 10000"/>
                <a:gd name="connsiteY8" fmla="*/ 9646 h 9989"/>
                <a:gd name="connsiteX9" fmla="*/ 9233 w 10000"/>
                <a:gd name="connsiteY9" fmla="*/ 8952 h 9989"/>
                <a:gd name="connsiteX10" fmla="*/ 10000 w 10000"/>
                <a:gd name="connsiteY10" fmla="*/ 8952 h 9989"/>
                <a:gd name="connsiteX11" fmla="*/ 10000 w 10000"/>
                <a:gd name="connsiteY11" fmla="*/ 8261 h 9989"/>
                <a:gd name="connsiteX12" fmla="*/ 9487 w 10000"/>
                <a:gd name="connsiteY12" fmla="*/ 7574 h 9989"/>
                <a:gd name="connsiteX13" fmla="*/ 8717 w 10000"/>
                <a:gd name="connsiteY13" fmla="*/ 6542 h 9989"/>
                <a:gd name="connsiteX14" fmla="*/ 7691 w 10000"/>
                <a:gd name="connsiteY14" fmla="*/ 5502 h 9989"/>
                <a:gd name="connsiteX15" fmla="*/ 7949 w 10000"/>
                <a:gd name="connsiteY15" fmla="*/ 4462 h 9989"/>
                <a:gd name="connsiteX16" fmla="*/ 8462 w 10000"/>
                <a:gd name="connsiteY16" fmla="*/ 4462 h 9989"/>
                <a:gd name="connsiteX17" fmla="*/ 8717 w 10000"/>
                <a:gd name="connsiteY17" fmla="*/ 2395 h 9989"/>
                <a:gd name="connsiteX18" fmla="*/ 7868 w 10000"/>
                <a:gd name="connsiteY18" fmla="*/ 1640 h 9989"/>
                <a:gd name="connsiteX19" fmla="*/ 7312 w 10000"/>
                <a:gd name="connsiteY19" fmla="*/ 204 h 9989"/>
                <a:gd name="connsiteX20" fmla="*/ 6939 w 10000"/>
                <a:gd name="connsiteY20" fmla="*/ 313 h 9989"/>
                <a:gd name="connsiteX21" fmla="*/ 6226 w 10000"/>
                <a:gd name="connsiteY21" fmla="*/ 3001 h 9989"/>
                <a:gd name="connsiteX22" fmla="*/ 5412 w 10000"/>
                <a:gd name="connsiteY22" fmla="*/ 2024 h 9989"/>
                <a:gd name="connsiteX23" fmla="*/ 4587 w 10000"/>
                <a:gd name="connsiteY23" fmla="*/ 3358 h 9989"/>
                <a:gd name="connsiteX24" fmla="*/ 2956 w 10000"/>
                <a:gd name="connsiteY24" fmla="*/ 3522 h 9989"/>
                <a:gd name="connsiteX25" fmla="*/ 1641 w 10000"/>
                <a:gd name="connsiteY25" fmla="*/ 2985 h 9989"/>
                <a:gd name="connsiteX26" fmla="*/ 893 w 10000"/>
                <a:gd name="connsiteY26" fmla="*/ 2835 h 9989"/>
                <a:gd name="connsiteX0" fmla="*/ 893 w 10000"/>
                <a:gd name="connsiteY0" fmla="*/ 2877 h 10039"/>
                <a:gd name="connsiteX1" fmla="*/ 1 w 10000"/>
                <a:gd name="connsiteY1" fmla="*/ 3469 h 10039"/>
                <a:gd name="connsiteX2" fmla="*/ 769 w 10000"/>
                <a:gd name="connsiteY2" fmla="*/ 5201 h 10039"/>
                <a:gd name="connsiteX3" fmla="*/ 1794 w 10000"/>
                <a:gd name="connsiteY3" fmla="*/ 5891 h 10039"/>
                <a:gd name="connsiteX4" fmla="*/ 3333 w 10000"/>
                <a:gd name="connsiteY4" fmla="*/ 7965 h 10039"/>
                <a:gd name="connsiteX5" fmla="*/ 3847 w 10000"/>
                <a:gd name="connsiteY5" fmla="*/ 9001 h 10039"/>
                <a:gd name="connsiteX6" fmla="*/ 5129 w 10000"/>
                <a:gd name="connsiteY6" fmla="*/ 9001 h 10039"/>
                <a:gd name="connsiteX7" fmla="*/ 6154 w 10000"/>
                <a:gd name="connsiteY7" fmla="*/ 10039 h 10039"/>
                <a:gd name="connsiteX8" fmla="*/ 7949 w 10000"/>
                <a:gd name="connsiteY8" fmla="*/ 9696 h 10039"/>
                <a:gd name="connsiteX9" fmla="*/ 9233 w 10000"/>
                <a:gd name="connsiteY9" fmla="*/ 9001 h 10039"/>
                <a:gd name="connsiteX10" fmla="*/ 10000 w 10000"/>
                <a:gd name="connsiteY10" fmla="*/ 9001 h 10039"/>
                <a:gd name="connsiteX11" fmla="*/ 10000 w 10000"/>
                <a:gd name="connsiteY11" fmla="*/ 8309 h 10039"/>
                <a:gd name="connsiteX12" fmla="*/ 9487 w 10000"/>
                <a:gd name="connsiteY12" fmla="*/ 7621 h 10039"/>
                <a:gd name="connsiteX13" fmla="*/ 8717 w 10000"/>
                <a:gd name="connsiteY13" fmla="*/ 6588 h 10039"/>
                <a:gd name="connsiteX14" fmla="*/ 7691 w 10000"/>
                <a:gd name="connsiteY14" fmla="*/ 5547 h 10039"/>
                <a:gd name="connsiteX15" fmla="*/ 7949 w 10000"/>
                <a:gd name="connsiteY15" fmla="*/ 4506 h 10039"/>
                <a:gd name="connsiteX16" fmla="*/ 8462 w 10000"/>
                <a:gd name="connsiteY16" fmla="*/ 4506 h 10039"/>
                <a:gd name="connsiteX17" fmla="*/ 8717 w 10000"/>
                <a:gd name="connsiteY17" fmla="*/ 2437 h 10039"/>
                <a:gd name="connsiteX18" fmla="*/ 7790 w 10000"/>
                <a:gd name="connsiteY18" fmla="*/ 2315 h 10039"/>
                <a:gd name="connsiteX19" fmla="*/ 7312 w 10000"/>
                <a:gd name="connsiteY19" fmla="*/ 243 h 10039"/>
                <a:gd name="connsiteX20" fmla="*/ 6939 w 10000"/>
                <a:gd name="connsiteY20" fmla="*/ 352 h 10039"/>
                <a:gd name="connsiteX21" fmla="*/ 6226 w 10000"/>
                <a:gd name="connsiteY21" fmla="*/ 3043 h 10039"/>
                <a:gd name="connsiteX22" fmla="*/ 5412 w 10000"/>
                <a:gd name="connsiteY22" fmla="*/ 2065 h 10039"/>
                <a:gd name="connsiteX23" fmla="*/ 4587 w 10000"/>
                <a:gd name="connsiteY23" fmla="*/ 3401 h 10039"/>
                <a:gd name="connsiteX24" fmla="*/ 2956 w 10000"/>
                <a:gd name="connsiteY24" fmla="*/ 3565 h 10039"/>
                <a:gd name="connsiteX25" fmla="*/ 1641 w 10000"/>
                <a:gd name="connsiteY25" fmla="*/ 3027 h 10039"/>
                <a:gd name="connsiteX26" fmla="*/ 893 w 10000"/>
                <a:gd name="connsiteY26" fmla="*/ 2877 h 10039"/>
                <a:gd name="connsiteX0" fmla="*/ 893 w 10000"/>
                <a:gd name="connsiteY0" fmla="*/ 2877 h 10039"/>
                <a:gd name="connsiteX1" fmla="*/ 1 w 10000"/>
                <a:gd name="connsiteY1" fmla="*/ 3469 h 10039"/>
                <a:gd name="connsiteX2" fmla="*/ 769 w 10000"/>
                <a:gd name="connsiteY2" fmla="*/ 5201 h 10039"/>
                <a:gd name="connsiteX3" fmla="*/ 1794 w 10000"/>
                <a:gd name="connsiteY3" fmla="*/ 5891 h 10039"/>
                <a:gd name="connsiteX4" fmla="*/ 3333 w 10000"/>
                <a:gd name="connsiteY4" fmla="*/ 7965 h 10039"/>
                <a:gd name="connsiteX5" fmla="*/ 3847 w 10000"/>
                <a:gd name="connsiteY5" fmla="*/ 9001 h 10039"/>
                <a:gd name="connsiteX6" fmla="*/ 5129 w 10000"/>
                <a:gd name="connsiteY6" fmla="*/ 9001 h 10039"/>
                <a:gd name="connsiteX7" fmla="*/ 6154 w 10000"/>
                <a:gd name="connsiteY7" fmla="*/ 10039 h 10039"/>
                <a:gd name="connsiteX8" fmla="*/ 7949 w 10000"/>
                <a:gd name="connsiteY8" fmla="*/ 9696 h 10039"/>
                <a:gd name="connsiteX9" fmla="*/ 9233 w 10000"/>
                <a:gd name="connsiteY9" fmla="*/ 9001 h 10039"/>
                <a:gd name="connsiteX10" fmla="*/ 10000 w 10000"/>
                <a:gd name="connsiteY10" fmla="*/ 9001 h 10039"/>
                <a:gd name="connsiteX11" fmla="*/ 10000 w 10000"/>
                <a:gd name="connsiteY11" fmla="*/ 8309 h 10039"/>
                <a:gd name="connsiteX12" fmla="*/ 9487 w 10000"/>
                <a:gd name="connsiteY12" fmla="*/ 7621 h 10039"/>
                <a:gd name="connsiteX13" fmla="*/ 8717 w 10000"/>
                <a:gd name="connsiteY13" fmla="*/ 6588 h 10039"/>
                <a:gd name="connsiteX14" fmla="*/ 7691 w 10000"/>
                <a:gd name="connsiteY14" fmla="*/ 5547 h 10039"/>
                <a:gd name="connsiteX15" fmla="*/ 7949 w 10000"/>
                <a:gd name="connsiteY15" fmla="*/ 4506 h 10039"/>
                <a:gd name="connsiteX16" fmla="*/ 8462 w 10000"/>
                <a:gd name="connsiteY16" fmla="*/ 4506 h 10039"/>
                <a:gd name="connsiteX17" fmla="*/ 8717 w 10000"/>
                <a:gd name="connsiteY17" fmla="*/ 2437 h 10039"/>
                <a:gd name="connsiteX18" fmla="*/ 7790 w 10000"/>
                <a:gd name="connsiteY18" fmla="*/ 2315 h 10039"/>
                <a:gd name="connsiteX19" fmla="*/ 7312 w 10000"/>
                <a:gd name="connsiteY19" fmla="*/ 243 h 10039"/>
                <a:gd name="connsiteX20" fmla="*/ 6939 w 10000"/>
                <a:gd name="connsiteY20" fmla="*/ 352 h 10039"/>
                <a:gd name="connsiteX21" fmla="*/ 6226 w 10000"/>
                <a:gd name="connsiteY21" fmla="*/ 3043 h 10039"/>
                <a:gd name="connsiteX22" fmla="*/ 5412 w 10000"/>
                <a:gd name="connsiteY22" fmla="*/ 2065 h 10039"/>
                <a:gd name="connsiteX23" fmla="*/ 4587 w 10000"/>
                <a:gd name="connsiteY23" fmla="*/ 3401 h 10039"/>
                <a:gd name="connsiteX24" fmla="*/ 2956 w 10000"/>
                <a:gd name="connsiteY24" fmla="*/ 3565 h 10039"/>
                <a:gd name="connsiteX25" fmla="*/ 1641 w 10000"/>
                <a:gd name="connsiteY25" fmla="*/ 3027 h 10039"/>
                <a:gd name="connsiteX26" fmla="*/ 893 w 10000"/>
                <a:gd name="connsiteY26" fmla="*/ 2877 h 10039"/>
                <a:gd name="connsiteX0" fmla="*/ 893 w 10000"/>
                <a:gd name="connsiteY0" fmla="*/ 2877 h 10039"/>
                <a:gd name="connsiteX1" fmla="*/ 1 w 10000"/>
                <a:gd name="connsiteY1" fmla="*/ 3469 h 10039"/>
                <a:gd name="connsiteX2" fmla="*/ 769 w 10000"/>
                <a:gd name="connsiteY2" fmla="*/ 5201 h 10039"/>
                <a:gd name="connsiteX3" fmla="*/ 1794 w 10000"/>
                <a:gd name="connsiteY3" fmla="*/ 5891 h 10039"/>
                <a:gd name="connsiteX4" fmla="*/ 3333 w 10000"/>
                <a:gd name="connsiteY4" fmla="*/ 7965 h 10039"/>
                <a:gd name="connsiteX5" fmla="*/ 3847 w 10000"/>
                <a:gd name="connsiteY5" fmla="*/ 9001 h 10039"/>
                <a:gd name="connsiteX6" fmla="*/ 5129 w 10000"/>
                <a:gd name="connsiteY6" fmla="*/ 9001 h 10039"/>
                <a:gd name="connsiteX7" fmla="*/ 6154 w 10000"/>
                <a:gd name="connsiteY7" fmla="*/ 10039 h 10039"/>
                <a:gd name="connsiteX8" fmla="*/ 7949 w 10000"/>
                <a:gd name="connsiteY8" fmla="*/ 9696 h 10039"/>
                <a:gd name="connsiteX9" fmla="*/ 9233 w 10000"/>
                <a:gd name="connsiteY9" fmla="*/ 9001 h 10039"/>
                <a:gd name="connsiteX10" fmla="*/ 10000 w 10000"/>
                <a:gd name="connsiteY10" fmla="*/ 9001 h 10039"/>
                <a:gd name="connsiteX11" fmla="*/ 10000 w 10000"/>
                <a:gd name="connsiteY11" fmla="*/ 8309 h 10039"/>
                <a:gd name="connsiteX12" fmla="*/ 9487 w 10000"/>
                <a:gd name="connsiteY12" fmla="*/ 7621 h 10039"/>
                <a:gd name="connsiteX13" fmla="*/ 8717 w 10000"/>
                <a:gd name="connsiteY13" fmla="*/ 6588 h 10039"/>
                <a:gd name="connsiteX14" fmla="*/ 7691 w 10000"/>
                <a:gd name="connsiteY14" fmla="*/ 5547 h 10039"/>
                <a:gd name="connsiteX15" fmla="*/ 7949 w 10000"/>
                <a:gd name="connsiteY15" fmla="*/ 4506 h 10039"/>
                <a:gd name="connsiteX16" fmla="*/ 8462 w 10000"/>
                <a:gd name="connsiteY16" fmla="*/ 4506 h 10039"/>
                <a:gd name="connsiteX17" fmla="*/ 8717 w 10000"/>
                <a:gd name="connsiteY17" fmla="*/ 2437 h 10039"/>
                <a:gd name="connsiteX18" fmla="*/ 7790 w 10000"/>
                <a:gd name="connsiteY18" fmla="*/ 2315 h 10039"/>
                <a:gd name="connsiteX19" fmla="*/ 7312 w 10000"/>
                <a:gd name="connsiteY19" fmla="*/ 243 h 10039"/>
                <a:gd name="connsiteX20" fmla="*/ 6939 w 10000"/>
                <a:gd name="connsiteY20" fmla="*/ 352 h 10039"/>
                <a:gd name="connsiteX21" fmla="*/ 6226 w 10000"/>
                <a:gd name="connsiteY21" fmla="*/ 3043 h 10039"/>
                <a:gd name="connsiteX22" fmla="*/ 5412 w 10000"/>
                <a:gd name="connsiteY22" fmla="*/ 2065 h 10039"/>
                <a:gd name="connsiteX23" fmla="*/ 4587 w 10000"/>
                <a:gd name="connsiteY23" fmla="*/ 3401 h 10039"/>
                <a:gd name="connsiteX24" fmla="*/ 2956 w 10000"/>
                <a:gd name="connsiteY24" fmla="*/ 3565 h 10039"/>
                <a:gd name="connsiteX25" fmla="*/ 1641 w 10000"/>
                <a:gd name="connsiteY25" fmla="*/ 3027 h 10039"/>
                <a:gd name="connsiteX26" fmla="*/ 893 w 10000"/>
                <a:gd name="connsiteY26" fmla="*/ 2877 h 1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0039">
                  <a:moveTo>
                    <a:pt x="893" y="2877"/>
                  </a:moveTo>
                  <a:lnTo>
                    <a:pt x="1" y="3469"/>
                  </a:lnTo>
                  <a:cubicBezTo>
                    <a:pt x="-20" y="3856"/>
                    <a:pt x="512" y="4623"/>
                    <a:pt x="769" y="5201"/>
                  </a:cubicBezTo>
                  <a:lnTo>
                    <a:pt x="1794" y="5891"/>
                  </a:lnTo>
                  <a:lnTo>
                    <a:pt x="3333" y="7965"/>
                  </a:lnTo>
                  <a:lnTo>
                    <a:pt x="3847" y="9001"/>
                  </a:lnTo>
                  <a:lnTo>
                    <a:pt x="5129" y="9001"/>
                  </a:lnTo>
                  <a:lnTo>
                    <a:pt x="6154" y="10039"/>
                  </a:lnTo>
                  <a:lnTo>
                    <a:pt x="7949" y="9696"/>
                  </a:lnTo>
                  <a:lnTo>
                    <a:pt x="9233" y="9001"/>
                  </a:lnTo>
                  <a:lnTo>
                    <a:pt x="10000" y="9001"/>
                  </a:lnTo>
                  <a:lnTo>
                    <a:pt x="10000" y="8309"/>
                  </a:lnTo>
                  <a:lnTo>
                    <a:pt x="9487" y="7621"/>
                  </a:lnTo>
                  <a:lnTo>
                    <a:pt x="8717" y="6588"/>
                  </a:lnTo>
                  <a:lnTo>
                    <a:pt x="7691" y="5547"/>
                  </a:lnTo>
                  <a:cubicBezTo>
                    <a:pt x="7778" y="5200"/>
                    <a:pt x="7863" y="4853"/>
                    <a:pt x="7949" y="4506"/>
                  </a:cubicBezTo>
                  <a:lnTo>
                    <a:pt x="8462" y="4506"/>
                  </a:lnTo>
                  <a:cubicBezTo>
                    <a:pt x="8717" y="2437"/>
                    <a:pt x="8829" y="2802"/>
                    <a:pt x="8717" y="2437"/>
                  </a:cubicBezTo>
                  <a:cubicBezTo>
                    <a:pt x="8605" y="2072"/>
                    <a:pt x="8024" y="2680"/>
                    <a:pt x="7790" y="2315"/>
                  </a:cubicBezTo>
                  <a:cubicBezTo>
                    <a:pt x="7631" y="1624"/>
                    <a:pt x="7471" y="934"/>
                    <a:pt x="7312" y="243"/>
                  </a:cubicBezTo>
                  <a:cubicBezTo>
                    <a:pt x="7170" y="-84"/>
                    <a:pt x="7120" y="-114"/>
                    <a:pt x="6939" y="352"/>
                  </a:cubicBezTo>
                  <a:lnTo>
                    <a:pt x="6226" y="3043"/>
                  </a:lnTo>
                  <a:cubicBezTo>
                    <a:pt x="5972" y="3329"/>
                    <a:pt x="5685" y="2008"/>
                    <a:pt x="5412" y="2065"/>
                  </a:cubicBezTo>
                  <a:lnTo>
                    <a:pt x="4587" y="3401"/>
                  </a:lnTo>
                  <a:lnTo>
                    <a:pt x="2956" y="3565"/>
                  </a:lnTo>
                  <a:lnTo>
                    <a:pt x="1641" y="3027"/>
                  </a:lnTo>
                  <a:lnTo>
                    <a:pt x="893" y="287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63" name="ZM"/>
            <p:cNvSpPr>
              <a:spLocks/>
            </p:cNvSpPr>
            <p:nvPr/>
          </p:nvSpPr>
          <p:spPr bwMode="auto">
            <a:xfrm>
              <a:off x="4823305" y="4622150"/>
              <a:ext cx="272864" cy="248921"/>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814 w 10000"/>
                <a:gd name="connsiteY3" fmla="*/ 5429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5814 w 10000"/>
                <a:gd name="connsiteY2" fmla="*/ 5429 h 10000"/>
                <a:gd name="connsiteX3" fmla="*/ 5116 w 10000"/>
                <a:gd name="connsiteY3" fmla="*/ 5571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714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0" fmla="*/ 6279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0" fmla="*/ 6279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279 w 10000"/>
                <a:gd name="connsiteY53" fmla="*/ 0 h 10000"/>
                <a:gd name="connsiteX0" fmla="*/ 8140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0" fmla="*/ 8140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140 w 10000"/>
                <a:gd name="connsiteY51" fmla="*/ 0 h 10000"/>
                <a:gd name="connsiteX0" fmla="*/ 9070 w 10000"/>
                <a:gd name="connsiteY0" fmla="*/ 0 h 9714"/>
                <a:gd name="connsiteX1" fmla="*/ 5814 w 10000"/>
                <a:gd name="connsiteY1" fmla="*/ 5143 h 9714"/>
                <a:gd name="connsiteX2" fmla="*/ 5116 w 10000"/>
                <a:gd name="connsiteY2" fmla="*/ 5285 h 9714"/>
                <a:gd name="connsiteX3" fmla="*/ 4884 w 10000"/>
                <a:gd name="connsiteY3" fmla="*/ 6143 h 9714"/>
                <a:gd name="connsiteX4" fmla="*/ 4651 w 10000"/>
                <a:gd name="connsiteY4" fmla="*/ 6571 h 9714"/>
                <a:gd name="connsiteX5" fmla="*/ 5349 w 10000"/>
                <a:gd name="connsiteY5" fmla="*/ 7143 h 9714"/>
                <a:gd name="connsiteX6" fmla="*/ 5349 w 10000"/>
                <a:gd name="connsiteY6" fmla="*/ 7428 h 9714"/>
                <a:gd name="connsiteX7" fmla="*/ 3953 w 10000"/>
                <a:gd name="connsiteY7" fmla="*/ 7000 h 9714"/>
                <a:gd name="connsiteX8" fmla="*/ 2558 w 10000"/>
                <a:gd name="connsiteY8" fmla="*/ 6571 h 9714"/>
                <a:gd name="connsiteX9" fmla="*/ 1395 w 10000"/>
                <a:gd name="connsiteY9" fmla="*/ 6571 h 9714"/>
                <a:gd name="connsiteX10" fmla="*/ 1395 w 10000"/>
                <a:gd name="connsiteY10" fmla="*/ 7143 h 9714"/>
                <a:gd name="connsiteX11" fmla="*/ 0 w 10000"/>
                <a:gd name="connsiteY11" fmla="*/ 7285 h 9714"/>
                <a:gd name="connsiteX12" fmla="*/ 0 w 10000"/>
                <a:gd name="connsiteY12" fmla="*/ 8857 h 9714"/>
                <a:gd name="connsiteX13" fmla="*/ 465 w 10000"/>
                <a:gd name="connsiteY13" fmla="*/ 9428 h 9714"/>
                <a:gd name="connsiteX14" fmla="*/ 1395 w 10000"/>
                <a:gd name="connsiteY14" fmla="*/ 9428 h 9714"/>
                <a:gd name="connsiteX15" fmla="*/ 1860 w 10000"/>
                <a:gd name="connsiteY15" fmla="*/ 9571 h 9714"/>
                <a:gd name="connsiteX16" fmla="*/ 1628 w 10000"/>
                <a:gd name="connsiteY16" fmla="*/ 9571 h 9714"/>
                <a:gd name="connsiteX17" fmla="*/ 2093 w 10000"/>
                <a:gd name="connsiteY17" fmla="*/ 9714 h 9714"/>
                <a:gd name="connsiteX18" fmla="*/ 2558 w 10000"/>
                <a:gd name="connsiteY18" fmla="*/ 9571 h 9714"/>
                <a:gd name="connsiteX19" fmla="*/ 3488 w 10000"/>
                <a:gd name="connsiteY19" fmla="*/ 9714 h 9714"/>
                <a:gd name="connsiteX20" fmla="*/ 4186 w 10000"/>
                <a:gd name="connsiteY20" fmla="*/ 9285 h 9714"/>
                <a:gd name="connsiteX21" fmla="*/ 5116 w 10000"/>
                <a:gd name="connsiteY21" fmla="*/ 8714 h 9714"/>
                <a:gd name="connsiteX22" fmla="*/ 5814 w 10000"/>
                <a:gd name="connsiteY22" fmla="*/ 8571 h 9714"/>
                <a:gd name="connsiteX23" fmla="*/ 5581 w 10000"/>
                <a:gd name="connsiteY23" fmla="*/ 8571 h 9714"/>
                <a:gd name="connsiteX24" fmla="*/ 5581 w 10000"/>
                <a:gd name="connsiteY24" fmla="*/ 8428 h 9714"/>
                <a:gd name="connsiteX25" fmla="*/ 7674 w 10000"/>
                <a:gd name="connsiteY25" fmla="*/ 7857 h 9714"/>
                <a:gd name="connsiteX26" fmla="*/ 8605 w 10000"/>
                <a:gd name="connsiteY26" fmla="*/ 8143 h 9714"/>
                <a:gd name="connsiteX27" fmla="*/ 9070 w 10000"/>
                <a:gd name="connsiteY27" fmla="*/ 8571 h 9714"/>
                <a:gd name="connsiteX28" fmla="*/ 9302 w 10000"/>
                <a:gd name="connsiteY28" fmla="*/ 8857 h 9714"/>
                <a:gd name="connsiteX29" fmla="*/ 10000 w 10000"/>
                <a:gd name="connsiteY29" fmla="*/ 8571 h 9714"/>
                <a:gd name="connsiteX30" fmla="*/ 10000 w 10000"/>
                <a:gd name="connsiteY30" fmla="*/ 8143 h 9714"/>
                <a:gd name="connsiteX31" fmla="*/ 9302 w 10000"/>
                <a:gd name="connsiteY31" fmla="*/ 7428 h 9714"/>
                <a:gd name="connsiteX32" fmla="*/ 9302 w 10000"/>
                <a:gd name="connsiteY32" fmla="*/ 6714 h 9714"/>
                <a:gd name="connsiteX33" fmla="*/ 9535 w 10000"/>
                <a:gd name="connsiteY33" fmla="*/ 6714 h 9714"/>
                <a:gd name="connsiteX34" fmla="*/ 9070 w 10000"/>
                <a:gd name="connsiteY34" fmla="*/ 6000 h 9714"/>
                <a:gd name="connsiteX35" fmla="*/ 8837 w 10000"/>
                <a:gd name="connsiteY35" fmla="*/ 5714 h 9714"/>
                <a:gd name="connsiteX36" fmla="*/ 7674 w 10000"/>
                <a:gd name="connsiteY36" fmla="*/ 5571 h 9714"/>
                <a:gd name="connsiteX37" fmla="*/ 6512 w 10000"/>
                <a:gd name="connsiteY37" fmla="*/ 5285 h 9714"/>
                <a:gd name="connsiteX38" fmla="*/ 6047 w 10000"/>
                <a:gd name="connsiteY38" fmla="*/ 4571 h 9714"/>
                <a:gd name="connsiteX39" fmla="*/ 5581 w 10000"/>
                <a:gd name="connsiteY39" fmla="*/ 3428 h 9714"/>
                <a:gd name="connsiteX40" fmla="*/ 6047 w 10000"/>
                <a:gd name="connsiteY40" fmla="*/ 3000 h 9714"/>
                <a:gd name="connsiteX41" fmla="*/ 5814 w 10000"/>
                <a:gd name="connsiteY41" fmla="*/ 2000 h 9714"/>
                <a:gd name="connsiteX42" fmla="*/ 6977 w 10000"/>
                <a:gd name="connsiteY42" fmla="*/ 2000 h 9714"/>
                <a:gd name="connsiteX43" fmla="*/ 7442 w 10000"/>
                <a:gd name="connsiteY43" fmla="*/ 2571 h 9714"/>
                <a:gd name="connsiteX44" fmla="*/ 8372 w 10000"/>
                <a:gd name="connsiteY44" fmla="*/ 2571 h 9714"/>
                <a:gd name="connsiteX45" fmla="*/ 8372 w 10000"/>
                <a:gd name="connsiteY45" fmla="*/ 2143 h 9714"/>
                <a:gd name="connsiteX46" fmla="*/ 8605 w 10000"/>
                <a:gd name="connsiteY46" fmla="*/ 1857 h 9714"/>
                <a:gd name="connsiteX47" fmla="*/ 8837 w 10000"/>
                <a:gd name="connsiteY47" fmla="*/ 2000 h 9714"/>
                <a:gd name="connsiteX48" fmla="*/ 8605 w 10000"/>
                <a:gd name="connsiteY48" fmla="*/ 1143 h 9714"/>
                <a:gd name="connsiteX49" fmla="*/ 9070 w 10000"/>
                <a:gd name="connsiteY49" fmla="*/ 571 h 9714"/>
                <a:gd name="connsiteX50" fmla="*/ 9070 w 10000"/>
                <a:gd name="connsiteY50" fmla="*/ 0 h 9714"/>
                <a:gd name="connsiteX0" fmla="*/ 9070 w 10000"/>
                <a:gd name="connsiteY0" fmla="*/ 0 h 9412"/>
                <a:gd name="connsiteX1" fmla="*/ 5814 w 10000"/>
                <a:gd name="connsiteY1" fmla="*/ 4706 h 9412"/>
                <a:gd name="connsiteX2" fmla="*/ 5116 w 10000"/>
                <a:gd name="connsiteY2" fmla="*/ 4853 h 9412"/>
                <a:gd name="connsiteX3" fmla="*/ 4884 w 10000"/>
                <a:gd name="connsiteY3" fmla="*/ 5736 h 9412"/>
                <a:gd name="connsiteX4" fmla="*/ 4651 w 10000"/>
                <a:gd name="connsiteY4" fmla="*/ 6176 h 9412"/>
                <a:gd name="connsiteX5" fmla="*/ 5349 w 10000"/>
                <a:gd name="connsiteY5" fmla="*/ 6765 h 9412"/>
                <a:gd name="connsiteX6" fmla="*/ 5349 w 10000"/>
                <a:gd name="connsiteY6" fmla="*/ 7059 h 9412"/>
                <a:gd name="connsiteX7" fmla="*/ 3953 w 10000"/>
                <a:gd name="connsiteY7" fmla="*/ 6618 h 9412"/>
                <a:gd name="connsiteX8" fmla="*/ 2558 w 10000"/>
                <a:gd name="connsiteY8" fmla="*/ 6176 h 9412"/>
                <a:gd name="connsiteX9" fmla="*/ 1395 w 10000"/>
                <a:gd name="connsiteY9" fmla="*/ 6176 h 9412"/>
                <a:gd name="connsiteX10" fmla="*/ 1395 w 10000"/>
                <a:gd name="connsiteY10" fmla="*/ 6765 h 9412"/>
                <a:gd name="connsiteX11" fmla="*/ 0 w 10000"/>
                <a:gd name="connsiteY11" fmla="*/ 6911 h 9412"/>
                <a:gd name="connsiteX12" fmla="*/ 0 w 10000"/>
                <a:gd name="connsiteY12" fmla="*/ 8530 h 9412"/>
                <a:gd name="connsiteX13" fmla="*/ 465 w 10000"/>
                <a:gd name="connsiteY13" fmla="*/ 9118 h 9412"/>
                <a:gd name="connsiteX14" fmla="*/ 1395 w 10000"/>
                <a:gd name="connsiteY14" fmla="*/ 9118 h 9412"/>
                <a:gd name="connsiteX15" fmla="*/ 1860 w 10000"/>
                <a:gd name="connsiteY15" fmla="*/ 9265 h 9412"/>
                <a:gd name="connsiteX16" fmla="*/ 1628 w 10000"/>
                <a:gd name="connsiteY16" fmla="*/ 9265 h 9412"/>
                <a:gd name="connsiteX17" fmla="*/ 2093 w 10000"/>
                <a:gd name="connsiteY17" fmla="*/ 9412 h 9412"/>
                <a:gd name="connsiteX18" fmla="*/ 2558 w 10000"/>
                <a:gd name="connsiteY18" fmla="*/ 9265 h 9412"/>
                <a:gd name="connsiteX19" fmla="*/ 3488 w 10000"/>
                <a:gd name="connsiteY19" fmla="*/ 9412 h 9412"/>
                <a:gd name="connsiteX20" fmla="*/ 4186 w 10000"/>
                <a:gd name="connsiteY20" fmla="*/ 8970 h 9412"/>
                <a:gd name="connsiteX21" fmla="*/ 5116 w 10000"/>
                <a:gd name="connsiteY21" fmla="*/ 8383 h 9412"/>
                <a:gd name="connsiteX22" fmla="*/ 5814 w 10000"/>
                <a:gd name="connsiteY22" fmla="*/ 8235 h 9412"/>
                <a:gd name="connsiteX23" fmla="*/ 5581 w 10000"/>
                <a:gd name="connsiteY23" fmla="*/ 8235 h 9412"/>
                <a:gd name="connsiteX24" fmla="*/ 5581 w 10000"/>
                <a:gd name="connsiteY24" fmla="*/ 8088 h 9412"/>
                <a:gd name="connsiteX25" fmla="*/ 7674 w 10000"/>
                <a:gd name="connsiteY25" fmla="*/ 7500 h 9412"/>
                <a:gd name="connsiteX26" fmla="*/ 8605 w 10000"/>
                <a:gd name="connsiteY26" fmla="*/ 7795 h 9412"/>
                <a:gd name="connsiteX27" fmla="*/ 9070 w 10000"/>
                <a:gd name="connsiteY27" fmla="*/ 8235 h 9412"/>
                <a:gd name="connsiteX28" fmla="*/ 9302 w 10000"/>
                <a:gd name="connsiteY28" fmla="*/ 8530 h 9412"/>
                <a:gd name="connsiteX29" fmla="*/ 10000 w 10000"/>
                <a:gd name="connsiteY29" fmla="*/ 8235 h 9412"/>
                <a:gd name="connsiteX30" fmla="*/ 10000 w 10000"/>
                <a:gd name="connsiteY30" fmla="*/ 7795 h 9412"/>
                <a:gd name="connsiteX31" fmla="*/ 9302 w 10000"/>
                <a:gd name="connsiteY31" fmla="*/ 7059 h 9412"/>
                <a:gd name="connsiteX32" fmla="*/ 9302 w 10000"/>
                <a:gd name="connsiteY32" fmla="*/ 6324 h 9412"/>
                <a:gd name="connsiteX33" fmla="*/ 9535 w 10000"/>
                <a:gd name="connsiteY33" fmla="*/ 6324 h 9412"/>
                <a:gd name="connsiteX34" fmla="*/ 9070 w 10000"/>
                <a:gd name="connsiteY34" fmla="*/ 5589 h 9412"/>
                <a:gd name="connsiteX35" fmla="*/ 8837 w 10000"/>
                <a:gd name="connsiteY35" fmla="*/ 5294 h 9412"/>
                <a:gd name="connsiteX36" fmla="*/ 7674 w 10000"/>
                <a:gd name="connsiteY36" fmla="*/ 5147 h 9412"/>
                <a:gd name="connsiteX37" fmla="*/ 6512 w 10000"/>
                <a:gd name="connsiteY37" fmla="*/ 4853 h 9412"/>
                <a:gd name="connsiteX38" fmla="*/ 6047 w 10000"/>
                <a:gd name="connsiteY38" fmla="*/ 4118 h 9412"/>
                <a:gd name="connsiteX39" fmla="*/ 5581 w 10000"/>
                <a:gd name="connsiteY39" fmla="*/ 2941 h 9412"/>
                <a:gd name="connsiteX40" fmla="*/ 6047 w 10000"/>
                <a:gd name="connsiteY40" fmla="*/ 2500 h 9412"/>
                <a:gd name="connsiteX41" fmla="*/ 5814 w 10000"/>
                <a:gd name="connsiteY41" fmla="*/ 1471 h 9412"/>
                <a:gd name="connsiteX42" fmla="*/ 6977 w 10000"/>
                <a:gd name="connsiteY42" fmla="*/ 1471 h 9412"/>
                <a:gd name="connsiteX43" fmla="*/ 7442 w 10000"/>
                <a:gd name="connsiteY43" fmla="*/ 2059 h 9412"/>
                <a:gd name="connsiteX44" fmla="*/ 8372 w 10000"/>
                <a:gd name="connsiteY44" fmla="*/ 2059 h 9412"/>
                <a:gd name="connsiteX45" fmla="*/ 8372 w 10000"/>
                <a:gd name="connsiteY45" fmla="*/ 1618 h 9412"/>
                <a:gd name="connsiteX46" fmla="*/ 8605 w 10000"/>
                <a:gd name="connsiteY46" fmla="*/ 1324 h 9412"/>
                <a:gd name="connsiteX47" fmla="*/ 8837 w 10000"/>
                <a:gd name="connsiteY47" fmla="*/ 1471 h 9412"/>
                <a:gd name="connsiteX48" fmla="*/ 8605 w 10000"/>
                <a:gd name="connsiteY48" fmla="*/ 589 h 9412"/>
                <a:gd name="connsiteX49" fmla="*/ 9070 w 10000"/>
                <a:gd name="connsiteY49" fmla="*/ 0 h 9412"/>
                <a:gd name="connsiteX0" fmla="*/ 8605 w 10000"/>
                <a:gd name="connsiteY0" fmla="*/ 0 h 9374"/>
                <a:gd name="connsiteX1" fmla="*/ 5814 w 10000"/>
                <a:gd name="connsiteY1" fmla="*/ 4374 h 9374"/>
                <a:gd name="connsiteX2" fmla="*/ 5116 w 10000"/>
                <a:gd name="connsiteY2" fmla="*/ 4530 h 9374"/>
                <a:gd name="connsiteX3" fmla="*/ 4884 w 10000"/>
                <a:gd name="connsiteY3" fmla="*/ 5468 h 9374"/>
                <a:gd name="connsiteX4" fmla="*/ 4651 w 10000"/>
                <a:gd name="connsiteY4" fmla="*/ 5936 h 9374"/>
                <a:gd name="connsiteX5" fmla="*/ 5349 w 10000"/>
                <a:gd name="connsiteY5" fmla="*/ 6562 h 9374"/>
                <a:gd name="connsiteX6" fmla="*/ 5349 w 10000"/>
                <a:gd name="connsiteY6" fmla="*/ 6874 h 9374"/>
                <a:gd name="connsiteX7" fmla="*/ 3953 w 10000"/>
                <a:gd name="connsiteY7" fmla="*/ 6405 h 9374"/>
                <a:gd name="connsiteX8" fmla="*/ 2558 w 10000"/>
                <a:gd name="connsiteY8" fmla="*/ 5936 h 9374"/>
                <a:gd name="connsiteX9" fmla="*/ 1395 w 10000"/>
                <a:gd name="connsiteY9" fmla="*/ 5936 h 9374"/>
                <a:gd name="connsiteX10" fmla="*/ 1395 w 10000"/>
                <a:gd name="connsiteY10" fmla="*/ 6562 h 9374"/>
                <a:gd name="connsiteX11" fmla="*/ 0 w 10000"/>
                <a:gd name="connsiteY11" fmla="*/ 6717 h 9374"/>
                <a:gd name="connsiteX12" fmla="*/ 0 w 10000"/>
                <a:gd name="connsiteY12" fmla="*/ 8437 h 9374"/>
                <a:gd name="connsiteX13" fmla="*/ 465 w 10000"/>
                <a:gd name="connsiteY13" fmla="*/ 9062 h 9374"/>
                <a:gd name="connsiteX14" fmla="*/ 1395 w 10000"/>
                <a:gd name="connsiteY14" fmla="*/ 9062 h 9374"/>
                <a:gd name="connsiteX15" fmla="*/ 1860 w 10000"/>
                <a:gd name="connsiteY15" fmla="*/ 9218 h 9374"/>
                <a:gd name="connsiteX16" fmla="*/ 1628 w 10000"/>
                <a:gd name="connsiteY16" fmla="*/ 9218 h 9374"/>
                <a:gd name="connsiteX17" fmla="*/ 2093 w 10000"/>
                <a:gd name="connsiteY17" fmla="*/ 9374 h 9374"/>
                <a:gd name="connsiteX18" fmla="*/ 2558 w 10000"/>
                <a:gd name="connsiteY18" fmla="*/ 9218 h 9374"/>
                <a:gd name="connsiteX19" fmla="*/ 3488 w 10000"/>
                <a:gd name="connsiteY19" fmla="*/ 9374 h 9374"/>
                <a:gd name="connsiteX20" fmla="*/ 4186 w 10000"/>
                <a:gd name="connsiteY20" fmla="*/ 8904 h 9374"/>
                <a:gd name="connsiteX21" fmla="*/ 5116 w 10000"/>
                <a:gd name="connsiteY21" fmla="*/ 8281 h 9374"/>
                <a:gd name="connsiteX22" fmla="*/ 5814 w 10000"/>
                <a:gd name="connsiteY22" fmla="*/ 8123 h 9374"/>
                <a:gd name="connsiteX23" fmla="*/ 5581 w 10000"/>
                <a:gd name="connsiteY23" fmla="*/ 8123 h 9374"/>
                <a:gd name="connsiteX24" fmla="*/ 5581 w 10000"/>
                <a:gd name="connsiteY24" fmla="*/ 7967 h 9374"/>
                <a:gd name="connsiteX25" fmla="*/ 7674 w 10000"/>
                <a:gd name="connsiteY25" fmla="*/ 7343 h 9374"/>
                <a:gd name="connsiteX26" fmla="*/ 8605 w 10000"/>
                <a:gd name="connsiteY26" fmla="*/ 7656 h 9374"/>
                <a:gd name="connsiteX27" fmla="*/ 9070 w 10000"/>
                <a:gd name="connsiteY27" fmla="*/ 8123 h 9374"/>
                <a:gd name="connsiteX28" fmla="*/ 9302 w 10000"/>
                <a:gd name="connsiteY28" fmla="*/ 8437 h 9374"/>
                <a:gd name="connsiteX29" fmla="*/ 10000 w 10000"/>
                <a:gd name="connsiteY29" fmla="*/ 8123 h 9374"/>
                <a:gd name="connsiteX30" fmla="*/ 10000 w 10000"/>
                <a:gd name="connsiteY30" fmla="*/ 7656 h 9374"/>
                <a:gd name="connsiteX31" fmla="*/ 9302 w 10000"/>
                <a:gd name="connsiteY31" fmla="*/ 6874 h 9374"/>
                <a:gd name="connsiteX32" fmla="*/ 9302 w 10000"/>
                <a:gd name="connsiteY32" fmla="*/ 6093 h 9374"/>
                <a:gd name="connsiteX33" fmla="*/ 9535 w 10000"/>
                <a:gd name="connsiteY33" fmla="*/ 6093 h 9374"/>
                <a:gd name="connsiteX34" fmla="*/ 9070 w 10000"/>
                <a:gd name="connsiteY34" fmla="*/ 5312 h 9374"/>
                <a:gd name="connsiteX35" fmla="*/ 8837 w 10000"/>
                <a:gd name="connsiteY35" fmla="*/ 4999 h 9374"/>
                <a:gd name="connsiteX36" fmla="*/ 7674 w 10000"/>
                <a:gd name="connsiteY36" fmla="*/ 4843 h 9374"/>
                <a:gd name="connsiteX37" fmla="*/ 6512 w 10000"/>
                <a:gd name="connsiteY37" fmla="*/ 4530 h 9374"/>
                <a:gd name="connsiteX38" fmla="*/ 6047 w 10000"/>
                <a:gd name="connsiteY38" fmla="*/ 3749 h 9374"/>
                <a:gd name="connsiteX39" fmla="*/ 5581 w 10000"/>
                <a:gd name="connsiteY39" fmla="*/ 2499 h 9374"/>
                <a:gd name="connsiteX40" fmla="*/ 6047 w 10000"/>
                <a:gd name="connsiteY40" fmla="*/ 2030 h 9374"/>
                <a:gd name="connsiteX41" fmla="*/ 5814 w 10000"/>
                <a:gd name="connsiteY41" fmla="*/ 937 h 9374"/>
                <a:gd name="connsiteX42" fmla="*/ 6977 w 10000"/>
                <a:gd name="connsiteY42" fmla="*/ 937 h 9374"/>
                <a:gd name="connsiteX43" fmla="*/ 7442 w 10000"/>
                <a:gd name="connsiteY43" fmla="*/ 1562 h 9374"/>
                <a:gd name="connsiteX44" fmla="*/ 8372 w 10000"/>
                <a:gd name="connsiteY44" fmla="*/ 1562 h 9374"/>
                <a:gd name="connsiteX45" fmla="*/ 8372 w 10000"/>
                <a:gd name="connsiteY45" fmla="*/ 1093 h 9374"/>
                <a:gd name="connsiteX46" fmla="*/ 8605 w 10000"/>
                <a:gd name="connsiteY46" fmla="*/ 781 h 9374"/>
                <a:gd name="connsiteX47" fmla="*/ 8837 w 10000"/>
                <a:gd name="connsiteY47" fmla="*/ 937 h 9374"/>
                <a:gd name="connsiteX48" fmla="*/ 8605 w 10000"/>
                <a:gd name="connsiteY48" fmla="*/ 0 h 9374"/>
                <a:gd name="connsiteX0" fmla="*/ 8837 w 10000"/>
                <a:gd name="connsiteY0" fmla="*/ 320 h 9320"/>
                <a:gd name="connsiteX1" fmla="*/ 5814 w 10000"/>
                <a:gd name="connsiteY1" fmla="*/ 3986 h 9320"/>
                <a:gd name="connsiteX2" fmla="*/ 5116 w 10000"/>
                <a:gd name="connsiteY2" fmla="*/ 4153 h 9320"/>
                <a:gd name="connsiteX3" fmla="*/ 4884 w 10000"/>
                <a:gd name="connsiteY3" fmla="*/ 5153 h 9320"/>
                <a:gd name="connsiteX4" fmla="*/ 4651 w 10000"/>
                <a:gd name="connsiteY4" fmla="*/ 5652 h 9320"/>
                <a:gd name="connsiteX5" fmla="*/ 5349 w 10000"/>
                <a:gd name="connsiteY5" fmla="*/ 6320 h 9320"/>
                <a:gd name="connsiteX6" fmla="*/ 5349 w 10000"/>
                <a:gd name="connsiteY6" fmla="*/ 6653 h 9320"/>
                <a:gd name="connsiteX7" fmla="*/ 3953 w 10000"/>
                <a:gd name="connsiteY7" fmla="*/ 6153 h 9320"/>
                <a:gd name="connsiteX8" fmla="*/ 2558 w 10000"/>
                <a:gd name="connsiteY8" fmla="*/ 5652 h 9320"/>
                <a:gd name="connsiteX9" fmla="*/ 1395 w 10000"/>
                <a:gd name="connsiteY9" fmla="*/ 5652 h 9320"/>
                <a:gd name="connsiteX10" fmla="*/ 1395 w 10000"/>
                <a:gd name="connsiteY10" fmla="*/ 6320 h 9320"/>
                <a:gd name="connsiteX11" fmla="*/ 0 w 10000"/>
                <a:gd name="connsiteY11" fmla="*/ 6486 h 9320"/>
                <a:gd name="connsiteX12" fmla="*/ 0 w 10000"/>
                <a:gd name="connsiteY12" fmla="*/ 8320 h 9320"/>
                <a:gd name="connsiteX13" fmla="*/ 465 w 10000"/>
                <a:gd name="connsiteY13" fmla="*/ 8987 h 9320"/>
                <a:gd name="connsiteX14" fmla="*/ 1395 w 10000"/>
                <a:gd name="connsiteY14" fmla="*/ 8987 h 9320"/>
                <a:gd name="connsiteX15" fmla="*/ 1860 w 10000"/>
                <a:gd name="connsiteY15" fmla="*/ 9154 h 9320"/>
                <a:gd name="connsiteX16" fmla="*/ 1628 w 10000"/>
                <a:gd name="connsiteY16" fmla="*/ 9154 h 9320"/>
                <a:gd name="connsiteX17" fmla="*/ 2093 w 10000"/>
                <a:gd name="connsiteY17" fmla="*/ 9320 h 9320"/>
                <a:gd name="connsiteX18" fmla="*/ 2558 w 10000"/>
                <a:gd name="connsiteY18" fmla="*/ 9154 h 9320"/>
                <a:gd name="connsiteX19" fmla="*/ 3488 w 10000"/>
                <a:gd name="connsiteY19" fmla="*/ 9320 h 9320"/>
                <a:gd name="connsiteX20" fmla="*/ 4186 w 10000"/>
                <a:gd name="connsiteY20" fmla="*/ 8819 h 9320"/>
                <a:gd name="connsiteX21" fmla="*/ 5116 w 10000"/>
                <a:gd name="connsiteY21" fmla="*/ 8154 h 9320"/>
                <a:gd name="connsiteX22" fmla="*/ 5814 w 10000"/>
                <a:gd name="connsiteY22" fmla="*/ 7985 h 9320"/>
                <a:gd name="connsiteX23" fmla="*/ 5581 w 10000"/>
                <a:gd name="connsiteY23" fmla="*/ 7985 h 9320"/>
                <a:gd name="connsiteX24" fmla="*/ 5581 w 10000"/>
                <a:gd name="connsiteY24" fmla="*/ 7819 h 9320"/>
                <a:gd name="connsiteX25" fmla="*/ 7674 w 10000"/>
                <a:gd name="connsiteY25" fmla="*/ 7153 h 9320"/>
                <a:gd name="connsiteX26" fmla="*/ 8605 w 10000"/>
                <a:gd name="connsiteY26" fmla="*/ 7487 h 9320"/>
                <a:gd name="connsiteX27" fmla="*/ 9070 w 10000"/>
                <a:gd name="connsiteY27" fmla="*/ 7985 h 9320"/>
                <a:gd name="connsiteX28" fmla="*/ 9302 w 10000"/>
                <a:gd name="connsiteY28" fmla="*/ 8320 h 9320"/>
                <a:gd name="connsiteX29" fmla="*/ 10000 w 10000"/>
                <a:gd name="connsiteY29" fmla="*/ 7985 h 9320"/>
                <a:gd name="connsiteX30" fmla="*/ 10000 w 10000"/>
                <a:gd name="connsiteY30" fmla="*/ 7487 h 9320"/>
                <a:gd name="connsiteX31" fmla="*/ 9302 w 10000"/>
                <a:gd name="connsiteY31" fmla="*/ 6653 h 9320"/>
                <a:gd name="connsiteX32" fmla="*/ 9302 w 10000"/>
                <a:gd name="connsiteY32" fmla="*/ 5820 h 9320"/>
                <a:gd name="connsiteX33" fmla="*/ 9535 w 10000"/>
                <a:gd name="connsiteY33" fmla="*/ 5820 h 9320"/>
                <a:gd name="connsiteX34" fmla="*/ 9070 w 10000"/>
                <a:gd name="connsiteY34" fmla="*/ 4987 h 9320"/>
                <a:gd name="connsiteX35" fmla="*/ 8837 w 10000"/>
                <a:gd name="connsiteY35" fmla="*/ 4653 h 9320"/>
                <a:gd name="connsiteX36" fmla="*/ 7674 w 10000"/>
                <a:gd name="connsiteY36" fmla="*/ 4486 h 9320"/>
                <a:gd name="connsiteX37" fmla="*/ 6512 w 10000"/>
                <a:gd name="connsiteY37" fmla="*/ 4153 h 9320"/>
                <a:gd name="connsiteX38" fmla="*/ 6047 w 10000"/>
                <a:gd name="connsiteY38" fmla="*/ 3319 h 9320"/>
                <a:gd name="connsiteX39" fmla="*/ 5581 w 10000"/>
                <a:gd name="connsiteY39" fmla="*/ 1986 h 9320"/>
                <a:gd name="connsiteX40" fmla="*/ 6047 w 10000"/>
                <a:gd name="connsiteY40" fmla="*/ 1486 h 9320"/>
                <a:gd name="connsiteX41" fmla="*/ 5814 w 10000"/>
                <a:gd name="connsiteY41" fmla="*/ 320 h 9320"/>
                <a:gd name="connsiteX42" fmla="*/ 6977 w 10000"/>
                <a:gd name="connsiteY42" fmla="*/ 320 h 9320"/>
                <a:gd name="connsiteX43" fmla="*/ 7442 w 10000"/>
                <a:gd name="connsiteY43" fmla="*/ 986 h 9320"/>
                <a:gd name="connsiteX44" fmla="*/ 8372 w 10000"/>
                <a:gd name="connsiteY44" fmla="*/ 986 h 9320"/>
                <a:gd name="connsiteX45" fmla="*/ 8372 w 10000"/>
                <a:gd name="connsiteY45" fmla="*/ 486 h 9320"/>
                <a:gd name="connsiteX46" fmla="*/ 8605 w 10000"/>
                <a:gd name="connsiteY46" fmla="*/ 153 h 9320"/>
                <a:gd name="connsiteX47" fmla="*/ 8837 w 10000"/>
                <a:gd name="connsiteY47" fmla="*/ 320 h 9320"/>
                <a:gd name="connsiteX0" fmla="*/ 8837 w 10000"/>
                <a:gd name="connsiteY0" fmla="*/ 0 h 9657"/>
                <a:gd name="connsiteX1" fmla="*/ 5814 w 10000"/>
                <a:gd name="connsiteY1" fmla="*/ 3934 h 9657"/>
                <a:gd name="connsiteX2" fmla="*/ 5116 w 10000"/>
                <a:gd name="connsiteY2" fmla="*/ 4113 h 9657"/>
                <a:gd name="connsiteX3" fmla="*/ 4884 w 10000"/>
                <a:gd name="connsiteY3" fmla="*/ 5186 h 9657"/>
                <a:gd name="connsiteX4" fmla="*/ 4651 w 10000"/>
                <a:gd name="connsiteY4" fmla="*/ 5721 h 9657"/>
                <a:gd name="connsiteX5" fmla="*/ 5349 w 10000"/>
                <a:gd name="connsiteY5" fmla="*/ 6438 h 9657"/>
                <a:gd name="connsiteX6" fmla="*/ 5349 w 10000"/>
                <a:gd name="connsiteY6" fmla="*/ 6795 h 9657"/>
                <a:gd name="connsiteX7" fmla="*/ 3953 w 10000"/>
                <a:gd name="connsiteY7" fmla="*/ 6259 h 9657"/>
                <a:gd name="connsiteX8" fmla="*/ 2558 w 10000"/>
                <a:gd name="connsiteY8" fmla="*/ 5721 h 9657"/>
                <a:gd name="connsiteX9" fmla="*/ 1395 w 10000"/>
                <a:gd name="connsiteY9" fmla="*/ 5721 h 9657"/>
                <a:gd name="connsiteX10" fmla="*/ 1395 w 10000"/>
                <a:gd name="connsiteY10" fmla="*/ 6438 h 9657"/>
                <a:gd name="connsiteX11" fmla="*/ 0 w 10000"/>
                <a:gd name="connsiteY11" fmla="*/ 6616 h 9657"/>
                <a:gd name="connsiteX12" fmla="*/ 0 w 10000"/>
                <a:gd name="connsiteY12" fmla="*/ 8584 h 9657"/>
                <a:gd name="connsiteX13" fmla="*/ 465 w 10000"/>
                <a:gd name="connsiteY13" fmla="*/ 9300 h 9657"/>
                <a:gd name="connsiteX14" fmla="*/ 1395 w 10000"/>
                <a:gd name="connsiteY14" fmla="*/ 9300 h 9657"/>
                <a:gd name="connsiteX15" fmla="*/ 1860 w 10000"/>
                <a:gd name="connsiteY15" fmla="*/ 9479 h 9657"/>
                <a:gd name="connsiteX16" fmla="*/ 1628 w 10000"/>
                <a:gd name="connsiteY16" fmla="*/ 9479 h 9657"/>
                <a:gd name="connsiteX17" fmla="*/ 2093 w 10000"/>
                <a:gd name="connsiteY17" fmla="*/ 9657 h 9657"/>
                <a:gd name="connsiteX18" fmla="*/ 2558 w 10000"/>
                <a:gd name="connsiteY18" fmla="*/ 9479 h 9657"/>
                <a:gd name="connsiteX19" fmla="*/ 3488 w 10000"/>
                <a:gd name="connsiteY19" fmla="*/ 9657 h 9657"/>
                <a:gd name="connsiteX20" fmla="*/ 4186 w 10000"/>
                <a:gd name="connsiteY20" fmla="*/ 9119 h 9657"/>
                <a:gd name="connsiteX21" fmla="*/ 5116 w 10000"/>
                <a:gd name="connsiteY21" fmla="*/ 8406 h 9657"/>
                <a:gd name="connsiteX22" fmla="*/ 5814 w 10000"/>
                <a:gd name="connsiteY22" fmla="*/ 8225 h 9657"/>
                <a:gd name="connsiteX23" fmla="*/ 5581 w 10000"/>
                <a:gd name="connsiteY23" fmla="*/ 8225 h 9657"/>
                <a:gd name="connsiteX24" fmla="*/ 5581 w 10000"/>
                <a:gd name="connsiteY24" fmla="*/ 8046 h 9657"/>
                <a:gd name="connsiteX25" fmla="*/ 7674 w 10000"/>
                <a:gd name="connsiteY25" fmla="*/ 7332 h 9657"/>
                <a:gd name="connsiteX26" fmla="*/ 8605 w 10000"/>
                <a:gd name="connsiteY26" fmla="*/ 7690 h 9657"/>
                <a:gd name="connsiteX27" fmla="*/ 9070 w 10000"/>
                <a:gd name="connsiteY27" fmla="*/ 8225 h 9657"/>
                <a:gd name="connsiteX28" fmla="*/ 9302 w 10000"/>
                <a:gd name="connsiteY28" fmla="*/ 8584 h 9657"/>
                <a:gd name="connsiteX29" fmla="*/ 10000 w 10000"/>
                <a:gd name="connsiteY29" fmla="*/ 8225 h 9657"/>
                <a:gd name="connsiteX30" fmla="*/ 10000 w 10000"/>
                <a:gd name="connsiteY30" fmla="*/ 7690 h 9657"/>
                <a:gd name="connsiteX31" fmla="*/ 9302 w 10000"/>
                <a:gd name="connsiteY31" fmla="*/ 6795 h 9657"/>
                <a:gd name="connsiteX32" fmla="*/ 9302 w 10000"/>
                <a:gd name="connsiteY32" fmla="*/ 5902 h 9657"/>
                <a:gd name="connsiteX33" fmla="*/ 9535 w 10000"/>
                <a:gd name="connsiteY33" fmla="*/ 5902 h 9657"/>
                <a:gd name="connsiteX34" fmla="*/ 9070 w 10000"/>
                <a:gd name="connsiteY34" fmla="*/ 5008 h 9657"/>
                <a:gd name="connsiteX35" fmla="*/ 8837 w 10000"/>
                <a:gd name="connsiteY35" fmla="*/ 4649 h 9657"/>
                <a:gd name="connsiteX36" fmla="*/ 7674 w 10000"/>
                <a:gd name="connsiteY36" fmla="*/ 4470 h 9657"/>
                <a:gd name="connsiteX37" fmla="*/ 6512 w 10000"/>
                <a:gd name="connsiteY37" fmla="*/ 4113 h 9657"/>
                <a:gd name="connsiteX38" fmla="*/ 6047 w 10000"/>
                <a:gd name="connsiteY38" fmla="*/ 3218 h 9657"/>
                <a:gd name="connsiteX39" fmla="*/ 5581 w 10000"/>
                <a:gd name="connsiteY39" fmla="*/ 1788 h 9657"/>
                <a:gd name="connsiteX40" fmla="*/ 6047 w 10000"/>
                <a:gd name="connsiteY40" fmla="*/ 1251 h 9657"/>
                <a:gd name="connsiteX41" fmla="*/ 5814 w 10000"/>
                <a:gd name="connsiteY41" fmla="*/ 0 h 9657"/>
                <a:gd name="connsiteX42" fmla="*/ 6977 w 10000"/>
                <a:gd name="connsiteY42" fmla="*/ 0 h 9657"/>
                <a:gd name="connsiteX43" fmla="*/ 7442 w 10000"/>
                <a:gd name="connsiteY43" fmla="*/ 715 h 9657"/>
                <a:gd name="connsiteX44" fmla="*/ 8372 w 10000"/>
                <a:gd name="connsiteY44" fmla="*/ 715 h 9657"/>
                <a:gd name="connsiteX45" fmla="*/ 8372 w 10000"/>
                <a:gd name="connsiteY45" fmla="*/ 178 h 9657"/>
                <a:gd name="connsiteX46" fmla="*/ 8837 w 10000"/>
                <a:gd name="connsiteY46" fmla="*/ 0 h 9657"/>
                <a:gd name="connsiteX0" fmla="*/ 8837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43" fmla="*/ 7442 w 10000"/>
                <a:gd name="connsiteY43" fmla="*/ 740 h 10000"/>
                <a:gd name="connsiteX44" fmla="*/ 8372 w 10000"/>
                <a:gd name="connsiteY44" fmla="*/ 740 h 10000"/>
                <a:gd name="connsiteX45" fmla="*/ 8837 w 10000"/>
                <a:gd name="connsiteY45" fmla="*/ 0 h 10000"/>
                <a:gd name="connsiteX0" fmla="*/ 8837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43" fmla="*/ 7442 w 10000"/>
                <a:gd name="connsiteY43" fmla="*/ 740 h 10000"/>
                <a:gd name="connsiteX44" fmla="*/ 8837 w 10000"/>
                <a:gd name="connsiteY44" fmla="*/ 0 h 10000"/>
                <a:gd name="connsiteX0" fmla="*/ 7442 w 10000"/>
                <a:gd name="connsiteY0" fmla="*/ 74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43" fmla="*/ 7442 w 10000"/>
                <a:gd name="connsiteY43" fmla="*/ 740 h 10000"/>
                <a:gd name="connsiteX0" fmla="*/ 6977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0" fmla="*/ 5814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0" fmla="*/ 6047 w 10000"/>
                <a:gd name="connsiteY0" fmla="*/ 103 h 8808"/>
                <a:gd name="connsiteX1" fmla="*/ 5814 w 10000"/>
                <a:gd name="connsiteY1" fmla="*/ 2882 h 8808"/>
                <a:gd name="connsiteX2" fmla="*/ 5116 w 10000"/>
                <a:gd name="connsiteY2" fmla="*/ 3067 h 8808"/>
                <a:gd name="connsiteX3" fmla="*/ 4884 w 10000"/>
                <a:gd name="connsiteY3" fmla="*/ 4178 h 8808"/>
                <a:gd name="connsiteX4" fmla="*/ 4651 w 10000"/>
                <a:gd name="connsiteY4" fmla="*/ 4732 h 8808"/>
                <a:gd name="connsiteX5" fmla="*/ 5349 w 10000"/>
                <a:gd name="connsiteY5" fmla="*/ 5475 h 8808"/>
                <a:gd name="connsiteX6" fmla="*/ 5349 w 10000"/>
                <a:gd name="connsiteY6" fmla="*/ 5844 h 8808"/>
                <a:gd name="connsiteX7" fmla="*/ 3953 w 10000"/>
                <a:gd name="connsiteY7" fmla="*/ 5289 h 8808"/>
                <a:gd name="connsiteX8" fmla="*/ 2558 w 10000"/>
                <a:gd name="connsiteY8" fmla="*/ 4732 h 8808"/>
                <a:gd name="connsiteX9" fmla="*/ 1395 w 10000"/>
                <a:gd name="connsiteY9" fmla="*/ 4732 h 8808"/>
                <a:gd name="connsiteX10" fmla="*/ 1395 w 10000"/>
                <a:gd name="connsiteY10" fmla="*/ 5475 h 8808"/>
                <a:gd name="connsiteX11" fmla="*/ 0 w 10000"/>
                <a:gd name="connsiteY11" fmla="*/ 5659 h 8808"/>
                <a:gd name="connsiteX12" fmla="*/ 0 w 10000"/>
                <a:gd name="connsiteY12" fmla="*/ 7697 h 8808"/>
                <a:gd name="connsiteX13" fmla="*/ 465 w 10000"/>
                <a:gd name="connsiteY13" fmla="*/ 8438 h 8808"/>
                <a:gd name="connsiteX14" fmla="*/ 1395 w 10000"/>
                <a:gd name="connsiteY14" fmla="*/ 8438 h 8808"/>
                <a:gd name="connsiteX15" fmla="*/ 1860 w 10000"/>
                <a:gd name="connsiteY15" fmla="*/ 8624 h 8808"/>
                <a:gd name="connsiteX16" fmla="*/ 1628 w 10000"/>
                <a:gd name="connsiteY16" fmla="*/ 8624 h 8808"/>
                <a:gd name="connsiteX17" fmla="*/ 2093 w 10000"/>
                <a:gd name="connsiteY17" fmla="*/ 8808 h 8808"/>
                <a:gd name="connsiteX18" fmla="*/ 2558 w 10000"/>
                <a:gd name="connsiteY18" fmla="*/ 8624 h 8808"/>
                <a:gd name="connsiteX19" fmla="*/ 3488 w 10000"/>
                <a:gd name="connsiteY19" fmla="*/ 8808 h 8808"/>
                <a:gd name="connsiteX20" fmla="*/ 4186 w 10000"/>
                <a:gd name="connsiteY20" fmla="*/ 8251 h 8808"/>
                <a:gd name="connsiteX21" fmla="*/ 5116 w 10000"/>
                <a:gd name="connsiteY21" fmla="*/ 7513 h 8808"/>
                <a:gd name="connsiteX22" fmla="*/ 5814 w 10000"/>
                <a:gd name="connsiteY22" fmla="*/ 7325 h 8808"/>
                <a:gd name="connsiteX23" fmla="*/ 5581 w 10000"/>
                <a:gd name="connsiteY23" fmla="*/ 7325 h 8808"/>
                <a:gd name="connsiteX24" fmla="*/ 5581 w 10000"/>
                <a:gd name="connsiteY24" fmla="*/ 7140 h 8808"/>
                <a:gd name="connsiteX25" fmla="*/ 7674 w 10000"/>
                <a:gd name="connsiteY25" fmla="*/ 6400 h 8808"/>
                <a:gd name="connsiteX26" fmla="*/ 8605 w 10000"/>
                <a:gd name="connsiteY26" fmla="*/ 6771 h 8808"/>
                <a:gd name="connsiteX27" fmla="*/ 9070 w 10000"/>
                <a:gd name="connsiteY27" fmla="*/ 7325 h 8808"/>
                <a:gd name="connsiteX28" fmla="*/ 9302 w 10000"/>
                <a:gd name="connsiteY28" fmla="*/ 7697 h 8808"/>
                <a:gd name="connsiteX29" fmla="*/ 10000 w 10000"/>
                <a:gd name="connsiteY29" fmla="*/ 7325 h 8808"/>
                <a:gd name="connsiteX30" fmla="*/ 10000 w 10000"/>
                <a:gd name="connsiteY30" fmla="*/ 6771 h 8808"/>
                <a:gd name="connsiteX31" fmla="*/ 9302 w 10000"/>
                <a:gd name="connsiteY31" fmla="*/ 5844 h 8808"/>
                <a:gd name="connsiteX32" fmla="*/ 9302 w 10000"/>
                <a:gd name="connsiteY32" fmla="*/ 4920 h 8808"/>
                <a:gd name="connsiteX33" fmla="*/ 9535 w 10000"/>
                <a:gd name="connsiteY33" fmla="*/ 4920 h 8808"/>
                <a:gd name="connsiteX34" fmla="*/ 9070 w 10000"/>
                <a:gd name="connsiteY34" fmla="*/ 3994 h 8808"/>
                <a:gd name="connsiteX35" fmla="*/ 8837 w 10000"/>
                <a:gd name="connsiteY35" fmla="*/ 3622 h 8808"/>
                <a:gd name="connsiteX36" fmla="*/ 7674 w 10000"/>
                <a:gd name="connsiteY36" fmla="*/ 3437 h 8808"/>
                <a:gd name="connsiteX37" fmla="*/ 6512 w 10000"/>
                <a:gd name="connsiteY37" fmla="*/ 3067 h 8808"/>
                <a:gd name="connsiteX38" fmla="*/ 6047 w 10000"/>
                <a:gd name="connsiteY38" fmla="*/ 2140 h 8808"/>
                <a:gd name="connsiteX39" fmla="*/ 5581 w 10000"/>
                <a:gd name="connsiteY39" fmla="*/ 660 h 8808"/>
                <a:gd name="connsiteX40" fmla="*/ 6047 w 10000"/>
                <a:gd name="connsiteY40" fmla="*/ 103 h 8808"/>
                <a:gd name="connsiteX0" fmla="*/ 5581 w 10000"/>
                <a:gd name="connsiteY0" fmla="*/ 0 h 9251"/>
                <a:gd name="connsiteX1" fmla="*/ 5814 w 10000"/>
                <a:gd name="connsiteY1" fmla="*/ 2523 h 9251"/>
                <a:gd name="connsiteX2" fmla="*/ 5116 w 10000"/>
                <a:gd name="connsiteY2" fmla="*/ 2733 h 9251"/>
                <a:gd name="connsiteX3" fmla="*/ 4884 w 10000"/>
                <a:gd name="connsiteY3" fmla="*/ 3994 h 9251"/>
                <a:gd name="connsiteX4" fmla="*/ 4651 w 10000"/>
                <a:gd name="connsiteY4" fmla="*/ 4623 h 9251"/>
                <a:gd name="connsiteX5" fmla="*/ 5349 w 10000"/>
                <a:gd name="connsiteY5" fmla="*/ 5467 h 9251"/>
                <a:gd name="connsiteX6" fmla="*/ 5349 w 10000"/>
                <a:gd name="connsiteY6" fmla="*/ 5886 h 9251"/>
                <a:gd name="connsiteX7" fmla="*/ 3953 w 10000"/>
                <a:gd name="connsiteY7" fmla="*/ 5256 h 9251"/>
                <a:gd name="connsiteX8" fmla="*/ 2558 w 10000"/>
                <a:gd name="connsiteY8" fmla="*/ 4623 h 9251"/>
                <a:gd name="connsiteX9" fmla="*/ 1395 w 10000"/>
                <a:gd name="connsiteY9" fmla="*/ 4623 h 9251"/>
                <a:gd name="connsiteX10" fmla="*/ 1395 w 10000"/>
                <a:gd name="connsiteY10" fmla="*/ 5467 h 9251"/>
                <a:gd name="connsiteX11" fmla="*/ 0 w 10000"/>
                <a:gd name="connsiteY11" fmla="*/ 5676 h 9251"/>
                <a:gd name="connsiteX12" fmla="*/ 0 w 10000"/>
                <a:gd name="connsiteY12" fmla="*/ 7990 h 9251"/>
                <a:gd name="connsiteX13" fmla="*/ 465 w 10000"/>
                <a:gd name="connsiteY13" fmla="*/ 8831 h 9251"/>
                <a:gd name="connsiteX14" fmla="*/ 1395 w 10000"/>
                <a:gd name="connsiteY14" fmla="*/ 8831 h 9251"/>
                <a:gd name="connsiteX15" fmla="*/ 1860 w 10000"/>
                <a:gd name="connsiteY15" fmla="*/ 9042 h 9251"/>
                <a:gd name="connsiteX16" fmla="*/ 1628 w 10000"/>
                <a:gd name="connsiteY16" fmla="*/ 9042 h 9251"/>
                <a:gd name="connsiteX17" fmla="*/ 2093 w 10000"/>
                <a:gd name="connsiteY17" fmla="*/ 9251 h 9251"/>
                <a:gd name="connsiteX18" fmla="*/ 2558 w 10000"/>
                <a:gd name="connsiteY18" fmla="*/ 9042 h 9251"/>
                <a:gd name="connsiteX19" fmla="*/ 3488 w 10000"/>
                <a:gd name="connsiteY19" fmla="*/ 9251 h 9251"/>
                <a:gd name="connsiteX20" fmla="*/ 4186 w 10000"/>
                <a:gd name="connsiteY20" fmla="*/ 8619 h 9251"/>
                <a:gd name="connsiteX21" fmla="*/ 5116 w 10000"/>
                <a:gd name="connsiteY21" fmla="*/ 7781 h 9251"/>
                <a:gd name="connsiteX22" fmla="*/ 5814 w 10000"/>
                <a:gd name="connsiteY22" fmla="*/ 7567 h 9251"/>
                <a:gd name="connsiteX23" fmla="*/ 5581 w 10000"/>
                <a:gd name="connsiteY23" fmla="*/ 7567 h 9251"/>
                <a:gd name="connsiteX24" fmla="*/ 5581 w 10000"/>
                <a:gd name="connsiteY24" fmla="*/ 7357 h 9251"/>
                <a:gd name="connsiteX25" fmla="*/ 7674 w 10000"/>
                <a:gd name="connsiteY25" fmla="*/ 6517 h 9251"/>
                <a:gd name="connsiteX26" fmla="*/ 8605 w 10000"/>
                <a:gd name="connsiteY26" fmla="*/ 6938 h 9251"/>
                <a:gd name="connsiteX27" fmla="*/ 9070 w 10000"/>
                <a:gd name="connsiteY27" fmla="*/ 7567 h 9251"/>
                <a:gd name="connsiteX28" fmla="*/ 9302 w 10000"/>
                <a:gd name="connsiteY28" fmla="*/ 7990 h 9251"/>
                <a:gd name="connsiteX29" fmla="*/ 10000 w 10000"/>
                <a:gd name="connsiteY29" fmla="*/ 7567 h 9251"/>
                <a:gd name="connsiteX30" fmla="*/ 10000 w 10000"/>
                <a:gd name="connsiteY30" fmla="*/ 6938 h 9251"/>
                <a:gd name="connsiteX31" fmla="*/ 9302 w 10000"/>
                <a:gd name="connsiteY31" fmla="*/ 5886 h 9251"/>
                <a:gd name="connsiteX32" fmla="*/ 9302 w 10000"/>
                <a:gd name="connsiteY32" fmla="*/ 4837 h 9251"/>
                <a:gd name="connsiteX33" fmla="*/ 9535 w 10000"/>
                <a:gd name="connsiteY33" fmla="*/ 4837 h 9251"/>
                <a:gd name="connsiteX34" fmla="*/ 9070 w 10000"/>
                <a:gd name="connsiteY34" fmla="*/ 3786 h 9251"/>
                <a:gd name="connsiteX35" fmla="*/ 8837 w 10000"/>
                <a:gd name="connsiteY35" fmla="*/ 3363 h 9251"/>
                <a:gd name="connsiteX36" fmla="*/ 7674 w 10000"/>
                <a:gd name="connsiteY36" fmla="*/ 3153 h 9251"/>
                <a:gd name="connsiteX37" fmla="*/ 6512 w 10000"/>
                <a:gd name="connsiteY37" fmla="*/ 2733 h 9251"/>
                <a:gd name="connsiteX38" fmla="*/ 6047 w 10000"/>
                <a:gd name="connsiteY38" fmla="*/ 1681 h 9251"/>
                <a:gd name="connsiteX39" fmla="*/ 5581 w 10000"/>
                <a:gd name="connsiteY39" fmla="*/ 0 h 9251"/>
                <a:gd name="connsiteX0" fmla="*/ 6047 w 10000"/>
                <a:gd name="connsiteY0" fmla="*/ 2 h 8185"/>
                <a:gd name="connsiteX1" fmla="*/ 5814 w 10000"/>
                <a:gd name="connsiteY1" fmla="*/ 912 h 8185"/>
                <a:gd name="connsiteX2" fmla="*/ 5116 w 10000"/>
                <a:gd name="connsiteY2" fmla="*/ 1139 h 8185"/>
                <a:gd name="connsiteX3" fmla="*/ 4884 w 10000"/>
                <a:gd name="connsiteY3" fmla="*/ 2502 h 8185"/>
                <a:gd name="connsiteX4" fmla="*/ 4651 w 10000"/>
                <a:gd name="connsiteY4" fmla="*/ 3182 h 8185"/>
                <a:gd name="connsiteX5" fmla="*/ 5349 w 10000"/>
                <a:gd name="connsiteY5" fmla="*/ 4095 h 8185"/>
                <a:gd name="connsiteX6" fmla="*/ 5349 w 10000"/>
                <a:gd name="connsiteY6" fmla="*/ 4548 h 8185"/>
                <a:gd name="connsiteX7" fmla="*/ 3953 w 10000"/>
                <a:gd name="connsiteY7" fmla="*/ 3867 h 8185"/>
                <a:gd name="connsiteX8" fmla="*/ 2558 w 10000"/>
                <a:gd name="connsiteY8" fmla="*/ 3182 h 8185"/>
                <a:gd name="connsiteX9" fmla="*/ 1395 w 10000"/>
                <a:gd name="connsiteY9" fmla="*/ 3182 h 8185"/>
                <a:gd name="connsiteX10" fmla="*/ 1395 w 10000"/>
                <a:gd name="connsiteY10" fmla="*/ 4095 h 8185"/>
                <a:gd name="connsiteX11" fmla="*/ 0 w 10000"/>
                <a:gd name="connsiteY11" fmla="*/ 4321 h 8185"/>
                <a:gd name="connsiteX12" fmla="*/ 0 w 10000"/>
                <a:gd name="connsiteY12" fmla="*/ 6822 h 8185"/>
                <a:gd name="connsiteX13" fmla="*/ 465 w 10000"/>
                <a:gd name="connsiteY13" fmla="*/ 7731 h 8185"/>
                <a:gd name="connsiteX14" fmla="*/ 1395 w 10000"/>
                <a:gd name="connsiteY14" fmla="*/ 7731 h 8185"/>
                <a:gd name="connsiteX15" fmla="*/ 1860 w 10000"/>
                <a:gd name="connsiteY15" fmla="*/ 7959 h 8185"/>
                <a:gd name="connsiteX16" fmla="*/ 1628 w 10000"/>
                <a:gd name="connsiteY16" fmla="*/ 7959 h 8185"/>
                <a:gd name="connsiteX17" fmla="*/ 2093 w 10000"/>
                <a:gd name="connsiteY17" fmla="*/ 8185 h 8185"/>
                <a:gd name="connsiteX18" fmla="*/ 2558 w 10000"/>
                <a:gd name="connsiteY18" fmla="*/ 7959 h 8185"/>
                <a:gd name="connsiteX19" fmla="*/ 3488 w 10000"/>
                <a:gd name="connsiteY19" fmla="*/ 8185 h 8185"/>
                <a:gd name="connsiteX20" fmla="*/ 4186 w 10000"/>
                <a:gd name="connsiteY20" fmla="*/ 7502 h 8185"/>
                <a:gd name="connsiteX21" fmla="*/ 5116 w 10000"/>
                <a:gd name="connsiteY21" fmla="*/ 6596 h 8185"/>
                <a:gd name="connsiteX22" fmla="*/ 5814 w 10000"/>
                <a:gd name="connsiteY22" fmla="*/ 6365 h 8185"/>
                <a:gd name="connsiteX23" fmla="*/ 5581 w 10000"/>
                <a:gd name="connsiteY23" fmla="*/ 6365 h 8185"/>
                <a:gd name="connsiteX24" fmla="*/ 5581 w 10000"/>
                <a:gd name="connsiteY24" fmla="*/ 6138 h 8185"/>
                <a:gd name="connsiteX25" fmla="*/ 7674 w 10000"/>
                <a:gd name="connsiteY25" fmla="*/ 5230 h 8185"/>
                <a:gd name="connsiteX26" fmla="*/ 8605 w 10000"/>
                <a:gd name="connsiteY26" fmla="*/ 5685 h 8185"/>
                <a:gd name="connsiteX27" fmla="*/ 9070 w 10000"/>
                <a:gd name="connsiteY27" fmla="*/ 6365 h 8185"/>
                <a:gd name="connsiteX28" fmla="*/ 9302 w 10000"/>
                <a:gd name="connsiteY28" fmla="*/ 6822 h 8185"/>
                <a:gd name="connsiteX29" fmla="*/ 10000 w 10000"/>
                <a:gd name="connsiteY29" fmla="*/ 6365 h 8185"/>
                <a:gd name="connsiteX30" fmla="*/ 10000 w 10000"/>
                <a:gd name="connsiteY30" fmla="*/ 5685 h 8185"/>
                <a:gd name="connsiteX31" fmla="*/ 9302 w 10000"/>
                <a:gd name="connsiteY31" fmla="*/ 4548 h 8185"/>
                <a:gd name="connsiteX32" fmla="*/ 9302 w 10000"/>
                <a:gd name="connsiteY32" fmla="*/ 3414 h 8185"/>
                <a:gd name="connsiteX33" fmla="*/ 9535 w 10000"/>
                <a:gd name="connsiteY33" fmla="*/ 3414 h 8185"/>
                <a:gd name="connsiteX34" fmla="*/ 9070 w 10000"/>
                <a:gd name="connsiteY34" fmla="*/ 2278 h 8185"/>
                <a:gd name="connsiteX35" fmla="*/ 8837 w 10000"/>
                <a:gd name="connsiteY35" fmla="*/ 1820 h 8185"/>
                <a:gd name="connsiteX36" fmla="*/ 7674 w 10000"/>
                <a:gd name="connsiteY36" fmla="*/ 1593 h 8185"/>
                <a:gd name="connsiteX37" fmla="*/ 6512 w 10000"/>
                <a:gd name="connsiteY37" fmla="*/ 1139 h 8185"/>
                <a:gd name="connsiteX38" fmla="*/ 6047 w 10000"/>
                <a:gd name="connsiteY38" fmla="*/ 2 h 8185"/>
                <a:gd name="connsiteX0" fmla="*/ 6512 w 10000"/>
                <a:gd name="connsiteY0" fmla="*/ 278 h 8886"/>
                <a:gd name="connsiteX1" fmla="*/ 5814 w 10000"/>
                <a:gd name="connsiteY1" fmla="*/ 0 h 8886"/>
                <a:gd name="connsiteX2" fmla="*/ 5116 w 10000"/>
                <a:gd name="connsiteY2" fmla="*/ 278 h 8886"/>
                <a:gd name="connsiteX3" fmla="*/ 4884 w 10000"/>
                <a:gd name="connsiteY3" fmla="*/ 1943 h 8886"/>
                <a:gd name="connsiteX4" fmla="*/ 4651 w 10000"/>
                <a:gd name="connsiteY4" fmla="*/ 2774 h 8886"/>
                <a:gd name="connsiteX5" fmla="*/ 5349 w 10000"/>
                <a:gd name="connsiteY5" fmla="*/ 3889 h 8886"/>
                <a:gd name="connsiteX6" fmla="*/ 5349 w 10000"/>
                <a:gd name="connsiteY6" fmla="*/ 4443 h 8886"/>
                <a:gd name="connsiteX7" fmla="*/ 3953 w 10000"/>
                <a:gd name="connsiteY7" fmla="*/ 3610 h 8886"/>
                <a:gd name="connsiteX8" fmla="*/ 2558 w 10000"/>
                <a:gd name="connsiteY8" fmla="*/ 2774 h 8886"/>
                <a:gd name="connsiteX9" fmla="*/ 1395 w 10000"/>
                <a:gd name="connsiteY9" fmla="*/ 2774 h 8886"/>
                <a:gd name="connsiteX10" fmla="*/ 1395 w 10000"/>
                <a:gd name="connsiteY10" fmla="*/ 3889 h 8886"/>
                <a:gd name="connsiteX11" fmla="*/ 0 w 10000"/>
                <a:gd name="connsiteY11" fmla="*/ 4165 h 8886"/>
                <a:gd name="connsiteX12" fmla="*/ 0 w 10000"/>
                <a:gd name="connsiteY12" fmla="*/ 7221 h 8886"/>
                <a:gd name="connsiteX13" fmla="*/ 465 w 10000"/>
                <a:gd name="connsiteY13" fmla="*/ 8331 h 8886"/>
                <a:gd name="connsiteX14" fmla="*/ 1395 w 10000"/>
                <a:gd name="connsiteY14" fmla="*/ 8331 h 8886"/>
                <a:gd name="connsiteX15" fmla="*/ 1860 w 10000"/>
                <a:gd name="connsiteY15" fmla="*/ 8610 h 8886"/>
                <a:gd name="connsiteX16" fmla="*/ 1628 w 10000"/>
                <a:gd name="connsiteY16" fmla="*/ 8610 h 8886"/>
                <a:gd name="connsiteX17" fmla="*/ 2093 w 10000"/>
                <a:gd name="connsiteY17" fmla="*/ 8886 h 8886"/>
                <a:gd name="connsiteX18" fmla="*/ 2558 w 10000"/>
                <a:gd name="connsiteY18" fmla="*/ 8610 h 8886"/>
                <a:gd name="connsiteX19" fmla="*/ 3488 w 10000"/>
                <a:gd name="connsiteY19" fmla="*/ 8886 h 8886"/>
                <a:gd name="connsiteX20" fmla="*/ 4186 w 10000"/>
                <a:gd name="connsiteY20" fmla="*/ 8052 h 8886"/>
                <a:gd name="connsiteX21" fmla="*/ 5116 w 10000"/>
                <a:gd name="connsiteY21" fmla="*/ 6945 h 8886"/>
                <a:gd name="connsiteX22" fmla="*/ 5814 w 10000"/>
                <a:gd name="connsiteY22" fmla="*/ 6662 h 8886"/>
                <a:gd name="connsiteX23" fmla="*/ 5581 w 10000"/>
                <a:gd name="connsiteY23" fmla="*/ 6662 h 8886"/>
                <a:gd name="connsiteX24" fmla="*/ 5581 w 10000"/>
                <a:gd name="connsiteY24" fmla="*/ 6385 h 8886"/>
                <a:gd name="connsiteX25" fmla="*/ 7674 w 10000"/>
                <a:gd name="connsiteY25" fmla="*/ 5276 h 8886"/>
                <a:gd name="connsiteX26" fmla="*/ 8605 w 10000"/>
                <a:gd name="connsiteY26" fmla="*/ 5832 h 8886"/>
                <a:gd name="connsiteX27" fmla="*/ 9070 w 10000"/>
                <a:gd name="connsiteY27" fmla="*/ 6662 h 8886"/>
                <a:gd name="connsiteX28" fmla="*/ 9302 w 10000"/>
                <a:gd name="connsiteY28" fmla="*/ 7221 h 8886"/>
                <a:gd name="connsiteX29" fmla="*/ 10000 w 10000"/>
                <a:gd name="connsiteY29" fmla="*/ 6662 h 8886"/>
                <a:gd name="connsiteX30" fmla="*/ 10000 w 10000"/>
                <a:gd name="connsiteY30" fmla="*/ 5832 h 8886"/>
                <a:gd name="connsiteX31" fmla="*/ 9302 w 10000"/>
                <a:gd name="connsiteY31" fmla="*/ 4443 h 8886"/>
                <a:gd name="connsiteX32" fmla="*/ 9302 w 10000"/>
                <a:gd name="connsiteY32" fmla="*/ 3057 h 8886"/>
                <a:gd name="connsiteX33" fmla="*/ 9535 w 10000"/>
                <a:gd name="connsiteY33" fmla="*/ 3057 h 8886"/>
                <a:gd name="connsiteX34" fmla="*/ 9070 w 10000"/>
                <a:gd name="connsiteY34" fmla="*/ 1669 h 8886"/>
                <a:gd name="connsiteX35" fmla="*/ 8837 w 10000"/>
                <a:gd name="connsiteY35" fmla="*/ 1110 h 8886"/>
                <a:gd name="connsiteX36" fmla="*/ 7674 w 10000"/>
                <a:gd name="connsiteY36" fmla="*/ 832 h 8886"/>
                <a:gd name="connsiteX37" fmla="*/ 6512 w 10000"/>
                <a:gd name="connsiteY37" fmla="*/ 278 h 8886"/>
                <a:gd name="connsiteX0" fmla="*/ 6512 w 10000"/>
                <a:gd name="connsiteY0" fmla="*/ 313 h 10000"/>
                <a:gd name="connsiteX1" fmla="*/ 5814 w 10000"/>
                <a:gd name="connsiteY1" fmla="*/ 0 h 10000"/>
                <a:gd name="connsiteX2" fmla="*/ 5116 w 10000"/>
                <a:gd name="connsiteY2" fmla="*/ 313 h 10000"/>
                <a:gd name="connsiteX3" fmla="*/ 4884 w 10000"/>
                <a:gd name="connsiteY3" fmla="*/ 2187 h 10000"/>
                <a:gd name="connsiteX4" fmla="*/ 4651 w 10000"/>
                <a:gd name="connsiteY4" fmla="*/ 3122 h 10000"/>
                <a:gd name="connsiteX5" fmla="*/ 5349 w 10000"/>
                <a:gd name="connsiteY5" fmla="*/ 4377 h 10000"/>
                <a:gd name="connsiteX6" fmla="*/ 5349 w 10000"/>
                <a:gd name="connsiteY6" fmla="*/ 5000 h 10000"/>
                <a:gd name="connsiteX7" fmla="*/ 3953 w 10000"/>
                <a:gd name="connsiteY7" fmla="*/ 4063 h 10000"/>
                <a:gd name="connsiteX8" fmla="*/ 2558 w 10000"/>
                <a:gd name="connsiteY8" fmla="*/ 3122 h 10000"/>
                <a:gd name="connsiteX9" fmla="*/ 1395 w 10000"/>
                <a:gd name="connsiteY9" fmla="*/ 3122 h 10000"/>
                <a:gd name="connsiteX10" fmla="*/ 1395 w 10000"/>
                <a:gd name="connsiteY10" fmla="*/ 4377 h 10000"/>
                <a:gd name="connsiteX11" fmla="*/ 0 w 10000"/>
                <a:gd name="connsiteY11" fmla="*/ 4687 h 10000"/>
                <a:gd name="connsiteX12" fmla="*/ 0 w 10000"/>
                <a:gd name="connsiteY12" fmla="*/ 8126 h 10000"/>
                <a:gd name="connsiteX13" fmla="*/ 465 w 10000"/>
                <a:gd name="connsiteY13" fmla="*/ 9375 h 10000"/>
                <a:gd name="connsiteX14" fmla="*/ 1395 w 10000"/>
                <a:gd name="connsiteY14" fmla="*/ 9375 h 10000"/>
                <a:gd name="connsiteX15" fmla="*/ 1860 w 10000"/>
                <a:gd name="connsiteY15" fmla="*/ 9689 h 10000"/>
                <a:gd name="connsiteX16" fmla="*/ 1628 w 10000"/>
                <a:gd name="connsiteY16" fmla="*/ 9689 h 10000"/>
                <a:gd name="connsiteX17" fmla="*/ 2093 w 10000"/>
                <a:gd name="connsiteY17" fmla="*/ 10000 h 10000"/>
                <a:gd name="connsiteX18" fmla="*/ 2558 w 10000"/>
                <a:gd name="connsiteY18" fmla="*/ 9689 h 10000"/>
                <a:gd name="connsiteX19" fmla="*/ 3488 w 10000"/>
                <a:gd name="connsiteY19" fmla="*/ 10000 h 10000"/>
                <a:gd name="connsiteX20" fmla="*/ 4186 w 10000"/>
                <a:gd name="connsiteY20" fmla="*/ 9061 h 10000"/>
                <a:gd name="connsiteX21" fmla="*/ 5116 w 10000"/>
                <a:gd name="connsiteY21" fmla="*/ 7816 h 10000"/>
                <a:gd name="connsiteX22" fmla="*/ 5814 w 10000"/>
                <a:gd name="connsiteY22" fmla="*/ 7497 h 10000"/>
                <a:gd name="connsiteX23" fmla="*/ 5581 w 10000"/>
                <a:gd name="connsiteY23" fmla="*/ 7497 h 10000"/>
                <a:gd name="connsiteX24" fmla="*/ 5581 w 10000"/>
                <a:gd name="connsiteY24" fmla="*/ 7185 h 10000"/>
                <a:gd name="connsiteX25" fmla="*/ 7674 w 10000"/>
                <a:gd name="connsiteY25" fmla="*/ 5937 h 10000"/>
                <a:gd name="connsiteX26" fmla="*/ 8605 w 10000"/>
                <a:gd name="connsiteY26" fmla="*/ 6563 h 10000"/>
                <a:gd name="connsiteX27" fmla="*/ 9070 w 10000"/>
                <a:gd name="connsiteY27" fmla="*/ 7497 h 10000"/>
                <a:gd name="connsiteX28" fmla="*/ 9302 w 10000"/>
                <a:gd name="connsiteY28" fmla="*/ 8126 h 10000"/>
                <a:gd name="connsiteX29" fmla="*/ 10000 w 10000"/>
                <a:gd name="connsiteY29" fmla="*/ 7497 h 10000"/>
                <a:gd name="connsiteX30" fmla="*/ 10000 w 10000"/>
                <a:gd name="connsiteY30" fmla="*/ 6563 h 10000"/>
                <a:gd name="connsiteX31" fmla="*/ 9302 w 10000"/>
                <a:gd name="connsiteY31" fmla="*/ 5000 h 10000"/>
                <a:gd name="connsiteX32" fmla="*/ 9302 w 10000"/>
                <a:gd name="connsiteY32" fmla="*/ 3440 h 10000"/>
                <a:gd name="connsiteX33" fmla="*/ 9535 w 10000"/>
                <a:gd name="connsiteY33" fmla="*/ 3440 h 10000"/>
                <a:gd name="connsiteX34" fmla="*/ 9070 w 10000"/>
                <a:gd name="connsiteY34" fmla="*/ 1878 h 10000"/>
                <a:gd name="connsiteX35" fmla="*/ 8056 w 10000"/>
                <a:gd name="connsiteY35" fmla="*/ 2110 h 10000"/>
                <a:gd name="connsiteX36" fmla="*/ 7674 w 10000"/>
                <a:gd name="connsiteY36" fmla="*/ 936 h 10000"/>
                <a:gd name="connsiteX37" fmla="*/ 6512 w 10000"/>
                <a:gd name="connsiteY37" fmla="*/ 313 h 10000"/>
                <a:gd name="connsiteX0" fmla="*/ 6512 w 10000"/>
                <a:gd name="connsiteY0" fmla="*/ 313 h 10000"/>
                <a:gd name="connsiteX1" fmla="*/ 5814 w 10000"/>
                <a:gd name="connsiteY1" fmla="*/ 0 h 10000"/>
                <a:gd name="connsiteX2" fmla="*/ 5116 w 10000"/>
                <a:gd name="connsiteY2" fmla="*/ 313 h 10000"/>
                <a:gd name="connsiteX3" fmla="*/ 4884 w 10000"/>
                <a:gd name="connsiteY3" fmla="*/ 2187 h 10000"/>
                <a:gd name="connsiteX4" fmla="*/ 4651 w 10000"/>
                <a:gd name="connsiteY4" fmla="*/ 3122 h 10000"/>
                <a:gd name="connsiteX5" fmla="*/ 5349 w 10000"/>
                <a:gd name="connsiteY5" fmla="*/ 4377 h 10000"/>
                <a:gd name="connsiteX6" fmla="*/ 5349 w 10000"/>
                <a:gd name="connsiteY6" fmla="*/ 5000 h 10000"/>
                <a:gd name="connsiteX7" fmla="*/ 3953 w 10000"/>
                <a:gd name="connsiteY7" fmla="*/ 4063 h 10000"/>
                <a:gd name="connsiteX8" fmla="*/ 2558 w 10000"/>
                <a:gd name="connsiteY8" fmla="*/ 3122 h 10000"/>
                <a:gd name="connsiteX9" fmla="*/ 1395 w 10000"/>
                <a:gd name="connsiteY9" fmla="*/ 3122 h 10000"/>
                <a:gd name="connsiteX10" fmla="*/ 1395 w 10000"/>
                <a:gd name="connsiteY10" fmla="*/ 4377 h 10000"/>
                <a:gd name="connsiteX11" fmla="*/ 0 w 10000"/>
                <a:gd name="connsiteY11" fmla="*/ 4687 h 10000"/>
                <a:gd name="connsiteX12" fmla="*/ 0 w 10000"/>
                <a:gd name="connsiteY12" fmla="*/ 8126 h 10000"/>
                <a:gd name="connsiteX13" fmla="*/ 465 w 10000"/>
                <a:gd name="connsiteY13" fmla="*/ 9375 h 10000"/>
                <a:gd name="connsiteX14" fmla="*/ 1395 w 10000"/>
                <a:gd name="connsiteY14" fmla="*/ 9375 h 10000"/>
                <a:gd name="connsiteX15" fmla="*/ 1860 w 10000"/>
                <a:gd name="connsiteY15" fmla="*/ 9689 h 10000"/>
                <a:gd name="connsiteX16" fmla="*/ 1628 w 10000"/>
                <a:gd name="connsiteY16" fmla="*/ 9689 h 10000"/>
                <a:gd name="connsiteX17" fmla="*/ 2093 w 10000"/>
                <a:gd name="connsiteY17" fmla="*/ 10000 h 10000"/>
                <a:gd name="connsiteX18" fmla="*/ 2558 w 10000"/>
                <a:gd name="connsiteY18" fmla="*/ 9689 h 10000"/>
                <a:gd name="connsiteX19" fmla="*/ 3488 w 10000"/>
                <a:gd name="connsiteY19" fmla="*/ 10000 h 10000"/>
                <a:gd name="connsiteX20" fmla="*/ 4186 w 10000"/>
                <a:gd name="connsiteY20" fmla="*/ 9061 h 10000"/>
                <a:gd name="connsiteX21" fmla="*/ 5116 w 10000"/>
                <a:gd name="connsiteY21" fmla="*/ 7816 h 10000"/>
                <a:gd name="connsiteX22" fmla="*/ 5814 w 10000"/>
                <a:gd name="connsiteY22" fmla="*/ 7497 h 10000"/>
                <a:gd name="connsiteX23" fmla="*/ 5581 w 10000"/>
                <a:gd name="connsiteY23" fmla="*/ 7497 h 10000"/>
                <a:gd name="connsiteX24" fmla="*/ 5581 w 10000"/>
                <a:gd name="connsiteY24" fmla="*/ 7185 h 10000"/>
                <a:gd name="connsiteX25" fmla="*/ 7674 w 10000"/>
                <a:gd name="connsiteY25" fmla="*/ 5937 h 10000"/>
                <a:gd name="connsiteX26" fmla="*/ 8605 w 10000"/>
                <a:gd name="connsiteY26" fmla="*/ 6563 h 10000"/>
                <a:gd name="connsiteX27" fmla="*/ 9070 w 10000"/>
                <a:gd name="connsiteY27" fmla="*/ 7497 h 10000"/>
                <a:gd name="connsiteX28" fmla="*/ 9302 w 10000"/>
                <a:gd name="connsiteY28" fmla="*/ 8126 h 10000"/>
                <a:gd name="connsiteX29" fmla="*/ 10000 w 10000"/>
                <a:gd name="connsiteY29" fmla="*/ 7497 h 10000"/>
                <a:gd name="connsiteX30" fmla="*/ 10000 w 10000"/>
                <a:gd name="connsiteY30" fmla="*/ 6563 h 10000"/>
                <a:gd name="connsiteX31" fmla="*/ 9302 w 10000"/>
                <a:gd name="connsiteY31" fmla="*/ 5000 h 10000"/>
                <a:gd name="connsiteX32" fmla="*/ 9302 w 10000"/>
                <a:gd name="connsiteY32" fmla="*/ 3440 h 10000"/>
                <a:gd name="connsiteX33" fmla="*/ 9535 w 10000"/>
                <a:gd name="connsiteY33" fmla="*/ 3440 h 10000"/>
                <a:gd name="connsiteX34" fmla="*/ 8005 w 10000"/>
                <a:gd name="connsiteY34" fmla="*/ 4270 h 10000"/>
                <a:gd name="connsiteX35" fmla="*/ 8056 w 10000"/>
                <a:gd name="connsiteY35" fmla="*/ 2110 h 10000"/>
                <a:gd name="connsiteX36" fmla="*/ 7674 w 10000"/>
                <a:gd name="connsiteY36" fmla="*/ 936 h 10000"/>
                <a:gd name="connsiteX37" fmla="*/ 6512 w 10000"/>
                <a:gd name="connsiteY37" fmla="*/ 313 h 10000"/>
                <a:gd name="connsiteX0" fmla="*/ 6512 w 10000"/>
                <a:gd name="connsiteY0" fmla="*/ 313 h 10000"/>
                <a:gd name="connsiteX1" fmla="*/ 5814 w 10000"/>
                <a:gd name="connsiteY1" fmla="*/ 0 h 10000"/>
                <a:gd name="connsiteX2" fmla="*/ 5116 w 10000"/>
                <a:gd name="connsiteY2" fmla="*/ 313 h 10000"/>
                <a:gd name="connsiteX3" fmla="*/ 4884 w 10000"/>
                <a:gd name="connsiteY3" fmla="*/ 2187 h 10000"/>
                <a:gd name="connsiteX4" fmla="*/ 4651 w 10000"/>
                <a:gd name="connsiteY4" fmla="*/ 3122 h 10000"/>
                <a:gd name="connsiteX5" fmla="*/ 5349 w 10000"/>
                <a:gd name="connsiteY5" fmla="*/ 4377 h 10000"/>
                <a:gd name="connsiteX6" fmla="*/ 5349 w 10000"/>
                <a:gd name="connsiteY6" fmla="*/ 5000 h 10000"/>
                <a:gd name="connsiteX7" fmla="*/ 3953 w 10000"/>
                <a:gd name="connsiteY7" fmla="*/ 4063 h 10000"/>
                <a:gd name="connsiteX8" fmla="*/ 2558 w 10000"/>
                <a:gd name="connsiteY8" fmla="*/ 3122 h 10000"/>
                <a:gd name="connsiteX9" fmla="*/ 1395 w 10000"/>
                <a:gd name="connsiteY9" fmla="*/ 3122 h 10000"/>
                <a:gd name="connsiteX10" fmla="*/ 1395 w 10000"/>
                <a:gd name="connsiteY10" fmla="*/ 4377 h 10000"/>
                <a:gd name="connsiteX11" fmla="*/ 0 w 10000"/>
                <a:gd name="connsiteY11" fmla="*/ 4687 h 10000"/>
                <a:gd name="connsiteX12" fmla="*/ 0 w 10000"/>
                <a:gd name="connsiteY12" fmla="*/ 8126 h 10000"/>
                <a:gd name="connsiteX13" fmla="*/ 465 w 10000"/>
                <a:gd name="connsiteY13" fmla="*/ 9375 h 10000"/>
                <a:gd name="connsiteX14" fmla="*/ 1395 w 10000"/>
                <a:gd name="connsiteY14" fmla="*/ 9375 h 10000"/>
                <a:gd name="connsiteX15" fmla="*/ 1860 w 10000"/>
                <a:gd name="connsiteY15" fmla="*/ 9689 h 10000"/>
                <a:gd name="connsiteX16" fmla="*/ 1628 w 10000"/>
                <a:gd name="connsiteY16" fmla="*/ 9689 h 10000"/>
                <a:gd name="connsiteX17" fmla="*/ 2093 w 10000"/>
                <a:gd name="connsiteY17" fmla="*/ 10000 h 10000"/>
                <a:gd name="connsiteX18" fmla="*/ 2558 w 10000"/>
                <a:gd name="connsiteY18" fmla="*/ 9689 h 10000"/>
                <a:gd name="connsiteX19" fmla="*/ 3488 w 10000"/>
                <a:gd name="connsiteY19" fmla="*/ 10000 h 10000"/>
                <a:gd name="connsiteX20" fmla="*/ 4186 w 10000"/>
                <a:gd name="connsiteY20" fmla="*/ 9061 h 10000"/>
                <a:gd name="connsiteX21" fmla="*/ 5116 w 10000"/>
                <a:gd name="connsiteY21" fmla="*/ 7816 h 10000"/>
                <a:gd name="connsiteX22" fmla="*/ 5814 w 10000"/>
                <a:gd name="connsiteY22" fmla="*/ 7497 h 10000"/>
                <a:gd name="connsiteX23" fmla="*/ 5581 w 10000"/>
                <a:gd name="connsiteY23" fmla="*/ 7497 h 10000"/>
                <a:gd name="connsiteX24" fmla="*/ 5581 w 10000"/>
                <a:gd name="connsiteY24" fmla="*/ 7185 h 10000"/>
                <a:gd name="connsiteX25" fmla="*/ 7674 w 10000"/>
                <a:gd name="connsiteY25" fmla="*/ 5937 h 10000"/>
                <a:gd name="connsiteX26" fmla="*/ 8605 w 10000"/>
                <a:gd name="connsiteY26" fmla="*/ 6563 h 10000"/>
                <a:gd name="connsiteX27" fmla="*/ 9070 w 10000"/>
                <a:gd name="connsiteY27" fmla="*/ 7497 h 10000"/>
                <a:gd name="connsiteX28" fmla="*/ 9302 w 10000"/>
                <a:gd name="connsiteY28" fmla="*/ 8126 h 10000"/>
                <a:gd name="connsiteX29" fmla="*/ 10000 w 10000"/>
                <a:gd name="connsiteY29" fmla="*/ 7497 h 10000"/>
                <a:gd name="connsiteX30" fmla="*/ 10000 w 10000"/>
                <a:gd name="connsiteY30" fmla="*/ 6563 h 10000"/>
                <a:gd name="connsiteX31" fmla="*/ 9302 w 10000"/>
                <a:gd name="connsiteY31" fmla="*/ 5000 h 10000"/>
                <a:gd name="connsiteX32" fmla="*/ 9302 w 10000"/>
                <a:gd name="connsiteY32" fmla="*/ 3440 h 10000"/>
                <a:gd name="connsiteX33" fmla="*/ 8005 w 10000"/>
                <a:gd name="connsiteY33" fmla="*/ 4270 h 10000"/>
                <a:gd name="connsiteX34" fmla="*/ 8056 w 10000"/>
                <a:gd name="connsiteY34" fmla="*/ 2110 h 10000"/>
                <a:gd name="connsiteX35" fmla="*/ 7674 w 10000"/>
                <a:gd name="connsiteY35" fmla="*/ 936 h 10000"/>
                <a:gd name="connsiteX36" fmla="*/ 6512 w 10000"/>
                <a:gd name="connsiteY36" fmla="*/ 313 h 10000"/>
                <a:gd name="connsiteX0" fmla="*/ 9302 w 12028"/>
                <a:gd name="connsiteY0" fmla="*/ 3440 h 10000"/>
                <a:gd name="connsiteX1" fmla="*/ 8005 w 12028"/>
                <a:gd name="connsiteY1" fmla="*/ 4270 h 10000"/>
                <a:gd name="connsiteX2" fmla="*/ 8056 w 12028"/>
                <a:gd name="connsiteY2" fmla="*/ 2110 h 10000"/>
                <a:gd name="connsiteX3" fmla="*/ 7674 w 12028"/>
                <a:gd name="connsiteY3" fmla="*/ 936 h 10000"/>
                <a:gd name="connsiteX4" fmla="*/ 6512 w 12028"/>
                <a:gd name="connsiteY4" fmla="*/ 313 h 10000"/>
                <a:gd name="connsiteX5" fmla="*/ 5814 w 12028"/>
                <a:gd name="connsiteY5" fmla="*/ 0 h 10000"/>
                <a:gd name="connsiteX6" fmla="*/ 5116 w 12028"/>
                <a:gd name="connsiteY6" fmla="*/ 313 h 10000"/>
                <a:gd name="connsiteX7" fmla="*/ 4884 w 12028"/>
                <a:gd name="connsiteY7" fmla="*/ 2187 h 10000"/>
                <a:gd name="connsiteX8" fmla="*/ 4651 w 12028"/>
                <a:gd name="connsiteY8" fmla="*/ 3122 h 10000"/>
                <a:gd name="connsiteX9" fmla="*/ 5349 w 12028"/>
                <a:gd name="connsiteY9" fmla="*/ 4377 h 10000"/>
                <a:gd name="connsiteX10" fmla="*/ 5349 w 12028"/>
                <a:gd name="connsiteY10" fmla="*/ 5000 h 10000"/>
                <a:gd name="connsiteX11" fmla="*/ 3953 w 12028"/>
                <a:gd name="connsiteY11" fmla="*/ 4063 h 10000"/>
                <a:gd name="connsiteX12" fmla="*/ 2558 w 12028"/>
                <a:gd name="connsiteY12" fmla="*/ 3122 h 10000"/>
                <a:gd name="connsiteX13" fmla="*/ 1395 w 12028"/>
                <a:gd name="connsiteY13" fmla="*/ 3122 h 10000"/>
                <a:gd name="connsiteX14" fmla="*/ 1395 w 12028"/>
                <a:gd name="connsiteY14" fmla="*/ 4377 h 10000"/>
                <a:gd name="connsiteX15" fmla="*/ 0 w 12028"/>
                <a:gd name="connsiteY15" fmla="*/ 4687 h 10000"/>
                <a:gd name="connsiteX16" fmla="*/ 0 w 12028"/>
                <a:gd name="connsiteY16" fmla="*/ 8126 h 10000"/>
                <a:gd name="connsiteX17" fmla="*/ 465 w 12028"/>
                <a:gd name="connsiteY17" fmla="*/ 9375 h 10000"/>
                <a:gd name="connsiteX18" fmla="*/ 1395 w 12028"/>
                <a:gd name="connsiteY18" fmla="*/ 9375 h 10000"/>
                <a:gd name="connsiteX19" fmla="*/ 1860 w 12028"/>
                <a:gd name="connsiteY19" fmla="*/ 9689 h 10000"/>
                <a:gd name="connsiteX20" fmla="*/ 1628 w 12028"/>
                <a:gd name="connsiteY20" fmla="*/ 9689 h 10000"/>
                <a:gd name="connsiteX21" fmla="*/ 2093 w 12028"/>
                <a:gd name="connsiteY21" fmla="*/ 10000 h 10000"/>
                <a:gd name="connsiteX22" fmla="*/ 2558 w 12028"/>
                <a:gd name="connsiteY22" fmla="*/ 9689 h 10000"/>
                <a:gd name="connsiteX23" fmla="*/ 3488 w 12028"/>
                <a:gd name="connsiteY23" fmla="*/ 10000 h 10000"/>
                <a:gd name="connsiteX24" fmla="*/ 4186 w 12028"/>
                <a:gd name="connsiteY24" fmla="*/ 9061 h 10000"/>
                <a:gd name="connsiteX25" fmla="*/ 5116 w 12028"/>
                <a:gd name="connsiteY25" fmla="*/ 7816 h 10000"/>
                <a:gd name="connsiteX26" fmla="*/ 5814 w 12028"/>
                <a:gd name="connsiteY26" fmla="*/ 7497 h 10000"/>
                <a:gd name="connsiteX27" fmla="*/ 5581 w 12028"/>
                <a:gd name="connsiteY27" fmla="*/ 7497 h 10000"/>
                <a:gd name="connsiteX28" fmla="*/ 5581 w 12028"/>
                <a:gd name="connsiteY28" fmla="*/ 7185 h 10000"/>
                <a:gd name="connsiteX29" fmla="*/ 7674 w 12028"/>
                <a:gd name="connsiteY29" fmla="*/ 5937 h 10000"/>
                <a:gd name="connsiteX30" fmla="*/ 8605 w 12028"/>
                <a:gd name="connsiteY30" fmla="*/ 6563 h 10000"/>
                <a:gd name="connsiteX31" fmla="*/ 9070 w 12028"/>
                <a:gd name="connsiteY31" fmla="*/ 7497 h 10000"/>
                <a:gd name="connsiteX32" fmla="*/ 9302 w 12028"/>
                <a:gd name="connsiteY32" fmla="*/ 8126 h 10000"/>
                <a:gd name="connsiteX33" fmla="*/ 10000 w 12028"/>
                <a:gd name="connsiteY33" fmla="*/ 7497 h 10000"/>
                <a:gd name="connsiteX34" fmla="*/ 10000 w 12028"/>
                <a:gd name="connsiteY34" fmla="*/ 6563 h 10000"/>
                <a:gd name="connsiteX35" fmla="*/ 12028 w 12028"/>
                <a:gd name="connsiteY35" fmla="*/ 8673 h 10000"/>
                <a:gd name="connsiteX0" fmla="*/ 9302 w 12028"/>
                <a:gd name="connsiteY0" fmla="*/ 3440 h 10000"/>
                <a:gd name="connsiteX1" fmla="*/ 8005 w 12028"/>
                <a:gd name="connsiteY1" fmla="*/ 4270 h 10000"/>
                <a:gd name="connsiteX2" fmla="*/ 8056 w 12028"/>
                <a:gd name="connsiteY2" fmla="*/ 2110 h 10000"/>
                <a:gd name="connsiteX3" fmla="*/ 7674 w 12028"/>
                <a:gd name="connsiteY3" fmla="*/ 936 h 10000"/>
                <a:gd name="connsiteX4" fmla="*/ 6512 w 12028"/>
                <a:gd name="connsiteY4" fmla="*/ 313 h 10000"/>
                <a:gd name="connsiteX5" fmla="*/ 5814 w 12028"/>
                <a:gd name="connsiteY5" fmla="*/ 0 h 10000"/>
                <a:gd name="connsiteX6" fmla="*/ 5116 w 12028"/>
                <a:gd name="connsiteY6" fmla="*/ 313 h 10000"/>
                <a:gd name="connsiteX7" fmla="*/ 4884 w 12028"/>
                <a:gd name="connsiteY7" fmla="*/ 2187 h 10000"/>
                <a:gd name="connsiteX8" fmla="*/ 4651 w 12028"/>
                <a:gd name="connsiteY8" fmla="*/ 3122 h 10000"/>
                <a:gd name="connsiteX9" fmla="*/ 5349 w 12028"/>
                <a:gd name="connsiteY9" fmla="*/ 4377 h 10000"/>
                <a:gd name="connsiteX10" fmla="*/ 5349 w 12028"/>
                <a:gd name="connsiteY10" fmla="*/ 5000 h 10000"/>
                <a:gd name="connsiteX11" fmla="*/ 3953 w 12028"/>
                <a:gd name="connsiteY11" fmla="*/ 4063 h 10000"/>
                <a:gd name="connsiteX12" fmla="*/ 2558 w 12028"/>
                <a:gd name="connsiteY12" fmla="*/ 3122 h 10000"/>
                <a:gd name="connsiteX13" fmla="*/ 1395 w 12028"/>
                <a:gd name="connsiteY13" fmla="*/ 3122 h 10000"/>
                <a:gd name="connsiteX14" fmla="*/ 1395 w 12028"/>
                <a:gd name="connsiteY14" fmla="*/ 4377 h 10000"/>
                <a:gd name="connsiteX15" fmla="*/ 0 w 12028"/>
                <a:gd name="connsiteY15" fmla="*/ 4687 h 10000"/>
                <a:gd name="connsiteX16" fmla="*/ 0 w 12028"/>
                <a:gd name="connsiteY16" fmla="*/ 8126 h 10000"/>
                <a:gd name="connsiteX17" fmla="*/ 465 w 12028"/>
                <a:gd name="connsiteY17" fmla="*/ 9375 h 10000"/>
                <a:gd name="connsiteX18" fmla="*/ 1395 w 12028"/>
                <a:gd name="connsiteY18" fmla="*/ 9375 h 10000"/>
                <a:gd name="connsiteX19" fmla="*/ 1860 w 12028"/>
                <a:gd name="connsiteY19" fmla="*/ 9689 h 10000"/>
                <a:gd name="connsiteX20" fmla="*/ 1628 w 12028"/>
                <a:gd name="connsiteY20" fmla="*/ 9689 h 10000"/>
                <a:gd name="connsiteX21" fmla="*/ 2093 w 12028"/>
                <a:gd name="connsiteY21" fmla="*/ 10000 h 10000"/>
                <a:gd name="connsiteX22" fmla="*/ 2558 w 12028"/>
                <a:gd name="connsiteY22" fmla="*/ 9689 h 10000"/>
                <a:gd name="connsiteX23" fmla="*/ 3488 w 12028"/>
                <a:gd name="connsiteY23" fmla="*/ 10000 h 10000"/>
                <a:gd name="connsiteX24" fmla="*/ 4186 w 12028"/>
                <a:gd name="connsiteY24" fmla="*/ 9061 h 10000"/>
                <a:gd name="connsiteX25" fmla="*/ 5116 w 12028"/>
                <a:gd name="connsiteY25" fmla="*/ 7816 h 10000"/>
                <a:gd name="connsiteX26" fmla="*/ 5814 w 12028"/>
                <a:gd name="connsiteY26" fmla="*/ 7497 h 10000"/>
                <a:gd name="connsiteX27" fmla="*/ 5581 w 12028"/>
                <a:gd name="connsiteY27" fmla="*/ 7497 h 10000"/>
                <a:gd name="connsiteX28" fmla="*/ 5581 w 12028"/>
                <a:gd name="connsiteY28" fmla="*/ 7185 h 10000"/>
                <a:gd name="connsiteX29" fmla="*/ 7674 w 12028"/>
                <a:gd name="connsiteY29" fmla="*/ 5937 h 10000"/>
                <a:gd name="connsiteX30" fmla="*/ 8605 w 12028"/>
                <a:gd name="connsiteY30" fmla="*/ 6563 h 10000"/>
                <a:gd name="connsiteX31" fmla="*/ 9070 w 12028"/>
                <a:gd name="connsiteY31" fmla="*/ 7497 h 10000"/>
                <a:gd name="connsiteX32" fmla="*/ 9302 w 12028"/>
                <a:gd name="connsiteY32" fmla="*/ 8126 h 10000"/>
                <a:gd name="connsiteX33" fmla="*/ 10000 w 12028"/>
                <a:gd name="connsiteY33" fmla="*/ 7497 h 10000"/>
                <a:gd name="connsiteX34" fmla="*/ 10000 w 12028"/>
                <a:gd name="connsiteY34" fmla="*/ 6563 h 10000"/>
                <a:gd name="connsiteX35" fmla="*/ 12028 w 12028"/>
                <a:gd name="connsiteY35" fmla="*/ 8673 h 10000"/>
                <a:gd name="connsiteX36" fmla="*/ 9302 w 12028"/>
                <a:gd name="connsiteY36" fmla="*/ 3440 h 10000"/>
                <a:gd name="connsiteX0" fmla="*/ 12028 w 12028"/>
                <a:gd name="connsiteY0" fmla="*/ 8673 h 10000"/>
                <a:gd name="connsiteX1" fmla="*/ 8005 w 12028"/>
                <a:gd name="connsiteY1" fmla="*/ 4270 h 10000"/>
                <a:gd name="connsiteX2" fmla="*/ 8056 w 12028"/>
                <a:gd name="connsiteY2" fmla="*/ 2110 h 10000"/>
                <a:gd name="connsiteX3" fmla="*/ 7674 w 12028"/>
                <a:gd name="connsiteY3" fmla="*/ 936 h 10000"/>
                <a:gd name="connsiteX4" fmla="*/ 6512 w 12028"/>
                <a:gd name="connsiteY4" fmla="*/ 313 h 10000"/>
                <a:gd name="connsiteX5" fmla="*/ 5814 w 12028"/>
                <a:gd name="connsiteY5" fmla="*/ 0 h 10000"/>
                <a:gd name="connsiteX6" fmla="*/ 5116 w 12028"/>
                <a:gd name="connsiteY6" fmla="*/ 313 h 10000"/>
                <a:gd name="connsiteX7" fmla="*/ 4884 w 12028"/>
                <a:gd name="connsiteY7" fmla="*/ 2187 h 10000"/>
                <a:gd name="connsiteX8" fmla="*/ 4651 w 12028"/>
                <a:gd name="connsiteY8" fmla="*/ 3122 h 10000"/>
                <a:gd name="connsiteX9" fmla="*/ 5349 w 12028"/>
                <a:gd name="connsiteY9" fmla="*/ 4377 h 10000"/>
                <a:gd name="connsiteX10" fmla="*/ 5349 w 12028"/>
                <a:gd name="connsiteY10" fmla="*/ 5000 h 10000"/>
                <a:gd name="connsiteX11" fmla="*/ 3953 w 12028"/>
                <a:gd name="connsiteY11" fmla="*/ 4063 h 10000"/>
                <a:gd name="connsiteX12" fmla="*/ 2558 w 12028"/>
                <a:gd name="connsiteY12" fmla="*/ 3122 h 10000"/>
                <a:gd name="connsiteX13" fmla="*/ 1395 w 12028"/>
                <a:gd name="connsiteY13" fmla="*/ 3122 h 10000"/>
                <a:gd name="connsiteX14" fmla="*/ 1395 w 12028"/>
                <a:gd name="connsiteY14" fmla="*/ 4377 h 10000"/>
                <a:gd name="connsiteX15" fmla="*/ 0 w 12028"/>
                <a:gd name="connsiteY15" fmla="*/ 4687 h 10000"/>
                <a:gd name="connsiteX16" fmla="*/ 0 w 12028"/>
                <a:gd name="connsiteY16" fmla="*/ 8126 h 10000"/>
                <a:gd name="connsiteX17" fmla="*/ 465 w 12028"/>
                <a:gd name="connsiteY17" fmla="*/ 9375 h 10000"/>
                <a:gd name="connsiteX18" fmla="*/ 1395 w 12028"/>
                <a:gd name="connsiteY18" fmla="*/ 9375 h 10000"/>
                <a:gd name="connsiteX19" fmla="*/ 1860 w 12028"/>
                <a:gd name="connsiteY19" fmla="*/ 9689 h 10000"/>
                <a:gd name="connsiteX20" fmla="*/ 1628 w 12028"/>
                <a:gd name="connsiteY20" fmla="*/ 9689 h 10000"/>
                <a:gd name="connsiteX21" fmla="*/ 2093 w 12028"/>
                <a:gd name="connsiteY21" fmla="*/ 10000 h 10000"/>
                <a:gd name="connsiteX22" fmla="*/ 2558 w 12028"/>
                <a:gd name="connsiteY22" fmla="*/ 9689 h 10000"/>
                <a:gd name="connsiteX23" fmla="*/ 3488 w 12028"/>
                <a:gd name="connsiteY23" fmla="*/ 10000 h 10000"/>
                <a:gd name="connsiteX24" fmla="*/ 4186 w 12028"/>
                <a:gd name="connsiteY24" fmla="*/ 9061 h 10000"/>
                <a:gd name="connsiteX25" fmla="*/ 5116 w 12028"/>
                <a:gd name="connsiteY25" fmla="*/ 7816 h 10000"/>
                <a:gd name="connsiteX26" fmla="*/ 5814 w 12028"/>
                <a:gd name="connsiteY26" fmla="*/ 7497 h 10000"/>
                <a:gd name="connsiteX27" fmla="*/ 5581 w 12028"/>
                <a:gd name="connsiteY27" fmla="*/ 7497 h 10000"/>
                <a:gd name="connsiteX28" fmla="*/ 5581 w 12028"/>
                <a:gd name="connsiteY28" fmla="*/ 7185 h 10000"/>
                <a:gd name="connsiteX29" fmla="*/ 7674 w 12028"/>
                <a:gd name="connsiteY29" fmla="*/ 5937 h 10000"/>
                <a:gd name="connsiteX30" fmla="*/ 8605 w 12028"/>
                <a:gd name="connsiteY30" fmla="*/ 6563 h 10000"/>
                <a:gd name="connsiteX31" fmla="*/ 9070 w 12028"/>
                <a:gd name="connsiteY31" fmla="*/ 7497 h 10000"/>
                <a:gd name="connsiteX32" fmla="*/ 9302 w 12028"/>
                <a:gd name="connsiteY32" fmla="*/ 8126 h 10000"/>
                <a:gd name="connsiteX33" fmla="*/ 10000 w 12028"/>
                <a:gd name="connsiteY33" fmla="*/ 7497 h 10000"/>
                <a:gd name="connsiteX34" fmla="*/ 10000 w 12028"/>
                <a:gd name="connsiteY34" fmla="*/ 6563 h 10000"/>
                <a:gd name="connsiteX35" fmla="*/ 12028 w 12028"/>
                <a:gd name="connsiteY35" fmla="*/ 8673 h 10000"/>
                <a:gd name="connsiteX0" fmla="*/ 10000 w 10148"/>
                <a:gd name="connsiteY0" fmla="*/ 6563 h 10000"/>
                <a:gd name="connsiteX1" fmla="*/ 8005 w 10148"/>
                <a:gd name="connsiteY1" fmla="*/ 4270 h 10000"/>
                <a:gd name="connsiteX2" fmla="*/ 8056 w 10148"/>
                <a:gd name="connsiteY2" fmla="*/ 2110 h 10000"/>
                <a:gd name="connsiteX3" fmla="*/ 7674 w 10148"/>
                <a:gd name="connsiteY3" fmla="*/ 936 h 10000"/>
                <a:gd name="connsiteX4" fmla="*/ 6512 w 10148"/>
                <a:gd name="connsiteY4" fmla="*/ 313 h 10000"/>
                <a:gd name="connsiteX5" fmla="*/ 5814 w 10148"/>
                <a:gd name="connsiteY5" fmla="*/ 0 h 10000"/>
                <a:gd name="connsiteX6" fmla="*/ 5116 w 10148"/>
                <a:gd name="connsiteY6" fmla="*/ 313 h 10000"/>
                <a:gd name="connsiteX7" fmla="*/ 4884 w 10148"/>
                <a:gd name="connsiteY7" fmla="*/ 2187 h 10000"/>
                <a:gd name="connsiteX8" fmla="*/ 4651 w 10148"/>
                <a:gd name="connsiteY8" fmla="*/ 3122 h 10000"/>
                <a:gd name="connsiteX9" fmla="*/ 5349 w 10148"/>
                <a:gd name="connsiteY9" fmla="*/ 4377 h 10000"/>
                <a:gd name="connsiteX10" fmla="*/ 5349 w 10148"/>
                <a:gd name="connsiteY10" fmla="*/ 5000 h 10000"/>
                <a:gd name="connsiteX11" fmla="*/ 3953 w 10148"/>
                <a:gd name="connsiteY11" fmla="*/ 4063 h 10000"/>
                <a:gd name="connsiteX12" fmla="*/ 2558 w 10148"/>
                <a:gd name="connsiteY12" fmla="*/ 3122 h 10000"/>
                <a:gd name="connsiteX13" fmla="*/ 1395 w 10148"/>
                <a:gd name="connsiteY13" fmla="*/ 3122 h 10000"/>
                <a:gd name="connsiteX14" fmla="*/ 1395 w 10148"/>
                <a:gd name="connsiteY14" fmla="*/ 4377 h 10000"/>
                <a:gd name="connsiteX15" fmla="*/ 0 w 10148"/>
                <a:gd name="connsiteY15" fmla="*/ 4687 h 10000"/>
                <a:gd name="connsiteX16" fmla="*/ 0 w 10148"/>
                <a:gd name="connsiteY16" fmla="*/ 8126 h 10000"/>
                <a:gd name="connsiteX17" fmla="*/ 465 w 10148"/>
                <a:gd name="connsiteY17" fmla="*/ 9375 h 10000"/>
                <a:gd name="connsiteX18" fmla="*/ 1395 w 10148"/>
                <a:gd name="connsiteY18" fmla="*/ 9375 h 10000"/>
                <a:gd name="connsiteX19" fmla="*/ 1860 w 10148"/>
                <a:gd name="connsiteY19" fmla="*/ 9689 h 10000"/>
                <a:gd name="connsiteX20" fmla="*/ 1628 w 10148"/>
                <a:gd name="connsiteY20" fmla="*/ 9689 h 10000"/>
                <a:gd name="connsiteX21" fmla="*/ 2093 w 10148"/>
                <a:gd name="connsiteY21" fmla="*/ 10000 h 10000"/>
                <a:gd name="connsiteX22" fmla="*/ 2558 w 10148"/>
                <a:gd name="connsiteY22" fmla="*/ 9689 h 10000"/>
                <a:gd name="connsiteX23" fmla="*/ 3488 w 10148"/>
                <a:gd name="connsiteY23" fmla="*/ 10000 h 10000"/>
                <a:gd name="connsiteX24" fmla="*/ 4186 w 10148"/>
                <a:gd name="connsiteY24" fmla="*/ 9061 h 10000"/>
                <a:gd name="connsiteX25" fmla="*/ 5116 w 10148"/>
                <a:gd name="connsiteY25" fmla="*/ 7816 h 10000"/>
                <a:gd name="connsiteX26" fmla="*/ 5814 w 10148"/>
                <a:gd name="connsiteY26" fmla="*/ 7497 h 10000"/>
                <a:gd name="connsiteX27" fmla="*/ 5581 w 10148"/>
                <a:gd name="connsiteY27" fmla="*/ 7497 h 10000"/>
                <a:gd name="connsiteX28" fmla="*/ 5581 w 10148"/>
                <a:gd name="connsiteY28" fmla="*/ 7185 h 10000"/>
                <a:gd name="connsiteX29" fmla="*/ 7674 w 10148"/>
                <a:gd name="connsiteY29" fmla="*/ 5937 h 10000"/>
                <a:gd name="connsiteX30" fmla="*/ 8605 w 10148"/>
                <a:gd name="connsiteY30" fmla="*/ 6563 h 10000"/>
                <a:gd name="connsiteX31" fmla="*/ 9070 w 10148"/>
                <a:gd name="connsiteY31" fmla="*/ 7497 h 10000"/>
                <a:gd name="connsiteX32" fmla="*/ 9302 w 10148"/>
                <a:gd name="connsiteY32" fmla="*/ 8126 h 10000"/>
                <a:gd name="connsiteX33" fmla="*/ 10000 w 10148"/>
                <a:gd name="connsiteY33" fmla="*/ 7497 h 10000"/>
                <a:gd name="connsiteX34" fmla="*/ 10000 w 10148"/>
                <a:gd name="connsiteY34" fmla="*/ 6563 h 10000"/>
                <a:gd name="connsiteX0" fmla="*/ 10000 w 10000"/>
                <a:gd name="connsiteY0" fmla="*/ 7497 h 10000"/>
                <a:gd name="connsiteX1" fmla="*/ 8005 w 10000"/>
                <a:gd name="connsiteY1" fmla="*/ 4270 h 10000"/>
                <a:gd name="connsiteX2" fmla="*/ 8056 w 10000"/>
                <a:gd name="connsiteY2" fmla="*/ 2110 h 10000"/>
                <a:gd name="connsiteX3" fmla="*/ 7674 w 10000"/>
                <a:gd name="connsiteY3" fmla="*/ 936 h 10000"/>
                <a:gd name="connsiteX4" fmla="*/ 6512 w 10000"/>
                <a:gd name="connsiteY4" fmla="*/ 313 h 10000"/>
                <a:gd name="connsiteX5" fmla="*/ 5814 w 10000"/>
                <a:gd name="connsiteY5" fmla="*/ 0 h 10000"/>
                <a:gd name="connsiteX6" fmla="*/ 5116 w 10000"/>
                <a:gd name="connsiteY6" fmla="*/ 313 h 10000"/>
                <a:gd name="connsiteX7" fmla="*/ 4884 w 10000"/>
                <a:gd name="connsiteY7" fmla="*/ 2187 h 10000"/>
                <a:gd name="connsiteX8" fmla="*/ 4651 w 10000"/>
                <a:gd name="connsiteY8" fmla="*/ 3122 h 10000"/>
                <a:gd name="connsiteX9" fmla="*/ 5349 w 10000"/>
                <a:gd name="connsiteY9" fmla="*/ 4377 h 10000"/>
                <a:gd name="connsiteX10" fmla="*/ 5349 w 10000"/>
                <a:gd name="connsiteY10" fmla="*/ 5000 h 10000"/>
                <a:gd name="connsiteX11" fmla="*/ 3953 w 10000"/>
                <a:gd name="connsiteY11" fmla="*/ 4063 h 10000"/>
                <a:gd name="connsiteX12" fmla="*/ 2558 w 10000"/>
                <a:gd name="connsiteY12" fmla="*/ 3122 h 10000"/>
                <a:gd name="connsiteX13" fmla="*/ 1395 w 10000"/>
                <a:gd name="connsiteY13" fmla="*/ 3122 h 10000"/>
                <a:gd name="connsiteX14" fmla="*/ 1395 w 10000"/>
                <a:gd name="connsiteY14" fmla="*/ 4377 h 10000"/>
                <a:gd name="connsiteX15" fmla="*/ 0 w 10000"/>
                <a:gd name="connsiteY15" fmla="*/ 4687 h 10000"/>
                <a:gd name="connsiteX16" fmla="*/ 0 w 10000"/>
                <a:gd name="connsiteY16" fmla="*/ 8126 h 10000"/>
                <a:gd name="connsiteX17" fmla="*/ 465 w 10000"/>
                <a:gd name="connsiteY17" fmla="*/ 9375 h 10000"/>
                <a:gd name="connsiteX18" fmla="*/ 1395 w 10000"/>
                <a:gd name="connsiteY18" fmla="*/ 9375 h 10000"/>
                <a:gd name="connsiteX19" fmla="*/ 1860 w 10000"/>
                <a:gd name="connsiteY19" fmla="*/ 9689 h 10000"/>
                <a:gd name="connsiteX20" fmla="*/ 1628 w 10000"/>
                <a:gd name="connsiteY20" fmla="*/ 9689 h 10000"/>
                <a:gd name="connsiteX21" fmla="*/ 2093 w 10000"/>
                <a:gd name="connsiteY21" fmla="*/ 10000 h 10000"/>
                <a:gd name="connsiteX22" fmla="*/ 2558 w 10000"/>
                <a:gd name="connsiteY22" fmla="*/ 9689 h 10000"/>
                <a:gd name="connsiteX23" fmla="*/ 3488 w 10000"/>
                <a:gd name="connsiteY23" fmla="*/ 10000 h 10000"/>
                <a:gd name="connsiteX24" fmla="*/ 4186 w 10000"/>
                <a:gd name="connsiteY24" fmla="*/ 9061 h 10000"/>
                <a:gd name="connsiteX25" fmla="*/ 5116 w 10000"/>
                <a:gd name="connsiteY25" fmla="*/ 7816 h 10000"/>
                <a:gd name="connsiteX26" fmla="*/ 5814 w 10000"/>
                <a:gd name="connsiteY26" fmla="*/ 7497 h 10000"/>
                <a:gd name="connsiteX27" fmla="*/ 5581 w 10000"/>
                <a:gd name="connsiteY27" fmla="*/ 7497 h 10000"/>
                <a:gd name="connsiteX28" fmla="*/ 5581 w 10000"/>
                <a:gd name="connsiteY28" fmla="*/ 7185 h 10000"/>
                <a:gd name="connsiteX29" fmla="*/ 7674 w 10000"/>
                <a:gd name="connsiteY29" fmla="*/ 5937 h 10000"/>
                <a:gd name="connsiteX30" fmla="*/ 8605 w 10000"/>
                <a:gd name="connsiteY30" fmla="*/ 6563 h 10000"/>
                <a:gd name="connsiteX31" fmla="*/ 9070 w 10000"/>
                <a:gd name="connsiteY31" fmla="*/ 7497 h 10000"/>
                <a:gd name="connsiteX32" fmla="*/ 9302 w 10000"/>
                <a:gd name="connsiteY32" fmla="*/ 8126 h 10000"/>
                <a:gd name="connsiteX33" fmla="*/ 10000 w 10000"/>
                <a:gd name="connsiteY33" fmla="*/ 7497 h 10000"/>
                <a:gd name="connsiteX0" fmla="*/ 9302 w 9302"/>
                <a:gd name="connsiteY0" fmla="*/ 8126 h 10000"/>
                <a:gd name="connsiteX1" fmla="*/ 8005 w 9302"/>
                <a:gd name="connsiteY1" fmla="*/ 4270 h 10000"/>
                <a:gd name="connsiteX2" fmla="*/ 8056 w 9302"/>
                <a:gd name="connsiteY2" fmla="*/ 2110 h 10000"/>
                <a:gd name="connsiteX3" fmla="*/ 7674 w 9302"/>
                <a:gd name="connsiteY3" fmla="*/ 936 h 10000"/>
                <a:gd name="connsiteX4" fmla="*/ 6512 w 9302"/>
                <a:gd name="connsiteY4" fmla="*/ 313 h 10000"/>
                <a:gd name="connsiteX5" fmla="*/ 5814 w 9302"/>
                <a:gd name="connsiteY5" fmla="*/ 0 h 10000"/>
                <a:gd name="connsiteX6" fmla="*/ 5116 w 9302"/>
                <a:gd name="connsiteY6" fmla="*/ 313 h 10000"/>
                <a:gd name="connsiteX7" fmla="*/ 4884 w 9302"/>
                <a:gd name="connsiteY7" fmla="*/ 2187 h 10000"/>
                <a:gd name="connsiteX8" fmla="*/ 4651 w 9302"/>
                <a:gd name="connsiteY8" fmla="*/ 3122 h 10000"/>
                <a:gd name="connsiteX9" fmla="*/ 5349 w 9302"/>
                <a:gd name="connsiteY9" fmla="*/ 4377 h 10000"/>
                <a:gd name="connsiteX10" fmla="*/ 5349 w 9302"/>
                <a:gd name="connsiteY10" fmla="*/ 5000 h 10000"/>
                <a:gd name="connsiteX11" fmla="*/ 3953 w 9302"/>
                <a:gd name="connsiteY11" fmla="*/ 4063 h 10000"/>
                <a:gd name="connsiteX12" fmla="*/ 2558 w 9302"/>
                <a:gd name="connsiteY12" fmla="*/ 3122 h 10000"/>
                <a:gd name="connsiteX13" fmla="*/ 1395 w 9302"/>
                <a:gd name="connsiteY13" fmla="*/ 3122 h 10000"/>
                <a:gd name="connsiteX14" fmla="*/ 1395 w 9302"/>
                <a:gd name="connsiteY14" fmla="*/ 4377 h 10000"/>
                <a:gd name="connsiteX15" fmla="*/ 0 w 9302"/>
                <a:gd name="connsiteY15" fmla="*/ 4687 h 10000"/>
                <a:gd name="connsiteX16" fmla="*/ 0 w 9302"/>
                <a:gd name="connsiteY16" fmla="*/ 8126 h 10000"/>
                <a:gd name="connsiteX17" fmla="*/ 465 w 9302"/>
                <a:gd name="connsiteY17" fmla="*/ 9375 h 10000"/>
                <a:gd name="connsiteX18" fmla="*/ 1395 w 9302"/>
                <a:gd name="connsiteY18" fmla="*/ 9375 h 10000"/>
                <a:gd name="connsiteX19" fmla="*/ 1860 w 9302"/>
                <a:gd name="connsiteY19" fmla="*/ 9689 h 10000"/>
                <a:gd name="connsiteX20" fmla="*/ 1628 w 9302"/>
                <a:gd name="connsiteY20" fmla="*/ 9689 h 10000"/>
                <a:gd name="connsiteX21" fmla="*/ 2093 w 9302"/>
                <a:gd name="connsiteY21" fmla="*/ 10000 h 10000"/>
                <a:gd name="connsiteX22" fmla="*/ 2558 w 9302"/>
                <a:gd name="connsiteY22" fmla="*/ 9689 h 10000"/>
                <a:gd name="connsiteX23" fmla="*/ 3488 w 9302"/>
                <a:gd name="connsiteY23" fmla="*/ 10000 h 10000"/>
                <a:gd name="connsiteX24" fmla="*/ 4186 w 9302"/>
                <a:gd name="connsiteY24" fmla="*/ 9061 h 10000"/>
                <a:gd name="connsiteX25" fmla="*/ 5116 w 9302"/>
                <a:gd name="connsiteY25" fmla="*/ 7816 h 10000"/>
                <a:gd name="connsiteX26" fmla="*/ 5814 w 9302"/>
                <a:gd name="connsiteY26" fmla="*/ 7497 h 10000"/>
                <a:gd name="connsiteX27" fmla="*/ 5581 w 9302"/>
                <a:gd name="connsiteY27" fmla="*/ 7497 h 10000"/>
                <a:gd name="connsiteX28" fmla="*/ 5581 w 9302"/>
                <a:gd name="connsiteY28" fmla="*/ 7185 h 10000"/>
                <a:gd name="connsiteX29" fmla="*/ 7674 w 9302"/>
                <a:gd name="connsiteY29" fmla="*/ 5937 h 10000"/>
                <a:gd name="connsiteX30" fmla="*/ 8605 w 9302"/>
                <a:gd name="connsiteY30" fmla="*/ 6563 h 10000"/>
                <a:gd name="connsiteX31" fmla="*/ 9070 w 9302"/>
                <a:gd name="connsiteY31" fmla="*/ 7497 h 10000"/>
                <a:gd name="connsiteX32" fmla="*/ 9302 w 9302"/>
                <a:gd name="connsiteY32" fmla="*/ 8126 h 10000"/>
                <a:gd name="connsiteX0" fmla="*/ 9751 w 9751"/>
                <a:gd name="connsiteY0" fmla="*/ 7497 h 10000"/>
                <a:gd name="connsiteX1" fmla="*/ 8606 w 9751"/>
                <a:gd name="connsiteY1" fmla="*/ 4270 h 10000"/>
                <a:gd name="connsiteX2" fmla="*/ 8661 w 9751"/>
                <a:gd name="connsiteY2" fmla="*/ 2110 h 10000"/>
                <a:gd name="connsiteX3" fmla="*/ 8250 w 9751"/>
                <a:gd name="connsiteY3" fmla="*/ 936 h 10000"/>
                <a:gd name="connsiteX4" fmla="*/ 7001 w 9751"/>
                <a:gd name="connsiteY4" fmla="*/ 313 h 10000"/>
                <a:gd name="connsiteX5" fmla="*/ 6250 w 9751"/>
                <a:gd name="connsiteY5" fmla="*/ 0 h 10000"/>
                <a:gd name="connsiteX6" fmla="*/ 5500 w 9751"/>
                <a:gd name="connsiteY6" fmla="*/ 313 h 10000"/>
                <a:gd name="connsiteX7" fmla="*/ 5250 w 9751"/>
                <a:gd name="connsiteY7" fmla="*/ 2187 h 10000"/>
                <a:gd name="connsiteX8" fmla="*/ 5000 w 9751"/>
                <a:gd name="connsiteY8" fmla="*/ 3122 h 10000"/>
                <a:gd name="connsiteX9" fmla="*/ 5750 w 9751"/>
                <a:gd name="connsiteY9" fmla="*/ 4377 h 10000"/>
                <a:gd name="connsiteX10" fmla="*/ 5750 w 9751"/>
                <a:gd name="connsiteY10" fmla="*/ 5000 h 10000"/>
                <a:gd name="connsiteX11" fmla="*/ 4250 w 9751"/>
                <a:gd name="connsiteY11" fmla="*/ 4063 h 10000"/>
                <a:gd name="connsiteX12" fmla="*/ 2750 w 9751"/>
                <a:gd name="connsiteY12" fmla="*/ 3122 h 10000"/>
                <a:gd name="connsiteX13" fmla="*/ 1500 w 9751"/>
                <a:gd name="connsiteY13" fmla="*/ 3122 h 10000"/>
                <a:gd name="connsiteX14" fmla="*/ 1500 w 9751"/>
                <a:gd name="connsiteY14" fmla="*/ 4377 h 10000"/>
                <a:gd name="connsiteX15" fmla="*/ 0 w 9751"/>
                <a:gd name="connsiteY15" fmla="*/ 4687 h 10000"/>
                <a:gd name="connsiteX16" fmla="*/ 0 w 9751"/>
                <a:gd name="connsiteY16" fmla="*/ 8126 h 10000"/>
                <a:gd name="connsiteX17" fmla="*/ 500 w 9751"/>
                <a:gd name="connsiteY17" fmla="*/ 9375 h 10000"/>
                <a:gd name="connsiteX18" fmla="*/ 1500 w 9751"/>
                <a:gd name="connsiteY18" fmla="*/ 9375 h 10000"/>
                <a:gd name="connsiteX19" fmla="*/ 2000 w 9751"/>
                <a:gd name="connsiteY19" fmla="*/ 9689 h 10000"/>
                <a:gd name="connsiteX20" fmla="*/ 1750 w 9751"/>
                <a:gd name="connsiteY20" fmla="*/ 9689 h 10000"/>
                <a:gd name="connsiteX21" fmla="*/ 2250 w 9751"/>
                <a:gd name="connsiteY21" fmla="*/ 10000 h 10000"/>
                <a:gd name="connsiteX22" fmla="*/ 2750 w 9751"/>
                <a:gd name="connsiteY22" fmla="*/ 9689 h 10000"/>
                <a:gd name="connsiteX23" fmla="*/ 3750 w 9751"/>
                <a:gd name="connsiteY23" fmla="*/ 10000 h 10000"/>
                <a:gd name="connsiteX24" fmla="*/ 4500 w 9751"/>
                <a:gd name="connsiteY24" fmla="*/ 9061 h 10000"/>
                <a:gd name="connsiteX25" fmla="*/ 5500 w 9751"/>
                <a:gd name="connsiteY25" fmla="*/ 7816 h 10000"/>
                <a:gd name="connsiteX26" fmla="*/ 6250 w 9751"/>
                <a:gd name="connsiteY26" fmla="*/ 7497 h 10000"/>
                <a:gd name="connsiteX27" fmla="*/ 6000 w 9751"/>
                <a:gd name="connsiteY27" fmla="*/ 7497 h 10000"/>
                <a:gd name="connsiteX28" fmla="*/ 6000 w 9751"/>
                <a:gd name="connsiteY28" fmla="*/ 7185 h 10000"/>
                <a:gd name="connsiteX29" fmla="*/ 8250 w 9751"/>
                <a:gd name="connsiteY29" fmla="*/ 5937 h 10000"/>
                <a:gd name="connsiteX30" fmla="*/ 9251 w 9751"/>
                <a:gd name="connsiteY30" fmla="*/ 6563 h 10000"/>
                <a:gd name="connsiteX31" fmla="*/ 9751 w 9751"/>
                <a:gd name="connsiteY31" fmla="*/ 7497 h 10000"/>
                <a:gd name="connsiteX0" fmla="*/ 10000 w 10000"/>
                <a:gd name="connsiteY0" fmla="*/ 7497 h 10000"/>
                <a:gd name="connsiteX1" fmla="*/ 8826 w 10000"/>
                <a:gd name="connsiteY1" fmla="*/ 4270 h 10000"/>
                <a:gd name="connsiteX2" fmla="*/ 8882 w 10000"/>
                <a:gd name="connsiteY2" fmla="*/ 2110 h 10000"/>
                <a:gd name="connsiteX3" fmla="*/ 8461 w 10000"/>
                <a:gd name="connsiteY3" fmla="*/ 936 h 10000"/>
                <a:gd name="connsiteX4" fmla="*/ 7180 w 10000"/>
                <a:gd name="connsiteY4" fmla="*/ 313 h 10000"/>
                <a:gd name="connsiteX5" fmla="*/ 6410 w 10000"/>
                <a:gd name="connsiteY5" fmla="*/ 0 h 10000"/>
                <a:gd name="connsiteX6" fmla="*/ 5640 w 10000"/>
                <a:gd name="connsiteY6" fmla="*/ 313 h 10000"/>
                <a:gd name="connsiteX7" fmla="*/ 5384 w 10000"/>
                <a:gd name="connsiteY7" fmla="*/ 2187 h 10000"/>
                <a:gd name="connsiteX8" fmla="*/ 5128 w 10000"/>
                <a:gd name="connsiteY8" fmla="*/ 3122 h 10000"/>
                <a:gd name="connsiteX9" fmla="*/ 5897 w 10000"/>
                <a:gd name="connsiteY9" fmla="*/ 4377 h 10000"/>
                <a:gd name="connsiteX10" fmla="*/ 5897 w 10000"/>
                <a:gd name="connsiteY10" fmla="*/ 5000 h 10000"/>
                <a:gd name="connsiteX11" fmla="*/ 4359 w 10000"/>
                <a:gd name="connsiteY11" fmla="*/ 4063 h 10000"/>
                <a:gd name="connsiteX12" fmla="*/ 2820 w 10000"/>
                <a:gd name="connsiteY12" fmla="*/ 3122 h 10000"/>
                <a:gd name="connsiteX13" fmla="*/ 1538 w 10000"/>
                <a:gd name="connsiteY13" fmla="*/ 3122 h 10000"/>
                <a:gd name="connsiteX14" fmla="*/ 1538 w 10000"/>
                <a:gd name="connsiteY14" fmla="*/ 4377 h 10000"/>
                <a:gd name="connsiteX15" fmla="*/ 0 w 10000"/>
                <a:gd name="connsiteY15" fmla="*/ 4687 h 10000"/>
                <a:gd name="connsiteX16" fmla="*/ 0 w 10000"/>
                <a:gd name="connsiteY16" fmla="*/ 8126 h 10000"/>
                <a:gd name="connsiteX17" fmla="*/ 513 w 10000"/>
                <a:gd name="connsiteY17" fmla="*/ 9375 h 10000"/>
                <a:gd name="connsiteX18" fmla="*/ 1538 w 10000"/>
                <a:gd name="connsiteY18" fmla="*/ 9375 h 10000"/>
                <a:gd name="connsiteX19" fmla="*/ 2051 w 10000"/>
                <a:gd name="connsiteY19" fmla="*/ 9689 h 10000"/>
                <a:gd name="connsiteX20" fmla="*/ 1795 w 10000"/>
                <a:gd name="connsiteY20" fmla="*/ 9689 h 10000"/>
                <a:gd name="connsiteX21" fmla="*/ 2307 w 10000"/>
                <a:gd name="connsiteY21" fmla="*/ 10000 h 10000"/>
                <a:gd name="connsiteX22" fmla="*/ 2820 w 10000"/>
                <a:gd name="connsiteY22" fmla="*/ 9689 h 10000"/>
                <a:gd name="connsiteX23" fmla="*/ 3846 w 10000"/>
                <a:gd name="connsiteY23" fmla="*/ 10000 h 10000"/>
                <a:gd name="connsiteX24" fmla="*/ 4615 w 10000"/>
                <a:gd name="connsiteY24" fmla="*/ 9061 h 10000"/>
                <a:gd name="connsiteX25" fmla="*/ 5640 w 10000"/>
                <a:gd name="connsiteY25" fmla="*/ 7816 h 10000"/>
                <a:gd name="connsiteX26" fmla="*/ 6410 w 10000"/>
                <a:gd name="connsiteY26" fmla="*/ 7497 h 10000"/>
                <a:gd name="connsiteX27" fmla="*/ 6153 w 10000"/>
                <a:gd name="connsiteY27" fmla="*/ 7497 h 10000"/>
                <a:gd name="connsiteX28" fmla="*/ 6153 w 10000"/>
                <a:gd name="connsiteY28" fmla="*/ 7185 h 10000"/>
                <a:gd name="connsiteX29" fmla="*/ 8461 w 10000"/>
                <a:gd name="connsiteY29" fmla="*/ 5937 h 10000"/>
                <a:gd name="connsiteX30" fmla="*/ 10000 w 10000"/>
                <a:gd name="connsiteY30" fmla="*/ 7497 h 10000"/>
                <a:gd name="connsiteX0" fmla="*/ 8461 w 8887"/>
                <a:gd name="connsiteY0" fmla="*/ 5937 h 10000"/>
                <a:gd name="connsiteX1" fmla="*/ 8826 w 8887"/>
                <a:gd name="connsiteY1" fmla="*/ 4270 h 10000"/>
                <a:gd name="connsiteX2" fmla="*/ 8882 w 8887"/>
                <a:gd name="connsiteY2" fmla="*/ 2110 h 10000"/>
                <a:gd name="connsiteX3" fmla="*/ 8461 w 8887"/>
                <a:gd name="connsiteY3" fmla="*/ 936 h 10000"/>
                <a:gd name="connsiteX4" fmla="*/ 7180 w 8887"/>
                <a:gd name="connsiteY4" fmla="*/ 313 h 10000"/>
                <a:gd name="connsiteX5" fmla="*/ 6410 w 8887"/>
                <a:gd name="connsiteY5" fmla="*/ 0 h 10000"/>
                <a:gd name="connsiteX6" fmla="*/ 5640 w 8887"/>
                <a:gd name="connsiteY6" fmla="*/ 313 h 10000"/>
                <a:gd name="connsiteX7" fmla="*/ 5384 w 8887"/>
                <a:gd name="connsiteY7" fmla="*/ 2187 h 10000"/>
                <a:gd name="connsiteX8" fmla="*/ 5128 w 8887"/>
                <a:gd name="connsiteY8" fmla="*/ 3122 h 10000"/>
                <a:gd name="connsiteX9" fmla="*/ 5897 w 8887"/>
                <a:gd name="connsiteY9" fmla="*/ 4377 h 10000"/>
                <a:gd name="connsiteX10" fmla="*/ 5897 w 8887"/>
                <a:gd name="connsiteY10" fmla="*/ 5000 h 10000"/>
                <a:gd name="connsiteX11" fmla="*/ 4359 w 8887"/>
                <a:gd name="connsiteY11" fmla="*/ 4063 h 10000"/>
                <a:gd name="connsiteX12" fmla="*/ 2820 w 8887"/>
                <a:gd name="connsiteY12" fmla="*/ 3122 h 10000"/>
                <a:gd name="connsiteX13" fmla="*/ 1538 w 8887"/>
                <a:gd name="connsiteY13" fmla="*/ 3122 h 10000"/>
                <a:gd name="connsiteX14" fmla="*/ 1538 w 8887"/>
                <a:gd name="connsiteY14" fmla="*/ 4377 h 10000"/>
                <a:gd name="connsiteX15" fmla="*/ 0 w 8887"/>
                <a:gd name="connsiteY15" fmla="*/ 4687 h 10000"/>
                <a:gd name="connsiteX16" fmla="*/ 0 w 8887"/>
                <a:gd name="connsiteY16" fmla="*/ 8126 h 10000"/>
                <a:gd name="connsiteX17" fmla="*/ 513 w 8887"/>
                <a:gd name="connsiteY17" fmla="*/ 9375 h 10000"/>
                <a:gd name="connsiteX18" fmla="*/ 1538 w 8887"/>
                <a:gd name="connsiteY18" fmla="*/ 9375 h 10000"/>
                <a:gd name="connsiteX19" fmla="*/ 2051 w 8887"/>
                <a:gd name="connsiteY19" fmla="*/ 9689 h 10000"/>
                <a:gd name="connsiteX20" fmla="*/ 1795 w 8887"/>
                <a:gd name="connsiteY20" fmla="*/ 9689 h 10000"/>
                <a:gd name="connsiteX21" fmla="*/ 2307 w 8887"/>
                <a:gd name="connsiteY21" fmla="*/ 10000 h 10000"/>
                <a:gd name="connsiteX22" fmla="*/ 2820 w 8887"/>
                <a:gd name="connsiteY22" fmla="*/ 9689 h 10000"/>
                <a:gd name="connsiteX23" fmla="*/ 3846 w 8887"/>
                <a:gd name="connsiteY23" fmla="*/ 10000 h 10000"/>
                <a:gd name="connsiteX24" fmla="*/ 4615 w 8887"/>
                <a:gd name="connsiteY24" fmla="*/ 9061 h 10000"/>
                <a:gd name="connsiteX25" fmla="*/ 5640 w 8887"/>
                <a:gd name="connsiteY25" fmla="*/ 7816 h 10000"/>
                <a:gd name="connsiteX26" fmla="*/ 6410 w 8887"/>
                <a:gd name="connsiteY26" fmla="*/ 7497 h 10000"/>
                <a:gd name="connsiteX27" fmla="*/ 6153 w 8887"/>
                <a:gd name="connsiteY27" fmla="*/ 7497 h 10000"/>
                <a:gd name="connsiteX28" fmla="*/ 6153 w 8887"/>
                <a:gd name="connsiteY28" fmla="*/ 7185 h 10000"/>
                <a:gd name="connsiteX29" fmla="*/ 8461 w 8887"/>
                <a:gd name="connsiteY29" fmla="*/ 5937 h 10000"/>
                <a:gd name="connsiteX0" fmla="*/ 9521 w 9994"/>
                <a:gd name="connsiteY0" fmla="*/ 5937 h 10000"/>
                <a:gd name="connsiteX1" fmla="*/ 9931 w 9994"/>
                <a:gd name="connsiteY1" fmla="*/ 4270 h 10000"/>
                <a:gd name="connsiteX2" fmla="*/ 9994 w 9994"/>
                <a:gd name="connsiteY2" fmla="*/ 2110 h 10000"/>
                <a:gd name="connsiteX3" fmla="*/ 9521 w 9994"/>
                <a:gd name="connsiteY3" fmla="*/ 936 h 10000"/>
                <a:gd name="connsiteX4" fmla="*/ 8079 w 9994"/>
                <a:gd name="connsiteY4" fmla="*/ 313 h 10000"/>
                <a:gd name="connsiteX5" fmla="*/ 7213 w 9994"/>
                <a:gd name="connsiteY5" fmla="*/ 0 h 10000"/>
                <a:gd name="connsiteX6" fmla="*/ 6346 w 9994"/>
                <a:gd name="connsiteY6" fmla="*/ 313 h 10000"/>
                <a:gd name="connsiteX7" fmla="*/ 6058 w 9994"/>
                <a:gd name="connsiteY7" fmla="*/ 2187 h 10000"/>
                <a:gd name="connsiteX8" fmla="*/ 5770 w 9994"/>
                <a:gd name="connsiteY8" fmla="*/ 3122 h 10000"/>
                <a:gd name="connsiteX9" fmla="*/ 6636 w 9994"/>
                <a:gd name="connsiteY9" fmla="*/ 4377 h 10000"/>
                <a:gd name="connsiteX10" fmla="*/ 6636 w 9994"/>
                <a:gd name="connsiteY10" fmla="*/ 5000 h 10000"/>
                <a:gd name="connsiteX11" fmla="*/ 4905 w 9994"/>
                <a:gd name="connsiteY11" fmla="*/ 4063 h 10000"/>
                <a:gd name="connsiteX12" fmla="*/ 3173 w 9994"/>
                <a:gd name="connsiteY12" fmla="*/ 3122 h 10000"/>
                <a:gd name="connsiteX13" fmla="*/ 1731 w 9994"/>
                <a:gd name="connsiteY13" fmla="*/ 3122 h 10000"/>
                <a:gd name="connsiteX14" fmla="*/ 1731 w 9994"/>
                <a:gd name="connsiteY14" fmla="*/ 4377 h 10000"/>
                <a:gd name="connsiteX15" fmla="*/ 0 w 9994"/>
                <a:gd name="connsiteY15" fmla="*/ 4687 h 10000"/>
                <a:gd name="connsiteX16" fmla="*/ 0 w 9994"/>
                <a:gd name="connsiteY16" fmla="*/ 8126 h 10000"/>
                <a:gd name="connsiteX17" fmla="*/ 577 w 9994"/>
                <a:gd name="connsiteY17" fmla="*/ 9375 h 10000"/>
                <a:gd name="connsiteX18" fmla="*/ 1731 w 9994"/>
                <a:gd name="connsiteY18" fmla="*/ 9375 h 10000"/>
                <a:gd name="connsiteX19" fmla="*/ 2308 w 9994"/>
                <a:gd name="connsiteY19" fmla="*/ 9689 h 10000"/>
                <a:gd name="connsiteX20" fmla="*/ 2020 w 9994"/>
                <a:gd name="connsiteY20" fmla="*/ 9689 h 10000"/>
                <a:gd name="connsiteX21" fmla="*/ 2596 w 9994"/>
                <a:gd name="connsiteY21" fmla="*/ 10000 h 10000"/>
                <a:gd name="connsiteX22" fmla="*/ 3173 w 9994"/>
                <a:gd name="connsiteY22" fmla="*/ 9689 h 10000"/>
                <a:gd name="connsiteX23" fmla="*/ 4328 w 9994"/>
                <a:gd name="connsiteY23" fmla="*/ 10000 h 10000"/>
                <a:gd name="connsiteX24" fmla="*/ 5193 w 9994"/>
                <a:gd name="connsiteY24" fmla="*/ 9061 h 10000"/>
                <a:gd name="connsiteX25" fmla="*/ 6346 w 9994"/>
                <a:gd name="connsiteY25" fmla="*/ 7816 h 10000"/>
                <a:gd name="connsiteX26" fmla="*/ 7213 w 9994"/>
                <a:gd name="connsiteY26" fmla="*/ 7497 h 10000"/>
                <a:gd name="connsiteX27" fmla="*/ 6924 w 9994"/>
                <a:gd name="connsiteY27" fmla="*/ 7497 h 10000"/>
                <a:gd name="connsiteX28" fmla="*/ 6924 w 9994"/>
                <a:gd name="connsiteY28" fmla="*/ 7185 h 10000"/>
                <a:gd name="connsiteX29" fmla="*/ 9521 w 9994"/>
                <a:gd name="connsiteY29" fmla="*/ 5937 h 10000"/>
                <a:gd name="connsiteX0" fmla="*/ 9527 w 10264"/>
                <a:gd name="connsiteY0" fmla="*/ 5937 h 10000"/>
                <a:gd name="connsiteX1" fmla="*/ 9937 w 10264"/>
                <a:gd name="connsiteY1" fmla="*/ 4270 h 10000"/>
                <a:gd name="connsiteX2" fmla="*/ 10264 w 10264"/>
                <a:gd name="connsiteY2" fmla="*/ 2206 h 10000"/>
                <a:gd name="connsiteX3" fmla="*/ 9527 w 10264"/>
                <a:gd name="connsiteY3" fmla="*/ 936 h 10000"/>
                <a:gd name="connsiteX4" fmla="*/ 8084 w 10264"/>
                <a:gd name="connsiteY4" fmla="*/ 313 h 10000"/>
                <a:gd name="connsiteX5" fmla="*/ 7217 w 10264"/>
                <a:gd name="connsiteY5" fmla="*/ 0 h 10000"/>
                <a:gd name="connsiteX6" fmla="*/ 6350 w 10264"/>
                <a:gd name="connsiteY6" fmla="*/ 313 h 10000"/>
                <a:gd name="connsiteX7" fmla="*/ 6062 w 10264"/>
                <a:gd name="connsiteY7" fmla="*/ 2187 h 10000"/>
                <a:gd name="connsiteX8" fmla="*/ 5773 w 10264"/>
                <a:gd name="connsiteY8" fmla="*/ 3122 h 10000"/>
                <a:gd name="connsiteX9" fmla="*/ 6640 w 10264"/>
                <a:gd name="connsiteY9" fmla="*/ 4377 h 10000"/>
                <a:gd name="connsiteX10" fmla="*/ 6640 w 10264"/>
                <a:gd name="connsiteY10" fmla="*/ 5000 h 10000"/>
                <a:gd name="connsiteX11" fmla="*/ 4908 w 10264"/>
                <a:gd name="connsiteY11" fmla="*/ 4063 h 10000"/>
                <a:gd name="connsiteX12" fmla="*/ 3175 w 10264"/>
                <a:gd name="connsiteY12" fmla="*/ 3122 h 10000"/>
                <a:gd name="connsiteX13" fmla="*/ 1732 w 10264"/>
                <a:gd name="connsiteY13" fmla="*/ 3122 h 10000"/>
                <a:gd name="connsiteX14" fmla="*/ 1732 w 10264"/>
                <a:gd name="connsiteY14" fmla="*/ 4377 h 10000"/>
                <a:gd name="connsiteX15" fmla="*/ 0 w 10264"/>
                <a:gd name="connsiteY15" fmla="*/ 4687 h 10000"/>
                <a:gd name="connsiteX16" fmla="*/ 0 w 10264"/>
                <a:gd name="connsiteY16" fmla="*/ 8126 h 10000"/>
                <a:gd name="connsiteX17" fmla="*/ 577 w 10264"/>
                <a:gd name="connsiteY17" fmla="*/ 9375 h 10000"/>
                <a:gd name="connsiteX18" fmla="*/ 1732 w 10264"/>
                <a:gd name="connsiteY18" fmla="*/ 9375 h 10000"/>
                <a:gd name="connsiteX19" fmla="*/ 2309 w 10264"/>
                <a:gd name="connsiteY19" fmla="*/ 9689 h 10000"/>
                <a:gd name="connsiteX20" fmla="*/ 2021 w 10264"/>
                <a:gd name="connsiteY20" fmla="*/ 9689 h 10000"/>
                <a:gd name="connsiteX21" fmla="*/ 2598 w 10264"/>
                <a:gd name="connsiteY21" fmla="*/ 10000 h 10000"/>
                <a:gd name="connsiteX22" fmla="*/ 3175 w 10264"/>
                <a:gd name="connsiteY22" fmla="*/ 9689 h 10000"/>
                <a:gd name="connsiteX23" fmla="*/ 4331 w 10264"/>
                <a:gd name="connsiteY23" fmla="*/ 10000 h 10000"/>
                <a:gd name="connsiteX24" fmla="*/ 5196 w 10264"/>
                <a:gd name="connsiteY24" fmla="*/ 9061 h 10000"/>
                <a:gd name="connsiteX25" fmla="*/ 6350 w 10264"/>
                <a:gd name="connsiteY25" fmla="*/ 7816 h 10000"/>
                <a:gd name="connsiteX26" fmla="*/ 7217 w 10264"/>
                <a:gd name="connsiteY26" fmla="*/ 7497 h 10000"/>
                <a:gd name="connsiteX27" fmla="*/ 6928 w 10264"/>
                <a:gd name="connsiteY27" fmla="*/ 7497 h 10000"/>
                <a:gd name="connsiteX28" fmla="*/ 6928 w 10264"/>
                <a:gd name="connsiteY28" fmla="*/ 7185 h 10000"/>
                <a:gd name="connsiteX29" fmla="*/ 9527 w 10264"/>
                <a:gd name="connsiteY29" fmla="*/ 59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264" h="10000">
                  <a:moveTo>
                    <a:pt x="9527" y="5937"/>
                  </a:moveTo>
                  <a:cubicBezTo>
                    <a:pt x="9664" y="5381"/>
                    <a:pt x="9814" y="4892"/>
                    <a:pt x="9937" y="4270"/>
                  </a:cubicBezTo>
                  <a:cubicBezTo>
                    <a:pt x="10060" y="3648"/>
                    <a:pt x="10155" y="2894"/>
                    <a:pt x="10264" y="2206"/>
                  </a:cubicBezTo>
                  <a:cubicBezTo>
                    <a:pt x="10196" y="1650"/>
                    <a:pt x="9890" y="1252"/>
                    <a:pt x="9527" y="936"/>
                  </a:cubicBezTo>
                  <a:cubicBezTo>
                    <a:pt x="9164" y="621"/>
                    <a:pt x="8468" y="469"/>
                    <a:pt x="8084" y="313"/>
                  </a:cubicBezTo>
                  <a:cubicBezTo>
                    <a:pt x="7698" y="156"/>
                    <a:pt x="7507" y="0"/>
                    <a:pt x="7217" y="0"/>
                  </a:cubicBezTo>
                  <a:lnTo>
                    <a:pt x="6350" y="313"/>
                  </a:lnTo>
                  <a:cubicBezTo>
                    <a:pt x="6255" y="936"/>
                    <a:pt x="6158" y="1561"/>
                    <a:pt x="6062" y="2187"/>
                  </a:cubicBezTo>
                  <a:cubicBezTo>
                    <a:pt x="5967" y="2498"/>
                    <a:pt x="5871" y="2810"/>
                    <a:pt x="5773" y="3122"/>
                  </a:cubicBezTo>
                  <a:lnTo>
                    <a:pt x="6640" y="4377"/>
                  </a:lnTo>
                  <a:lnTo>
                    <a:pt x="6640" y="5000"/>
                  </a:lnTo>
                  <a:lnTo>
                    <a:pt x="4908" y="4063"/>
                  </a:lnTo>
                  <a:lnTo>
                    <a:pt x="3175" y="3122"/>
                  </a:lnTo>
                  <a:lnTo>
                    <a:pt x="1732" y="3122"/>
                  </a:lnTo>
                  <a:lnTo>
                    <a:pt x="1732" y="4377"/>
                  </a:lnTo>
                  <a:lnTo>
                    <a:pt x="0" y="4687"/>
                  </a:lnTo>
                  <a:lnTo>
                    <a:pt x="0" y="8126"/>
                  </a:lnTo>
                  <a:lnTo>
                    <a:pt x="577" y="9375"/>
                  </a:lnTo>
                  <a:lnTo>
                    <a:pt x="1732" y="9375"/>
                  </a:lnTo>
                  <a:lnTo>
                    <a:pt x="2309" y="9689"/>
                  </a:lnTo>
                  <a:lnTo>
                    <a:pt x="2021" y="9689"/>
                  </a:lnTo>
                  <a:lnTo>
                    <a:pt x="2598" y="10000"/>
                  </a:lnTo>
                  <a:lnTo>
                    <a:pt x="3175" y="9689"/>
                  </a:lnTo>
                  <a:cubicBezTo>
                    <a:pt x="3175" y="9689"/>
                    <a:pt x="4040" y="10000"/>
                    <a:pt x="4331" y="10000"/>
                  </a:cubicBezTo>
                  <a:lnTo>
                    <a:pt x="5196" y="9061"/>
                  </a:lnTo>
                  <a:lnTo>
                    <a:pt x="6350" y="7816"/>
                  </a:lnTo>
                  <a:lnTo>
                    <a:pt x="7217" y="7497"/>
                  </a:lnTo>
                  <a:lnTo>
                    <a:pt x="6928" y="7497"/>
                  </a:lnTo>
                  <a:lnTo>
                    <a:pt x="6928" y="7185"/>
                  </a:lnTo>
                  <a:lnTo>
                    <a:pt x="9527" y="593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64" name="RW"/>
            <p:cNvSpPr>
              <a:spLocks/>
            </p:cNvSpPr>
            <p:nvPr/>
          </p:nvSpPr>
          <p:spPr bwMode="auto">
            <a:xfrm>
              <a:off x="4987488" y="4449844"/>
              <a:ext cx="33175" cy="57156"/>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429 h 10000"/>
                <a:gd name="connsiteX5" fmla="*/ 5349 w 10000"/>
                <a:gd name="connsiteY5" fmla="*/ 7714 h 10000"/>
                <a:gd name="connsiteX6" fmla="*/ 3953 w 10000"/>
                <a:gd name="connsiteY6" fmla="*/ 7286 h 10000"/>
                <a:gd name="connsiteX7" fmla="*/ 2558 w 10000"/>
                <a:gd name="connsiteY7" fmla="*/ 6857 h 10000"/>
                <a:gd name="connsiteX8" fmla="*/ 1395 w 10000"/>
                <a:gd name="connsiteY8" fmla="*/ 6857 h 10000"/>
                <a:gd name="connsiteX9" fmla="*/ 1395 w 10000"/>
                <a:gd name="connsiteY9" fmla="*/ 7429 h 10000"/>
                <a:gd name="connsiteX10" fmla="*/ 0 w 10000"/>
                <a:gd name="connsiteY10" fmla="*/ 7571 h 10000"/>
                <a:gd name="connsiteX11" fmla="*/ 0 w 10000"/>
                <a:gd name="connsiteY11" fmla="*/ 9143 h 10000"/>
                <a:gd name="connsiteX12" fmla="*/ 465 w 10000"/>
                <a:gd name="connsiteY12" fmla="*/ 9714 h 10000"/>
                <a:gd name="connsiteX13" fmla="*/ 1395 w 10000"/>
                <a:gd name="connsiteY13" fmla="*/ 9714 h 10000"/>
                <a:gd name="connsiteX14" fmla="*/ 1860 w 10000"/>
                <a:gd name="connsiteY14" fmla="*/ 9857 h 10000"/>
                <a:gd name="connsiteX15" fmla="*/ 1628 w 10000"/>
                <a:gd name="connsiteY15" fmla="*/ 9857 h 10000"/>
                <a:gd name="connsiteX16" fmla="*/ 2093 w 10000"/>
                <a:gd name="connsiteY16" fmla="*/ 10000 h 10000"/>
                <a:gd name="connsiteX17" fmla="*/ 2558 w 10000"/>
                <a:gd name="connsiteY17" fmla="*/ 9857 h 10000"/>
                <a:gd name="connsiteX18" fmla="*/ 3488 w 10000"/>
                <a:gd name="connsiteY18" fmla="*/ 10000 h 10000"/>
                <a:gd name="connsiteX19" fmla="*/ 4186 w 10000"/>
                <a:gd name="connsiteY19" fmla="*/ 9571 h 10000"/>
                <a:gd name="connsiteX20" fmla="*/ 5116 w 10000"/>
                <a:gd name="connsiteY20" fmla="*/ 9000 h 10000"/>
                <a:gd name="connsiteX21" fmla="*/ 5814 w 10000"/>
                <a:gd name="connsiteY21" fmla="*/ 8857 h 10000"/>
                <a:gd name="connsiteX22" fmla="*/ 5581 w 10000"/>
                <a:gd name="connsiteY22" fmla="*/ 8857 h 10000"/>
                <a:gd name="connsiteX23" fmla="*/ 5581 w 10000"/>
                <a:gd name="connsiteY23" fmla="*/ 8714 h 10000"/>
                <a:gd name="connsiteX24" fmla="*/ 7674 w 10000"/>
                <a:gd name="connsiteY24" fmla="*/ 8143 h 10000"/>
                <a:gd name="connsiteX25" fmla="*/ 8605 w 10000"/>
                <a:gd name="connsiteY25" fmla="*/ 8429 h 10000"/>
                <a:gd name="connsiteX26" fmla="*/ 9070 w 10000"/>
                <a:gd name="connsiteY26" fmla="*/ 8857 h 10000"/>
                <a:gd name="connsiteX27" fmla="*/ 9302 w 10000"/>
                <a:gd name="connsiteY27" fmla="*/ 9143 h 10000"/>
                <a:gd name="connsiteX28" fmla="*/ 10000 w 10000"/>
                <a:gd name="connsiteY28" fmla="*/ 8857 h 10000"/>
                <a:gd name="connsiteX29" fmla="*/ 10000 w 10000"/>
                <a:gd name="connsiteY29" fmla="*/ 8429 h 10000"/>
                <a:gd name="connsiteX30" fmla="*/ 9302 w 10000"/>
                <a:gd name="connsiteY30" fmla="*/ 7714 h 10000"/>
                <a:gd name="connsiteX31" fmla="*/ 9302 w 10000"/>
                <a:gd name="connsiteY31" fmla="*/ 7000 h 10000"/>
                <a:gd name="connsiteX32" fmla="*/ 9535 w 10000"/>
                <a:gd name="connsiteY32" fmla="*/ 7000 h 10000"/>
                <a:gd name="connsiteX33" fmla="*/ 9070 w 10000"/>
                <a:gd name="connsiteY33" fmla="*/ 6286 h 10000"/>
                <a:gd name="connsiteX34" fmla="*/ 8837 w 10000"/>
                <a:gd name="connsiteY34" fmla="*/ 6000 h 10000"/>
                <a:gd name="connsiteX35" fmla="*/ 7674 w 10000"/>
                <a:gd name="connsiteY35" fmla="*/ 5857 h 10000"/>
                <a:gd name="connsiteX36" fmla="*/ 6512 w 10000"/>
                <a:gd name="connsiteY36" fmla="*/ 5571 h 10000"/>
                <a:gd name="connsiteX37" fmla="*/ 6047 w 10000"/>
                <a:gd name="connsiteY37" fmla="*/ 4857 h 10000"/>
                <a:gd name="connsiteX38" fmla="*/ 5581 w 10000"/>
                <a:gd name="connsiteY38" fmla="*/ 3714 h 10000"/>
                <a:gd name="connsiteX39" fmla="*/ 6047 w 10000"/>
                <a:gd name="connsiteY39" fmla="*/ 3286 h 10000"/>
                <a:gd name="connsiteX40" fmla="*/ 5814 w 10000"/>
                <a:gd name="connsiteY40" fmla="*/ 2286 h 10000"/>
                <a:gd name="connsiteX41" fmla="*/ 6977 w 10000"/>
                <a:gd name="connsiteY41" fmla="*/ 2286 h 10000"/>
                <a:gd name="connsiteX42" fmla="*/ 7442 w 10000"/>
                <a:gd name="connsiteY42" fmla="*/ 2857 h 10000"/>
                <a:gd name="connsiteX43" fmla="*/ 8372 w 10000"/>
                <a:gd name="connsiteY43" fmla="*/ 2857 h 10000"/>
                <a:gd name="connsiteX44" fmla="*/ 8372 w 10000"/>
                <a:gd name="connsiteY44" fmla="*/ 2429 h 10000"/>
                <a:gd name="connsiteX45" fmla="*/ 8605 w 10000"/>
                <a:gd name="connsiteY45" fmla="*/ 2143 h 10000"/>
                <a:gd name="connsiteX46" fmla="*/ 8837 w 10000"/>
                <a:gd name="connsiteY46" fmla="*/ 2286 h 10000"/>
                <a:gd name="connsiteX47" fmla="*/ 8605 w 10000"/>
                <a:gd name="connsiteY47" fmla="*/ 1429 h 10000"/>
                <a:gd name="connsiteX48" fmla="*/ 9070 w 10000"/>
                <a:gd name="connsiteY48" fmla="*/ 857 h 10000"/>
                <a:gd name="connsiteX49" fmla="*/ 9070 w 10000"/>
                <a:gd name="connsiteY49" fmla="*/ 286 h 10000"/>
                <a:gd name="connsiteX50" fmla="*/ 8605 w 10000"/>
                <a:gd name="connsiteY50" fmla="*/ 0 h 10000"/>
                <a:gd name="connsiteX51" fmla="*/ 8140 w 10000"/>
                <a:gd name="connsiteY51" fmla="*/ 0 h 10000"/>
                <a:gd name="connsiteX52" fmla="*/ 6512 w 10000"/>
                <a:gd name="connsiteY52" fmla="*/ 143 h 10000"/>
                <a:gd name="connsiteX53" fmla="*/ 6279 w 10000"/>
                <a:gd name="connsiteY53" fmla="*/ 0 h 10000"/>
                <a:gd name="connsiteX54" fmla="*/ 6279 w 10000"/>
                <a:gd name="connsiteY54" fmla="*/ 714 h 10000"/>
                <a:gd name="connsiteX55" fmla="*/ 6279 w 10000"/>
                <a:gd name="connsiteY55"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714 h 10000"/>
                <a:gd name="connsiteX5" fmla="*/ 3953 w 10000"/>
                <a:gd name="connsiteY5" fmla="*/ 7286 h 10000"/>
                <a:gd name="connsiteX6" fmla="*/ 2558 w 10000"/>
                <a:gd name="connsiteY6" fmla="*/ 6857 h 10000"/>
                <a:gd name="connsiteX7" fmla="*/ 1395 w 10000"/>
                <a:gd name="connsiteY7" fmla="*/ 6857 h 10000"/>
                <a:gd name="connsiteX8" fmla="*/ 1395 w 10000"/>
                <a:gd name="connsiteY8" fmla="*/ 7429 h 10000"/>
                <a:gd name="connsiteX9" fmla="*/ 0 w 10000"/>
                <a:gd name="connsiteY9" fmla="*/ 7571 h 10000"/>
                <a:gd name="connsiteX10" fmla="*/ 0 w 10000"/>
                <a:gd name="connsiteY10" fmla="*/ 9143 h 10000"/>
                <a:gd name="connsiteX11" fmla="*/ 465 w 10000"/>
                <a:gd name="connsiteY11" fmla="*/ 9714 h 10000"/>
                <a:gd name="connsiteX12" fmla="*/ 1395 w 10000"/>
                <a:gd name="connsiteY12" fmla="*/ 9714 h 10000"/>
                <a:gd name="connsiteX13" fmla="*/ 1860 w 10000"/>
                <a:gd name="connsiteY13" fmla="*/ 9857 h 10000"/>
                <a:gd name="connsiteX14" fmla="*/ 1628 w 10000"/>
                <a:gd name="connsiteY14" fmla="*/ 9857 h 10000"/>
                <a:gd name="connsiteX15" fmla="*/ 2093 w 10000"/>
                <a:gd name="connsiteY15" fmla="*/ 10000 h 10000"/>
                <a:gd name="connsiteX16" fmla="*/ 2558 w 10000"/>
                <a:gd name="connsiteY16" fmla="*/ 9857 h 10000"/>
                <a:gd name="connsiteX17" fmla="*/ 3488 w 10000"/>
                <a:gd name="connsiteY17" fmla="*/ 10000 h 10000"/>
                <a:gd name="connsiteX18" fmla="*/ 4186 w 10000"/>
                <a:gd name="connsiteY18" fmla="*/ 9571 h 10000"/>
                <a:gd name="connsiteX19" fmla="*/ 5116 w 10000"/>
                <a:gd name="connsiteY19" fmla="*/ 9000 h 10000"/>
                <a:gd name="connsiteX20" fmla="*/ 5814 w 10000"/>
                <a:gd name="connsiteY20" fmla="*/ 8857 h 10000"/>
                <a:gd name="connsiteX21" fmla="*/ 5581 w 10000"/>
                <a:gd name="connsiteY21" fmla="*/ 8857 h 10000"/>
                <a:gd name="connsiteX22" fmla="*/ 5581 w 10000"/>
                <a:gd name="connsiteY22" fmla="*/ 8714 h 10000"/>
                <a:gd name="connsiteX23" fmla="*/ 7674 w 10000"/>
                <a:gd name="connsiteY23" fmla="*/ 8143 h 10000"/>
                <a:gd name="connsiteX24" fmla="*/ 8605 w 10000"/>
                <a:gd name="connsiteY24" fmla="*/ 8429 h 10000"/>
                <a:gd name="connsiteX25" fmla="*/ 9070 w 10000"/>
                <a:gd name="connsiteY25" fmla="*/ 8857 h 10000"/>
                <a:gd name="connsiteX26" fmla="*/ 9302 w 10000"/>
                <a:gd name="connsiteY26" fmla="*/ 9143 h 10000"/>
                <a:gd name="connsiteX27" fmla="*/ 10000 w 10000"/>
                <a:gd name="connsiteY27" fmla="*/ 8857 h 10000"/>
                <a:gd name="connsiteX28" fmla="*/ 10000 w 10000"/>
                <a:gd name="connsiteY28" fmla="*/ 8429 h 10000"/>
                <a:gd name="connsiteX29" fmla="*/ 9302 w 10000"/>
                <a:gd name="connsiteY29" fmla="*/ 7714 h 10000"/>
                <a:gd name="connsiteX30" fmla="*/ 9302 w 10000"/>
                <a:gd name="connsiteY30" fmla="*/ 7000 h 10000"/>
                <a:gd name="connsiteX31" fmla="*/ 9535 w 10000"/>
                <a:gd name="connsiteY31" fmla="*/ 7000 h 10000"/>
                <a:gd name="connsiteX32" fmla="*/ 9070 w 10000"/>
                <a:gd name="connsiteY32" fmla="*/ 6286 h 10000"/>
                <a:gd name="connsiteX33" fmla="*/ 8837 w 10000"/>
                <a:gd name="connsiteY33" fmla="*/ 6000 h 10000"/>
                <a:gd name="connsiteX34" fmla="*/ 7674 w 10000"/>
                <a:gd name="connsiteY34" fmla="*/ 5857 h 10000"/>
                <a:gd name="connsiteX35" fmla="*/ 6512 w 10000"/>
                <a:gd name="connsiteY35" fmla="*/ 5571 h 10000"/>
                <a:gd name="connsiteX36" fmla="*/ 6047 w 10000"/>
                <a:gd name="connsiteY36" fmla="*/ 4857 h 10000"/>
                <a:gd name="connsiteX37" fmla="*/ 5581 w 10000"/>
                <a:gd name="connsiteY37" fmla="*/ 3714 h 10000"/>
                <a:gd name="connsiteX38" fmla="*/ 6047 w 10000"/>
                <a:gd name="connsiteY38" fmla="*/ 3286 h 10000"/>
                <a:gd name="connsiteX39" fmla="*/ 5814 w 10000"/>
                <a:gd name="connsiteY39" fmla="*/ 2286 h 10000"/>
                <a:gd name="connsiteX40" fmla="*/ 6977 w 10000"/>
                <a:gd name="connsiteY40" fmla="*/ 2286 h 10000"/>
                <a:gd name="connsiteX41" fmla="*/ 7442 w 10000"/>
                <a:gd name="connsiteY41" fmla="*/ 2857 h 10000"/>
                <a:gd name="connsiteX42" fmla="*/ 8372 w 10000"/>
                <a:gd name="connsiteY42" fmla="*/ 2857 h 10000"/>
                <a:gd name="connsiteX43" fmla="*/ 8372 w 10000"/>
                <a:gd name="connsiteY43" fmla="*/ 2429 h 10000"/>
                <a:gd name="connsiteX44" fmla="*/ 8605 w 10000"/>
                <a:gd name="connsiteY44" fmla="*/ 2143 h 10000"/>
                <a:gd name="connsiteX45" fmla="*/ 8837 w 10000"/>
                <a:gd name="connsiteY45" fmla="*/ 2286 h 10000"/>
                <a:gd name="connsiteX46" fmla="*/ 8605 w 10000"/>
                <a:gd name="connsiteY46" fmla="*/ 1429 h 10000"/>
                <a:gd name="connsiteX47" fmla="*/ 9070 w 10000"/>
                <a:gd name="connsiteY47" fmla="*/ 857 h 10000"/>
                <a:gd name="connsiteX48" fmla="*/ 9070 w 10000"/>
                <a:gd name="connsiteY48" fmla="*/ 286 h 10000"/>
                <a:gd name="connsiteX49" fmla="*/ 8605 w 10000"/>
                <a:gd name="connsiteY49" fmla="*/ 0 h 10000"/>
                <a:gd name="connsiteX50" fmla="*/ 8140 w 10000"/>
                <a:gd name="connsiteY50" fmla="*/ 0 h 10000"/>
                <a:gd name="connsiteX51" fmla="*/ 6512 w 10000"/>
                <a:gd name="connsiteY51" fmla="*/ 143 h 10000"/>
                <a:gd name="connsiteX52" fmla="*/ 6279 w 10000"/>
                <a:gd name="connsiteY52" fmla="*/ 0 h 10000"/>
                <a:gd name="connsiteX53" fmla="*/ 6279 w 10000"/>
                <a:gd name="connsiteY53" fmla="*/ 714 h 10000"/>
                <a:gd name="connsiteX54" fmla="*/ 6279 w 10000"/>
                <a:gd name="connsiteY54"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3953 w 10000"/>
                <a:gd name="connsiteY4" fmla="*/ 7286 h 10000"/>
                <a:gd name="connsiteX5" fmla="*/ 2558 w 10000"/>
                <a:gd name="connsiteY5" fmla="*/ 6857 h 10000"/>
                <a:gd name="connsiteX6" fmla="*/ 1395 w 10000"/>
                <a:gd name="connsiteY6" fmla="*/ 6857 h 10000"/>
                <a:gd name="connsiteX7" fmla="*/ 1395 w 10000"/>
                <a:gd name="connsiteY7" fmla="*/ 7429 h 10000"/>
                <a:gd name="connsiteX8" fmla="*/ 0 w 10000"/>
                <a:gd name="connsiteY8" fmla="*/ 7571 h 10000"/>
                <a:gd name="connsiteX9" fmla="*/ 0 w 10000"/>
                <a:gd name="connsiteY9" fmla="*/ 9143 h 10000"/>
                <a:gd name="connsiteX10" fmla="*/ 465 w 10000"/>
                <a:gd name="connsiteY10" fmla="*/ 9714 h 10000"/>
                <a:gd name="connsiteX11" fmla="*/ 1395 w 10000"/>
                <a:gd name="connsiteY11" fmla="*/ 9714 h 10000"/>
                <a:gd name="connsiteX12" fmla="*/ 1860 w 10000"/>
                <a:gd name="connsiteY12" fmla="*/ 9857 h 10000"/>
                <a:gd name="connsiteX13" fmla="*/ 1628 w 10000"/>
                <a:gd name="connsiteY13" fmla="*/ 9857 h 10000"/>
                <a:gd name="connsiteX14" fmla="*/ 2093 w 10000"/>
                <a:gd name="connsiteY14" fmla="*/ 10000 h 10000"/>
                <a:gd name="connsiteX15" fmla="*/ 2558 w 10000"/>
                <a:gd name="connsiteY15" fmla="*/ 9857 h 10000"/>
                <a:gd name="connsiteX16" fmla="*/ 3488 w 10000"/>
                <a:gd name="connsiteY16" fmla="*/ 10000 h 10000"/>
                <a:gd name="connsiteX17" fmla="*/ 4186 w 10000"/>
                <a:gd name="connsiteY17" fmla="*/ 9571 h 10000"/>
                <a:gd name="connsiteX18" fmla="*/ 5116 w 10000"/>
                <a:gd name="connsiteY18" fmla="*/ 9000 h 10000"/>
                <a:gd name="connsiteX19" fmla="*/ 5814 w 10000"/>
                <a:gd name="connsiteY19" fmla="*/ 8857 h 10000"/>
                <a:gd name="connsiteX20" fmla="*/ 5581 w 10000"/>
                <a:gd name="connsiteY20" fmla="*/ 8857 h 10000"/>
                <a:gd name="connsiteX21" fmla="*/ 5581 w 10000"/>
                <a:gd name="connsiteY21" fmla="*/ 8714 h 10000"/>
                <a:gd name="connsiteX22" fmla="*/ 7674 w 10000"/>
                <a:gd name="connsiteY22" fmla="*/ 8143 h 10000"/>
                <a:gd name="connsiteX23" fmla="*/ 8605 w 10000"/>
                <a:gd name="connsiteY23" fmla="*/ 8429 h 10000"/>
                <a:gd name="connsiteX24" fmla="*/ 9070 w 10000"/>
                <a:gd name="connsiteY24" fmla="*/ 8857 h 10000"/>
                <a:gd name="connsiteX25" fmla="*/ 9302 w 10000"/>
                <a:gd name="connsiteY25" fmla="*/ 9143 h 10000"/>
                <a:gd name="connsiteX26" fmla="*/ 10000 w 10000"/>
                <a:gd name="connsiteY26" fmla="*/ 8857 h 10000"/>
                <a:gd name="connsiteX27" fmla="*/ 10000 w 10000"/>
                <a:gd name="connsiteY27" fmla="*/ 8429 h 10000"/>
                <a:gd name="connsiteX28" fmla="*/ 9302 w 10000"/>
                <a:gd name="connsiteY28" fmla="*/ 7714 h 10000"/>
                <a:gd name="connsiteX29" fmla="*/ 9302 w 10000"/>
                <a:gd name="connsiteY29" fmla="*/ 7000 h 10000"/>
                <a:gd name="connsiteX30" fmla="*/ 9535 w 10000"/>
                <a:gd name="connsiteY30" fmla="*/ 7000 h 10000"/>
                <a:gd name="connsiteX31" fmla="*/ 9070 w 10000"/>
                <a:gd name="connsiteY31" fmla="*/ 6286 h 10000"/>
                <a:gd name="connsiteX32" fmla="*/ 8837 w 10000"/>
                <a:gd name="connsiteY32" fmla="*/ 6000 h 10000"/>
                <a:gd name="connsiteX33" fmla="*/ 7674 w 10000"/>
                <a:gd name="connsiteY33" fmla="*/ 5857 h 10000"/>
                <a:gd name="connsiteX34" fmla="*/ 6512 w 10000"/>
                <a:gd name="connsiteY34" fmla="*/ 5571 h 10000"/>
                <a:gd name="connsiteX35" fmla="*/ 6047 w 10000"/>
                <a:gd name="connsiteY35" fmla="*/ 4857 h 10000"/>
                <a:gd name="connsiteX36" fmla="*/ 5581 w 10000"/>
                <a:gd name="connsiteY36" fmla="*/ 3714 h 10000"/>
                <a:gd name="connsiteX37" fmla="*/ 6047 w 10000"/>
                <a:gd name="connsiteY37" fmla="*/ 3286 h 10000"/>
                <a:gd name="connsiteX38" fmla="*/ 5814 w 10000"/>
                <a:gd name="connsiteY38" fmla="*/ 2286 h 10000"/>
                <a:gd name="connsiteX39" fmla="*/ 6977 w 10000"/>
                <a:gd name="connsiteY39" fmla="*/ 2286 h 10000"/>
                <a:gd name="connsiteX40" fmla="*/ 7442 w 10000"/>
                <a:gd name="connsiteY40" fmla="*/ 2857 h 10000"/>
                <a:gd name="connsiteX41" fmla="*/ 8372 w 10000"/>
                <a:gd name="connsiteY41" fmla="*/ 2857 h 10000"/>
                <a:gd name="connsiteX42" fmla="*/ 8372 w 10000"/>
                <a:gd name="connsiteY42" fmla="*/ 2429 h 10000"/>
                <a:gd name="connsiteX43" fmla="*/ 8605 w 10000"/>
                <a:gd name="connsiteY43" fmla="*/ 2143 h 10000"/>
                <a:gd name="connsiteX44" fmla="*/ 8837 w 10000"/>
                <a:gd name="connsiteY44" fmla="*/ 2286 h 10000"/>
                <a:gd name="connsiteX45" fmla="*/ 8605 w 10000"/>
                <a:gd name="connsiteY45" fmla="*/ 1429 h 10000"/>
                <a:gd name="connsiteX46" fmla="*/ 9070 w 10000"/>
                <a:gd name="connsiteY46" fmla="*/ 857 h 10000"/>
                <a:gd name="connsiteX47" fmla="*/ 9070 w 10000"/>
                <a:gd name="connsiteY47" fmla="*/ 286 h 10000"/>
                <a:gd name="connsiteX48" fmla="*/ 8605 w 10000"/>
                <a:gd name="connsiteY48" fmla="*/ 0 h 10000"/>
                <a:gd name="connsiteX49" fmla="*/ 8140 w 10000"/>
                <a:gd name="connsiteY49" fmla="*/ 0 h 10000"/>
                <a:gd name="connsiteX50" fmla="*/ 6512 w 10000"/>
                <a:gd name="connsiteY50" fmla="*/ 143 h 10000"/>
                <a:gd name="connsiteX51" fmla="*/ 6279 w 10000"/>
                <a:gd name="connsiteY51" fmla="*/ 0 h 10000"/>
                <a:gd name="connsiteX52" fmla="*/ 6279 w 10000"/>
                <a:gd name="connsiteY52" fmla="*/ 714 h 10000"/>
                <a:gd name="connsiteX53" fmla="*/ 6279 w 10000"/>
                <a:gd name="connsiteY53"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2558 w 10000"/>
                <a:gd name="connsiteY4" fmla="*/ 6857 h 10000"/>
                <a:gd name="connsiteX5" fmla="*/ 1395 w 10000"/>
                <a:gd name="connsiteY5" fmla="*/ 6857 h 10000"/>
                <a:gd name="connsiteX6" fmla="*/ 1395 w 10000"/>
                <a:gd name="connsiteY6" fmla="*/ 7429 h 10000"/>
                <a:gd name="connsiteX7" fmla="*/ 0 w 10000"/>
                <a:gd name="connsiteY7" fmla="*/ 7571 h 10000"/>
                <a:gd name="connsiteX8" fmla="*/ 0 w 10000"/>
                <a:gd name="connsiteY8" fmla="*/ 9143 h 10000"/>
                <a:gd name="connsiteX9" fmla="*/ 465 w 10000"/>
                <a:gd name="connsiteY9" fmla="*/ 9714 h 10000"/>
                <a:gd name="connsiteX10" fmla="*/ 1395 w 10000"/>
                <a:gd name="connsiteY10" fmla="*/ 9714 h 10000"/>
                <a:gd name="connsiteX11" fmla="*/ 1860 w 10000"/>
                <a:gd name="connsiteY11" fmla="*/ 9857 h 10000"/>
                <a:gd name="connsiteX12" fmla="*/ 1628 w 10000"/>
                <a:gd name="connsiteY12" fmla="*/ 9857 h 10000"/>
                <a:gd name="connsiteX13" fmla="*/ 2093 w 10000"/>
                <a:gd name="connsiteY13" fmla="*/ 10000 h 10000"/>
                <a:gd name="connsiteX14" fmla="*/ 2558 w 10000"/>
                <a:gd name="connsiteY14" fmla="*/ 9857 h 10000"/>
                <a:gd name="connsiteX15" fmla="*/ 3488 w 10000"/>
                <a:gd name="connsiteY15" fmla="*/ 10000 h 10000"/>
                <a:gd name="connsiteX16" fmla="*/ 4186 w 10000"/>
                <a:gd name="connsiteY16" fmla="*/ 9571 h 10000"/>
                <a:gd name="connsiteX17" fmla="*/ 5116 w 10000"/>
                <a:gd name="connsiteY17" fmla="*/ 9000 h 10000"/>
                <a:gd name="connsiteX18" fmla="*/ 5814 w 10000"/>
                <a:gd name="connsiteY18" fmla="*/ 8857 h 10000"/>
                <a:gd name="connsiteX19" fmla="*/ 5581 w 10000"/>
                <a:gd name="connsiteY19" fmla="*/ 8857 h 10000"/>
                <a:gd name="connsiteX20" fmla="*/ 5581 w 10000"/>
                <a:gd name="connsiteY20" fmla="*/ 8714 h 10000"/>
                <a:gd name="connsiteX21" fmla="*/ 7674 w 10000"/>
                <a:gd name="connsiteY21" fmla="*/ 8143 h 10000"/>
                <a:gd name="connsiteX22" fmla="*/ 8605 w 10000"/>
                <a:gd name="connsiteY22" fmla="*/ 8429 h 10000"/>
                <a:gd name="connsiteX23" fmla="*/ 9070 w 10000"/>
                <a:gd name="connsiteY23" fmla="*/ 8857 h 10000"/>
                <a:gd name="connsiteX24" fmla="*/ 9302 w 10000"/>
                <a:gd name="connsiteY24" fmla="*/ 9143 h 10000"/>
                <a:gd name="connsiteX25" fmla="*/ 10000 w 10000"/>
                <a:gd name="connsiteY25" fmla="*/ 8857 h 10000"/>
                <a:gd name="connsiteX26" fmla="*/ 10000 w 10000"/>
                <a:gd name="connsiteY26" fmla="*/ 8429 h 10000"/>
                <a:gd name="connsiteX27" fmla="*/ 9302 w 10000"/>
                <a:gd name="connsiteY27" fmla="*/ 7714 h 10000"/>
                <a:gd name="connsiteX28" fmla="*/ 9302 w 10000"/>
                <a:gd name="connsiteY28" fmla="*/ 7000 h 10000"/>
                <a:gd name="connsiteX29" fmla="*/ 9535 w 10000"/>
                <a:gd name="connsiteY29" fmla="*/ 7000 h 10000"/>
                <a:gd name="connsiteX30" fmla="*/ 9070 w 10000"/>
                <a:gd name="connsiteY30" fmla="*/ 6286 h 10000"/>
                <a:gd name="connsiteX31" fmla="*/ 8837 w 10000"/>
                <a:gd name="connsiteY31" fmla="*/ 6000 h 10000"/>
                <a:gd name="connsiteX32" fmla="*/ 7674 w 10000"/>
                <a:gd name="connsiteY32" fmla="*/ 5857 h 10000"/>
                <a:gd name="connsiteX33" fmla="*/ 6512 w 10000"/>
                <a:gd name="connsiteY33" fmla="*/ 5571 h 10000"/>
                <a:gd name="connsiteX34" fmla="*/ 6047 w 10000"/>
                <a:gd name="connsiteY34" fmla="*/ 4857 h 10000"/>
                <a:gd name="connsiteX35" fmla="*/ 5581 w 10000"/>
                <a:gd name="connsiteY35" fmla="*/ 3714 h 10000"/>
                <a:gd name="connsiteX36" fmla="*/ 6047 w 10000"/>
                <a:gd name="connsiteY36" fmla="*/ 3286 h 10000"/>
                <a:gd name="connsiteX37" fmla="*/ 5814 w 10000"/>
                <a:gd name="connsiteY37" fmla="*/ 2286 h 10000"/>
                <a:gd name="connsiteX38" fmla="*/ 6977 w 10000"/>
                <a:gd name="connsiteY38" fmla="*/ 2286 h 10000"/>
                <a:gd name="connsiteX39" fmla="*/ 7442 w 10000"/>
                <a:gd name="connsiteY39" fmla="*/ 2857 h 10000"/>
                <a:gd name="connsiteX40" fmla="*/ 8372 w 10000"/>
                <a:gd name="connsiteY40" fmla="*/ 2857 h 10000"/>
                <a:gd name="connsiteX41" fmla="*/ 8372 w 10000"/>
                <a:gd name="connsiteY41" fmla="*/ 2429 h 10000"/>
                <a:gd name="connsiteX42" fmla="*/ 8605 w 10000"/>
                <a:gd name="connsiteY42" fmla="*/ 2143 h 10000"/>
                <a:gd name="connsiteX43" fmla="*/ 8837 w 10000"/>
                <a:gd name="connsiteY43" fmla="*/ 2286 h 10000"/>
                <a:gd name="connsiteX44" fmla="*/ 8605 w 10000"/>
                <a:gd name="connsiteY44" fmla="*/ 1429 h 10000"/>
                <a:gd name="connsiteX45" fmla="*/ 9070 w 10000"/>
                <a:gd name="connsiteY45" fmla="*/ 857 h 10000"/>
                <a:gd name="connsiteX46" fmla="*/ 9070 w 10000"/>
                <a:gd name="connsiteY46" fmla="*/ 286 h 10000"/>
                <a:gd name="connsiteX47" fmla="*/ 8605 w 10000"/>
                <a:gd name="connsiteY47" fmla="*/ 0 h 10000"/>
                <a:gd name="connsiteX48" fmla="*/ 8140 w 10000"/>
                <a:gd name="connsiteY48" fmla="*/ 0 h 10000"/>
                <a:gd name="connsiteX49" fmla="*/ 6512 w 10000"/>
                <a:gd name="connsiteY49" fmla="*/ 143 h 10000"/>
                <a:gd name="connsiteX50" fmla="*/ 6279 w 10000"/>
                <a:gd name="connsiteY50" fmla="*/ 0 h 10000"/>
                <a:gd name="connsiteX51" fmla="*/ 6279 w 10000"/>
                <a:gd name="connsiteY51" fmla="*/ 714 h 10000"/>
                <a:gd name="connsiteX52" fmla="*/ 6279 w 10000"/>
                <a:gd name="connsiteY52"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6857 h 10000"/>
                <a:gd name="connsiteX5" fmla="*/ 1395 w 10000"/>
                <a:gd name="connsiteY5" fmla="*/ 7429 h 10000"/>
                <a:gd name="connsiteX6" fmla="*/ 0 w 10000"/>
                <a:gd name="connsiteY6" fmla="*/ 7571 h 10000"/>
                <a:gd name="connsiteX7" fmla="*/ 0 w 10000"/>
                <a:gd name="connsiteY7" fmla="*/ 9143 h 10000"/>
                <a:gd name="connsiteX8" fmla="*/ 465 w 10000"/>
                <a:gd name="connsiteY8" fmla="*/ 9714 h 10000"/>
                <a:gd name="connsiteX9" fmla="*/ 1395 w 10000"/>
                <a:gd name="connsiteY9" fmla="*/ 9714 h 10000"/>
                <a:gd name="connsiteX10" fmla="*/ 1860 w 10000"/>
                <a:gd name="connsiteY10" fmla="*/ 9857 h 10000"/>
                <a:gd name="connsiteX11" fmla="*/ 1628 w 10000"/>
                <a:gd name="connsiteY11" fmla="*/ 9857 h 10000"/>
                <a:gd name="connsiteX12" fmla="*/ 2093 w 10000"/>
                <a:gd name="connsiteY12" fmla="*/ 10000 h 10000"/>
                <a:gd name="connsiteX13" fmla="*/ 2558 w 10000"/>
                <a:gd name="connsiteY13" fmla="*/ 9857 h 10000"/>
                <a:gd name="connsiteX14" fmla="*/ 3488 w 10000"/>
                <a:gd name="connsiteY14" fmla="*/ 10000 h 10000"/>
                <a:gd name="connsiteX15" fmla="*/ 4186 w 10000"/>
                <a:gd name="connsiteY15" fmla="*/ 9571 h 10000"/>
                <a:gd name="connsiteX16" fmla="*/ 5116 w 10000"/>
                <a:gd name="connsiteY16" fmla="*/ 9000 h 10000"/>
                <a:gd name="connsiteX17" fmla="*/ 5814 w 10000"/>
                <a:gd name="connsiteY17" fmla="*/ 8857 h 10000"/>
                <a:gd name="connsiteX18" fmla="*/ 5581 w 10000"/>
                <a:gd name="connsiteY18" fmla="*/ 8857 h 10000"/>
                <a:gd name="connsiteX19" fmla="*/ 5581 w 10000"/>
                <a:gd name="connsiteY19" fmla="*/ 8714 h 10000"/>
                <a:gd name="connsiteX20" fmla="*/ 7674 w 10000"/>
                <a:gd name="connsiteY20" fmla="*/ 8143 h 10000"/>
                <a:gd name="connsiteX21" fmla="*/ 8605 w 10000"/>
                <a:gd name="connsiteY21" fmla="*/ 8429 h 10000"/>
                <a:gd name="connsiteX22" fmla="*/ 9070 w 10000"/>
                <a:gd name="connsiteY22" fmla="*/ 8857 h 10000"/>
                <a:gd name="connsiteX23" fmla="*/ 9302 w 10000"/>
                <a:gd name="connsiteY23" fmla="*/ 9143 h 10000"/>
                <a:gd name="connsiteX24" fmla="*/ 10000 w 10000"/>
                <a:gd name="connsiteY24" fmla="*/ 8857 h 10000"/>
                <a:gd name="connsiteX25" fmla="*/ 10000 w 10000"/>
                <a:gd name="connsiteY25" fmla="*/ 8429 h 10000"/>
                <a:gd name="connsiteX26" fmla="*/ 9302 w 10000"/>
                <a:gd name="connsiteY26" fmla="*/ 7714 h 10000"/>
                <a:gd name="connsiteX27" fmla="*/ 9302 w 10000"/>
                <a:gd name="connsiteY27" fmla="*/ 7000 h 10000"/>
                <a:gd name="connsiteX28" fmla="*/ 9535 w 10000"/>
                <a:gd name="connsiteY28" fmla="*/ 7000 h 10000"/>
                <a:gd name="connsiteX29" fmla="*/ 9070 w 10000"/>
                <a:gd name="connsiteY29" fmla="*/ 6286 h 10000"/>
                <a:gd name="connsiteX30" fmla="*/ 8837 w 10000"/>
                <a:gd name="connsiteY30" fmla="*/ 6000 h 10000"/>
                <a:gd name="connsiteX31" fmla="*/ 7674 w 10000"/>
                <a:gd name="connsiteY31" fmla="*/ 5857 h 10000"/>
                <a:gd name="connsiteX32" fmla="*/ 6512 w 10000"/>
                <a:gd name="connsiteY32" fmla="*/ 5571 h 10000"/>
                <a:gd name="connsiteX33" fmla="*/ 6047 w 10000"/>
                <a:gd name="connsiteY33" fmla="*/ 4857 h 10000"/>
                <a:gd name="connsiteX34" fmla="*/ 5581 w 10000"/>
                <a:gd name="connsiteY34" fmla="*/ 3714 h 10000"/>
                <a:gd name="connsiteX35" fmla="*/ 6047 w 10000"/>
                <a:gd name="connsiteY35" fmla="*/ 3286 h 10000"/>
                <a:gd name="connsiteX36" fmla="*/ 5814 w 10000"/>
                <a:gd name="connsiteY36" fmla="*/ 2286 h 10000"/>
                <a:gd name="connsiteX37" fmla="*/ 6977 w 10000"/>
                <a:gd name="connsiteY37" fmla="*/ 2286 h 10000"/>
                <a:gd name="connsiteX38" fmla="*/ 7442 w 10000"/>
                <a:gd name="connsiteY38" fmla="*/ 2857 h 10000"/>
                <a:gd name="connsiteX39" fmla="*/ 8372 w 10000"/>
                <a:gd name="connsiteY39" fmla="*/ 2857 h 10000"/>
                <a:gd name="connsiteX40" fmla="*/ 8372 w 10000"/>
                <a:gd name="connsiteY40" fmla="*/ 2429 h 10000"/>
                <a:gd name="connsiteX41" fmla="*/ 8605 w 10000"/>
                <a:gd name="connsiteY41" fmla="*/ 2143 h 10000"/>
                <a:gd name="connsiteX42" fmla="*/ 8837 w 10000"/>
                <a:gd name="connsiteY42" fmla="*/ 2286 h 10000"/>
                <a:gd name="connsiteX43" fmla="*/ 8605 w 10000"/>
                <a:gd name="connsiteY43" fmla="*/ 1429 h 10000"/>
                <a:gd name="connsiteX44" fmla="*/ 9070 w 10000"/>
                <a:gd name="connsiteY44" fmla="*/ 857 h 10000"/>
                <a:gd name="connsiteX45" fmla="*/ 9070 w 10000"/>
                <a:gd name="connsiteY45" fmla="*/ 286 h 10000"/>
                <a:gd name="connsiteX46" fmla="*/ 8605 w 10000"/>
                <a:gd name="connsiteY46" fmla="*/ 0 h 10000"/>
                <a:gd name="connsiteX47" fmla="*/ 8140 w 10000"/>
                <a:gd name="connsiteY47" fmla="*/ 0 h 10000"/>
                <a:gd name="connsiteX48" fmla="*/ 6512 w 10000"/>
                <a:gd name="connsiteY48" fmla="*/ 143 h 10000"/>
                <a:gd name="connsiteX49" fmla="*/ 6279 w 10000"/>
                <a:gd name="connsiteY49" fmla="*/ 0 h 10000"/>
                <a:gd name="connsiteX50" fmla="*/ 6279 w 10000"/>
                <a:gd name="connsiteY50" fmla="*/ 714 h 10000"/>
                <a:gd name="connsiteX51" fmla="*/ 6279 w 10000"/>
                <a:gd name="connsiteY51"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7429 h 10000"/>
                <a:gd name="connsiteX5" fmla="*/ 0 w 10000"/>
                <a:gd name="connsiteY5" fmla="*/ 7571 h 10000"/>
                <a:gd name="connsiteX6" fmla="*/ 0 w 10000"/>
                <a:gd name="connsiteY6" fmla="*/ 9143 h 10000"/>
                <a:gd name="connsiteX7" fmla="*/ 465 w 10000"/>
                <a:gd name="connsiteY7" fmla="*/ 9714 h 10000"/>
                <a:gd name="connsiteX8" fmla="*/ 1395 w 10000"/>
                <a:gd name="connsiteY8" fmla="*/ 9714 h 10000"/>
                <a:gd name="connsiteX9" fmla="*/ 1860 w 10000"/>
                <a:gd name="connsiteY9" fmla="*/ 9857 h 10000"/>
                <a:gd name="connsiteX10" fmla="*/ 1628 w 10000"/>
                <a:gd name="connsiteY10" fmla="*/ 9857 h 10000"/>
                <a:gd name="connsiteX11" fmla="*/ 2093 w 10000"/>
                <a:gd name="connsiteY11" fmla="*/ 10000 h 10000"/>
                <a:gd name="connsiteX12" fmla="*/ 2558 w 10000"/>
                <a:gd name="connsiteY12" fmla="*/ 9857 h 10000"/>
                <a:gd name="connsiteX13" fmla="*/ 3488 w 10000"/>
                <a:gd name="connsiteY13" fmla="*/ 10000 h 10000"/>
                <a:gd name="connsiteX14" fmla="*/ 4186 w 10000"/>
                <a:gd name="connsiteY14" fmla="*/ 9571 h 10000"/>
                <a:gd name="connsiteX15" fmla="*/ 5116 w 10000"/>
                <a:gd name="connsiteY15" fmla="*/ 9000 h 10000"/>
                <a:gd name="connsiteX16" fmla="*/ 5814 w 10000"/>
                <a:gd name="connsiteY16" fmla="*/ 8857 h 10000"/>
                <a:gd name="connsiteX17" fmla="*/ 5581 w 10000"/>
                <a:gd name="connsiteY17" fmla="*/ 8857 h 10000"/>
                <a:gd name="connsiteX18" fmla="*/ 5581 w 10000"/>
                <a:gd name="connsiteY18" fmla="*/ 8714 h 10000"/>
                <a:gd name="connsiteX19" fmla="*/ 7674 w 10000"/>
                <a:gd name="connsiteY19" fmla="*/ 8143 h 10000"/>
                <a:gd name="connsiteX20" fmla="*/ 8605 w 10000"/>
                <a:gd name="connsiteY20" fmla="*/ 8429 h 10000"/>
                <a:gd name="connsiteX21" fmla="*/ 9070 w 10000"/>
                <a:gd name="connsiteY21" fmla="*/ 8857 h 10000"/>
                <a:gd name="connsiteX22" fmla="*/ 9302 w 10000"/>
                <a:gd name="connsiteY22" fmla="*/ 9143 h 10000"/>
                <a:gd name="connsiteX23" fmla="*/ 10000 w 10000"/>
                <a:gd name="connsiteY23" fmla="*/ 8857 h 10000"/>
                <a:gd name="connsiteX24" fmla="*/ 10000 w 10000"/>
                <a:gd name="connsiteY24" fmla="*/ 8429 h 10000"/>
                <a:gd name="connsiteX25" fmla="*/ 9302 w 10000"/>
                <a:gd name="connsiteY25" fmla="*/ 7714 h 10000"/>
                <a:gd name="connsiteX26" fmla="*/ 9302 w 10000"/>
                <a:gd name="connsiteY26" fmla="*/ 7000 h 10000"/>
                <a:gd name="connsiteX27" fmla="*/ 9535 w 10000"/>
                <a:gd name="connsiteY27" fmla="*/ 7000 h 10000"/>
                <a:gd name="connsiteX28" fmla="*/ 9070 w 10000"/>
                <a:gd name="connsiteY28" fmla="*/ 6286 h 10000"/>
                <a:gd name="connsiteX29" fmla="*/ 8837 w 10000"/>
                <a:gd name="connsiteY29" fmla="*/ 6000 h 10000"/>
                <a:gd name="connsiteX30" fmla="*/ 7674 w 10000"/>
                <a:gd name="connsiteY30" fmla="*/ 5857 h 10000"/>
                <a:gd name="connsiteX31" fmla="*/ 6512 w 10000"/>
                <a:gd name="connsiteY31" fmla="*/ 5571 h 10000"/>
                <a:gd name="connsiteX32" fmla="*/ 6047 w 10000"/>
                <a:gd name="connsiteY32" fmla="*/ 4857 h 10000"/>
                <a:gd name="connsiteX33" fmla="*/ 5581 w 10000"/>
                <a:gd name="connsiteY33" fmla="*/ 3714 h 10000"/>
                <a:gd name="connsiteX34" fmla="*/ 6047 w 10000"/>
                <a:gd name="connsiteY34" fmla="*/ 3286 h 10000"/>
                <a:gd name="connsiteX35" fmla="*/ 5814 w 10000"/>
                <a:gd name="connsiteY35" fmla="*/ 2286 h 10000"/>
                <a:gd name="connsiteX36" fmla="*/ 6977 w 10000"/>
                <a:gd name="connsiteY36" fmla="*/ 2286 h 10000"/>
                <a:gd name="connsiteX37" fmla="*/ 7442 w 10000"/>
                <a:gd name="connsiteY37" fmla="*/ 2857 h 10000"/>
                <a:gd name="connsiteX38" fmla="*/ 8372 w 10000"/>
                <a:gd name="connsiteY38" fmla="*/ 2857 h 10000"/>
                <a:gd name="connsiteX39" fmla="*/ 8372 w 10000"/>
                <a:gd name="connsiteY39" fmla="*/ 2429 h 10000"/>
                <a:gd name="connsiteX40" fmla="*/ 8605 w 10000"/>
                <a:gd name="connsiteY40" fmla="*/ 2143 h 10000"/>
                <a:gd name="connsiteX41" fmla="*/ 8837 w 10000"/>
                <a:gd name="connsiteY41" fmla="*/ 2286 h 10000"/>
                <a:gd name="connsiteX42" fmla="*/ 8605 w 10000"/>
                <a:gd name="connsiteY42" fmla="*/ 1429 h 10000"/>
                <a:gd name="connsiteX43" fmla="*/ 9070 w 10000"/>
                <a:gd name="connsiteY43" fmla="*/ 857 h 10000"/>
                <a:gd name="connsiteX44" fmla="*/ 9070 w 10000"/>
                <a:gd name="connsiteY44" fmla="*/ 286 h 10000"/>
                <a:gd name="connsiteX45" fmla="*/ 8605 w 10000"/>
                <a:gd name="connsiteY45" fmla="*/ 0 h 10000"/>
                <a:gd name="connsiteX46" fmla="*/ 8140 w 10000"/>
                <a:gd name="connsiteY46" fmla="*/ 0 h 10000"/>
                <a:gd name="connsiteX47" fmla="*/ 6512 w 10000"/>
                <a:gd name="connsiteY47" fmla="*/ 143 h 10000"/>
                <a:gd name="connsiteX48" fmla="*/ 6279 w 10000"/>
                <a:gd name="connsiteY48" fmla="*/ 0 h 10000"/>
                <a:gd name="connsiteX49" fmla="*/ 6279 w 10000"/>
                <a:gd name="connsiteY49" fmla="*/ 714 h 10000"/>
                <a:gd name="connsiteX50" fmla="*/ 6279 w 10000"/>
                <a:gd name="connsiteY50" fmla="*/ 857 h 10000"/>
                <a:gd name="connsiteX0" fmla="*/ 6658 w 10379"/>
                <a:gd name="connsiteY0" fmla="*/ 857 h 10000"/>
                <a:gd name="connsiteX1" fmla="*/ 5728 w 10379"/>
                <a:gd name="connsiteY1" fmla="*/ 1857 h 10000"/>
                <a:gd name="connsiteX2" fmla="*/ 5263 w 10379"/>
                <a:gd name="connsiteY2" fmla="*/ 2857 h 10000"/>
                <a:gd name="connsiteX3" fmla="*/ 5495 w 10379"/>
                <a:gd name="connsiteY3" fmla="*/ 3714 h 10000"/>
                <a:gd name="connsiteX4" fmla="*/ 379 w 10379"/>
                <a:gd name="connsiteY4" fmla="*/ 7571 h 10000"/>
                <a:gd name="connsiteX5" fmla="*/ 379 w 10379"/>
                <a:gd name="connsiteY5" fmla="*/ 9143 h 10000"/>
                <a:gd name="connsiteX6" fmla="*/ 844 w 10379"/>
                <a:gd name="connsiteY6" fmla="*/ 9714 h 10000"/>
                <a:gd name="connsiteX7" fmla="*/ 1774 w 10379"/>
                <a:gd name="connsiteY7" fmla="*/ 9714 h 10000"/>
                <a:gd name="connsiteX8" fmla="*/ 2239 w 10379"/>
                <a:gd name="connsiteY8" fmla="*/ 9857 h 10000"/>
                <a:gd name="connsiteX9" fmla="*/ 2007 w 10379"/>
                <a:gd name="connsiteY9" fmla="*/ 9857 h 10000"/>
                <a:gd name="connsiteX10" fmla="*/ 2472 w 10379"/>
                <a:gd name="connsiteY10" fmla="*/ 10000 h 10000"/>
                <a:gd name="connsiteX11" fmla="*/ 2937 w 10379"/>
                <a:gd name="connsiteY11" fmla="*/ 9857 h 10000"/>
                <a:gd name="connsiteX12" fmla="*/ 3867 w 10379"/>
                <a:gd name="connsiteY12" fmla="*/ 10000 h 10000"/>
                <a:gd name="connsiteX13" fmla="*/ 4565 w 10379"/>
                <a:gd name="connsiteY13" fmla="*/ 9571 h 10000"/>
                <a:gd name="connsiteX14" fmla="*/ 5495 w 10379"/>
                <a:gd name="connsiteY14" fmla="*/ 9000 h 10000"/>
                <a:gd name="connsiteX15" fmla="*/ 6193 w 10379"/>
                <a:gd name="connsiteY15" fmla="*/ 8857 h 10000"/>
                <a:gd name="connsiteX16" fmla="*/ 5960 w 10379"/>
                <a:gd name="connsiteY16" fmla="*/ 8857 h 10000"/>
                <a:gd name="connsiteX17" fmla="*/ 5960 w 10379"/>
                <a:gd name="connsiteY17" fmla="*/ 8714 h 10000"/>
                <a:gd name="connsiteX18" fmla="*/ 8053 w 10379"/>
                <a:gd name="connsiteY18" fmla="*/ 8143 h 10000"/>
                <a:gd name="connsiteX19" fmla="*/ 8984 w 10379"/>
                <a:gd name="connsiteY19" fmla="*/ 8429 h 10000"/>
                <a:gd name="connsiteX20" fmla="*/ 9449 w 10379"/>
                <a:gd name="connsiteY20" fmla="*/ 8857 h 10000"/>
                <a:gd name="connsiteX21" fmla="*/ 9681 w 10379"/>
                <a:gd name="connsiteY21" fmla="*/ 9143 h 10000"/>
                <a:gd name="connsiteX22" fmla="*/ 10379 w 10379"/>
                <a:gd name="connsiteY22" fmla="*/ 8857 h 10000"/>
                <a:gd name="connsiteX23" fmla="*/ 10379 w 10379"/>
                <a:gd name="connsiteY23" fmla="*/ 8429 h 10000"/>
                <a:gd name="connsiteX24" fmla="*/ 9681 w 10379"/>
                <a:gd name="connsiteY24" fmla="*/ 7714 h 10000"/>
                <a:gd name="connsiteX25" fmla="*/ 9681 w 10379"/>
                <a:gd name="connsiteY25" fmla="*/ 7000 h 10000"/>
                <a:gd name="connsiteX26" fmla="*/ 9914 w 10379"/>
                <a:gd name="connsiteY26" fmla="*/ 7000 h 10000"/>
                <a:gd name="connsiteX27" fmla="*/ 9449 w 10379"/>
                <a:gd name="connsiteY27" fmla="*/ 6286 h 10000"/>
                <a:gd name="connsiteX28" fmla="*/ 9216 w 10379"/>
                <a:gd name="connsiteY28" fmla="*/ 6000 h 10000"/>
                <a:gd name="connsiteX29" fmla="*/ 8053 w 10379"/>
                <a:gd name="connsiteY29" fmla="*/ 5857 h 10000"/>
                <a:gd name="connsiteX30" fmla="*/ 6891 w 10379"/>
                <a:gd name="connsiteY30" fmla="*/ 5571 h 10000"/>
                <a:gd name="connsiteX31" fmla="*/ 6426 w 10379"/>
                <a:gd name="connsiteY31" fmla="*/ 4857 h 10000"/>
                <a:gd name="connsiteX32" fmla="*/ 5960 w 10379"/>
                <a:gd name="connsiteY32" fmla="*/ 3714 h 10000"/>
                <a:gd name="connsiteX33" fmla="*/ 6426 w 10379"/>
                <a:gd name="connsiteY33" fmla="*/ 3286 h 10000"/>
                <a:gd name="connsiteX34" fmla="*/ 6193 w 10379"/>
                <a:gd name="connsiteY34" fmla="*/ 2286 h 10000"/>
                <a:gd name="connsiteX35" fmla="*/ 7356 w 10379"/>
                <a:gd name="connsiteY35" fmla="*/ 2286 h 10000"/>
                <a:gd name="connsiteX36" fmla="*/ 7821 w 10379"/>
                <a:gd name="connsiteY36" fmla="*/ 2857 h 10000"/>
                <a:gd name="connsiteX37" fmla="*/ 8751 w 10379"/>
                <a:gd name="connsiteY37" fmla="*/ 2857 h 10000"/>
                <a:gd name="connsiteX38" fmla="*/ 8751 w 10379"/>
                <a:gd name="connsiteY38" fmla="*/ 2429 h 10000"/>
                <a:gd name="connsiteX39" fmla="*/ 8984 w 10379"/>
                <a:gd name="connsiteY39" fmla="*/ 2143 h 10000"/>
                <a:gd name="connsiteX40" fmla="*/ 9216 w 10379"/>
                <a:gd name="connsiteY40" fmla="*/ 2286 h 10000"/>
                <a:gd name="connsiteX41" fmla="*/ 8984 w 10379"/>
                <a:gd name="connsiteY41" fmla="*/ 1429 h 10000"/>
                <a:gd name="connsiteX42" fmla="*/ 9449 w 10379"/>
                <a:gd name="connsiteY42" fmla="*/ 857 h 10000"/>
                <a:gd name="connsiteX43" fmla="*/ 9449 w 10379"/>
                <a:gd name="connsiteY43" fmla="*/ 286 h 10000"/>
                <a:gd name="connsiteX44" fmla="*/ 8984 w 10379"/>
                <a:gd name="connsiteY44" fmla="*/ 0 h 10000"/>
                <a:gd name="connsiteX45" fmla="*/ 8519 w 10379"/>
                <a:gd name="connsiteY45" fmla="*/ 0 h 10000"/>
                <a:gd name="connsiteX46" fmla="*/ 6891 w 10379"/>
                <a:gd name="connsiteY46" fmla="*/ 143 h 10000"/>
                <a:gd name="connsiteX47" fmla="*/ 6658 w 10379"/>
                <a:gd name="connsiteY47" fmla="*/ 0 h 10000"/>
                <a:gd name="connsiteX48" fmla="*/ 6658 w 10379"/>
                <a:gd name="connsiteY48" fmla="*/ 714 h 10000"/>
                <a:gd name="connsiteX49" fmla="*/ 6658 w 10379"/>
                <a:gd name="connsiteY49" fmla="*/ 857 h 10000"/>
                <a:gd name="connsiteX0" fmla="*/ 6556 w 10277"/>
                <a:gd name="connsiteY0" fmla="*/ 857 h 10000"/>
                <a:gd name="connsiteX1" fmla="*/ 5626 w 10277"/>
                <a:gd name="connsiteY1" fmla="*/ 1857 h 10000"/>
                <a:gd name="connsiteX2" fmla="*/ 5161 w 10277"/>
                <a:gd name="connsiteY2" fmla="*/ 2857 h 10000"/>
                <a:gd name="connsiteX3" fmla="*/ 5393 w 10277"/>
                <a:gd name="connsiteY3" fmla="*/ 3714 h 10000"/>
                <a:gd name="connsiteX4" fmla="*/ 277 w 10277"/>
                <a:gd name="connsiteY4" fmla="*/ 9143 h 10000"/>
                <a:gd name="connsiteX5" fmla="*/ 742 w 10277"/>
                <a:gd name="connsiteY5" fmla="*/ 9714 h 10000"/>
                <a:gd name="connsiteX6" fmla="*/ 1672 w 10277"/>
                <a:gd name="connsiteY6" fmla="*/ 9714 h 10000"/>
                <a:gd name="connsiteX7" fmla="*/ 2137 w 10277"/>
                <a:gd name="connsiteY7" fmla="*/ 9857 h 10000"/>
                <a:gd name="connsiteX8" fmla="*/ 1905 w 10277"/>
                <a:gd name="connsiteY8" fmla="*/ 9857 h 10000"/>
                <a:gd name="connsiteX9" fmla="*/ 2370 w 10277"/>
                <a:gd name="connsiteY9" fmla="*/ 10000 h 10000"/>
                <a:gd name="connsiteX10" fmla="*/ 2835 w 10277"/>
                <a:gd name="connsiteY10" fmla="*/ 9857 h 10000"/>
                <a:gd name="connsiteX11" fmla="*/ 3765 w 10277"/>
                <a:gd name="connsiteY11" fmla="*/ 10000 h 10000"/>
                <a:gd name="connsiteX12" fmla="*/ 4463 w 10277"/>
                <a:gd name="connsiteY12" fmla="*/ 9571 h 10000"/>
                <a:gd name="connsiteX13" fmla="*/ 5393 w 10277"/>
                <a:gd name="connsiteY13" fmla="*/ 9000 h 10000"/>
                <a:gd name="connsiteX14" fmla="*/ 6091 w 10277"/>
                <a:gd name="connsiteY14" fmla="*/ 8857 h 10000"/>
                <a:gd name="connsiteX15" fmla="*/ 5858 w 10277"/>
                <a:gd name="connsiteY15" fmla="*/ 8857 h 10000"/>
                <a:gd name="connsiteX16" fmla="*/ 5858 w 10277"/>
                <a:gd name="connsiteY16" fmla="*/ 8714 h 10000"/>
                <a:gd name="connsiteX17" fmla="*/ 7951 w 10277"/>
                <a:gd name="connsiteY17" fmla="*/ 8143 h 10000"/>
                <a:gd name="connsiteX18" fmla="*/ 8882 w 10277"/>
                <a:gd name="connsiteY18" fmla="*/ 8429 h 10000"/>
                <a:gd name="connsiteX19" fmla="*/ 9347 w 10277"/>
                <a:gd name="connsiteY19" fmla="*/ 8857 h 10000"/>
                <a:gd name="connsiteX20" fmla="*/ 9579 w 10277"/>
                <a:gd name="connsiteY20" fmla="*/ 9143 h 10000"/>
                <a:gd name="connsiteX21" fmla="*/ 10277 w 10277"/>
                <a:gd name="connsiteY21" fmla="*/ 8857 h 10000"/>
                <a:gd name="connsiteX22" fmla="*/ 10277 w 10277"/>
                <a:gd name="connsiteY22" fmla="*/ 8429 h 10000"/>
                <a:gd name="connsiteX23" fmla="*/ 9579 w 10277"/>
                <a:gd name="connsiteY23" fmla="*/ 7714 h 10000"/>
                <a:gd name="connsiteX24" fmla="*/ 9579 w 10277"/>
                <a:gd name="connsiteY24" fmla="*/ 7000 h 10000"/>
                <a:gd name="connsiteX25" fmla="*/ 9812 w 10277"/>
                <a:gd name="connsiteY25" fmla="*/ 7000 h 10000"/>
                <a:gd name="connsiteX26" fmla="*/ 9347 w 10277"/>
                <a:gd name="connsiteY26" fmla="*/ 6286 h 10000"/>
                <a:gd name="connsiteX27" fmla="*/ 9114 w 10277"/>
                <a:gd name="connsiteY27" fmla="*/ 6000 h 10000"/>
                <a:gd name="connsiteX28" fmla="*/ 7951 w 10277"/>
                <a:gd name="connsiteY28" fmla="*/ 5857 h 10000"/>
                <a:gd name="connsiteX29" fmla="*/ 6789 w 10277"/>
                <a:gd name="connsiteY29" fmla="*/ 5571 h 10000"/>
                <a:gd name="connsiteX30" fmla="*/ 6324 w 10277"/>
                <a:gd name="connsiteY30" fmla="*/ 4857 h 10000"/>
                <a:gd name="connsiteX31" fmla="*/ 5858 w 10277"/>
                <a:gd name="connsiteY31" fmla="*/ 3714 h 10000"/>
                <a:gd name="connsiteX32" fmla="*/ 6324 w 10277"/>
                <a:gd name="connsiteY32" fmla="*/ 3286 h 10000"/>
                <a:gd name="connsiteX33" fmla="*/ 6091 w 10277"/>
                <a:gd name="connsiteY33" fmla="*/ 2286 h 10000"/>
                <a:gd name="connsiteX34" fmla="*/ 7254 w 10277"/>
                <a:gd name="connsiteY34" fmla="*/ 2286 h 10000"/>
                <a:gd name="connsiteX35" fmla="*/ 7719 w 10277"/>
                <a:gd name="connsiteY35" fmla="*/ 2857 h 10000"/>
                <a:gd name="connsiteX36" fmla="*/ 8649 w 10277"/>
                <a:gd name="connsiteY36" fmla="*/ 2857 h 10000"/>
                <a:gd name="connsiteX37" fmla="*/ 8649 w 10277"/>
                <a:gd name="connsiteY37" fmla="*/ 2429 h 10000"/>
                <a:gd name="connsiteX38" fmla="*/ 8882 w 10277"/>
                <a:gd name="connsiteY38" fmla="*/ 2143 h 10000"/>
                <a:gd name="connsiteX39" fmla="*/ 9114 w 10277"/>
                <a:gd name="connsiteY39" fmla="*/ 2286 h 10000"/>
                <a:gd name="connsiteX40" fmla="*/ 8882 w 10277"/>
                <a:gd name="connsiteY40" fmla="*/ 1429 h 10000"/>
                <a:gd name="connsiteX41" fmla="*/ 9347 w 10277"/>
                <a:gd name="connsiteY41" fmla="*/ 857 h 10000"/>
                <a:gd name="connsiteX42" fmla="*/ 9347 w 10277"/>
                <a:gd name="connsiteY42" fmla="*/ 286 h 10000"/>
                <a:gd name="connsiteX43" fmla="*/ 8882 w 10277"/>
                <a:gd name="connsiteY43" fmla="*/ 0 h 10000"/>
                <a:gd name="connsiteX44" fmla="*/ 8417 w 10277"/>
                <a:gd name="connsiteY44" fmla="*/ 0 h 10000"/>
                <a:gd name="connsiteX45" fmla="*/ 6789 w 10277"/>
                <a:gd name="connsiteY45" fmla="*/ 143 h 10000"/>
                <a:gd name="connsiteX46" fmla="*/ 6556 w 10277"/>
                <a:gd name="connsiteY46" fmla="*/ 0 h 10000"/>
                <a:gd name="connsiteX47" fmla="*/ 6556 w 10277"/>
                <a:gd name="connsiteY47" fmla="*/ 714 h 10000"/>
                <a:gd name="connsiteX48" fmla="*/ 6556 w 10277"/>
                <a:gd name="connsiteY48" fmla="*/ 857 h 10000"/>
                <a:gd name="connsiteX0" fmla="*/ 5986 w 9707"/>
                <a:gd name="connsiteY0" fmla="*/ 857 h 10158"/>
                <a:gd name="connsiteX1" fmla="*/ 5056 w 9707"/>
                <a:gd name="connsiteY1" fmla="*/ 1857 h 10158"/>
                <a:gd name="connsiteX2" fmla="*/ 4591 w 9707"/>
                <a:gd name="connsiteY2" fmla="*/ 2857 h 10158"/>
                <a:gd name="connsiteX3" fmla="*/ 4823 w 9707"/>
                <a:gd name="connsiteY3" fmla="*/ 3714 h 10158"/>
                <a:gd name="connsiteX4" fmla="*/ 172 w 9707"/>
                <a:gd name="connsiteY4" fmla="*/ 9714 h 10158"/>
                <a:gd name="connsiteX5" fmla="*/ 1102 w 9707"/>
                <a:gd name="connsiteY5" fmla="*/ 9714 h 10158"/>
                <a:gd name="connsiteX6" fmla="*/ 1567 w 9707"/>
                <a:gd name="connsiteY6" fmla="*/ 9857 h 10158"/>
                <a:gd name="connsiteX7" fmla="*/ 1335 w 9707"/>
                <a:gd name="connsiteY7" fmla="*/ 9857 h 10158"/>
                <a:gd name="connsiteX8" fmla="*/ 1800 w 9707"/>
                <a:gd name="connsiteY8" fmla="*/ 10000 h 10158"/>
                <a:gd name="connsiteX9" fmla="*/ 2265 w 9707"/>
                <a:gd name="connsiteY9" fmla="*/ 9857 h 10158"/>
                <a:gd name="connsiteX10" fmla="*/ 3195 w 9707"/>
                <a:gd name="connsiteY10" fmla="*/ 10000 h 10158"/>
                <a:gd name="connsiteX11" fmla="*/ 3893 w 9707"/>
                <a:gd name="connsiteY11" fmla="*/ 9571 h 10158"/>
                <a:gd name="connsiteX12" fmla="*/ 4823 w 9707"/>
                <a:gd name="connsiteY12" fmla="*/ 9000 h 10158"/>
                <a:gd name="connsiteX13" fmla="*/ 5521 w 9707"/>
                <a:gd name="connsiteY13" fmla="*/ 8857 h 10158"/>
                <a:gd name="connsiteX14" fmla="*/ 5288 w 9707"/>
                <a:gd name="connsiteY14" fmla="*/ 8857 h 10158"/>
                <a:gd name="connsiteX15" fmla="*/ 5288 w 9707"/>
                <a:gd name="connsiteY15" fmla="*/ 8714 h 10158"/>
                <a:gd name="connsiteX16" fmla="*/ 7381 w 9707"/>
                <a:gd name="connsiteY16" fmla="*/ 8143 h 10158"/>
                <a:gd name="connsiteX17" fmla="*/ 8312 w 9707"/>
                <a:gd name="connsiteY17" fmla="*/ 8429 h 10158"/>
                <a:gd name="connsiteX18" fmla="*/ 8777 w 9707"/>
                <a:gd name="connsiteY18" fmla="*/ 8857 h 10158"/>
                <a:gd name="connsiteX19" fmla="*/ 9009 w 9707"/>
                <a:gd name="connsiteY19" fmla="*/ 9143 h 10158"/>
                <a:gd name="connsiteX20" fmla="*/ 9707 w 9707"/>
                <a:gd name="connsiteY20" fmla="*/ 8857 h 10158"/>
                <a:gd name="connsiteX21" fmla="*/ 9707 w 9707"/>
                <a:gd name="connsiteY21" fmla="*/ 8429 h 10158"/>
                <a:gd name="connsiteX22" fmla="*/ 9009 w 9707"/>
                <a:gd name="connsiteY22" fmla="*/ 7714 h 10158"/>
                <a:gd name="connsiteX23" fmla="*/ 9009 w 9707"/>
                <a:gd name="connsiteY23" fmla="*/ 7000 h 10158"/>
                <a:gd name="connsiteX24" fmla="*/ 9242 w 9707"/>
                <a:gd name="connsiteY24" fmla="*/ 7000 h 10158"/>
                <a:gd name="connsiteX25" fmla="*/ 8777 w 9707"/>
                <a:gd name="connsiteY25" fmla="*/ 6286 h 10158"/>
                <a:gd name="connsiteX26" fmla="*/ 8544 w 9707"/>
                <a:gd name="connsiteY26" fmla="*/ 6000 h 10158"/>
                <a:gd name="connsiteX27" fmla="*/ 7381 w 9707"/>
                <a:gd name="connsiteY27" fmla="*/ 5857 h 10158"/>
                <a:gd name="connsiteX28" fmla="*/ 6219 w 9707"/>
                <a:gd name="connsiteY28" fmla="*/ 5571 h 10158"/>
                <a:gd name="connsiteX29" fmla="*/ 5754 w 9707"/>
                <a:gd name="connsiteY29" fmla="*/ 4857 h 10158"/>
                <a:gd name="connsiteX30" fmla="*/ 5288 w 9707"/>
                <a:gd name="connsiteY30" fmla="*/ 3714 h 10158"/>
                <a:gd name="connsiteX31" fmla="*/ 5754 w 9707"/>
                <a:gd name="connsiteY31" fmla="*/ 3286 h 10158"/>
                <a:gd name="connsiteX32" fmla="*/ 5521 w 9707"/>
                <a:gd name="connsiteY32" fmla="*/ 2286 h 10158"/>
                <a:gd name="connsiteX33" fmla="*/ 6684 w 9707"/>
                <a:gd name="connsiteY33" fmla="*/ 2286 h 10158"/>
                <a:gd name="connsiteX34" fmla="*/ 7149 w 9707"/>
                <a:gd name="connsiteY34" fmla="*/ 2857 h 10158"/>
                <a:gd name="connsiteX35" fmla="*/ 8079 w 9707"/>
                <a:gd name="connsiteY35" fmla="*/ 2857 h 10158"/>
                <a:gd name="connsiteX36" fmla="*/ 8079 w 9707"/>
                <a:gd name="connsiteY36" fmla="*/ 2429 h 10158"/>
                <a:gd name="connsiteX37" fmla="*/ 8312 w 9707"/>
                <a:gd name="connsiteY37" fmla="*/ 2143 h 10158"/>
                <a:gd name="connsiteX38" fmla="*/ 8544 w 9707"/>
                <a:gd name="connsiteY38" fmla="*/ 2286 h 10158"/>
                <a:gd name="connsiteX39" fmla="*/ 8312 w 9707"/>
                <a:gd name="connsiteY39" fmla="*/ 1429 h 10158"/>
                <a:gd name="connsiteX40" fmla="*/ 8777 w 9707"/>
                <a:gd name="connsiteY40" fmla="*/ 857 h 10158"/>
                <a:gd name="connsiteX41" fmla="*/ 8777 w 9707"/>
                <a:gd name="connsiteY41" fmla="*/ 286 h 10158"/>
                <a:gd name="connsiteX42" fmla="*/ 8312 w 9707"/>
                <a:gd name="connsiteY42" fmla="*/ 0 h 10158"/>
                <a:gd name="connsiteX43" fmla="*/ 7847 w 9707"/>
                <a:gd name="connsiteY43" fmla="*/ 0 h 10158"/>
                <a:gd name="connsiteX44" fmla="*/ 6219 w 9707"/>
                <a:gd name="connsiteY44" fmla="*/ 143 h 10158"/>
                <a:gd name="connsiteX45" fmla="*/ 5986 w 9707"/>
                <a:gd name="connsiteY45" fmla="*/ 0 h 10158"/>
                <a:gd name="connsiteX46" fmla="*/ 5986 w 9707"/>
                <a:gd name="connsiteY46" fmla="*/ 714 h 10158"/>
                <a:gd name="connsiteX47" fmla="*/ 5986 w 9707"/>
                <a:gd name="connsiteY47" fmla="*/ 857 h 10158"/>
                <a:gd name="connsiteX0" fmla="*/ 5032 w 8865"/>
                <a:gd name="connsiteY0" fmla="*/ 844 h 9844"/>
                <a:gd name="connsiteX1" fmla="*/ 4074 w 8865"/>
                <a:gd name="connsiteY1" fmla="*/ 1828 h 9844"/>
                <a:gd name="connsiteX2" fmla="*/ 3595 w 8865"/>
                <a:gd name="connsiteY2" fmla="*/ 2813 h 9844"/>
                <a:gd name="connsiteX3" fmla="*/ 3834 w 8865"/>
                <a:gd name="connsiteY3" fmla="*/ 3656 h 9844"/>
                <a:gd name="connsiteX4" fmla="*/ 0 w 8865"/>
                <a:gd name="connsiteY4" fmla="*/ 9563 h 9844"/>
                <a:gd name="connsiteX5" fmla="*/ 479 w 8865"/>
                <a:gd name="connsiteY5" fmla="*/ 9704 h 9844"/>
                <a:gd name="connsiteX6" fmla="*/ 240 w 8865"/>
                <a:gd name="connsiteY6" fmla="*/ 9704 h 9844"/>
                <a:gd name="connsiteX7" fmla="*/ 719 w 8865"/>
                <a:gd name="connsiteY7" fmla="*/ 9844 h 9844"/>
                <a:gd name="connsiteX8" fmla="*/ 1198 w 8865"/>
                <a:gd name="connsiteY8" fmla="*/ 9704 h 9844"/>
                <a:gd name="connsiteX9" fmla="*/ 2156 w 8865"/>
                <a:gd name="connsiteY9" fmla="*/ 9844 h 9844"/>
                <a:gd name="connsiteX10" fmla="*/ 2876 w 8865"/>
                <a:gd name="connsiteY10" fmla="*/ 9422 h 9844"/>
                <a:gd name="connsiteX11" fmla="*/ 3834 w 8865"/>
                <a:gd name="connsiteY11" fmla="*/ 8860 h 9844"/>
                <a:gd name="connsiteX12" fmla="*/ 4553 w 8865"/>
                <a:gd name="connsiteY12" fmla="*/ 8719 h 9844"/>
                <a:gd name="connsiteX13" fmla="*/ 4313 w 8865"/>
                <a:gd name="connsiteY13" fmla="*/ 8719 h 9844"/>
                <a:gd name="connsiteX14" fmla="*/ 4313 w 8865"/>
                <a:gd name="connsiteY14" fmla="*/ 8578 h 9844"/>
                <a:gd name="connsiteX15" fmla="*/ 6469 w 8865"/>
                <a:gd name="connsiteY15" fmla="*/ 8016 h 9844"/>
                <a:gd name="connsiteX16" fmla="*/ 7428 w 8865"/>
                <a:gd name="connsiteY16" fmla="*/ 8298 h 9844"/>
                <a:gd name="connsiteX17" fmla="*/ 7907 w 8865"/>
                <a:gd name="connsiteY17" fmla="*/ 8719 h 9844"/>
                <a:gd name="connsiteX18" fmla="*/ 8146 w 8865"/>
                <a:gd name="connsiteY18" fmla="*/ 9001 h 9844"/>
                <a:gd name="connsiteX19" fmla="*/ 8865 w 8865"/>
                <a:gd name="connsiteY19" fmla="*/ 8719 h 9844"/>
                <a:gd name="connsiteX20" fmla="*/ 8865 w 8865"/>
                <a:gd name="connsiteY20" fmla="*/ 8298 h 9844"/>
                <a:gd name="connsiteX21" fmla="*/ 8146 w 8865"/>
                <a:gd name="connsiteY21" fmla="*/ 7594 h 9844"/>
                <a:gd name="connsiteX22" fmla="*/ 8146 w 8865"/>
                <a:gd name="connsiteY22" fmla="*/ 6891 h 9844"/>
                <a:gd name="connsiteX23" fmla="*/ 8386 w 8865"/>
                <a:gd name="connsiteY23" fmla="*/ 6891 h 9844"/>
                <a:gd name="connsiteX24" fmla="*/ 7907 w 8865"/>
                <a:gd name="connsiteY24" fmla="*/ 6188 h 9844"/>
                <a:gd name="connsiteX25" fmla="*/ 7667 w 8865"/>
                <a:gd name="connsiteY25" fmla="*/ 5907 h 9844"/>
                <a:gd name="connsiteX26" fmla="*/ 6469 w 8865"/>
                <a:gd name="connsiteY26" fmla="*/ 5766 h 9844"/>
                <a:gd name="connsiteX27" fmla="*/ 5272 w 8865"/>
                <a:gd name="connsiteY27" fmla="*/ 5484 h 9844"/>
                <a:gd name="connsiteX28" fmla="*/ 4793 w 8865"/>
                <a:gd name="connsiteY28" fmla="*/ 4781 h 9844"/>
                <a:gd name="connsiteX29" fmla="*/ 4313 w 8865"/>
                <a:gd name="connsiteY29" fmla="*/ 3656 h 9844"/>
                <a:gd name="connsiteX30" fmla="*/ 4793 w 8865"/>
                <a:gd name="connsiteY30" fmla="*/ 3235 h 9844"/>
                <a:gd name="connsiteX31" fmla="*/ 4553 w 8865"/>
                <a:gd name="connsiteY31" fmla="*/ 2250 h 9844"/>
                <a:gd name="connsiteX32" fmla="*/ 5751 w 8865"/>
                <a:gd name="connsiteY32" fmla="*/ 2250 h 9844"/>
                <a:gd name="connsiteX33" fmla="*/ 6230 w 8865"/>
                <a:gd name="connsiteY33" fmla="*/ 2813 h 9844"/>
                <a:gd name="connsiteX34" fmla="*/ 7188 w 8865"/>
                <a:gd name="connsiteY34" fmla="*/ 2813 h 9844"/>
                <a:gd name="connsiteX35" fmla="*/ 7188 w 8865"/>
                <a:gd name="connsiteY35" fmla="*/ 2391 h 9844"/>
                <a:gd name="connsiteX36" fmla="*/ 7428 w 8865"/>
                <a:gd name="connsiteY36" fmla="*/ 2110 h 9844"/>
                <a:gd name="connsiteX37" fmla="*/ 7667 w 8865"/>
                <a:gd name="connsiteY37" fmla="*/ 2250 h 9844"/>
                <a:gd name="connsiteX38" fmla="*/ 7428 w 8865"/>
                <a:gd name="connsiteY38" fmla="*/ 1407 h 9844"/>
                <a:gd name="connsiteX39" fmla="*/ 7907 w 8865"/>
                <a:gd name="connsiteY39" fmla="*/ 844 h 9844"/>
                <a:gd name="connsiteX40" fmla="*/ 7907 w 8865"/>
                <a:gd name="connsiteY40" fmla="*/ 282 h 9844"/>
                <a:gd name="connsiteX41" fmla="*/ 7428 w 8865"/>
                <a:gd name="connsiteY41" fmla="*/ 0 h 9844"/>
                <a:gd name="connsiteX42" fmla="*/ 6949 w 8865"/>
                <a:gd name="connsiteY42" fmla="*/ 0 h 9844"/>
                <a:gd name="connsiteX43" fmla="*/ 5272 w 8865"/>
                <a:gd name="connsiteY43" fmla="*/ 141 h 9844"/>
                <a:gd name="connsiteX44" fmla="*/ 5032 w 8865"/>
                <a:gd name="connsiteY44" fmla="*/ 0 h 9844"/>
                <a:gd name="connsiteX45" fmla="*/ 5032 w 8865"/>
                <a:gd name="connsiteY45" fmla="*/ 703 h 9844"/>
                <a:gd name="connsiteX46" fmla="*/ 5032 w 8865"/>
                <a:gd name="connsiteY46" fmla="*/ 844 h 9844"/>
                <a:gd name="connsiteX0" fmla="*/ 5405 w 9729"/>
                <a:gd name="connsiteY0" fmla="*/ 857 h 10000"/>
                <a:gd name="connsiteX1" fmla="*/ 4325 w 9729"/>
                <a:gd name="connsiteY1" fmla="*/ 1857 h 10000"/>
                <a:gd name="connsiteX2" fmla="*/ 3784 w 9729"/>
                <a:gd name="connsiteY2" fmla="*/ 2858 h 10000"/>
                <a:gd name="connsiteX3" fmla="*/ 4054 w 9729"/>
                <a:gd name="connsiteY3" fmla="*/ 3714 h 10000"/>
                <a:gd name="connsiteX4" fmla="*/ 269 w 9729"/>
                <a:gd name="connsiteY4" fmla="*/ 9858 h 10000"/>
                <a:gd name="connsiteX5" fmla="*/ 0 w 9729"/>
                <a:gd name="connsiteY5" fmla="*/ 9858 h 10000"/>
                <a:gd name="connsiteX6" fmla="*/ 540 w 9729"/>
                <a:gd name="connsiteY6" fmla="*/ 10000 h 10000"/>
                <a:gd name="connsiteX7" fmla="*/ 1080 w 9729"/>
                <a:gd name="connsiteY7" fmla="*/ 9858 h 10000"/>
                <a:gd name="connsiteX8" fmla="*/ 2161 w 9729"/>
                <a:gd name="connsiteY8" fmla="*/ 10000 h 10000"/>
                <a:gd name="connsiteX9" fmla="*/ 2973 w 9729"/>
                <a:gd name="connsiteY9" fmla="*/ 9571 h 10000"/>
                <a:gd name="connsiteX10" fmla="*/ 4054 w 9729"/>
                <a:gd name="connsiteY10" fmla="*/ 9000 h 10000"/>
                <a:gd name="connsiteX11" fmla="*/ 4865 w 9729"/>
                <a:gd name="connsiteY11" fmla="*/ 8857 h 10000"/>
                <a:gd name="connsiteX12" fmla="*/ 4594 w 9729"/>
                <a:gd name="connsiteY12" fmla="*/ 8857 h 10000"/>
                <a:gd name="connsiteX13" fmla="*/ 4594 w 9729"/>
                <a:gd name="connsiteY13" fmla="*/ 8714 h 10000"/>
                <a:gd name="connsiteX14" fmla="*/ 7026 w 9729"/>
                <a:gd name="connsiteY14" fmla="*/ 8143 h 10000"/>
                <a:gd name="connsiteX15" fmla="*/ 8108 w 9729"/>
                <a:gd name="connsiteY15" fmla="*/ 8430 h 10000"/>
                <a:gd name="connsiteX16" fmla="*/ 8648 w 9729"/>
                <a:gd name="connsiteY16" fmla="*/ 8857 h 10000"/>
                <a:gd name="connsiteX17" fmla="*/ 8918 w 9729"/>
                <a:gd name="connsiteY17" fmla="*/ 9144 h 10000"/>
                <a:gd name="connsiteX18" fmla="*/ 9729 w 9729"/>
                <a:gd name="connsiteY18" fmla="*/ 8857 h 10000"/>
                <a:gd name="connsiteX19" fmla="*/ 9729 w 9729"/>
                <a:gd name="connsiteY19" fmla="*/ 8430 h 10000"/>
                <a:gd name="connsiteX20" fmla="*/ 8918 w 9729"/>
                <a:gd name="connsiteY20" fmla="*/ 7714 h 10000"/>
                <a:gd name="connsiteX21" fmla="*/ 8918 w 9729"/>
                <a:gd name="connsiteY21" fmla="*/ 7000 h 10000"/>
                <a:gd name="connsiteX22" fmla="*/ 9189 w 9729"/>
                <a:gd name="connsiteY22" fmla="*/ 7000 h 10000"/>
                <a:gd name="connsiteX23" fmla="*/ 8648 w 9729"/>
                <a:gd name="connsiteY23" fmla="*/ 6286 h 10000"/>
                <a:gd name="connsiteX24" fmla="*/ 8378 w 9729"/>
                <a:gd name="connsiteY24" fmla="*/ 6001 h 10000"/>
                <a:gd name="connsiteX25" fmla="*/ 7026 w 9729"/>
                <a:gd name="connsiteY25" fmla="*/ 5857 h 10000"/>
                <a:gd name="connsiteX26" fmla="*/ 5676 w 9729"/>
                <a:gd name="connsiteY26" fmla="*/ 5571 h 10000"/>
                <a:gd name="connsiteX27" fmla="*/ 5136 w 9729"/>
                <a:gd name="connsiteY27" fmla="*/ 4857 h 10000"/>
                <a:gd name="connsiteX28" fmla="*/ 4594 w 9729"/>
                <a:gd name="connsiteY28" fmla="*/ 3714 h 10000"/>
                <a:gd name="connsiteX29" fmla="*/ 5136 w 9729"/>
                <a:gd name="connsiteY29" fmla="*/ 3286 h 10000"/>
                <a:gd name="connsiteX30" fmla="*/ 4865 w 9729"/>
                <a:gd name="connsiteY30" fmla="*/ 2286 h 10000"/>
                <a:gd name="connsiteX31" fmla="*/ 6216 w 9729"/>
                <a:gd name="connsiteY31" fmla="*/ 2286 h 10000"/>
                <a:gd name="connsiteX32" fmla="*/ 6757 w 9729"/>
                <a:gd name="connsiteY32" fmla="*/ 2858 h 10000"/>
                <a:gd name="connsiteX33" fmla="*/ 7837 w 9729"/>
                <a:gd name="connsiteY33" fmla="*/ 2858 h 10000"/>
                <a:gd name="connsiteX34" fmla="*/ 7837 w 9729"/>
                <a:gd name="connsiteY34" fmla="*/ 2429 h 10000"/>
                <a:gd name="connsiteX35" fmla="*/ 8108 w 9729"/>
                <a:gd name="connsiteY35" fmla="*/ 2143 h 10000"/>
                <a:gd name="connsiteX36" fmla="*/ 8378 w 9729"/>
                <a:gd name="connsiteY36" fmla="*/ 2286 h 10000"/>
                <a:gd name="connsiteX37" fmla="*/ 8108 w 9729"/>
                <a:gd name="connsiteY37" fmla="*/ 1429 h 10000"/>
                <a:gd name="connsiteX38" fmla="*/ 8648 w 9729"/>
                <a:gd name="connsiteY38" fmla="*/ 857 h 10000"/>
                <a:gd name="connsiteX39" fmla="*/ 8648 w 9729"/>
                <a:gd name="connsiteY39" fmla="*/ 286 h 10000"/>
                <a:gd name="connsiteX40" fmla="*/ 8108 w 9729"/>
                <a:gd name="connsiteY40" fmla="*/ 0 h 10000"/>
                <a:gd name="connsiteX41" fmla="*/ 7568 w 9729"/>
                <a:gd name="connsiteY41" fmla="*/ 0 h 10000"/>
                <a:gd name="connsiteX42" fmla="*/ 5676 w 9729"/>
                <a:gd name="connsiteY42" fmla="*/ 143 h 10000"/>
                <a:gd name="connsiteX43" fmla="*/ 5405 w 9729"/>
                <a:gd name="connsiteY43" fmla="*/ 0 h 10000"/>
                <a:gd name="connsiteX44" fmla="*/ 5405 w 9729"/>
                <a:gd name="connsiteY44" fmla="*/ 714 h 10000"/>
                <a:gd name="connsiteX45" fmla="*/ 5405 w 9729"/>
                <a:gd name="connsiteY45" fmla="*/ 857 h 10000"/>
                <a:gd name="connsiteX0" fmla="*/ 5280 w 9724"/>
                <a:gd name="connsiteY0" fmla="*/ 857 h 10000"/>
                <a:gd name="connsiteX1" fmla="*/ 4169 w 9724"/>
                <a:gd name="connsiteY1" fmla="*/ 1857 h 10000"/>
                <a:gd name="connsiteX2" fmla="*/ 3613 w 9724"/>
                <a:gd name="connsiteY2" fmla="*/ 2858 h 10000"/>
                <a:gd name="connsiteX3" fmla="*/ 3891 w 9724"/>
                <a:gd name="connsiteY3" fmla="*/ 3714 h 10000"/>
                <a:gd name="connsiteX4" fmla="*/ 0 w 9724"/>
                <a:gd name="connsiteY4" fmla="*/ 9858 h 10000"/>
                <a:gd name="connsiteX5" fmla="*/ 279 w 9724"/>
                <a:gd name="connsiteY5" fmla="*/ 10000 h 10000"/>
                <a:gd name="connsiteX6" fmla="*/ 834 w 9724"/>
                <a:gd name="connsiteY6" fmla="*/ 9858 h 10000"/>
                <a:gd name="connsiteX7" fmla="*/ 1945 w 9724"/>
                <a:gd name="connsiteY7" fmla="*/ 10000 h 10000"/>
                <a:gd name="connsiteX8" fmla="*/ 2780 w 9724"/>
                <a:gd name="connsiteY8" fmla="*/ 9571 h 10000"/>
                <a:gd name="connsiteX9" fmla="*/ 3891 w 9724"/>
                <a:gd name="connsiteY9" fmla="*/ 9000 h 10000"/>
                <a:gd name="connsiteX10" fmla="*/ 4725 w 9724"/>
                <a:gd name="connsiteY10" fmla="*/ 8857 h 10000"/>
                <a:gd name="connsiteX11" fmla="*/ 4446 w 9724"/>
                <a:gd name="connsiteY11" fmla="*/ 8857 h 10000"/>
                <a:gd name="connsiteX12" fmla="*/ 4446 w 9724"/>
                <a:gd name="connsiteY12" fmla="*/ 8714 h 10000"/>
                <a:gd name="connsiteX13" fmla="*/ 6946 w 9724"/>
                <a:gd name="connsiteY13" fmla="*/ 8143 h 10000"/>
                <a:gd name="connsiteX14" fmla="*/ 8058 w 9724"/>
                <a:gd name="connsiteY14" fmla="*/ 8430 h 10000"/>
                <a:gd name="connsiteX15" fmla="*/ 8613 w 9724"/>
                <a:gd name="connsiteY15" fmla="*/ 8857 h 10000"/>
                <a:gd name="connsiteX16" fmla="*/ 8890 w 9724"/>
                <a:gd name="connsiteY16" fmla="*/ 9144 h 10000"/>
                <a:gd name="connsiteX17" fmla="*/ 9724 w 9724"/>
                <a:gd name="connsiteY17" fmla="*/ 8857 h 10000"/>
                <a:gd name="connsiteX18" fmla="*/ 9724 w 9724"/>
                <a:gd name="connsiteY18" fmla="*/ 8430 h 10000"/>
                <a:gd name="connsiteX19" fmla="*/ 8890 w 9724"/>
                <a:gd name="connsiteY19" fmla="*/ 7714 h 10000"/>
                <a:gd name="connsiteX20" fmla="*/ 8890 w 9724"/>
                <a:gd name="connsiteY20" fmla="*/ 7000 h 10000"/>
                <a:gd name="connsiteX21" fmla="*/ 9169 w 9724"/>
                <a:gd name="connsiteY21" fmla="*/ 7000 h 10000"/>
                <a:gd name="connsiteX22" fmla="*/ 8613 w 9724"/>
                <a:gd name="connsiteY22" fmla="*/ 6286 h 10000"/>
                <a:gd name="connsiteX23" fmla="*/ 8335 w 9724"/>
                <a:gd name="connsiteY23" fmla="*/ 6001 h 10000"/>
                <a:gd name="connsiteX24" fmla="*/ 6946 w 9724"/>
                <a:gd name="connsiteY24" fmla="*/ 5857 h 10000"/>
                <a:gd name="connsiteX25" fmla="*/ 5558 w 9724"/>
                <a:gd name="connsiteY25" fmla="*/ 5571 h 10000"/>
                <a:gd name="connsiteX26" fmla="*/ 5003 w 9724"/>
                <a:gd name="connsiteY26" fmla="*/ 4857 h 10000"/>
                <a:gd name="connsiteX27" fmla="*/ 4446 w 9724"/>
                <a:gd name="connsiteY27" fmla="*/ 3714 h 10000"/>
                <a:gd name="connsiteX28" fmla="*/ 5003 w 9724"/>
                <a:gd name="connsiteY28" fmla="*/ 3286 h 10000"/>
                <a:gd name="connsiteX29" fmla="*/ 4725 w 9724"/>
                <a:gd name="connsiteY29" fmla="*/ 2286 h 10000"/>
                <a:gd name="connsiteX30" fmla="*/ 6113 w 9724"/>
                <a:gd name="connsiteY30" fmla="*/ 2286 h 10000"/>
                <a:gd name="connsiteX31" fmla="*/ 6669 w 9724"/>
                <a:gd name="connsiteY31" fmla="*/ 2858 h 10000"/>
                <a:gd name="connsiteX32" fmla="*/ 7779 w 9724"/>
                <a:gd name="connsiteY32" fmla="*/ 2858 h 10000"/>
                <a:gd name="connsiteX33" fmla="*/ 7779 w 9724"/>
                <a:gd name="connsiteY33" fmla="*/ 2429 h 10000"/>
                <a:gd name="connsiteX34" fmla="*/ 8058 w 9724"/>
                <a:gd name="connsiteY34" fmla="*/ 2143 h 10000"/>
                <a:gd name="connsiteX35" fmla="*/ 8335 w 9724"/>
                <a:gd name="connsiteY35" fmla="*/ 2286 h 10000"/>
                <a:gd name="connsiteX36" fmla="*/ 8058 w 9724"/>
                <a:gd name="connsiteY36" fmla="*/ 1429 h 10000"/>
                <a:gd name="connsiteX37" fmla="*/ 8613 w 9724"/>
                <a:gd name="connsiteY37" fmla="*/ 857 h 10000"/>
                <a:gd name="connsiteX38" fmla="*/ 8613 w 9724"/>
                <a:gd name="connsiteY38" fmla="*/ 286 h 10000"/>
                <a:gd name="connsiteX39" fmla="*/ 8058 w 9724"/>
                <a:gd name="connsiteY39" fmla="*/ 0 h 10000"/>
                <a:gd name="connsiteX40" fmla="*/ 7503 w 9724"/>
                <a:gd name="connsiteY40" fmla="*/ 0 h 10000"/>
                <a:gd name="connsiteX41" fmla="*/ 5558 w 9724"/>
                <a:gd name="connsiteY41" fmla="*/ 143 h 10000"/>
                <a:gd name="connsiteX42" fmla="*/ 5280 w 9724"/>
                <a:gd name="connsiteY42" fmla="*/ 0 h 10000"/>
                <a:gd name="connsiteX43" fmla="*/ 5280 w 9724"/>
                <a:gd name="connsiteY43" fmla="*/ 714 h 10000"/>
                <a:gd name="connsiteX44" fmla="*/ 5280 w 9724"/>
                <a:gd name="connsiteY44"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858 w 10000"/>
                <a:gd name="connsiteY5" fmla="*/ 9858 h 10000"/>
                <a:gd name="connsiteX6" fmla="*/ 2000 w 10000"/>
                <a:gd name="connsiteY6" fmla="*/ 10000 h 10000"/>
                <a:gd name="connsiteX7" fmla="*/ 2859 w 10000"/>
                <a:gd name="connsiteY7" fmla="*/ 9571 h 10000"/>
                <a:gd name="connsiteX8" fmla="*/ 4001 w 10000"/>
                <a:gd name="connsiteY8" fmla="*/ 9000 h 10000"/>
                <a:gd name="connsiteX9" fmla="*/ 4859 w 10000"/>
                <a:gd name="connsiteY9" fmla="*/ 8857 h 10000"/>
                <a:gd name="connsiteX10" fmla="*/ 4572 w 10000"/>
                <a:gd name="connsiteY10" fmla="*/ 8857 h 10000"/>
                <a:gd name="connsiteX11" fmla="*/ 4572 w 10000"/>
                <a:gd name="connsiteY11" fmla="*/ 8714 h 10000"/>
                <a:gd name="connsiteX12" fmla="*/ 7143 w 10000"/>
                <a:gd name="connsiteY12" fmla="*/ 8143 h 10000"/>
                <a:gd name="connsiteX13" fmla="*/ 8287 w 10000"/>
                <a:gd name="connsiteY13" fmla="*/ 8430 h 10000"/>
                <a:gd name="connsiteX14" fmla="*/ 8857 w 10000"/>
                <a:gd name="connsiteY14" fmla="*/ 8857 h 10000"/>
                <a:gd name="connsiteX15" fmla="*/ 9142 w 10000"/>
                <a:gd name="connsiteY15" fmla="*/ 9144 h 10000"/>
                <a:gd name="connsiteX16" fmla="*/ 10000 w 10000"/>
                <a:gd name="connsiteY16" fmla="*/ 8857 h 10000"/>
                <a:gd name="connsiteX17" fmla="*/ 10000 w 10000"/>
                <a:gd name="connsiteY17" fmla="*/ 8430 h 10000"/>
                <a:gd name="connsiteX18" fmla="*/ 9142 w 10000"/>
                <a:gd name="connsiteY18" fmla="*/ 7714 h 10000"/>
                <a:gd name="connsiteX19" fmla="*/ 9142 w 10000"/>
                <a:gd name="connsiteY19" fmla="*/ 7000 h 10000"/>
                <a:gd name="connsiteX20" fmla="*/ 9429 w 10000"/>
                <a:gd name="connsiteY20" fmla="*/ 7000 h 10000"/>
                <a:gd name="connsiteX21" fmla="*/ 8857 w 10000"/>
                <a:gd name="connsiteY21" fmla="*/ 6286 h 10000"/>
                <a:gd name="connsiteX22" fmla="*/ 8572 w 10000"/>
                <a:gd name="connsiteY22" fmla="*/ 6001 h 10000"/>
                <a:gd name="connsiteX23" fmla="*/ 7143 w 10000"/>
                <a:gd name="connsiteY23" fmla="*/ 5857 h 10000"/>
                <a:gd name="connsiteX24" fmla="*/ 5716 w 10000"/>
                <a:gd name="connsiteY24" fmla="*/ 5571 h 10000"/>
                <a:gd name="connsiteX25" fmla="*/ 5145 w 10000"/>
                <a:gd name="connsiteY25" fmla="*/ 4857 h 10000"/>
                <a:gd name="connsiteX26" fmla="*/ 4572 w 10000"/>
                <a:gd name="connsiteY26" fmla="*/ 3714 h 10000"/>
                <a:gd name="connsiteX27" fmla="*/ 5145 w 10000"/>
                <a:gd name="connsiteY27" fmla="*/ 3286 h 10000"/>
                <a:gd name="connsiteX28" fmla="*/ 4859 w 10000"/>
                <a:gd name="connsiteY28" fmla="*/ 2286 h 10000"/>
                <a:gd name="connsiteX29" fmla="*/ 6287 w 10000"/>
                <a:gd name="connsiteY29" fmla="*/ 2286 h 10000"/>
                <a:gd name="connsiteX30" fmla="*/ 6858 w 10000"/>
                <a:gd name="connsiteY30" fmla="*/ 2858 h 10000"/>
                <a:gd name="connsiteX31" fmla="*/ 8000 w 10000"/>
                <a:gd name="connsiteY31" fmla="*/ 2858 h 10000"/>
                <a:gd name="connsiteX32" fmla="*/ 8000 w 10000"/>
                <a:gd name="connsiteY32" fmla="*/ 2429 h 10000"/>
                <a:gd name="connsiteX33" fmla="*/ 8287 w 10000"/>
                <a:gd name="connsiteY33" fmla="*/ 2143 h 10000"/>
                <a:gd name="connsiteX34" fmla="*/ 8572 w 10000"/>
                <a:gd name="connsiteY34" fmla="*/ 2286 h 10000"/>
                <a:gd name="connsiteX35" fmla="*/ 8287 w 10000"/>
                <a:gd name="connsiteY35" fmla="*/ 1429 h 10000"/>
                <a:gd name="connsiteX36" fmla="*/ 8857 w 10000"/>
                <a:gd name="connsiteY36" fmla="*/ 857 h 10000"/>
                <a:gd name="connsiteX37" fmla="*/ 8857 w 10000"/>
                <a:gd name="connsiteY37" fmla="*/ 286 h 10000"/>
                <a:gd name="connsiteX38" fmla="*/ 8287 w 10000"/>
                <a:gd name="connsiteY38" fmla="*/ 0 h 10000"/>
                <a:gd name="connsiteX39" fmla="*/ 7716 w 10000"/>
                <a:gd name="connsiteY39" fmla="*/ 0 h 10000"/>
                <a:gd name="connsiteX40" fmla="*/ 5716 w 10000"/>
                <a:gd name="connsiteY40" fmla="*/ 143 h 10000"/>
                <a:gd name="connsiteX41" fmla="*/ 5430 w 10000"/>
                <a:gd name="connsiteY41" fmla="*/ 0 h 10000"/>
                <a:gd name="connsiteX42" fmla="*/ 5430 w 10000"/>
                <a:gd name="connsiteY42" fmla="*/ 714 h 10000"/>
                <a:gd name="connsiteX43" fmla="*/ 5430 w 10000"/>
                <a:gd name="connsiteY43"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2000 w 10000"/>
                <a:gd name="connsiteY5" fmla="*/ 10000 h 10000"/>
                <a:gd name="connsiteX6" fmla="*/ 2859 w 10000"/>
                <a:gd name="connsiteY6" fmla="*/ 9571 h 10000"/>
                <a:gd name="connsiteX7" fmla="*/ 4001 w 10000"/>
                <a:gd name="connsiteY7" fmla="*/ 9000 h 10000"/>
                <a:gd name="connsiteX8" fmla="*/ 4859 w 10000"/>
                <a:gd name="connsiteY8" fmla="*/ 8857 h 10000"/>
                <a:gd name="connsiteX9" fmla="*/ 4572 w 10000"/>
                <a:gd name="connsiteY9" fmla="*/ 8857 h 10000"/>
                <a:gd name="connsiteX10" fmla="*/ 4572 w 10000"/>
                <a:gd name="connsiteY10" fmla="*/ 8714 h 10000"/>
                <a:gd name="connsiteX11" fmla="*/ 7143 w 10000"/>
                <a:gd name="connsiteY11" fmla="*/ 8143 h 10000"/>
                <a:gd name="connsiteX12" fmla="*/ 8287 w 10000"/>
                <a:gd name="connsiteY12" fmla="*/ 8430 h 10000"/>
                <a:gd name="connsiteX13" fmla="*/ 8857 w 10000"/>
                <a:gd name="connsiteY13" fmla="*/ 8857 h 10000"/>
                <a:gd name="connsiteX14" fmla="*/ 9142 w 10000"/>
                <a:gd name="connsiteY14" fmla="*/ 9144 h 10000"/>
                <a:gd name="connsiteX15" fmla="*/ 10000 w 10000"/>
                <a:gd name="connsiteY15" fmla="*/ 8857 h 10000"/>
                <a:gd name="connsiteX16" fmla="*/ 10000 w 10000"/>
                <a:gd name="connsiteY16" fmla="*/ 8430 h 10000"/>
                <a:gd name="connsiteX17" fmla="*/ 9142 w 10000"/>
                <a:gd name="connsiteY17" fmla="*/ 7714 h 10000"/>
                <a:gd name="connsiteX18" fmla="*/ 9142 w 10000"/>
                <a:gd name="connsiteY18" fmla="*/ 7000 h 10000"/>
                <a:gd name="connsiteX19" fmla="*/ 9429 w 10000"/>
                <a:gd name="connsiteY19" fmla="*/ 7000 h 10000"/>
                <a:gd name="connsiteX20" fmla="*/ 8857 w 10000"/>
                <a:gd name="connsiteY20" fmla="*/ 6286 h 10000"/>
                <a:gd name="connsiteX21" fmla="*/ 8572 w 10000"/>
                <a:gd name="connsiteY21" fmla="*/ 6001 h 10000"/>
                <a:gd name="connsiteX22" fmla="*/ 7143 w 10000"/>
                <a:gd name="connsiteY22" fmla="*/ 5857 h 10000"/>
                <a:gd name="connsiteX23" fmla="*/ 5716 w 10000"/>
                <a:gd name="connsiteY23" fmla="*/ 5571 h 10000"/>
                <a:gd name="connsiteX24" fmla="*/ 5145 w 10000"/>
                <a:gd name="connsiteY24" fmla="*/ 4857 h 10000"/>
                <a:gd name="connsiteX25" fmla="*/ 4572 w 10000"/>
                <a:gd name="connsiteY25" fmla="*/ 3714 h 10000"/>
                <a:gd name="connsiteX26" fmla="*/ 5145 w 10000"/>
                <a:gd name="connsiteY26" fmla="*/ 3286 h 10000"/>
                <a:gd name="connsiteX27" fmla="*/ 4859 w 10000"/>
                <a:gd name="connsiteY27" fmla="*/ 2286 h 10000"/>
                <a:gd name="connsiteX28" fmla="*/ 6287 w 10000"/>
                <a:gd name="connsiteY28" fmla="*/ 2286 h 10000"/>
                <a:gd name="connsiteX29" fmla="*/ 6858 w 10000"/>
                <a:gd name="connsiteY29" fmla="*/ 2858 h 10000"/>
                <a:gd name="connsiteX30" fmla="*/ 8000 w 10000"/>
                <a:gd name="connsiteY30" fmla="*/ 2858 h 10000"/>
                <a:gd name="connsiteX31" fmla="*/ 8000 w 10000"/>
                <a:gd name="connsiteY31" fmla="*/ 2429 h 10000"/>
                <a:gd name="connsiteX32" fmla="*/ 8287 w 10000"/>
                <a:gd name="connsiteY32" fmla="*/ 2143 h 10000"/>
                <a:gd name="connsiteX33" fmla="*/ 8572 w 10000"/>
                <a:gd name="connsiteY33" fmla="*/ 2286 h 10000"/>
                <a:gd name="connsiteX34" fmla="*/ 8287 w 10000"/>
                <a:gd name="connsiteY34" fmla="*/ 1429 h 10000"/>
                <a:gd name="connsiteX35" fmla="*/ 8857 w 10000"/>
                <a:gd name="connsiteY35" fmla="*/ 857 h 10000"/>
                <a:gd name="connsiteX36" fmla="*/ 8857 w 10000"/>
                <a:gd name="connsiteY36" fmla="*/ 286 h 10000"/>
                <a:gd name="connsiteX37" fmla="*/ 8287 w 10000"/>
                <a:gd name="connsiteY37" fmla="*/ 0 h 10000"/>
                <a:gd name="connsiteX38" fmla="*/ 7716 w 10000"/>
                <a:gd name="connsiteY38" fmla="*/ 0 h 10000"/>
                <a:gd name="connsiteX39" fmla="*/ 5716 w 10000"/>
                <a:gd name="connsiteY39" fmla="*/ 143 h 10000"/>
                <a:gd name="connsiteX40" fmla="*/ 5430 w 10000"/>
                <a:gd name="connsiteY40" fmla="*/ 0 h 10000"/>
                <a:gd name="connsiteX41" fmla="*/ 5430 w 10000"/>
                <a:gd name="connsiteY41" fmla="*/ 714 h 10000"/>
                <a:gd name="connsiteX42" fmla="*/ 5430 w 10000"/>
                <a:gd name="connsiteY42" fmla="*/ 857 h 10000"/>
                <a:gd name="connsiteX0" fmla="*/ 3430 w 8000"/>
                <a:gd name="connsiteY0" fmla="*/ 857 h 10000"/>
                <a:gd name="connsiteX1" fmla="*/ 2287 w 8000"/>
                <a:gd name="connsiteY1" fmla="*/ 1857 h 10000"/>
                <a:gd name="connsiteX2" fmla="*/ 1716 w 8000"/>
                <a:gd name="connsiteY2" fmla="*/ 2858 h 10000"/>
                <a:gd name="connsiteX3" fmla="*/ 2001 w 8000"/>
                <a:gd name="connsiteY3" fmla="*/ 3714 h 10000"/>
                <a:gd name="connsiteX4" fmla="*/ 0 w 8000"/>
                <a:gd name="connsiteY4" fmla="*/ 10000 h 10000"/>
                <a:gd name="connsiteX5" fmla="*/ 859 w 8000"/>
                <a:gd name="connsiteY5" fmla="*/ 9571 h 10000"/>
                <a:gd name="connsiteX6" fmla="*/ 2001 w 8000"/>
                <a:gd name="connsiteY6" fmla="*/ 9000 h 10000"/>
                <a:gd name="connsiteX7" fmla="*/ 2859 w 8000"/>
                <a:gd name="connsiteY7" fmla="*/ 8857 h 10000"/>
                <a:gd name="connsiteX8" fmla="*/ 2572 w 8000"/>
                <a:gd name="connsiteY8" fmla="*/ 8857 h 10000"/>
                <a:gd name="connsiteX9" fmla="*/ 2572 w 8000"/>
                <a:gd name="connsiteY9" fmla="*/ 8714 h 10000"/>
                <a:gd name="connsiteX10" fmla="*/ 5143 w 8000"/>
                <a:gd name="connsiteY10" fmla="*/ 8143 h 10000"/>
                <a:gd name="connsiteX11" fmla="*/ 6287 w 8000"/>
                <a:gd name="connsiteY11" fmla="*/ 8430 h 10000"/>
                <a:gd name="connsiteX12" fmla="*/ 6857 w 8000"/>
                <a:gd name="connsiteY12" fmla="*/ 8857 h 10000"/>
                <a:gd name="connsiteX13" fmla="*/ 7142 w 8000"/>
                <a:gd name="connsiteY13" fmla="*/ 9144 h 10000"/>
                <a:gd name="connsiteX14" fmla="*/ 8000 w 8000"/>
                <a:gd name="connsiteY14" fmla="*/ 8857 h 10000"/>
                <a:gd name="connsiteX15" fmla="*/ 8000 w 8000"/>
                <a:gd name="connsiteY15" fmla="*/ 8430 h 10000"/>
                <a:gd name="connsiteX16" fmla="*/ 7142 w 8000"/>
                <a:gd name="connsiteY16" fmla="*/ 7714 h 10000"/>
                <a:gd name="connsiteX17" fmla="*/ 7142 w 8000"/>
                <a:gd name="connsiteY17" fmla="*/ 7000 h 10000"/>
                <a:gd name="connsiteX18" fmla="*/ 7429 w 8000"/>
                <a:gd name="connsiteY18" fmla="*/ 7000 h 10000"/>
                <a:gd name="connsiteX19" fmla="*/ 6857 w 8000"/>
                <a:gd name="connsiteY19" fmla="*/ 6286 h 10000"/>
                <a:gd name="connsiteX20" fmla="*/ 6572 w 8000"/>
                <a:gd name="connsiteY20" fmla="*/ 6001 h 10000"/>
                <a:gd name="connsiteX21" fmla="*/ 5143 w 8000"/>
                <a:gd name="connsiteY21" fmla="*/ 5857 h 10000"/>
                <a:gd name="connsiteX22" fmla="*/ 3716 w 8000"/>
                <a:gd name="connsiteY22" fmla="*/ 5571 h 10000"/>
                <a:gd name="connsiteX23" fmla="*/ 3145 w 8000"/>
                <a:gd name="connsiteY23" fmla="*/ 4857 h 10000"/>
                <a:gd name="connsiteX24" fmla="*/ 2572 w 8000"/>
                <a:gd name="connsiteY24" fmla="*/ 3714 h 10000"/>
                <a:gd name="connsiteX25" fmla="*/ 3145 w 8000"/>
                <a:gd name="connsiteY25" fmla="*/ 3286 h 10000"/>
                <a:gd name="connsiteX26" fmla="*/ 2859 w 8000"/>
                <a:gd name="connsiteY26" fmla="*/ 2286 h 10000"/>
                <a:gd name="connsiteX27" fmla="*/ 4287 w 8000"/>
                <a:gd name="connsiteY27" fmla="*/ 2286 h 10000"/>
                <a:gd name="connsiteX28" fmla="*/ 4858 w 8000"/>
                <a:gd name="connsiteY28" fmla="*/ 2858 h 10000"/>
                <a:gd name="connsiteX29" fmla="*/ 6000 w 8000"/>
                <a:gd name="connsiteY29" fmla="*/ 2858 h 10000"/>
                <a:gd name="connsiteX30" fmla="*/ 6000 w 8000"/>
                <a:gd name="connsiteY30" fmla="*/ 2429 h 10000"/>
                <a:gd name="connsiteX31" fmla="*/ 6287 w 8000"/>
                <a:gd name="connsiteY31" fmla="*/ 2143 h 10000"/>
                <a:gd name="connsiteX32" fmla="*/ 6572 w 8000"/>
                <a:gd name="connsiteY32" fmla="*/ 2286 h 10000"/>
                <a:gd name="connsiteX33" fmla="*/ 6287 w 8000"/>
                <a:gd name="connsiteY33" fmla="*/ 1429 h 10000"/>
                <a:gd name="connsiteX34" fmla="*/ 6857 w 8000"/>
                <a:gd name="connsiteY34" fmla="*/ 857 h 10000"/>
                <a:gd name="connsiteX35" fmla="*/ 6857 w 8000"/>
                <a:gd name="connsiteY35" fmla="*/ 286 h 10000"/>
                <a:gd name="connsiteX36" fmla="*/ 6287 w 8000"/>
                <a:gd name="connsiteY36" fmla="*/ 0 h 10000"/>
                <a:gd name="connsiteX37" fmla="*/ 5716 w 8000"/>
                <a:gd name="connsiteY37" fmla="*/ 0 h 10000"/>
                <a:gd name="connsiteX38" fmla="*/ 3716 w 8000"/>
                <a:gd name="connsiteY38" fmla="*/ 143 h 10000"/>
                <a:gd name="connsiteX39" fmla="*/ 3430 w 8000"/>
                <a:gd name="connsiteY39" fmla="*/ 0 h 10000"/>
                <a:gd name="connsiteX40" fmla="*/ 3430 w 8000"/>
                <a:gd name="connsiteY40" fmla="*/ 714 h 10000"/>
                <a:gd name="connsiteX41" fmla="*/ 3430 w 8000"/>
                <a:gd name="connsiteY41" fmla="*/ 857 h 10000"/>
                <a:gd name="connsiteX0" fmla="*/ 3214 w 8926"/>
                <a:gd name="connsiteY0" fmla="*/ 857 h 9880"/>
                <a:gd name="connsiteX1" fmla="*/ 1785 w 8926"/>
                <a:gd name="connsiteY1" fmla="*/ 1857 h 9880"/>
                <a:gd name="connsiteX2" fmla="*/ 1071 w 8926"/>
                <a:gd name="connsiteY2" fmla="*/ 2858 h 9880"/>
                <a:gd name="connsiteX3" fmla="*/ 1427 w 8926"/>
                <a:gd name="connsiteY3" fmla="*/ 3714 h 9880"/>
                <a:gd name="connsiteX4" fmla="*/ 0 w 8926"/>
                <a:gd name="connsiteY4" fmla="*/ 9571 h 9880"/>
                <a:gd name="connsiteX5" fmla="*/ 1427 w 8926"/>
                <a:gd name="connsiteY5" fmla="*/ 9000 h 9880"/>
                <a:gd name="connsiteX6" fmla="*/ 2500 w 8926"/>
                <a:gd name="connsiteY6" fmla="*/ 8857 h 9880"/>
                <a:gd name="connsiteX7" fmla="*/ 2141 w 8926"/>
                <a:gd name="connsiteY7" fmla="*/ 8857 h 9880"/>
                <a:gd name="connsiteX8" fmla="*/ 2141 w 8926"/>
                <a:gd name="connsiteY8" fmla="*/ 8714 h 9880"/>
                <a:gd name="connsiteX9" fmla="*/ 5355 w 8926"/>
                <a:gd name="connsiteY9" fmla="*/ 8143 h 9880"/>
                <a:gd name="connsiteX10" fmla="*/ 6785 w 8926"/>
                <a:gd name="connsiteY10" fmla="*/ 8430 h 9880"/>
                <a:gd name="connsiteX11" fmla="*/ 7497 w 8926"/>
                <a:gd name="connsiteY11" fmla="*/ 8857 h 9880"/>
                <a:gd name="connsiteX12" fmla="*/ 7854 w 8926"/>
                <a:gd name="connsiteY12" fmla="*/ 9144 h 9880"/>
                <a:gd name="connsiteX13" fmla="*/ 8926 w 8926"/>
                <a:gd name="connsiteY13" fmla="*/ 8857 h 9880"/>
                <a:gd name="connsiteX14" fmla="*/ 8926 w 8926"/>
                <a:gd name="connsiteY14" fmla="*/ 8430 h 9880"/>
                <a:gd name="connsiteX15" fmla="*/ 7854 w 8926"/>
                <a:gd name="connsiteY15" fmla="*/ 7714 h 9880"/>
                <a:gd name="connsiteX16" fmla="*/ 7854 w 8926"/>
                <a:gd name="connsiteY16" fmla="*/ 7000 h 9880"/>
                <a:gd name="connsiteX17" fmla="*/ 8212 w 8926"/>
                <a:gd name="connsiteY17" fmla="*/ 7000 h 9880"/>
                <a:gd name="connsiteX18" fmla="*/ 7497 w 8926"/>
                <a:gd name="connsiteY18" fmla="*/ 6286 h 9880"/>
                <a:gd name="connsiteX19" fmla="*/ 7141 w 8926"/>
                <a:gd name="connsiteY19" fmla="*/ 6001 h 9880"/>
                <a:gd name="connsiteX20" fmla="*/ 5355 w 8926"/>
                <a:gd name="connsiteY20" fmla="*/ 5857 h 9880"/>
                <a:gd name="connsiteX21" fmla="*/ 3571 w 8926"/>
                <a:gd name="connsiteY21" fmla="*/ 5571 h 9880"/>
                <a:gd name="connsiteX22" fmla="*/ 2857 w 8926"/>
                <a:gd name="connsiteY22" fmla="*/ 4857 h 9880"/>
                <a:gd name="connsiteX23" fmla="*/ 2141 w 8926"/>
                <a:gd name="connsiteY23" fmla="*/ 3714 h 9880"/>
                <a:gd name="connsiteX24" fmla="*/ 2857 w 8926"/>
                <a:gd name="connsiteY24" fmla="*/ 3286 h 9880"/>
                <a:gd name="connsiteX25" fmla="*/ 2500 w 8926"/>
                <a:gd name="connsiteY25" fmla="*/ 2286 h 9880"/>
                <a:gd name="connsiteX26" fmla="*/ 4285 w 8926"/>
                <a:gd name="connsiteY26" fmla="*/ 2286 h 9880"/>
                <a:gd name="connsiteX27" fmla="*/ 4999 w 8926"/>
                <a:gd name="connsiteY27" fmla="*/ 2858 h 9880"/>
                <a:gd name="connsiteX28" fmla="*/ 6426 w 8926"/>
                <a:gd name="connsiteY28" fmla="*/ 2858 h 9880"/>
                <a:gd name="connsiteX29" fmla="*/ 6426 w 8926"/>
                <a:gd name="connsiteY29" fmla="*/ 2429 h 9880"/>
                <a:gd name="connsiteX30" fmla="*/ 6785 w 8926"/>
                <a:gd name="connsiteY30" fmla="*/ 2143 h 9880"/>
                <a:gd name="connsiteX31" fmla="*/ 7141 w 8926"/>
                <a:gd name="connsiteY31" fmla="*/ 2286 h 9880"/>
                <a:gd name="connsiteX32" fmla="*/ 6785 w 8926"/>
                <a:gd name="connsiteY32" fmla="*/ 1429 h 9880"/>
                <a:gd name="connsiteX33" fmla="*/ 7497 w 8926"/>
                <a:gd name="connsiteY33" fmla="*/ 857 h 9880"/>
                <a:gd name="connsiteX34" fmla="*/ 7497 w 8926"/>
                <a:gd name="connsiteY34" fmla="*/ 286 h 9880"/>
                <a:gd name="connsiteX35" fmla="*/ 6785 w 8926"/>
                <a:gd name="connsiteY35" fmla="*/ 0 h 9880"/>
                <a:gd name="connsiteX36" fmla="*/ 6071 w 8926"/>
                <a:gd name="connsiteY36" fmla="*/ 0 h 9880"/>
                <a:gd name="connsiteX37" fmla="*/ 3571 w 8926"/>
                <a:gd name="connsiteY37" fmla="*/ 143 h 9880"/>
                <a:gd name="connsiteX38" fmla="*/ 3214 w 8926"/>
                <a:gd name="connsiteY38" fmla="*/ 0 h 9880"/>
                <a:gd name="connsiteX39" fmla="*/ 3214 w 8926"/>
                <a:gd name="connsiteY39" fmla="*/ 714 h 9880"/>
                <a:gd name="connsiteX40" fmla="*/ 3214 w 8926"/>
                <a:gd name="connsiteY40" fmla="*/ 857 h 9880"/>
                <a:gd name="connsiteX0" fmla="*/ 2401 w 8800"/>
                <a:gd name="connsiteY0" fmla="*/ 867 h 9255"/>
                <a:gd name="connsiteX1" fmla="*/ 800 w 8800"/>
                <a:gd name="connsiteY1" fmla="*/ 1880 h 9255"/>
                <a:gd name="connsiteX2" fmla="*/ 0 w 8800"/>
                <a:gd name="connsiteY2" fmla="*/ 2893 h 9255"/>
                <a:gd name="connsiteX3" fmla="*/ 399 w 8800"/>
                <a:gd name="connsiteY3" fmla="*/ 3759 h 9255"/>
                <a:gd name="connsiteX4" fmla="*/ 399 w 8800"/>
                <a:gd name="connsiteY4" fmla="*/ 9109 h 9255"/>
                <a:gd name="connsiteX5" fmla="*/ 1601 w 8800"/>
                <a:gd name="connsiteY5" fmla="*/ 8965 h 9255"/>
                <a:gd name="connsiteX6" fmla="*/ 1199 w 8800"/>
                <a:gd name="connsiteY6" fmla="*/ 8965 h 9255"/>
                <a:gd name="connsiteX7" fmla="*/ 1199 w 8800"/>
                <a:gd name="connsiteY7" fmla="*/ 8820 h 9255"/>
                <a:gd name="connsiteX8" fmla="*/ 4799 w 8800"/>
                <a:gd name="connsiteY8" fmla="*/ 8242 h 9255"/>
                <a:gd name="connsiteX9" fmla="*/ 6401 w 8800"/>
                <a:gd name="connsiteY9" fmla="*/ 8532 h 9255"/>
                <a:gd name="connsiteX10" fmla="*/ 7199 w 8800"/>
                <a:gd name="connsiteY10" fmla="*/ 8965 h 9255"/>
                <a:gd name="connsiteX11" fmla="*/ 7599 w 8800"/>
                <a:gd name="connsiteY11" fmla="*/ 9255 h 9255"/>
                <a:gd name="connsiteX12" fmla="*/ 8800 w 8800"/>
                <a:gd name="connsiteY12" fmla="*/ 8965 h 9255"/>
                <a:gd name="connsiteX13" fmla="*/ 8800 w 8800"/>
                <a:gd name="connsiteY13" fmla="*/ 8532 h 9255"/>
                <a:gd name="connsiteX14" fmla="*/ 7599 w 8800"/>
                <a:gd name="connsiteY14" fmla="*/ 7808 h 9255"/>
                <a:gd name="connsiteX15" fmla="*/ 7599 w 8800"/>
                <a:gd name="connsiteY15" fmla="*/ 7085 h 9255"/>
                <a:gd name="connsiteX16" fmla="*/ 8000 w 8800"/>
                <a:gd name="connsiteY16" fmla="*/ 7085 h 9255"/>
                <a:gd name="connsiteX17" fmla="*/ 7199 w 8800"/>
                <a:gd name="connsiteY17" fmla="*/ 6362 h 9255"/>
                <a:gd name="connsiteX18" fmla="*/ 6800 w 8800"/>
                <a:gd name="connsiteY18" fmla="*/ 6074 h 9255"/>
                <a:gd name="connsiteX19" fmla="*/ 4799 w 8800"/>
                <a:gd name="connsiteY19" fmla="*/ 5928 h 9255"/>
                <a:gd name="connsiteX20" fmla="*/ 2801 w 8800"/>
                <a:gd name="connsiteY20" fmla="*/ 5639 h 9255"/>
                <a:gd name="connsiteX21" fmla="*/ 2001 w 8800"/>
                <a:gd name="connsiteY21" fmla="*/ 4916 h 9255"/>
                <a:gd name="connsiteX22" fmla="*/ 1199 w 8800"/>
                <a:gd name="connsiteY22" fmla="*/ 3759 h 9255"/>
                <a:gd name="connsiteX23" fmla="*/ 2001 w 8800"/>
                <a:gd name="connsiteY23" fmla="*/ 3326 h 9255"/>
                <a:gd name="connsiteX24" fmla="*/ 1601 w 8800"/>
                <a:gd name="connsiteY24" fmla="*/ 2314 h 9255"/>
                <a:gd name="connsiteX25" fmla="*/ 3601 w 8800"/>
                <a:gd name="connsiteY25" fmla="*/ 2314 h 9255"/>
                <a:gd name="connsiteX26" fmla="*/ 4400 w 8800"/>
                <a:gd name="connsiteY26" fmla="*/ 2893 h 9255"/>
                <a:gd name="connsiteX27" fmla="*/ 5999 w 8800"/>
                <a:gd name="connsiteY27" fmla="*/ 2893 h 9255"/>
                <a:gd name="connsiteX28" fmla="*/ 5999 w 8800"/>
                <a:gd name="connsiteY28" fmla="*/ 2459 h 9255"/>
                <a:gd name="connsiteX29" fmla="*/ 6401 w 8800"/>
                <a:gd name="connsiteY29" fmla="*/ 2169 h 9255"/>
                <a:gd name="connsiteX30" fmla="*/ 6800 w 8800"/>
                <a:gd name="connsiteY30" fmla="*/ 2314 h 9255"/>
                <a:gd name="connsiteX31" fmla="*/ 6401 w 8800"/>
                <a:gd name="connsiteY31" fmla="*/ 1446 h 9255"/>
                <a:gd name="connsiteX32" fmla="*/ 7199 w 8800"/>
                <a:gd name="connsiteY32" fmla="*/ 867 h 9255"/>
                <a:gd name="connsiteX33" fmla="*/ 7199 w 8800"/>
                <a:gd name="connsiteY33" fmla="*/ 289 h 9255"/>
                <a:gd name="connsiteX34" fmla="*/ 6401 w 8800"/>
                <a:gd name="connsiteY34" fmla="*/ 0 h 9255"/>
                <a:gd name="connsiteX35" fmla="*/ 5601 w 8800"/>
                <a:gd name="connsiteY35" fmla="*/ 0 h 9255"/>
                <a:gd name="connsiteX36" fmla="*/ 2801 w 8800"/>
                <a:gd name="connsiteY36" fmla="*/ 145 h 9255"/>
                <a:gd name="connsiteX37" fmla="*/ 2401 w 8800"/>
                <a:gd name="connsiteY37" fmla="*/ 0 h 9255"/>
                <a:gd name="connsiteX38" fmla="*/ 2401 w 8800"/>
                <a:gd name="connsiteY38" fmla="*/ 723 h 9255"/>
                <a:gd name="connsiteX39" fmla="*/ 2401 w 8800"/>
                <a:gd name="connsiteY39" fmla="*/ 867 h 9255"/>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687 h 10000"/>
                <a:gd name="connsiteX6" fmla="*/ 1363 w 10000"/>
                <a:gd name="connsiteY6" fmla="*/ 9530 h 10000"/>
                <a:gd name="connsiteX7" fmla="*/ 5453 w 10000"/>
                <a:gd name="connsiteY7" fmla="*/ 8905 h 10000"/>
                <a:gd name="connsiteX8" fmla="*/ 7274 w 10000"/>
                <a:gd name="connsiteY8" fmla="*/ 9219 h 10000"/>
                <a:gd name="connsiteX9" fmla="*/ 8181 w 10000"/>
                <a:gd name="connsiteY9" fmla="*/ 9687 h 10000"/>
                <a:gd name="connsiteX10" fmla="*/ 8635 w 10000"/>
                <a:gd name="connsiteY10" fmla="*/ 10000 h 10000"/>
                <a:gd name="connsiteX11" fmla="*/ 10000 w 10000"/>
                <a:gd name="connsiteY11" fmla="*/ 9687 h 10000"/>
                <a:gd name="connsiteX12" fmla="*/ 10000 w 10000"/>
                <a:gd name="connsiteY12" fmla="*/ 9219 h 10000"/>
                <a:gd name="connsiteX13" fmla="*/ 8635 w 10000"/>
                <a:gd name="connsiteY13" fmla="*/ 8437 h 10000"/>
                <a:gd name="connsiteX14" fmla="*/ 8635 w 10000"/>
                <a:gd name="connsiteY14" fmla="*/ 7655 h 10000"/>
                <a:gd name="connsiteX15" fmla="*/ 9091 w 10000"/>
                <a:gd name="connsiteY15" fmla="*/ 7655 h 10000"/>
                <a:gd name="connsiteX16" fmla="*/ 8181 w 10000"/>
                <a:gd name="connsiteY16" fmla="*/ 6874 h 10000"/>
                <a:gd name="connsiteX17" fmla="*/ 7727 w 10000"/>
                <a:gd name="connsiteY17" fmla="*/ 6563 h 10000"/>
                <a:gd name="connsiteX18" fmla="*/ 5453 w 10000"/>
                <a:gd name="connsiteY18" fmla="*/ 6405 h 10000"/>
                <a:gd name="connsiteX19" fmla="*/ 3183 w 10000"/>
                <a:gd name="connsiteY19" fmla="*/ 6093 h 10000"/>
                <a:gd name="connsiteX20" fmla="*/ 2274 w 10000"/>
                <a:gd name="connsiteY20" fmla="*/ 5312 h 10000"/>
                <a:gd name="connsiteX21" fmla="*/ 1363 w 10000"/>
                <a:gd name="connsiteY21" fmla="*/ 4062 h 10000"/>
                <a:gd name="connsiteX22" fmla="*/ 2274 w 10000"/>
                <a:gd name="connsiteY22" fmla="*/ 3594 h 10000"/>
                <a:gd name="connsiteX23" fmla="*/ 1819 w 10000"/>
                <a:gd name="connsiteY23" fmla="*/ 2500 h 10000"/>
                <a:gd name="connsiteX24" fmla="*/ 4092 w 10000"/>
                <a:gd name="connsiteY24" fmla="*/ 2500 h 10000"/>
                <a:gd name="connsiteX25" fmla="*/ 5000 w 10000"/>
                <a:gd name="connsiteY25" fmla="*/ 3126 h 10000"/>
                <a:gd name="connsiteX26" fmla="*/ 6817 w 10000"/>
                <a:gd name="connsiteY26" fmla="*/ 3126 h 10000"/>
                <a:gd name="connsiteX27" fmla="*/ 6817 w 10000"/>
                <a:gd name="connsiteY27" fmla="*/ 2657 h 10000"/>
                <a:gd name="connsiteX28" fmla="*/ 7274 w 10000"/>
                <a:gd name="connsiteY28" fmla="*/ 2344 h 10000"/>
                <a:gd name="connsiteX29" fmla="*/ 7727 w 10000"/>
                <a:gd name="connsiteY29" fmla="*/ 2500 h 10000"/>
                <a:gd name="connsiteX30" fmla="*/ 7274 w 10000"/>
                <a:gd name="connsiteY30" fmla="*/ 1562 h 10000"/>
                <a:gd name="connsiteX31" fmla="*/ 8181 w 10000"/>
                <a:gd name="connsiteY31" fmla="*/ 937 h 10000"/>
                <a:gd name="connsiteX32" fmla="*/ 8181 w 10000"/>
                <a:gd name="connsiteY32" fmla="*/ 312 h 10000"/>
                <a:gd name="connsiteX33" fmla="*/ 7274 w 10000"/>
                <a:gd name="connsiteY33" fmla="*/ 0 h 10000"/>
                <a:gd name="connsiteX34" fmla="*/ 6365 w 10000"/>
                <a:gd name="connsiteY34" fmla="*/ 0 h 10000"/>
                <a:gd name="connsiteX35" fmla="*/ 3183 w 10000"/>
                <a:gd name="connsiteY35" fmla="*/ 157 h 10000"/>
                <a:gd name="connsiteX36" fmla="*/ 2728 w 10000"/>
                <a:gd name="connsiteY36" fmla="*/ 0 h 10000"/>
                <a:gd name="connsiteX37" fmla="*/ 2728 w 10000"/>
                <a:gd name="connsiteY37" fmla="*/ 781 h 10000"/>
                <a:gd name="connsiteX38" fmla="*/ 2728 w 10000"/>
                <a:gd name="connsiteY38"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530 h 10000"/>
                <a:gd name="connsiteX6" fmla="*/ 5453 w 10000"/>
                <a:gd name="connsiteY6" fmla="*/ 8905 h 10000"/>
                <a:gd name="connsiteX7" fmla="*/ 7274 w 10000"/>
                <a:gd name="connsiteY7" fmla="*/ 9219 h 10000"/>
                <a:gd name="connsiteX8" fmla="*/ 8181 w 10000"/>
                <a:gd name="connsiteY8" fmla="*/ 9687 h 10000"/>
                <a:gd name="connsiteX9" fmla="*/ 8635 w 10000"/>
                <a:gd name="connsiteY9" fmla="*/ 10000 h 10000"/>
                <a:gd name="connsiteX10" fmla="*/ 10000 w 10000"/>
                <a:gd name="connsiteY10" fmla="*/ 9687 h 10000"/>
                <a:gd name="connsiteX11" fmla="*/ 10000 w 10000"/>
                <a:gd name="connsiteY11" fmla="*/ 9219 h 10000"/>
                <a:gd name="connsiteX12" fmla="*/ 8635 w 10000"/>
                <a:gd name="connsiteY12" fmla="*/ 8437 h 10000"/>
                <a:gd name="connsiteX13" fmla="*/ 8635 w 10000"/>
                <a:gd name="connsiteY13" fmla="*/ 7655 h 10000"/>
                <a:gd name="connsiteX14" fmla="*/ 9091 w 10000"/>
                <a:gd name="connsiteY14" fmla="*/ 7655 h 10000"/>
                <a:gd name="connsiteX15" fmla="*/ 8181 w 10000"/>
                <a:gd name="connsiteY15" fmla="*/ 6874 h 10000"/>
                <a:gd name="connsiteX16" fmla="*/ 7727 w 10000"/>
                <a:gd name="connsiteY16" fmla="*/ 6563 h 10000"/>
                <a:gd name="connsiteX17" fmla="*/ 5453 w 10000"/>
                <a:gd name="connsiteY17" fmla="*/ 6405 h 10000"/>
                <a:gd name="connsiteX18" fmla="*/ 3183 w 10000"/>
                <a:gd name="connsiteY18" fmla="*/ 6093 h 10000"/>
                <a:gd name="connsiteX19" fmla="*/ 2274 w 10000"/>
                <a:gd name="connsiteY19" fmla="*/ 5312 h 10000"/>
                <a:gd name="connsiteX20" fmla="*/ 1363 w 10000"/>
                <a:gd name="connsiteY20" fmla="*/ 4062 h 10000"/>
                <a:gd name="connsiteX21" fmla="*/ 2274 w 10000"/>
                <a:gd name="connsiteY21" fmla="*/ 3594 h 10000"/>
                <a:gd name="connsiteX22" fmla="*/ 1819 w 10000"/>
                <a:gd name="connsiteY22" fmla="*/ 2500 h 10000"/>
                <a:gd name="connsiteX23" fmla="*/ 4092 w 10000"/>
                <a:gd name="connsiteY23" fmla="*/ 2500 h 10000"/>
                <a:gd name="connsiteX24" fmla="*/ 5000 w 10000"/>
                <a:gd name="connsiteY24" fmla="*/ 3126 h 10000"/>
                <a:gd name="connsiteX25" fmla="*/ 6817 w 10000"/>
                <a:gd name="connsiteY25" fmla="*/ 3126 h 10000"/>
                <a:gd name="connsiteX26" fmla="*/ 6817 w 10000"/>
                <a:gd name="connsiteY26" fmla="*/ 2657 h 10000"/>
                <a:gd name="connsiteX27" fmla="*/ 7274 w 10000"/>
                <a:gd name="connsiteY27" fmla="*/ 2344 h 10000"/>
                <a:gd name="connsiteX28" fmla="*/ 7727 w 10000"/>
                <a:gd name="connsiteY28" fmla="*/ 2500 h 10000"/>
                <a:gd name="connsiteX29" fmla="*/ 7274 w 10000"/>
                <a:gd name="connsiteY29" fmla="*/ 1562 h 10000"/>
                <a:gd name="connsiteX30" fmla="*/ 8181 w 10000"/>
                <a:gd name="connsiteY30" fmla="*/ 937 h 10000"/>
                <a:gd name="connsiteX31" fmla="*/ 8181 w 10000"/>
                <a:gd name="connsiteY31" fmla="*/ 312 h 10000"/>
                <a:gd name="connsiteX32" fmla="*/ 7274 w 10000"/>
                <a:gd name="connsiteY32" fmla="*/ 0 h 10000"/>
                <a:gd name="connsiteX33" fmla="*/ 6365 w 10000"/>
                <a:gd name="connsiteY33" fmla="*/ 0 h 10000"/>
                <a:gd name="connsiteX34" fmla="*/ 3183 w 10000"/>
                <a:gd name="connsiteY34" fmla="*/ 157 h 10000"/>
                <a:gd name="connsiteX35" fmla="*/ 2728 w 10000"/>
                <a:gd name="connsiteY35" fmla="*/ 0 h 10000"/>
                <a:gd name="connsiteX36" fmla="*/ 2728 w 10000"/>
                <a:gd name="connsiteY36" fmla="*/ 781 h 10000"/>
                <a:gd name="connsiteX37" fmla="*/ 2728 w 10000"/>
                <a:gd name="connsiteY37"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5453 w 10000"/>
                <a:gd name="connsiteY5" fmla="*/ 8905 h 10000"/>
                <a:gd name="connsiteX6" fmla="*/ 7274 w 10000"/>
                <a:gd name="connsiteY6" fmla="*/ 9219 h 10000"/>
                <a:gd name="connsiteX7" fmla="*/ 8181 w 10000"/>
                <a:gd name="connsiteY7" fmla="*/ 9687 h 10000"/>
                <a:gd name="connsiteX8" fmla="*/ 8635 w 10000"/>
                <a:gd name="connsiteY8" fmla="*/ 10000 h 10000"/>
                <a:gd name="connsiteX9" fmla="*/ 10000 w 10000"/>
                <a:gd name="connsiteY9" fmla="*/ 9687 h 10000"/>
                <a:gd name="connsiteX10" fmla="*/ 10000 w 10000"/>
                <a:gd name="connsiteY10" fmla="*/ 9219 h 10000"/>
                <a:gd name="connsiteX11" fmla="*/ 8635 w 10000"/>
                <a:gd name="connsiteY11" fmla="*/ 8437 h 10000"/>
                <a:gd name="connsiteX12" fmla="*/ 8635 w 10000"/>
                <a:gd name="connsiteY12" fmla="*/ 7655 h 10000"/>
                <a:gd name="connsiteX13" fmla="*/ 9091 w 10000"/>
                <a:gd name="connsiteY13" fmla="*/ 7655 h 10000"/>
                <a:gd name="connsiteX14" fmla="*/ 8181 w 10000"/>
                <a:gd name="connsiteY14" fmla="*/ 6874 h 10000"/>
                <a:gd name="connsiteX15" fmla="*/ 7727 w 10000"/>
                <a:gd name="connsiteY15" fmla="*/ 6563 h 10000"/>
                <a:gd name="connsiteX16" fmla="*/ 5453 w 10000"/>
                <a:gd name="connsiteY16" fmla="*/ 6405 h 10000"/>
                <a:gd name="connsiteX17" fmla="*/ 3183 w 10000"/>
                <a:gd name="connsiteY17" fmla="*/ 6093 h 10000"/>
                <a:gd name="connsiteX18" fmla="*/ 2274 w 10000"/>
                <a:gd name="connsiteY18" fmla="*/ 5312 h 10000"/>
                <a:gd name="connsiteX19" fmla="*/ 1363 w 10000"/>
                <a:gd name="connsiteY19" fmla="*/ 4062 h 10000"/>
                <a:gd name="connsiteX20" fmla="*/ 2274 w 10000"/>
                <a:gd name="connsiteY20" fmla="*/ 3594 h 10000"/>
                <a:gd name="connsiteX21" fmla="*/ 1819 w 10000"/>
                <a:gd name="connsiteY21" fmla="*/ 2500 h 10000"/>
                <a:gd name="connsiteX22" fmla="*/ 4092 w 10000"/>
                <a:gd name="connsiteY22" fmla="*/ 2500 h 10000"/>
                <a:gd name="connsiteX23" fmla="*/ 5000 w 10000"/>
                <a:gd name="connsiteY23" fmla="*/ 3126 h 10000"/>
                <a:gd name="connsiteX24" fmla="*/ 6817 w 10000"/>
                <a:gd name="connsiteY24" fmla="*/ 3126 h 10000"/>
                <a:gd name="connsiteX25" fmla="*/ 6817 w 10000"/>
                <a:gd name="connsiteY25" fmla="*/ 2657 h 10000"/>
                <a:gd name="connsiteX26" fmla="*/ 7274 w 10000"/>
                <a:gd name="connsiteY26" fmla="*/ 2344 h 10000"/>
                <a:gd name="connsiteX27" fmla="*/ 7727 w 10000"/>
                <a:gd name="connsiteY27" fmla="*/ 2500 h 10000"/>
                <a:gd name="connsiteX28" fmla="*/ 7274 w 10000"/>
                <a:gd name="connsiteY28" fmla="*/ 1562 h 10000"/>
                <a:gd name="connsiteX29" fmla="*/ 8181 w 10000"/>
                <a:gd name="connsiteY29" fmla="*/ 937 h 10000"/>
                <a:gd name="connsiteX30" fmla="*/ 8181 w 10000"/>
                <a:gd name="connsiteY30" fmla="*/ 312 h 10000"/>
                <a:gd name="connsiteX31" fmla="*/ 7274 w 10000"/>
                <a:gd name="connsiteY31" fmla="*/ 0 h 10000"/>
                <a:gd name="connsiteX32" fmla="*/ 6365 w 10000"/>
                <a:gd name="connsiteY32" fmla="*/ 0 h 10000"/>
                <a:gd name="connsiteX33" fmla="*/ 3183 w 10000"/>
                <a:gd name="connsiteY33" fmla="*/ 157 h 10000"/>
                <a:gd name="connsiteX34" fmla="*/ 2728 w 10000"/>
                <a:gd name="connsiteY34" fmla="*/ 0 h 10000"/>
                <a:gd name="connsiteX35" fmla="*/ 2728 w 10000"/>
                <a:gd name="connsiteY35" fmla="*/ 781 h 10000"/>
                <a:gd name="connsiteX36" fmla="*/ 2728 w 10000"/>
                <a:gd name="connsiteY36" fmla="*/ 937 h 10000"/>
                <a:gd name="connsiteX0" fmla="*/ 2788 w 10060"/>
                <a:gd name="connsiteY0" fmla="*/ 937 h 10000"/>
                <a:gd name="connsiteX1" fmla="*/ 969 w 10060"/>
                <a:gd name="connsiteY1" fmla="*/ 2031 h 10000"/>
                <a:gd name="connsiteX2" fmla="*/ 60 w 10060"/>
                <a:gd name="connsiteY2" fmla="*/ 3126 h 10000"/>
                <a:gd name="connsiteX3" fmla="*/ 513 w 10060"/>
                <a:gd name="connsiteY3" fmla="*/ 4062 h 10000"/>
                <a:gd name="connsiteX4" fmla="*/ 5513 w 10060"/>
                <a:gd name="connsiteY4" fmla="*/ 8905 h 10000"/>
                <a:gd name="connsiteX5" fmla="*/ 7334 w 10060"/>
                <a:gd name="connsiteY5" fmla="*/ 9219 h 10000"/>
                <a:gd name="connsiteX6" fmla="*/ 8241 w 10060"/>
                <a:gd name="connsiteY6" fmla="*/ 9687 h 10000"/>
                <a:gd name="connsiteX7" fmla="*/ 8695 w 10060"/>
                <a:gd name="connsiteY7" fmla="*/ 10000 h 10000"/>
                <a:gd name="connsiteX8" fmla="*/ 10060 w 10060"/>
                <a:gd name="connsiteY8" fmla="*/ 9687 h 10000"/>
                <a:gd name="connsiteX9" fmla="*/ 10060 w 10060"/>
                <a:gd name="connsiteY9" fmla="*/ 9219 h 10000"/>
                <a:gd name="connsiteX10" fmla="*/ 8695 w 10060"/>
                <a:gd name="connsiteY10" fmla="*/ 8437 h 10000"/>
                <a:gd name="connsiteX11" fmla="*/ 8695 w 10060"/>
                <a:gd name="connsiteY11" fmla="*/ 7655 h 10000"/>
                <a:gd name="connsiteX12" fmla="*/ 9151 w 10060"/>
                <a:gd name="connsiteY12" fmla="*/ 7655 h 10000"/>
                <a:gd name="connsiteX13" fmla="*/ 8241 w 10060"/>
                <a:gd name="connsiteY13" fmla="*/ 6874 h 10000"/>
                <a:gd name="connsiteX14" fmla="*/ 7787 w 10060"/>
                <a:gd name="connsiteY14" fmla="*/ 6563 h 10000"/>
                <a:gd name="connsiteX15" fmla="*/ 5513 w 10060"/>
                <a:gd name="connsiteY15" fmla="*/ 6405 h 10000"/>
                <a:gd name="connsiteX16" fmla="*/ 3243 w 10060"/>
                <a:gd name="connsiteY16" fmla="*/ 6093 h 10000"/>
                <a:gd name="connsiteX17" fmla="*/ 2334 w 10060"/>
                <a:gd name="connsiteY17" fmla="*/ 5312 h 10000"/>
                <a:gd name="connsiteX18" fmla="*/ 1423 w 10060"/>
                <a:gd name="connsiteY18" fmla="*/ 4062 h 10000"/>
                <a:gd name="connsiteX19" fmla="*/ 2334 w 10060"/>
                <a:gd name="connsiteY19" fmla="*/ 3594 h 10000"/>
                <a:gd name="connsiteX20" fmla="*/ 1879 w 10060"/>
                <a:gd name="connsiteY20" fmla="*/ 2500 h 10000"/>
                <a:gd name="connsiteX21" fmla="*/ 4152 w 10060"/>
                <a:gd name="connsiteY21" fmla="*/ 2500 h 10000"/>
                <a:gd name="connsiteX22" fmla="*/ 5060 w 10060"/>
                <a:gd name="connsiteY22" fmla="*/ 3126 h 10000"/>
                <a:gd name="connsiteX23" fmla="*/ 6877 w 10060"/>
                <a:gd name="connsiteY23" fmla="*/ 3126 h 10000"/>
                <a:gd name="connsiteX24" fmla="*/ 6877 w 10060"/>
                <a:gd name="connsiteY24" fmla="*/ 2657 h 10000"/>
                <a:gd name="connsiteX25" fmla="*/ 7334 w 10060"/>
                <a:gd name="connsiteY25" fmla="*/ 2344 h 10000"/>
                <a:gd name="connsiteX26" fmla="*/ 7787 w 10060"/>
                <a:gd name="connsiteY26" fmla="*/ 2500 h 10000"/>
                <a:gd name="connsiteX27" fmla="*/ 7334 w 10060"/>
                <a:gd name="connsiteY27" fmla="*/ 1562 h 10000"/>
                <a:gd name="connsiteX28" fmla="*/ 8241 w 10060"/>
                <a:gd name="connsiteY28" fmla="*/ 937 h 10000"/>
                <a:gd name="connsiteX29" fmla="*/ 8241 w 10060"/>
                <a:gd name="connsiteY29" fmla="*/ 312 h 10000"/>
                <a:gd name="connsiteX30" fmla="*/ 7334 w 10060"/>
                <a:gd name="connsiteY30" fmla="*/ 0 h 10000"/>
                <a:gd name="connsiteX31" fmla="*/ 6425 w 10060"/>
                <a:gd name="connsiteY31" fmla="*/ 0 h 10000"/>
                <a:gd name="connsiteX32" fmla="*/ 3243 w 10060"/>
                <a:gd name="connsiteY32" fmla="*/ 157 h 10000"/>
                <a:gd name="connsiteX33" fmla="*/ 2788 w 10060"/>
                <a:gd name="connsiteY33" fmla="*/ 0 h 10000"/>
                <a:gd name="connsiteX34" fmla="*/ 2788 w 10060"/>
                <a:gd name="connsiteY34" fmla="*/ 781 h 10000"/>
                <a:gd name="connsiteX35" fmla="*/ 2788 w 10060"/>
                <a:gd name="connsiteY35" fmla="*/ 937 h 10000"/>
                <a:gd name="connsiteX0" fmla="*/ 2915 w 10187"/>
                <a:gd name="connsiteY0" fmla="*/ 937 h 10000"/>
                <a:gd name="connsiteX1" fmla="*/ 1096 w 10187"/>
                <a:gd name="connsiteY1" fmla="*/ 2031 h 10000"/>
                <a:gd name="connsiteX2" fmla="*/ 187 w 10187"/>
                <a:gd name="connsiteY2" fmla="*/ 3126 h 10000"/>
                <a:gd name="connsiteX3" fmla="*/ 640 w 10187"/>
                <a:gd name="connsiteY3" fmla="*/ 4062 h 10000"/>
                <a:gd name="connsiteX4" fmla="*/ 7461 w 10187"/>
                <a:gd name="connsiteY4" fmla="*/ 9219 h 10000"/>
                <a:gd name="connsiteX5" fmla="*/ 8368 w 10187"/>
                <a:gd name="connsiteY5" fmla="*/ 9687 h 10000"/>
                <a:gd name="connsiteX6" fmla="*/ 8822 w 10187"/>
                <a:gd name="connsiteY6" fmla="*/ 10000 h 10000"/>
                <a:gd name="connsiteX7" fmla="*/ 10187 w 10187"/>
                <a:gd name="connsiteY7" fmla="*/ 9687 h 10000"/>
                <a:gd name="connsiteX8" fmla="*/ 10187 w 10187"/>
                <a:gd name="connsiteY8" fmla="*/ 9219 h 10000"/>
                <a:gd name="connsiteX9" fmla="*/ 8822 w 10187"/>
                <a:gd name="connsiteY9" fmla="*/ 8437 h 10000"/>
                <a:gd name="connsiteX10" fmla="*/ 8822 w 10187"/>
                <a:gd name="connsiteY10" fmla="*/ 7655 h 10000"/>
                <a:gd name="connsiteX11" fmla="*/ 9278 w 10187"/>
                <a:gd name="connsiteY11" fmla="*/ 7655 h 10000"/>
                <a:gd name="connsiteX12" fmla="*/ 8368 w 10187"/>
                <a:gd name="connsiteY12" fmla="*/ 6874 h 10000"/>
                <a:gd name="connsiteX13" fmla="*/ 7914 w 10187"/>
                <a:gd name="connsiteY13" fmla="*/ 6563 h 10000"/>
                <a:gd name="connsiteX14" fmla="*/ 5640 w 10187"/>
                <a:gd name="connsiteY14" fmla="*/ 6405 h 10000"/>
                <a:gd name="connsiteX15" fmla="*/ 3370 w 10187"/>
                <a:gd name="connsiteY15" fmla="*/ 6093 h 10000"/>
                <a:gd name="connsiteX16" fmla="*/ 2461 w 10187"/>
                <a:gd name="connsiteY16" fmla="*/ 5312 h 10000"/>
                <a:gd name="connsiteX17" fmla="*/ 1550 w 10187"/>
                <a:gd name="connsiteY17" fmla="*/ 4062 h 10000"/>
                <a:gd name="connsiteX18" fmla="*/ 2461 w 10187"/>
                <a:gd name="connsiteY18" fmla="*/ 3594 h 10000"/>
                <a:gd name="connsiteX19" fmla="*/ 2006 w 10187"/>
                <a:gd name="connsiteY19" fmla="*/ 2500 h 10000"/>
                <a:gd name="connsiteX20" fmla="*/ 4279 w 10187"/>
                <a:gd name="connsiteY20" fmla="*/ 2500 h 10000"/>
                <a:gd name="connsiteX21" fmla="*/ 5187 w 10187"/>
                <a:gd name="connsiteY21" fmla="*/ 3126 h 10000"/>
                <a:gd name="connsiteX22" fmla="*/ 7004 w 10187"/>
                <a:gd name="connsiteY22" fmla="*/ 3126 h 10000"/>
                <a:gd name="connsiteX23" fmla="*/ 7004 w 10187"/>
                <a:gd name="connsiteY23" fmla="*/ 2657 h 10000"/>
                <a:gd name="connsiteX24" fmla="*/ 7461 w 10187"/>
                <a:gd name="connsiteY24" fmla="*/ 2344 h 10000"/>
                <a:gd name="connsiteX25" fmla="*/ 7914 w 10187"/>
                <a:gd name="connsiteY25" fmla="*/ 2500 h 10000"/>
                <a:gd name="connsiteX26" fmla="*/ 7461 w 10187"/>
                <a:gd name="connsiteY26" fmla="*/ 1562 h 10000"/>
                <a:gd name="connsiteX27" fmla="*/ 8368 w 10187"/>
                <a:gd name="connsiteY27" fmla="*/ 937 h 10000"/>
                <a:gd name="connsiteX28" fmla="*/ 8368 w 10187"/>
                <a:gd name="connsiteY28" fmla="*/ 312 h 10000"/>
                <a:gd name="connsiteX29" fmla="*/ 7461 w 10187"/>
                <a:gd name="connsiteY29" fmla="*/ 0 h 10000"/>
                <a:gd name="connsiteX30" fmla="*/ 6552 w 10187"/>
                <a:gd name="connsiteY30" fmla="*/ 0 h 10000"/>
                <a:gd name="connsiteX31" fmla="*/ 3370 w 10187"/>
                <a:gd name="connsiteY31" fmla="*/ 157 h 10000"/>
                <a:gd name="connsiteX32" fmla="*/ 2915 w 10187"/>
                <a:gd name="connsiteY32" fmla="*/ 0 h 10000"/>
                <a:gd name="connsiteX33" fmla="*/ 2915 w 10187"/>
                <a:gd name="connsiteY33" fmla="*/ 781 h 10000"/>
                <a:gd name="connsiteX34" fmla="*/ 2915 w 10187"/>
                <a:gd name="connsiteY34" fmla="*/ 937 h 10000"/>
                <a:gd name="connsiteX0" fmla="*/ 2980 w 10252"/>
                <a:gd name="connsiteY0" fmla="*/ 937 h 10000"/>
                <a:gd name="connsiteX1" fmla="*/ 1161 w 10252"/>
                <a:gd name="connsiteY1" fmla="*/ 2031 h 10000"/>
                <a:gd name="connsiteX2" fmla="*/ 252 w 10252"/>
                <a:gd name="connsiteY2" fmla="*/ 3126 h 10000"/>
                <a:gd name="connsiteX3" fmla="*/ 705 w 10252"/>
                <a:gd name="connsiteY3" fmla="*/ 4062 h 10000"/>
                <a:gd name="connsiteX4" fmla="*/ 8433 w 10252"/>
                <a:gd name="connsiteY4" fmla="*/ 9687 h 10000"/>
                <a:gd name="connsiteX5" fmla="*/ 8887 w 10252"/>
                <a:gd name="connsiteY5" fmla="*/ 10000 h 10000"/>
                <a:gd name="connsiteX6" fmla="*/ 10252 w 10252"/>
                <a:gd name="connsiteY6" fmla="*/ 9687 h 10000"/>
                <a:gd name="connsiteX7" fmla="*/ 10252 w 10252"/>
                <a:gd name="connsiteY7" fmla="*/ 9219 h 10000"/>
                <a:gd name="connsiteX8" fmla="*/ 8887 w 10252"/>
                <a:gd name="connsiteY8" fmla="*/ 8437 h 10000"/>
                <a:gd name="connsiteX9" fmla="*/ 8887 w 10252"/>
                <a:gd name="connsiteY9" fmla="*/ 7655 h 10000"/>
                <a:gd name="connsiteX10" fmla="*/ 9343 w 10252"/>
                <a:gd name="connsiteY10" fmla="*/ 7655 h 10000"/>
                <a:gd name="connsiteX11" fmla="*/ 8433 w 10252"/>
                <a:gd name="connsiteY11" fmla="*/ 6874 h 10000"/>
                <a:gd name="connsiteX12" fmla="*/ 7979 w 10252"/>
                <a:gd name="connsiteY12" fmla="*/ 6563 h 10000"/>
                <a:gd name="connsiteX13" fmla="*/ 5705 w 10252"/>
                <a:gd name="connsiteY13" fmla="*/ 6405 h 10000"/>
                <a:gd name="connsiteX14" fmla="*/ 3435 w 10252"/>
                <a:gd name="connsiteY14" fmla="*/ 6093 h 10000"/>
                <a:gd name="connsiteX15" fmla="*/ 2526 w 10252"/>
                <a:gd name="connsiteY15" fmla="*/ 5312 h 10000"/>
                <a:gd name="connsiteX16" fmla="*/ 1615 w 10252"/>
                <a:gd name="connsiteY16" fmla="*/ 4062 h 10000"/>
                <a:gd name="connsiteX17" fmla="*/ 2526 w 10252"/>
                <a:gd name="connsiteY17" fmla="*/ 3594 h 10000"/>
                <a:gd name="connsiteX18" fmla="*/ 2071 w 10252"/>
                <a:gd name="connsiteY18" fmla="*/ 2500 h 10000"/>
                <a:gd name="connsiteX19" fmla="*/ 4344 w 10252"/>
                <a:gd name="connsiteY19" fmla="*/ 2500 h 10000"/>
                <a:gd name="connsiteX20" fmla="*/ 5252 w 10252"/>
                <a:gd name="connsiteY20" fmla="*/ 3126 h 10000"/>
                <a:gd name="connsiteX21" fmla="*/ 7069 w 10252"/>
                <a:gd name="connsiteY21" fmla="*/ 3126 h 10000"/>
                <a:gd name="connsiteX22" fmla="*/ 7069 w 10252"/>
                <a:gd name="connsiteY22" fmla="*/ 2657 h 10000"/>
                <a:gd name="connsiteX23" fmla="*/ 7526 w 10252"/>
                <a:gd name="connsiteY23" fmla="*/ 2344 h 10000"/>
                <a:gd name="connsiteX24" fmla="*/ 7979 w 10252"/>
                <a:gd name="connsiteY24" fmla="*/ 2500 h 10000"/>
                <a:gd name="connsiteX25" fmla="*/ 7526 w 10252"/>
                <a:gd name="connsiteY25" fmla="*/ 1562 h 10000"/>
                <a:gd name="connsiteX26" fmla="*/ 8433 w 10252"/>
                <a:gd name="connsiteY26" fmla="*/ 937 h 10000"/>
                <a:gd name="connsiteX27" fmla="*/ 8433 w 10252"/>
                <a:gd name="connsiteY27" fmla="*/ 312 h 10000"/>
                <a:gd name="connsiteX28" fmla="*/ 7526 w 10252"/>
                <a:gd name="connsiteY28" fmla="*/ 0 h 10000"/>
                <a:gd name="connsiteX29" fmla="*/ 6617 w 10252"/>
                <a:gd name="connsiteY29" fmla="*/ 0 h 10000"/>
                <a:gd name="connsiteX30" fmla="*/ 3435 w 10252"/>
                <a:gd name="connsiteY30" fmla="*/ 157 h 10000"/>
                <a:gd name="connsiteX31" fmla="*/ 2980 w 10252"/>
                <a:gd name="connsiteY31" fmla="*/ 0 h 10000"/>
                <a:gd name="connsiteX32" fmla="*/ 2980 w 10252"/>
                <a:gd name="connsiteY32" fmla="*/ 781 h 10000"/>
                <a:gd name="connsiteX33" fmla="*/ 2980 w 10252"/>
                <a:gd name="connsiteY33" fmla="*/ 937 h 10000"/>
                <a:gd name="connsiteX0" fmla="*/ 3012 w 10284"/>
                <a:gd name="connsiteY0" fmla="*/ 937 h 10000"/>
                <a:gd name="connsiteX1" fmla="*/ 1193 w 10284"/>
                <a:gd name="connsiteY1" fmla="*/ 2031 h 10000"/>
                <a:gd name="connsiteX2" fmla="*/ 284 w 10284"/>
                <a:gd name="connsiteY2" fmla="*/ 3126 h 10000"/>
                <a:gd name="connsiteX3" fmla="*/ 737 w 10284"/>
                <a:gd name="connsiteY3" fmla="*/ 4062 h 10000"/>
                <a:gd name="connsiteX4" fmla="*/ 8919 w 10284"/>
                <a:gd name="connsiteY4" fmla="*/ 10000 h 10000"/>
                <a:gd name="connsiteX5" fmla="*/ 10284 w 10284"/>
                <a:gd name="connsiteY5" fmla="*/ 9687 h 10000"/>
                <a:gd name="connsiteX6" fmla="*/ 10284 w 10284"/>
                <a:gd name="connsiteY6" fmla="*/ 9219 h 10000"/>
                <a:gd name="connsiteX7" fmla="*/ 8919 w 10284"/>
                <a:gd name="connsiteY7" fmla="*/ 8437 h 10000"/>
                <a:gd name="connsiteX8" fmla="*/ 8919 w 10284"/>
                <a:gd name="connsiteY8" fmla="*/ 7655 h 10000"/>
                <a:gd name="connsiteX9" fmla="*/ 9375 w 10284"/>
                <a:gd name="connsiteY9" fmla="*/ 7655 h 10000"/>
                <a:gd name="connsiteX10" fmla="*/ 8465 w 10284"/>
                <a:gd name="connsiteY10" fmla="*/ 6874 h 10000"/>
                <a:gd name="connsiteX11" fmla="*/ 8011 w 10284"/>
                <a:gd name="connsiteY11" fmla="*/ 6563 h 10000"/>
                <a:gd name="connsiteX12" fmla="*/ 5737 w 10284"/>
                <a:gd name="connsiteY12" fmla="*/ 6405 h 10000"/>
                <a:gd name="connsiteX13" fmla="*/ 3467 w 10284"/>
                <a:gd name="connsiteY13" fmla="*/ 6093 h 10000"/>
                <a:gd name="connsiteX14" fmla="*/ 2558 w 10284"/>
                <a:gd name="connsiteY14" fmla="*/ 5312 h 10000"/>
                <a:gd name="connsiteX15" fmla="*/ 1647 w 10284"/>
                <a:gd name="connsiteY15" fmla="*/ 4062 h 10000"/>
                <a:gd name="connsiteX16" fmla="*/ 2558 w 10284"/>
                <a:gd name="connsiteY16" fmla="*/ 3594 h 10000"/>
                <a:gd name="connsiteX17" fmla="*/ 2103 w 10284"/>
                <a:gd name="connsiteY17" fmla="*/ 2500 h 10000"/>
                <a:gd name="connsiteX18" fmla="*/ 4376 w 10284"/>
                <a:gd name="connsiteY18" fmla="*/ 2500 h 10000"/>
                <a:gd name="connsiteX19" fmla="*/ 5284 w 10284"/>
                <a:gd name="connsiteY19" fmla="*/ 3126 h 10000"/>
                <a:gd name="connsiteX20" fmla="*/ 7101 w 10284"/>
                <a:gd name="connsiteY20" fmla="*/ 3126 h 10000"/>
                <a:gd name="connsiteX21" fmla="*/ 7101 w 10284"/>
                <a:gd name="connsiteY21" fmla="*/ 2657 h 10000"/>
                <a:gd name="connsiteX22" fmla="*/ 7558 w 10284"/>
                <a:gd name="connsiteY22" fmla="*/ 2344 h 10000"/>
                <a:gd name="connsiteX23" fmla="*/ 8011 w 10284"/>
                <a:gd name="connsiteY23" fmla="*/ 2500 h 10000"/>
                <a:gd name="connsiteX24" fmla="*/ 7558 w 10284"/>
                <a:gd name="connsiteY24" fmla="*/ 1562 h 10000"/>
                <a:gd name="connsiteX25" fmla="*/ 8465 w 10284"/>
                <a:gd name="connsiteY25" fmla="*/ 937 h 10000"/>
                <a:gd name="connsiteX26" fmla="*/ 8465 w 10284"/>
                <a:gd name="connsiteY26" fmla="*/ 312 h 10000"/>
                <a:gd name="connsiteX27" fmla="*/ 7558 w 10284"/>
                <a:gd name="connsiteY27" fmla="*/ 0 h 10000"/>
                <a:gd name="connsiteX28" fmla="*/ 6649 w 10284"/>
                <a:gd name="connsiteY28" fmla="*/ 0 h 10000"/>
                <a:gd name="connsiteX29" fmla="*/ 3467 w 10284"/>
                <a:gd name="connsiteY29" fmla="*/ 157 h 10000"/>
                <a:gd name="connsiteX30" fmla="*/ 3012 w 10284"/>
                <a:gd name="connsiteY30" fmla="*/ 0 h 10000"/>
                <a:gd name="connsiteX31" fmla="*/ 3012 w 10284"/>
                <a:gd name="connsiteY31" fmla="*/ 781 h 10000"/>
                <a:gd name="connsiteX32" fmla="*/ 3012 w 10284"/>
                <a:gd name="connsiteY32" fmla="*/ 937 h 10000"/>
                <a:gd name="connsiteX0" fmla="*/ 3111 w 10383"/>
                <a:gd name="connsiteY0" fmla="*/ 937 h 9687"/>
                <a:gd name="connsiteX1" fmla="*/ 1292 w 10383"/>
                <a:gd name="connsiteY1" fmla="*/ 2031 h 9687"/>
                <a:gd name="connsiteX2" fmla="*/ 383 w 10383"/>
                <a:gd name="connsiteY2" fmla="*/ 3126 h 9687"/>
                <a:gd name="connsiteX3" fmla="*/ 836 w 10383"/>
                <a:gd name="connsiteY3" fmla="*/ 4062 h 9687"/>
                <a:gd name="connsiteX4" fmla="*/ 10383 w 10383"/>
                <a:gd name="connsiteY4" fmla="*/ 9687 h 9687"/>
                <a:gd name="connsiteX5" fmla="*/ 10383 w 10383"/>
                <a:gd name="connsiteY5" fmla="*/ 9219 h 9687"/>
                <a:gd name="connsiteX6" fmla="*/ 9018 w 10383"/>
                <a:gd name="connsiteY6" fmla="*/ 8437 h 9687"/>
                <a:gd name="connsiteX7" fmla="*/ 9018 w 10383"/>
                <a:gd name="connsiteY7" fmla="*/ 7655 h 9687"/>
                <a:gd name="connsiteX8" fmla="*/ 9474 w 10383"/>
                <a:gd name="connsiteY8" fmla="*/ 7655 h 9687"/>
                <a:gd name="connsiteX9" fmla="*/ 8564 w 10383"/>
                <a:gd name="connsiteY9" fmla="*/ 6874 h 9687"/>
                <a:gd name="connsiteX10" fmla="*/ 8110 w 10383"/>
                <a:gd name="connsiteY10" fmla="*/ 6563 h 9687"/>
                <a:gd name="connsiteX11" fmla="*/ 5836 w 10383"/>
                <a:gd name="connsiteY11" fmla="*/ 6405 h 9687"/>
                <a:gd name="connsiteX12" fmla="*/ 3566 w 10383"/>
                <a:gd name="connsiteY12" fmla="*/ 6093 h 9687"/>
                <a:gd name="connsiteX13" fmla="*/ 2657 w 10383"/>
                <a:gd name="connsiteY13" fmla="*/ 5312 h 9687"/>
                <a:gd name="connsiteX14" fmla="*/ 1746 w 10383"/>
                <a:gd name="connsiteY14" fmla="*/ 4062 h 9687"/>
                <a:gd name="connsiteX15" fmla="*/ 2657 w 10383"/>
                <a:gd name="connsiteY15" fmla="*/ 3594 h 9687"/>
                <a:gd name="connsiteX16" fmla="*/ 2202 w 10383"/>
                <a:gd name="connsiteY16" fmla="*/ 2500 h 9687"/>
                <a:gd name="connsiteX17" fmla="*/ 4475 w 10383"/>
                <a:gd name="connsiteY17" fmla="*/ 2500 h 9687"/>
                <a:gd name="connsiteX18" fmla="*/ 5383 w 10383"/>
                <a:gd name="connsiteY18" fmla="*/ 3126 h 9687"/>
                <a:gd name="connsiteX19" fmla="*/ 7200 w 10383"/>
                <a:gd name="connsiteY19" fmla="*/ 3126 h 9687"/>
                <a:gd name="connsiteX20" fmla="*/ 7200 w 10383"/>
                <a:gd name="connsiteY20" fmla="*/ 2657 h 9687"/>
                <a:gd name="connsiteX21" fmla="*/ 7657 w 10383"/>
                <a:gd name="connsiteY21" fmla="*/ 2344 h 9687"/>
                <a:gd name="connsiteX22" fmla="*/ 8110 w 10383"/>
                <a:gd name="connsiteY22" fmla="*/ 2500 h 9687"/>
                <a:gd name="connsiteX23" fmla="*/ 7657 w 10383"/>
                <a:gd name="connsiteY23" fmla="*/ 1562 h 9687"/>
                <a:gd name="connsiteX24" fmla="*/ 8564 w 10383"/>
                <a:gd name="connsiteY24" fmla="*/ 937 h 9687"/>
                <a:gd name="connsiteX25" fmla="*/ 8564 w 10383"/>
                <a:gd name="connsiteY25" fmla="*/ 312 h 9687"/>
                <a:gd name="connsiteX26" fmla="*/ 7657 w 10383"/>
                <a:gd name="connsiteY26" fmla="*/ 0 h 9687"/>
                <a:gd name="connsiteX27" fmla="*/ 6748 w 10383"/>
                <a:gd name="connsiteY27" fmla="*/ 0 h 9687"/>
                <a:gd name="connsiteX28" fmla="*/ 3566 w 10383"/>
                <a:gd name="connsiteY28" fmla="*/ 157 h 9687"/>
                <a:gd name="connsiteX29" fmla="*/ 3111 w 10383"/>
                <a:gd name="connsiteY29" fmla="*/ 0 h 9687"/>
                <a:gd name="connsiteX30" fmla="*/ 3111 w 10383"/>
                <a:gd name="connsiteY30" fmla="*/ 781 h 9687"/>
                <a:gd name="connsiteX31" fmla="*/ 3111 w 10383"/>
                <a:gd name="connsiteY31" fmla="*/ 937 h 9687"/>
                <a:gd name="connsiteX0" fmla="*/ 2996 w 10414"/>
                <a:gd name="connsiteY0" fmla="*/ 967 h 9749"/>
                <a:gd name="connsiteX1" fmla="*/ 1244 w 10414"/>
                <a:gd name="connsiteY1" fmla="*/ 2097 h 9749"/>
                <a:gd name="connsiteX2" fmla="*/ 369 w 10414"/>
                <a:gd name="connsiteY2" fmla="*/ 3227 h 9749"/>
                <a:gd name="connsiteX3" fmla="*/ 805 w 10414"/>
                <a:gd name="connsiteY3" fmla="*/ 4193 h 9749"/>
                <a:gd name="connsiteX4" fmla="*/ 10000 w 10414"/>
                <a:gd name="connsiteY4" fmla="*/ 9517 h 9749"/>
                <a:gd name="connsiteX5" fmla="*/ 8685 w 10414"/>
                <a:gd name="connsiteY5" fmla="*/ 8710 h 9749"/>
                <a:gd name="connsiteX6" fmla="*/ 8685 w 10414"/>
                <a:gd name="connsiteY6" fmla="*/ 7902 h 9749"/>
                <a:gd name="connsiteX7" fmla="*/ 9125 w 10414"/>
                <a:gd name="connsiteY7" fmla="*/ 7902 h 9749"/>
                <a:gd name="connsiteX8" fmla="*/ 8248 w 10414"/>
                <a:gd name="connsiteY8" fmla="*/ 7096 h 9749"/>
                <a:gd name="connsiteX9" fmla="*/ 7811 w 10414"/>
                <a:gd name="connsiteY9" fmla="*/ 6775 h 9749"/>
                <a:gd name="connsiteX10" fmla="*/ 5621 w 10414"/>
                <a:gd name="connsiteY10" fmla="*/ 6612 h 9749"/>
                <a:gd name="connsiteX11" fmla="*/ 3434 w 10414"/>
                <a:gd name="connsiteY11" fmla="*/ 6290 h 9749"/>
                <a:gd name="connsiteX12" fmla="*/ 2559 w 10414"/>
                <a:gd name="connsiteY12" fmla="*/ 5484 h 9749"/>
                <a:gd name="connsiteX13" fmla="*/ 1682 w 10414"/>
                <a:gd name="connsiteY13" fmla="*/ 4193 h 9749"/>
                <a:gd name="connsiteX14" fmla="*/ 2559 w 10414"/>
                <a:gd name="connsiteY14" fmla="*/ 3710 h 9749"/>
                <a:gd name="connsiteX15" fmla="*/ 2121 w 10414"/>
                <a:gd name="connsiteY15" fmla="*/ 2581 h 9749"/>
                <a:gd name="connsiteX16" fmla="*/ 4310 w 10414"/>
                <a:gd name="connsiteY16" fmla="*/ 2581 h 9749"/>
                <a:gd name="connsiteX17" fmla="*/ 5184 w 10414"/>
                <a:gd name="connsiteY17" fmla="*/ 3227 h 9749"/>
                <a:gd name="connsiteX18" fmla="*/ 6934 w 10414"/>
                <a:gd name="connsiteY18" fmla="*/ 3227 h 9749"/>
                <a:gd name="connsiteX19" fmla="*/ 6934 w 10414"/>
                <a:gd name="connsiteY19" fmla="*/ 2743 h 9749"/>
                <a:gd name="connsiteX20" fmla="*/ 7375 w 10414"/>
                <a:gd name="connsiteY20" fmla="*/ 2420 h 9749"/>
                <a:gd name="connsiteX21" fmla="*/ 7811 w 10414"/>
                <a:gd name="connsiteY21" fmla="*/ 2581 h 9749"/>
                <a:gd name="connsiteX22" fmla="*/ 7375 w 10414"/>
                <a:gd name="connsiteY22" fmla="*/ 1612 h 9749"/>
                <a:gd name="connsiteX23" fmla="*/ 8248 w 10414"/>
                <a:gd name="connsiteY23" fmla="*/ 967 h 9749"/>
                <a:gd name="connsiteX24" fmla="*/ 8248 w 10414"/>
                <a:gd name="connsiteY24" fmla="*/ 322 h 9749"/>
                <a:gd name="connsiteX25" fmla="*/ 7375 w 10414"/>
                <a:gd name="connsiteY25" fmla="*/ 0 h 9749"/>
                <a:gd name="connsiteX26" fmla="*/ 6499 w 10414"/>
                <a:gd name="connsiteY26" fmla="*/ 0 h 9749"/>
                <a:gd name="connsiteX27" fmla="*/ 3434 w 10414"/>
                <a:gd name="connsiteY27" fmla="*/ 162 h 9749"/>
                <a:gd name="connsiteX28" fmla="*/ 2996 w 10414"/>
                <a:gd name="connsiteY28" fmla="*/ 0 h 9749"/>
                <a:gd name="connsiteX29" fmla="*/ 2996 w 10414"/>
                <a:gd name="connsiteY29" fmla="*/ 806 h 9749"/>
                <a:gd name="connsiteX30" fmla="*/ 2996 w 10414"/>
                <a:gd name="connsiteY30" fmla="*/ 967 h 9749"/>
                <a:gd name="connsiteX0" fmla="*/ 2787 w 8810"/>
                <a:gd name="connsiteY0" fmla="*/ 992 h 9117"/>
                <a:gd name="connsiteX1" fmla="*/ 1105 w 8810"/>
                <a:gd name="connsiteY1" fmla="*/ 2151 h 9117"/>
                <a:gd name="connsiteX2" fmla="*/ 264 w 8810"/>
                <a:gd name="connsiteY2" fmla="*/ 3310 h 9117"/>
                <a:gd name="connsiteX3" fmla="*/ 683 w 8810"/>
                <a:gd name="connsiteY3" fmla="*/ 4301 h 9117"/>
                <a:gd name="connsiteX4" fmla="*/ 8250 w 8810"/>
                <a:gd name="connsiteY4" fmla="*/ 8934 h 9117"/>
                <a:gd name="connsiteX5" fmla="*/ 8250 w 8810"/>
                <a:gd name="connsiteY5" fmla="*/ 8105 h 9117"/>
                <a:gd name="connsiteX6" fmla="*/ 8672 w 8810"/>
                <a:gd name="connsiteY6" fmla="*/ 8105 h 9117"/>
                <a:gd name="connsiteX7" fmla="*/ 7830 w 8810"/>
                <a:gd name="connsiteY7" fmla="*/ 7279 h 9117"/>
                <a:gd name="connsiteX8" fmla="*/ 7410 w 8810"/>
                <a:gd name="connsiteY8" fmla="*/ 6949 h 9117"/>
                <a:gd name="connsiteX9" fmla="*/ 5308 w 8810"/>
                <a:gd name="connsiteY9" fmla="*/ 6782 h 9117"/>
                <a:gd name="connsiteX10" fmla="*/ 3207 w 8810"/>
                <a:gd name="connsiteY10" fmla="*/ 6452 h 9117"/>
                <a:gd name="connsiteX11" fmla="*/ 2367 w 8810"/>
                <a:gd name="connsiteY11" fmla="*/ 5625 h 9117"/>
                <a:gd name="connsiteX12" fmla="*/ 1525 w 8810"/>
                <a:gd name="connsiteY12" fmla="*/ 4301 h 9117"/>
                <a:gd name="connsiteX13" fmla="*/ 2367 w 8810"/>
                <a:gd name="connsiteY13" fmla="*/ 3806 h 9117"/>
                <a:gd name="connsiteX14" fmla="*/ 1947 w 8810"/>
                <a:gd name="connsiteY14" fmla="*/ 2647 h 9117"/>
                <a:gd name="connsiteX15" fmla="*/ 4049 w 8810"/>
                <a:gd name="connsiteY15" fmla="*/ 2647 h 9117"/>
                <a:gd name="connsiteX16" fmla="*/ 4888 w 8810"/>
                <a:gd name="connsiteY16" fmla="*/ 3310 h 9117"/>
                <a:gd name="connsiteX17" fmla="*/ 6568 w 8810"/>
                <a:gd name="connsiteY17" fmla="*/ 3310 h 9117"/>
                <a:gd name="connsiteX18" fmla="*/ 6568 w 8810"/>
                <a:gd name="connsiteY18" fmla="*/ 2814 h 9117"/>
                <a:gd name="connsiteX19" fmla="*/ 6992 w 8810"/>
                <a:gd name="connsiteY19" fmla="*/ 2482 h 9117"/>
                <a:gd name="connsiteX20" fmla="*/ 7410 w 8810"/>
                <a:gd name="connsiteY20" fmla="*/ 2647 h 9117"/>
                <a:gd name="connsiteX21" fmla="*/ 6992 w 8810"/>
                <a:gd name="connsiteY21" fmla="*/ 1654 h 9117"/>
                <a:gd name="connsiteX22" fmla="*/ 7830 w 8810"/>
                <a:gd name="connsiteY22" fmla="*/ 992 h 9117"/>
                <a:gd name="connsiteX23" fmla="*/ 7830 w 8810"/>
                <a:gd name="connsiteY23" fmla="*/ 330 h 9117"/>
                <a:gd name="connsiteX24" fmla="*/ 6992 w 8810"/>
                <a:gd name="connsiteY24" fmla="*/ 0 h 9117"/>
                <a:gd name="connsiteX25" fmla="*/ 6151 w 8810"/>
                <a:gd name="connsiteY25" fmla="*/ 0 h 9117"/>
                <a:gd name="connsiteX26" fmla="*/ 3207 w 8810"/>
                <a:gd name="connsiteY26" fmla="*/ 166 h 9117"/>
                <a:gd name="connsiteX27" fmla="*/ 2787 w 8810"/>
                <a:gd name="connsiteY27" fmla="*/ 0 h 9117"/>
                <a:gd name="connsiteX28" fmla="*/ 2787 w 8810"/>
                <a:gd name="connsiteY28" fmla="*/ 827 h 9117"/>
                <a:gd name="connsiteX29" fmla="*/ 2787 w 8810"/>
                <a:gd name="connsiteY29" fmla="*/ 992 h 9117"/>
                <a:gd name="connsiteX0" fmla="*/ 3163 w 9843"/>
                <a:gd name="connsiteY0" fmla="*/ 1088 h 8890"/>
                <a:gd name="connsiteX1" fmla="*/ 1254 w 9843"/>
                <a:gd name="connsiteY1" fmla="*/ 2359 h 8890"/>
                <a:gd name="connsiteX2" fmla="*/ 300 w 9843"/>
                <a:gd name="connsiteY2" fmla="*/ 3631 h 8890"/>
                <a:gd name="connsiteX3" fmla="*/ 775 w 9843"/>
                <a:gd name="connsiteY3" fmla="*/ 4718 h 8890"/>
                <a:gd name="connsiteX4" fmla="*/ 9364 w 9843"/>
                <a:gd name="connsiteY4" fmla="*/ 8890 h 8890"/>
                <a:gd name="connsiteX5" fmla="*/ 9843 w 9843"/>
                <a:gd name="connsiteY5" fmla="*/ 8890 h 8890"/>
                <a:gd name="connsiteX6" fmla="*/ 8888 w 9843"/>
                <a:gd name="connsiteY6" fmla="*/ 7984 h 8890"/>
                <a:gd name="connsiteX7" fmla="*/ 8411 w 9843"/>
                <a:gd name="connsiteY7" fmla="*/ 7622 h 8890"/>
                <a:gd name="connsiteX8" fmla="*/ 6025 w 9843"/>
                <a:gd name="connsiteY8" fmla="*/ 7439 h 8890"/>
                <a:gd name="connsiteX9" fmla="*/ 3640 w 9843"/>
                <a:gd name="connsiteY9" fmla="*/ 7077 h 8890"/>
                <a:gd name="connsiteX10" fmla="*/ 2687 w 9843"/>
                <a:gd name="connsiteY10" fmla="*/ 6170 h 8890"/>
                <a:gd name="connsiteX11" fmla="*/ 1731 w 9843"/>
                <a:gd name="connsiteY11" fmla="*/ 4718 h 8890"/>
                <a:gd name="connsiteX12" fmla="*/ 2687 w 9843"/>
                <a:gd name="connsiteY12" fmla="*/ 4175 h 8890"/>
                <a:gd name="connsiteX13" fmla="*/ 2210 w 9843"/>
                <a:gd name="connsiteY13" fmla="*/ 2903 h 8890"/>
                <a:gd name="connsiteX14" fmla="*/ 4596 w 9843"/>
                <a:gd name="connsiteY14" fmla="*/ 2903 h 8890"/>
                <a:gd name="connsiteX15" fmla="*/ 5548 w 9843"/>
                <a:gd name="connsiteY15" fmla="*/ 3631 h 8890"/>
                <a:gd name="connsiteX16" fmla="*/ 7455 w 9843"/>
                <a:gd name="connsiteY16" fmla="*/ 3631 h 8890"/>
                <a:gd name="connsiteX17" fmla="*/ 7455 w 9843"/>
                <a:gd name="connsiteY17" fmla="*/ 3087 h 8890"/>
                <a:gd name="connsiteX18" fmla="*/ 7936 w 9843"/>
                <a:gd name="connsiteY18" fmla="*/ 2722 h 8890"/>
                <a:gd name="connsiteX19" fmla="*/ 8411 w 9843"/>
                <a:gd name="connsiteY19" fmla="*/ 2903 h 8890"/>
                <a:gd name="connsiteX20" fmla="*/ 7936 w 9843"/>
                <a:gd name="connsiteY20" fmla="*/ 1814 h 8890"/>
                <a:gd name="connsiteX21" fmla="*/ 8888 w 9843"/>
                <a:gd name="connsiteY21" fmla="*/ 1088 h 8890"/>
                <a:gd name="connsiteX22" fmla="*/ 8888 w 9843"/>
                <a:gd name="connsiteY22" fmla="*/ 362 h 8890"/>
                <a:gd name="connsiteX23" fmla="*/ 7936 w 9843"/>
                <a:gd name="connsiteY23" fmla="*/ 0 h 8890"/>
                <a:gd name="connsiteX24" fmla="*/ 6982 w 9843"/>
                <a:gd name="connsiteY24" fmla="*/ 0 h 8890"/>
                <a:gd name="connsiteX25" fmla="*/ 3640 w 9843"/>
                <a:gd name="connsiteY25" fmla="*/ 182 h 8890"/>
                <a:gd name="connsiteX26" fmla="*/ 3163 w 9843"/>
                <a:gd name="connsiteY26" fmla="*/ 0 h 8890"/>
                <a:gd name="connsiteX27" fmla="*/ 3163 w 9843"/>
                <a:gd name="connsiteY27" fmla="*/ 907 h 8890"/>
                <a:gd name="connsiteX28" fmla="*/ 3163 w 9843"/>
                <a:gd name="connsiteY28" fmla="*/ 1088 h 8890"/>
                <a:gd name="connsiteX0" fmla="*/ 3213 w 9513"/>
                <a:gd name="connsiteY0" fmla="*/ 1224 h 10000"/>
                <a:gd name="connsiteX1" fmla="*/ 1274 w 9513"/>
                <a:gd name="connsiteY1" fmla="*/ 2654 h 10000"/>
                <a:gd name="connsiteX2" fmla="*/ 305 w 9513"/>
                <a:gd name="connsiteY2" fmla="*/ 4084 h 10000"/>
                <a:gd name="connsiteX3" fmla="*/ 787 w 9513"/>
                <a:gd name="connsiteY3" fmla="*/ 5307 h 10000"/>
                <a:gd name="connsiteX4" fmla="*/ 9513 w 9513"/>
                <a:gd name="connsiteY4" fmla="*/ 10000 h 10000"/>
                <a:gd name="connsiteX5" fmla="*/ 9030 w 9513"/>
                <a:gd name="connsiteY5" fmla="*/ 8981 h 10000"/>
                <a:gd name="connsiteX6" fmla="*/ 8545 w 9513"/>
                <a:gd name="connsiteY6" fmla="*/ 8574 h 10000"/>
                <a:gd name="connsiteX7" fmla="*/ 6121 w 9513"/>
                <a:gd name="connsiteY7" fmla="*/ 8368 h 10000"/>
                <a:gd name="connsiteX8" fmla="*/ 3698 w 9513"/>
                <a:gd name="connsiteY8" fmla="*/ 7961 h 10000"/>
                <a:gd name="connsiteX9" fmla="*/ 2730 w 9513"/>
                <a:gd name="connsiteY9" fmla="*/ 6940 h 10000"/>
                <a:gd name="connsiteX10" fmla="*/ 1759 w 9513"/>
                <a:gd name="connsiteY10" fmla="*/ 5307 h 10000"/>
                <a:gd name="connsiteX11" fmla="*/ 2730 w 9513"/>
                <a:gd name="connsiteY11" fmla="*/ 4696 h 10000"/>
                <a:gd name="connsiteX12" fmla="*/ 2245 w 9513"/>
                <a:gd name="connsiteY12" fmla="*/ 3265 h 10000"/>
                <a:gd name="connsiteX13" fmla="*/ 4669 w 9513"/>
                <a:gd name="connsiteY13" fmla="*/ 3265 h 10000"/>
                <a:gd name="connsiteX14" fmla="*/ 5636 w 9513"/>
                <a:gd name="connsiteY14" fmla="*/ 4084 h 10000"/>
                <a:gd name="connsiteX15" fmla="*/ 7574 w 9513"/>
                <a:gd name="connsiteY15" fmla="*/ 4084 h 10000"/>
                <a:gd name="connsiteX16" fmla="*/ 7574 w 9513"/>
                <a:gd name="connsiteY16" fmla="*/ 3472 h 10000"/>
                <a:gd name="connsiteX17" fmla="*/ 8063 w 9513"/>
                <a:gd name="connsiteY17" fmla="*/ 3062 h 10000"/>
                <a:gd name="connsiteX18" fmla="*/ 8545 w 9513"/>
                <a:gd name="connsiteY18" fmla="*/ 3265 h 10000"/>
                <a:gd name="connsiteX19" fmla="*/ 8063 w 9513"/>
                <a:gd name="connsiteY19" fmla="*/ 2040 h 10000"/>
                <a:gd name="connsiteX20" fmla="*/ 9030 w 9513"/>
                <a:gd name="connsiteY20" fmla="*/ 1224 h 10000"/>
                <a:gd name="connsiteX21" fmla="*/ 9030 w 9513"/>
                <a:gd name="connsiteY21" fmla="*/ 407 h 10000"/>
                <a:gd name="connsiteX22" fmla="*/ 8063 w 9513"/>
                <a:gd name="connsiteY22" fmla="*/ 0 h 10000"/>
                <a:gd name="connsiteX23" fmla="*/ 7093 w 9513"/>
                <a:gd name="connsiteY23" fmla="*/ 0 h 10000"/>
                <a:gd name="connsiteX24" fmla="*/ 3698 w 9513"/>
                <a:gd name="connsiteY24" fmla="*/ 205 h 10000"/>
                <a:gd name="connsiteX25" fmla="*/ 3213 w 9513"/>
                <a:gd name="connsiteY25" fmla="*/ 0 h 10000"/>
                <a:gd name="connsiteX26" fmla="*/ 3213 w 9513"/>
                <a:gd name="connsiteY26" fmla="*/ 1020 h 10000"/>
                <a:gd name="connsiteX27" fmla="*/ 3213 w 9513"/>
                <a:gd name="connsiteY27"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8982 w 10000"/>
                <a:gd name="connsiteY5" fmla="*/ 8574 h 10000"/>
                <a:gd name="connsiteX6" fmla="*/ 6434 w 10000"/>
                <a:gd name="connsiteY6" fmla="*/ 8368 h 10000"/>
                <a:gd name="connsiteX7" fmla="*/ 3887 w 10000"/>
                <a:gd name="connsiteY7" fmla="*/ 7961 h 10000"/>
                <a:gd name="connsiteX8" fmla="*/ 2870 w 10000"/>
                <a:gd name="connsiteY8" fmla="*/ 6940 h 10000"/>
                <a:gd name="connsiteX9" fmla="*/ 1849 w 10000"/>
                <a:gd name="connsiteY9" fmla="*/ 5307 h 10000"/>
                <a:gd name="connsiteX10" fmla="*/ 2870 w 10000"/>
                <a:gd name="connsiteY10" fmla="*/ 4696 h 10000"/>
                <a:gd name="connsiteX11" fmla="*/ 2360 w 10000"/>
                <a:gd name="connsiteY11" fmla="*/ 3265 h 10000"/>
                <a:gd name="connsiteX12" fmla="*/ 4908 w 10000"/>
                <a:gd name="connsiteY12" fmla="*/ 3265 h 10000"/>
                <a:gd name="connsiteX13" fmla="*/ 5925 w 10000"/>
                <a:gd name="connsiteY13" fmla="*/ 4084 h 10000"/>
                <a:gd name="connsiteX14" fmla="*/ 7962 w 10000"/>
                <a:gd name="connsiteY14" fmla="*/ 4084 h 10000"/>
                <a:gd name="connsiteX15" fmla="*/ 7962 w 10000"/>
                <a:gd name="connsiteY15" fmla="*/ 3472 h 10000"/>
                <a:gd name="connsiteX16" fmla="*/ 8476 w 10000"/>
                <a:gd name="connsiteY16" fmla="*/ 3062 h 10000"/>
                <a:gd name="connsiteX17" fmla="*/ 8982 w 10000"/>
                <a:gd name="connsiteY17" fmla="*/ 3265 h 10000"/>
                <a:gd name="connsiteX18" fmla="*/ 8476 w 10000"/>
                <a:gd name="connsiteY18" fmla="*/ 2040 h 10000"/>
                <a:gd name="connsiteX19" fmla="*/ 9492 w 10000"/>
                <a:gd name="connsiteY19" fmla="*/ 1224 h 10000"/>
                <a:gd name="connsiteX20" fmla="*/ 9492 w 10000"/>
                <a:gd name="connsiteY20" fmla="*/ 407 h 10000"/>
                <a:gd name="connsiteX21" fmla="*/ 8476 w 10000"/>
                <a:gd name="connsiteY21" fmla="*/ 0 h 10000"/>
                <a:gd name="connsiteX22" fmla="*/ 7456 w 10000"/>
                <a:gd name="connsiteY22" fmla="*/ 0 h 10000"/>
                <a:gd name="connsiteX23" fmla="*/ 3887 w 10000"/>
                <a:gd name="connsiteY23" fmla="*/ 205 h 10000"/>
                <a:gd name="connsiteX24" fmla="*/ 3377 w 10000"/>
                <a:gd name="connsiteY24" fmla="*/ 0 h 10000"/>
                <a:gd name="connsiteX25" fmla="*/ 3377 w 10000"/>
                <a:gd name="connsiteY25" fmla="*/ 1020 h 10000"/>
                <a:gd name="connsiteX26" fmla="*/ 3377 w 10000"/>
                <a:gd name="connsiteY26"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6434 w 10000"/>
                <a:gd name="connsiteY5" fmla="*/ 8368 h 10000"/>
                <a:gd name="connsiteX6" fmla="*/ 3887 w 10000"/>
                <a:gd name="connsiteY6" fmla="*/ 7961 h 10000"/>
                <a:gd name="connsiteX7" fmla="*/ 2870 w 10000"/>
                <a:gd name="connsiteY7" fmla="*/ 6940 h 10000"/>
                <a:gd name="connsiteX8" fmla="*/ 1849 w 10000"/>
                <a:gd name="connsiteY8" fmla="*/ 5307 h 10000"/>
                <a:gd name="connsiteX9" fmla="*/ 2870 w 10000"/>
                <a:gd name="connsiteY9" fmla="*/ 4696 h 10000"/>
                <a:gd name="connsiteX10" fmla="*/ 2360 w 10000"/>
                <a:gd name="connsiteY10" fmla="*/ 3265 h 10000"/>
                <a:gd name="connsiteX11" fmla="*/ 4908 w 10000"/>
                <a:gd name="connsiteY11" fmla="*/ 3265 h 10000"/>
                <a:gd name="connsiteX12" fmla="*/ 5925 w 10000"/>
                <a:gd name="connsiteY12" fmla="*/ 4084 h 10000"/>
                <a:gd name="connsiteX13" fmla="*/ 7962 w 10000"/>
                <a:gd name="connsiteY13" fmla="*/ 4084 h 10000"/>
                <a:gd name="connsiteX14" fmla="*/ 7962 w 10000"/>
                <a:gd name="connsiteY14" fmla="*/ 3472 h 10000"/>
                <a:gd name="connsiteX15" fmla="*/ 8476 w 10000"/>
                <a:gd name="connsiteY15" fmla="*/ 3062 h 10000"/>
                <a:gd name="connsiteX16" fmla="*/ 8982 w 10000"/>
                <a:gd name="connsiteY16" fmla="*/ 3265 h 10000"/>
                <a:gd name="connsiteX17" fmla="*/ 8476 w 10000"/>
                <a:gd name="connsiteY17" fmla="*/ 2040 h 10000"/>
                <a:gd name="connsiteX18" fmla="*/ 9492 w 10000"/>
                <a:gd name="connsiteY18" fmla="*/ 1224 h 10000"/>
                <a:gd name="connsiteX19" fmla="*/ 9492 w 10000"/>
                <a:gd name="connsiteY19" fmla="*/ 407 h 10000"/>
                <a:gd name="connsiteX20" fmla="*/ 8476 w 10000"/>
                <a:gd name="connsiteY20" fmla="*/ 0 h 10000"/>
                <a:gd name="connsiteX21" fmla="*/ 7456 w 10000"/>
                <a:gd name="connsiteY21" fmla="*/ 0 h 10000"/>
                <a:gd name="connsiteX22" fmla="*/ 3887 w 10000"/>
                <a:gd name="connsiteY22" fmla="*/ 205 h 10000"/>
                <a:gd name="connsiteX23" fmla="*/ 3377 w 10000"/>
                <a:gd name="connsiteY23" fmla="*/ 0 h 10000"/>
                <a:gd name="connsiteX24" fmla="*/ 3377 w 10000"/>
                <a:gd name="connsiteY24" fmla="*/ 1020 h 10000"/>
                <a:gd name="connsiteX25" fmla="*/ 3377 w 10000"/>
                <a:gd name="connsiteY25"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2870 w 10000"/>
                <a:gd name="connsiteY6" fmla="*/ 6940 h 10000"/>
                <a:gd name="connsiteX7" fmla="*/ 1849 w 10000"/>
                <a:gd name="connsiteY7" fmla="*/ 5307 h 10000"/>
                <a:gd name="connsiteX8" fmla="*/ 2870 w 10000"/>
                <a:gd name="connsiteY8" fmla="*/ 4696 h 10000"/>
                <a:gd name="connsiteX9" fmla="*/ 2360 w 10000"/>
                <a:gd name="connsiteY9" fmla="*/ 3265 h 10000"/>
                <a:gd name="connsiteX10" fmla="*/ 4908 w 10000"/>
                <a:gd name="connsiteY10" fmla="*/ 3265 h 10000"/>
                <a:gd name="connsiteX11" fmla="*/ 5925 w 10000"/>
                <a:gd name="connsiteY11" fmla="*/ 4084 h 10000"/>
                <a:gd name="connsiteX12" fmla="*/ 7962 w 10000"/>
                <a:gd name="connsiteY12" fmla="*/ 4084 h 10000"/>
                <a:gd name="connsiteX13" fmla="*/ 7962 w 10000"/>
                <a:gd name="connsiteY13" fmla="*/ 3472 h 10000"/>
                <a:gd name="connsiteX14" fmla="*/ 8476 w 10000"/>
                <a:gd name="connsiteY14" fmla="*/ 3062 h 10000"/>
                <a:gd name="connsiteX15" fmla="*/ 8982 w 10000"/>
                <a:gd name="connsiteY15" fmla="*/ 3265 h 10000"/>
                <a:gd name="connsiteX16" fmla="*/ 8476 w 10000"/>
                <a:gd name="connsiteY16" fmla="*/ 2040 h 10000"/>
                <a:gd name="connsiteX17" fmla="*/ 9492 w 10000"/>
                <a:gd name="connsiteY17" fmla="*/ 1224 h 10000"/>
                <a:gd name="connsiteX18" fmla="*/ 9492 w 10000"/>
                <a:gd name="connsiteY18" fmla="*/ 407 h 10000"/>
                <a:gd name="connsiteX19" fmla="*/ 8476 w 10000"/>
                <a:gd name="connsiteY19" fmla="*/ 0 h 10000"/>
                <a:gd name="connsiteX20" fmla="*/ 7456 w 10000"/>
                <a:gd name="connsiteY20" fmla="*/ 0 h 10000"/>
                <a:gd name="connsiteX21" fmla="*/ 3887 w 10000"/>
                <a:gd name="connsiteY21" fmla="*/ 205 h 10000"/>
                <a:gd name="connsiteX22" fmla="*/ 3377 w 10000"/>
                <a:gd name="connsiteY22" fmla="*/ 0 h 10000"/>
                <a:gd name="connsiteX23" fmla="*/ 3377 w 10000"/>
                <a:gd name="connsiteY23" fmla="*/ 1020 h 10000"/>
                <a:gd name="connsiteX24" fmla="*/ 3377 w 10000"/>
                <a:gd name="connsiteY24"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1849 w 10000"/>
                <a:gd name="connsiteY6" fmla="*/ 5307 h 10000"/>
                <a:gd name="connsiteX7" fmla="*/ 2870 w 10000"/>
                <a:gd name="connsiteY7" fmla="*/ 4696 h 10000"/>
                <a:gd name="connsiteX8" fmla="*/ 2360 w 10000"/>
                <a:gd name="connsiteY8" fmla="*/ 3265 h 10000"/>
                <a:gd name="connsiteX9" fmla="*/ 4908 w 10000"/>
                <a:gd name="connsiteY9" fmla="*/ 3265 h 10000"/>
                <a:gd name="connsiteX10" fmla="*/ 5925 w 10000"/>
                <a:gd name="connsiteY10" fmla="*/ 4084 h 10000"/>
                <a:gd name="connsiteX11" fmla="*/ 7962 w 10000"/>
                <a:gd name="connsiteY11" fmla="*/ 4084 h 10000"/>
                <a:gd name="connsiteX12" fmla="*/ 7962 w 10000"/>
                <a:gd name="connsiteY12" fmla="*/ 3472 h 10000"/>
                <a:gd name="connsiteX13" fmla="*/ 8476 w 10000"/>
                <a:gd name="connsiteY13" fmla="*/ 3062 h 10000"/>
                <a:gd name="connsiteX14" fmla="*/ 8982 w 10000"/>
                <a:gd name="connsiteY14" fmla="*/ 3265 h 10000"/>
                <a:gd name="connsiteX15" fmla="*/ 8476 w 10000"/>
                <a:gd name="connsiteY15" fmla="*/ 2040 h 10000"/>
                <a:gd name="connsiteX16" fmla="*/ 9492 w 10000"/>
                <a:gd name="connsiteY16" fmla="*/ 1224 h 10000"/>
                <a:gd name="connsiteX17" fmla="*/ 9492 w 10000"/>
                <a:gd name="connsiteY17" fmla="*/ 407 h 10000"/>
                <a:gd name="connsiteX18" fmla="*/ 8476 w 10000"/>
                <a:gd name="connsiteY18" fmla="*/ 0 h 10000"/>
                <a:gd name="connsiteX19" fmla="*/ 7456 w 10000"/>
                <a:gd name="connsiteY19" fmla="*/ 0 h 10000"/>
                <a:gd name="connsiteX20" fmla="*/ 3887 w 10000"/>
                <a:gd name="connsiteY20" fmla="*/ 205 h 10000"/>
                <a:gd name="connsiteX21" fmla="*/ 3377 w 10000"/>
                <a:gd name="connsiteY21" fmla="*/ 0 h 10000"/>
                <a:gd name="connsiteX22" fmla="*/ 3377 w 10000"/>
                <a:gd name="connsiteY22" fmla="*/ 1020 h 10000"/>
                <a:gd name="connsiteX23" fmla="*/ 3377 w 10000"/>
                <a:gd name="connsiteY23"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1849 w 10000"/>
                <a:gd name="connsiteY5" fmla="*/ 5307 h 10000"/>
                <a:gd name="connsiteX6" fmla="*/ 2870 w 10000"/>
                <a:gd name="connsiteY6" fmla="*/ 4696 h 10000"/>
                <a:gd name="connsiteX7" fmla="*/ 2360 w 10000"/>
                <a:gd name="connsiteY7" fmla="*/ 3265 h 10000"/>
                <a:gd name="connsiteX8" fmla="*/ 4908 w 10000"/>
                <a:gd name="connsiteY8" fmla="*/ 3265 h 10000"/>
                <a:gd name="connsiteX9" fmla="*/ 5925 w 10000"/>
                <a:gd name="connsiteY9" fmla="*/ 4084 h 10000"/>
                <a:gd name="connsiteX10" fmla="*/ 7962 w 10000"/>
                <a:gd name="connsiteY10" fmla="*/ 4084 h 10000"/>
                <a:gd name="connsiteX11" fmla="*/ 7962 w 10000"/>
                <a:gd name="connsiteY11" fmla="*/ 3472 h 10000"/>
                <a:gd name="connsiteX12" fmla="*/ 8476 w 10000"/>
                <a:gd name="connsiteY12" fmla="*/ 3062 h 10000"/>
                <a:gd name="connsiteX13" fmla="*/ 8982 w 10000"/>
                <a:gd name="connsiteY13" fmla="*/ 3265 h 10000"/>
                <a:gd name="connsiteX14" fmla="*/ 8476 w 10000"/>
                <a:gd name="connsiteY14" fmla="*/ 2040 h 10000"/>
                <a:gd name="connsiteX15" fmla="*/ 9492 w 10000"/>
                <a:gd name="connsiteY15" fmla="*/ 1224 h 10000"/>
                <a:gd name="connsiteX16" fmla="*/ 9492 w 10000"/>
                <a:gd name="connsiteY16" fmla="*/ 407 h 10000"/>
                <a:gd name="connsiteX17" fmla="*/ 8476 w 10000"/>
                <a:gd name="connsiteY17" fmla="*/ 0 h 10000"/>
                <a:gd name="connsiteX18" fmla="*/ 7456 w 10000"/>
                <a:gd name="connsiteY18" fmla="*/ 0 h 10000"/>
                <a:gd name="connsiteX19" fmla="*/ 3887 w 10000"/>
                <a:gd name="connsiteY19" fmla="*/ 205 h 10000"/>
                <a:gd name="connsiteX20" fmla="*/ 3377 w 10000"/>
                <a:gd name="connsiteY20" fmla="*/ 0 h 10000"/>
                <a:gd name="connsiteX21" fmla="*/ 3377 w 10000"/>
                <a:gd name="connsiteY21" fmla="*/ 1020 h 10000"/>
                <a:gd name="connsiteX22" fmla="*/ 3377 w 10000"/>
                <a:gd name="connsiteY22" fmla="*/ 1224 h 10000"/>
                <a:gd name="connsiteX0" fmla="*/ 3056 w 9171"/>
                <a:gd name="connsiteY0" fmla="*/ 1224 h 5424"/>
                <a:gd name="connsiteX1" fmla="*/ 1018 w 9171"/>
                <a:gd name="connsiteY1" fmla="*/ 2654 h 5424"/>
                <a:gd name="connsiteX2" fmla="*/ 0 w 9171"/>
                <a:gd name="connsiteY2" fmla="*/ 4084 h 5424"/>
                <a:gd name="connsiteX3" fmla="*/ 506 w 9171"/>
                <a:gd name="connsiteY3" fmla="*/ 5307 h 5424"/>
                <a:gd name="connsiteX4" fmla="*/ 1528 w 9171"/>
                <a:gd name="connsiteY4" fmla="*/ 5307 h 5424"/>
                <a:gd name="connsiteX5" fmla="*/ 2549 w 9171"/>
                <a:gd name="connsiteY5" fmla="*/ 4696 h 5424"/>
                <a:gd name="connsiteX6" fmla="*/ 2039 w 9171"/>
                <a:gd name="connsiteY6" fmla="*/ 3265 h 5424"/>
                <a:gd name="connsiteX7" fmla="*/ 4587 w 9171"/>
                <a:gd name="connsiteY7" fmla="*/ 3265 h 5424"/>
                <a:gd name="connsiteX8" fmla="*/ 5604 w 9171"/>
                <a:gd name="connsiteY8" fmla="*/ 4084 h 5424"/>
                <a:gd name="connsiteX9" fmla="*/ 7641 w 9171"/>
                <a:gd name="connsiteY9" fmla="*/ 4084 h 5424"/>
                <a:gd name="connsiteX10" fmla="*/ 7641 w 9171"/>
                <a:gd name="connsiteY10" fmla="*/ 3472 h 5424"/>
                <a:gd name="connsiteX11" fmla="*/ 8155 w 9171"/>
                <a:gd name="connsiteY11" fmla="*/ 3062 h 5424"/>
                <a:gd name="connsiteX12" fmla="*/ 8661 w 9171"/>
                <a:gd name="connsiteY12" fmla="*/ 3265 h 5424"/>
                <a:gd name="connsiteX13" fmla="*/ 8155 w 9171"/>
                <a:gd name="connsiteY13" fmla="*/ 2040 h 5424"/>
                <a:gd name="connsiteX14" fmla="*/ 9171 w 9171"/>
                <a:gd name="connsiteY14" fmla="*/ 1224 h 5424"/>
                <a:gd name="connsiteX15" fmla="*/ 9171 w 9171"/>
                <a:gd name="connsiteY15" fmla="*/ 407 h 5424"/>
                <a:gd name="connsiteX16" fmla="*/ 8155 w 9171"/>
                <a:gd name="connsiteY16" fmla="*/ 0 h 5424"/>
                <a:gd name="connsiteX17" fmla="*/ 7135 w 9171"/>
                <a:gd name="connsiteY17" fmla="*/ 0 h 5424"/>
                <a:gd name="connsiteX18" fmla="*/ 3566 w 9171"/>
                <a:gd name="connsiteY18" fmla="*/ 205 h 5424"/>
                <a:gd name="connsiteX19" fmla="*/ 3056 w 9171"/>
                <a:gd name="connsiteY19" fmla="*/ 0 h 5424"/>
                <a:gd name="connsiteX20" fmla="*/ 3056 w 9171"/>
                <a:gd name="connsiteY20" fmla="*/ 1020 h 5424"/>
                <a:gd name="connsiteX21" fmla="*/ 3056 w 9171"/>
                <a:gd name="connsiteY21" fmla="*/ 1224 h 5424"/>
                <a:gd name="connsiteX0" fmla="*/ 3332 w 10000"/>
                <a:gd name="connsiteY0" fmla="*/ 1881 h 10001"/>
                <a:gd name="connsiteX1" fmla="*/ 1110 w 10000"/>
                <a:gd name="connsiteY1" fmla="*/ 4893 h 10001"/>
                <a:gd name="connsiteX2" fmla="*/ 0 w 10000"/>
                <a:gd name="connsiteY2" fmla="*/ 7529 h 10001"/>
                <a:gd name="connsiteX3" fmla="*/ 552 w 10000"/>
                <a:gd name="connsiteY3" fmla="*/ 9784 h 10001"/>
                <a:gd name="connsiteX4" fmla="*/ 1666 w 10000"/>
                <a:gd name="connsiteY4" fmla="*/ 9784 h 10001"/>
                <a:gd name="connsiteX5" fmla="*/ 2779 w 10000"/>
                <a:gd name="connsiteY5" fmla="*/ 8658 h 10001"/>
                <a:gd name="connsiteX6" fmla="*/ 2223 w 10000"/>
                <a:gd name="connsiteY6" fmla="*/ 6020 h 10001"/>
                <a:gd name="connsiteX7" fmla="*/ 5002 w 10000"/>
                <a:gd name="connsiteY7" fmla="*/ 6020 h 10001"/>
                <a:gd name="connsiteX8" fmla="*/ 6111 w 10000"/>
                <a:gd name="connsiteY8" fmla="*/ 7529 h 10001"/>
                <a:gd name="connsiteX9" fmla="*/ 8332 w 10000"/>
                <a:gd name="connsiteY9" fmla="*/ 7529 h 10001"/>
                <a:gd name="connsiteX10" fmla="*/ 8332 w 10000"/>
                <a:gd name="connsiteY10" fmla="*/ 6401 h 10001"/>
                <a:gd name="connsiteX11" fmla="*/ 8892 w 10000"/>
                <a:gd name="connsiteY11" fmla="*/ 5645 h 10001"/>
                <a:gd name="connsiteX12" fmla="*/ 9444 w 10000"/>
                <a:gd name="connsiteY12" fmla="*/ 6020 h 10001"/>
                <a:gd name="connsiteX13" fmla="*/ 8892 w 10000"/>
                <a:gd name="connsiteY13" fmla="*/ 3761 h 10001"/>
                <a:gd name="connsiteX14" fmla="*/ 10000 w 10000"/>
                <a:gd name="connsiteY14" fmla="*/ 2257 h 10001"/>
                <a:gd name="connsiteX15" fmla="*/ 10000 w 10000"/>
                <a:gd name="connsiteY15" fmla="*/ 750 h 10001"/>
                <a:gd name="connsiteX16" fmla="*/ 8892 w 10000"/>
                <a:gd name="connsiteY16" fmla="*/ 0 h 10001"/>
                <a:gd name="connsiteX17" fmla="*/ 7780 w 10000"/>
                <a:gd name="connsiteY17" fmla="*/ 0 h 10001"/>
                <a:gd name="connsiteX18" fmla="*/ 3888 w 10000"/>
                <a:gd name="connsiteY18" fmla="*/ 378 h 10001"/>
                <a:gd name="connsiteX19" fmla="*/ 3332 w 10000"/>
                <a:gd name="connsiteY19" fmla="*/ 0 h 10001"/>
                <a:gd name="connsiteX20" fmla="*/ 3332 w 10000"/>
                <a:gd name="connsiteY20" fmla="*/ 1881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3332 w 10000"/>
                <a:gd name="connsiteY18" fmla="*/ 0 h 10001"/>
                <a:gd name="connsiteX19" fmla="*/ 9846 w 10000"/>
                <a:gd name="connsiteY19"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9846 w 10000"/>
                <a:gd name="connsiteY18"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9846 w 10000"/>
                <a:gd name="connsiteY17" fmla="*/ 6305 h 10001"/>
                <a:gd name="connsiteX0" fmla="*/ 1110 w 10041"/>
                <a:gd name="connsiteY0" fmla="*/ 4893 h 10001"/>
                <a:gd name="connsiteX1" fmla="*/ 0 w 10041"/>
                <a:gd name="connsiteY1" fmla="*/ 7529 h 10001"/>
                <a:gd name="connsiteX2" fmla="*/ 552 w 10041"/>
                <a:gd name="connsiteY2" fmla="*/ 9784 h 10001"/>
                <a:gd name="connsiteX3" fmla="*/ 1666 w 10041"/>
                <a:gd name="connsiteY3" fmla="*/ 9784 h 10001"/>
                <a:gd name="connsiteX4" fmla="*/ 2779 w 10041"/>
                <a:gd name="connsiteY4" fmla="*/ 8658 h 10001"/>
                <a:gd name="connsiteX5" fmla="*/ 2223 w 10041"/>
                <a:gd name="connsiteY5" fmla="*/ 6020 h 10001"/>
                <a:gd name="connsiteX6" fmla="*/ 5002 w 10041"/>
                <a:gd name="connsiteY6" fmla="*/ 6020 h 10001"/>
                <a:gd name="connsiteX7" fmla="*/ 6111 w 10041"/>
                <a:gd name="connsiteY7" fmla="*/ 7529 h 10001"/>
                <a:gd name="connsiteX8" fmla="*/ 8332 w 10041"/>
                <a:gd name="connsiteY8" fmla="*/ 7529 h 10001"/>
                <a:gd name="connsiteX9" fmla="*/ 8332 w 10041"/>
                <a:gd name="connsiteY9" fmla="*/ 6401 h 10001"/>
                <a:gd name="connsiteX10" fmla="*/ 8892 w 10041"/>
                <a:gd name="connsiteY10" fmla="*/ 5645 h 10001"/>
                <a:gd name="connsiteX11" fmla="*/ 9444 w 10041"/>
                <a:gd name="connsiteY11" fmla="*/ 6020 h 10001"/>
                <a:gd name="connsiteX12" fmla="*/ 10000 w 10041"/>
                <a:gd name="connsiteY12" fmla="*/ 2257 h 10001"/>
                <a:gd name="connsiteX13" fmla="*/ 10000 w 10041"/>
                <a:gd name="connsiteY13" fmla="*/ 750 h 10001"/>
                <a:gd name="connsiteX14" fmla="*/ 8892 w 10041"/>
                <a:gd name="connsiteY14" fmla="*/ 0 h 10001"/>
                <a:gd name="connsiteX15" fmla="*/ 7780 w 10041"/>
                <a:gd name="connsiteY15" fmla="*/ 0 h 10001"/>
                <a:gd name="connsiteX16" fmla="*/ 9846 w 10041"/>
                <a:gd name="connsiteY16" fmla="*/ 6305 h 10001"/>
                <a:gd name="connsiteX0" fmla="*/ 1110 w 10011"/>
                <a:gd name="connsiteY0" fmla="*/ 4893 h 10001"/>
                <a:gd name="connsiteX1" fmla="*/ 0 w 10011"/>
                <a:gd name="connsiteY1" fmla="*/ 7529 h 10001"/>
                <a:gd name="connsiteX2" fmla="*/ 552 w 10011"/>
                <a:gd name="connsiteY2" fmla="*/ 9784 h 10001"/>
                <a:gd name="connsiteX3" fmla="*/ 1666 w 10011"/>
                <a:gd name="connsiteY3" fmla="*/ 9784 h 10001"/>
                <a:gd name="connsiteX4" fmla="*/ 2779 w 10011"/>
                <a:gd name="connsiteY4" fmla="*/ 8658 h 10001"/>
                <a:gd name="connsiteX5" fmla="*/ 2223 w 10011"/>
                <a:gd name="connsiteY5" fmla="*/ 6020 h 10001"/>
                <a:gd name="connsiteX6" fmla="*/ 5002 w 10011"/>
                <a:gd name="connsiteY6" fmla="*/ 6020 h 10001"/>
                <a:gd name="connsiteX7" fmla="*/ 6111 w 10011"/>
                <a:gd name="connsiteY7" fmla="*/ 7529 h 10001"/>
                <a:gd name="connsiteX8" fmla="*/ 8332 w 10011"/>
                <a:gd name="connsiteY8" fmla="*/ 7529 h 10001"/>
                <a:gd name="connsiteX9" fmla="*/ 8332 w 10011"/>
                <a:gd name="connsiteY9" fmla="*/ 6401 h 10001"/>
                <a:gd name="connsiteX10" fmla="*/ 8892 w 10011"/>
                <a:gd name="connsiteY10" fmla="*/ 5645 h 10001"/>
                <a:gd name="connsiteX11" fmla="*/ 9444 w 10011"/>
                <a:gd name="connsiteY11" fmla="*/ 6020 h 10001"/>
                <a:gd name="connsiteX12" fmla="*/ 10000 w 10011"/>
                <a:gd name="connsiteY12" fmla="*/ 2257 h 10001"/>
                <a:gd name="connsiteX13" fmla="*/ 8892 w 10011"/>
                <a:gd name="connsiteY13" fmla="*/ 0 h 10001"/>
                <a:gd name="connsiteX14" fmla="*/ 7780 w 10011"/>
                <a:gd name="connsiteY14" fmla="*/ 0 h 10001"/>
                <a:gd name="connsiteX15" fmla="*/ 9846 w 10011"/>
                <a:gd name="connsiteY15" fmla="*/ 6305 h 1000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15" fmla="*/ 1110 w 10067"/>
                <a:gd name="connsiteY15" fmla="*/ 5033 h 10141"/>
                <a:gd name="connsiteX0" fmla="*/ 7780 w 16514"/>
                <a:gd name="connsiteY0" fmla="*/ 0 h 10001"/>
                <a:gd name="connsiteX1" fmla="*/ 9846 w 16514"/>
                <a:gd name="connsiteY1" fmla="*/ 6305 h 10001"/>
                <a:gd name="connsiteX2" fmla="*/ 1110 w 16514"/>
                <a:gd name="connsiteY2" fmla="*/ 4893 h 10001"/>
                <a:gd name="connsiteX3" fmla="*/ 0 w 16514"/>
                <a:gd name="connsiteY3" fmla="*/ 7529 h 10001"/>
                <a:gd name="connsiteX4" fmla="*/ 552 w 16514"/>
                <a:gd name="connsiteY4" fmla="*/ 9784 h 10001"/>
                <a:gd name="connsiteX5" fmla="*/ 1666 w 16514"/>
                <a:gd name="connsiteY5" fmla="*/ 9784 h 10001"/>
                <a:gd name="connsiteX6" fmla="*/ 2779 w 16514"/>
                <a:gd name="connsiteY6" fmla="*/ 8658 h 10001"/>
                <a:gd name="connsiteX7" fmla="*/ 2223 w 16514"/>
                <a:gd name="connsiteY7" fmla="*/ 6020 h 10001"/>
                <a:gd name="connsiteX8" fmla="*/ 5002 w 16514"/>
                <a:gd name="connsiteY8" fmla="*/ 6020 h 10001"/>
                <a:gd name="connsiteX9" fmla="*/ 6111 w 16514"/>
                <a:gd name="connsiteY9" fmla="*/ 7529 h 10001"/>
                <a:gd name="connsiteX10" fmla="*/ 8332 w 16514"/>
                <a:gd name="connsiteY10" fmla="*/ 7529 h 10001"/>
                <a:gd name="connsiteX11" fmla="*/ 8332 w 16514"/>
                <a:gd name="connsiteY11" fmla="*/ 6401 h 10001"/>
                <a:gd name="connsiteX12" fmla="*/ 8892 w 16514"/>
                <a:gd name="connsiteY12" fmla="*/ 5645 h 10001"/>
                <a:gd name="connsiteX13" fmla="*/ 9444 w 16514"/>
                <a:gd name="connsiteY13" fmla="*/ 6020 h 10001"/>
                <a:gd name="connsiteX14" fmla="*/ 16514 w 16514"/>
                <a:gd name="connsiteY14" fmla="*/ 6681 h 10001"/>
                <a:gd name="connsiteX0" fmla="*/ 7780 w 16514"/>
                <a:gd name="connsiteY0" fmla="*/ 445 h 10446"/>
                <a:gd name="connsiteX1" fmla="*/ 7465 w 16514"/>
                <a:gd name="connsiteY1" fmla="*/ 473 h 10446"/>
                <a:gd name="connsiteX2" fmla="*/ 9846 w 16514"/>
                <a:gd name="connsiteY2" fmla="*/ 6750 h 10446"/>
                <a:gd name="connsiteX3" fmla="*/ 1110 w 16514"/>
                <a:gd name="connsiteY3" fmla="*/ 5338 h 10446"/>
                <a:gd name="connsiteX4" fmla="*/ 0 w 16514"/>
                <a:gd name="connsiteY4" fmla="*/ 7974 h 10446"/>
                <a:gd name="connsiteX5" fmla="*/ 552 w 16514"/>
                <a:gd name="connsiteY5" fmla="*/ 10229 h 10446"/>
                <a:gd name="connsiteX6" fmla="*/ 1666 w 16514"/>
                <a:gd name="connsiteY6" fmla="*/ 10229 h 10446"/>
                <a:gd name="connsiteX7" fmla="*/ 2779 w 16514"/>
                <a:gd name="connsiteY7" fmla="*/ 9103 h 10446"/>
                <a:gd name="connsiteX8" fmla="*/ 2223 w 16514"/>
                <a:gd name="connsiteY8" fmla="*/ 6465 h 10446"/>
                <a:gd name="connsiteX9" fmla="*/ 5002 w 16514"/>
                <a:gd name="connsiteY9" fmla="*/ 6465 h 10446"/>
                <a:gd name="connsiteX10" fmla="*/ 6111 w 16514"/>
                <a:gd name="connsiteY10" fmla="*/ 7974 h 10446"/>
                <a:gd name="connsiteX11" fmla="*/ 8332 w 16514"/>
                <a:gd name="connsiteY11" fmla="*/ 7974 h 10446"/>
                <a:gd name="connsiteX12" fmla="*/ 8332 w 16514"/>
                <a:gd name="connsiteY12" fmla="*/ 6846 h 10446"/>
                <a:gd name="connsiteX13" fmla="*/ 8892 w 16514"/>
                <a:gd name="connsiteY13" fmla="*/ 6090 h 10446"/>
                <a:gd name="connsiteX14" fmla="*/ 9444 w 16514"/>
                <a:gd name="connsiteY14" fmla="*/ 6465 h 10446"/>
                <a:gd name="connsiteX15" fmla="*/ 16514 w 16514"/>
                <a:gd name="connsiteY15" fmla="*/ 7126 h 10446"/>
                <a:gd name="connsiteX0" fmla="*/ 7465 w 16514"/>
                <a:gd name="connsiteY0" fmla="*/ 0 h 9973"/>
                <a:gd name="connsiteX1" fmla="*/ 9846 w 16514"/>
                <a:gd name="connsiteY1" fmla="*/ 6277 h 9973"/>
                <a:gd name="connsiteX2" fmla="*/ 1110 w 16514"/>
                <a:gd name="connsiteY2" fmla="*/ 4865 h 9973"/>
                <a:gd name="connsiteX3" fmla="*/ 0 w 16514"/>
                <a:gd name="connsiteY3" fmla="*/ 7501 h 9973"/>
                <a:gd name="connsiteX4" fmla="*/ 552 w 16514"/>
                <a:gd name="connsiteY4" fmla="*/ 9756 h 9973"/>
                <a:gd name="connsiteX5" fmla="*/ 1666 w 16514"/>
                <a:gd name="connsiteY5" fmla="*/ 9756 h 9973"/>
                <a:gd name="connsiteX6" fmla="*/ 2779 w 16514"/>
                <a:gd name="connsiteY6" fmla="*/ 8630 h 9973"/>
                <a:gd name="connsiteX7" fmla="*/ 2223 w 16514"/>
                <a:gd name="connsiteY7" fmla="*/ 5992 h 9973"/>
                <a:gd name="connsiteX8" fmla="*/ 5002 w 16514"/>
                <a:gd name="connsiteY8" fmla="*/ 5992 h 9973"/>
                <a:gd name="connsiteX9" fmla="*/ 6111 w 16514"/>
                <a:gd name="connsiteY9" fmla="*/ 7501 h 9973"/>
                <a:gd name="connsiteX10" fmla="*/ 8332 w 16514"/>
                <a:gd name="connsiteY10" fmla="*/ 7501 h 9973"/>
                <a:gd name="connsiteX11" fmla="*/ 8332 w 16514"/>
                <a:gd name="connsiteY11" fmla="*/ 6373 h 9973"/>
                <a:gd name="connsiteX12" fmla="*/ 8892 w 16514"/>
                <a:gd name="connsiteY12" fmla="*/ 5617 h 9973"/>
                <a:gd name="connsiteX13" fmla="*/ 9444 w 16514"/>
                <a:gd name="connsiteY13" fmla="*/ 5992 h 9973"/>
                <a:gd name="connsiteX14" fmla="*/ 16514 w 16514"/>
                <a:gd name="connsiteY14" fmla="*/ 6653 h 9973"/>
                <a:gd name="connsiteX0" fmla="*/ 5962 w 10000"/>
                <a:gd name="connsiteY0" fmla="*/ 1504 h 5209"/>
                <a:gd name="connsiteX1" fmla="*/ 672 w 10000"/>
                <a:gd name="connsiteY1" fmla="*/ 88 h 5209"/>
                <a:gd name="connsiteX2" fmla="*/ 0 w 10000"/>
                <a:gd name="connsiteY2" fmla="*/ 2731 h 5209"/>
                <a:gd name="connsiteX3" fmla="*/ 334 w 10000"/>
                <a:gd name="connsiteY3" fmla="*/ 4992 h 5209"/>
                <a:gd name="connsiteX4" fmla="*/ 1009 w 10000"/>
                <a:gd name="connsiteY4" fmla="*/ 4992 h 5209"/>
                <a:gd name="connsiteX5" fmla="*/ 1683 w 10000"/>
                <a:gd name="connsiteY5" fmla="*/ 3863 h 5209"/>
                <a:gd name="connsiteX6" fmla="*/ 1346 w 10000"/>
                <a:gd name="connsiteY6" fmla="*/ 1218 h 5209"/>
                <a:gd name="connsiteX7" fmla="*/ 3029 w 10000"/>
                <a:gd name="connsiteY7" fmla="*/ 1218 h 5209"/>
                <a:gd name="connsiteX8" fmla="*/ 3700 w 10000"/>
                <a:gd name="connsiteY8" fmla="*/ 2731 h 5209"/>
                <a:gd name="connsiteX9" fmla="*/ 5045 w 10000"/>
                <a:gd name="connsiteY9" fmla="*/ 2731 h 5209"/>
                <a:gd name="connsiteX10" fmla="*/ 5045 w 10000"/>
                <a:gd name="connsiteY10" fmla="*/ 1600 h 5209"/>
                <a:gd name="connsiteX11" fmla="*/ 5385 w 10000"/>
                <a:gd name="connsiteY11" fmla="*/ 842 h 5209"/>
                <a:gd name="connsiteX12" fmla="*/ 5719 w 10000"/>
                <a:gd name="connsiteY12" fmla="*/ 1218 h 5209"/>
                <a:gd name="connsiteX13" fmla="*/ 10000 w 10000"/>
                <a:gd name="connsiteY13" fmla="*/ 1881 h 5209"/>
                <a:gd name="connsiteX0" fmla="*/ 5962 w 5962"/>
                <a:gd name="connsiteY0" fmla="*/ 2718 h 9832"/>
                <a:gd name="connsiteX1" fmla="*/ 672 w 5962"/>
                <a:gd name="connsiteY1" fmla="*/ 0 h 9832"/>
                <a:gd name="connsiteX2" fmla="*/ 0 w 5962"/>
                <a:gd name="connsiteY2" fmla="*/ 5074 h 9832"/>
                <a:gd name="connsiteX3" fmla="*/ 334 w 5962"/>
                <a:gd name="connsiteY3" fmla="*/ 9414 h 9832"/>
                <a:gd name="connsiteX4" fmla="*/ 1009 w 5962"/>
                <a:gd name="connsiteY4" fmla="*/ 9414 h 9832"/>
                <a:gd name="connsiteX5" fmla="*/ 1683 w 5962"/>
                <a:gd name="connsiteY5" fmla="*/ 7247 h 9832"/>
                <a:gd name="connsiteX6" fmla="*/ 1346 w 5962"/>
                <a:gd name="connsiteY6" fmla="*/ 2169 h 9832"/>
                <a:gd name="connsiteX7" fmla="*/ 3029 w 5962"/>
                <a:gd name="connsiteY7" fmla="*/ 2169 h 9832"/>
                <a:gd name="connsiteX8" fmla="*/ 3700 w 5962"/>
                <a:gd name="connsiteY8" fmla="*/ 5074 h 9832"/>
                <a:gd name="connsiteX9" fmla="*/ 5045 w 5962"/>
                <a:gd name="connsiteY9" fmla="*/ 5074 h 9832"/>
                <a:gd name="connsiteX10" fmla="*/ 5045 w 5962"/>
                <a:gd name="connsiteY10" fmla="*/ 2903 h 9832"/>
                <a:gd name="connsiteX11" fmla="*/ 5385 w 5962"/>
                <a:gd name="connsiteY11" fmla="*/ 1447 h 9832"/>
                <a:gd name="connsiteX12" fmla="*/ 5719 w 5962"/>
                <a:gd name="connsiteY12" fmla="*/ 2169 h 9832"/>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11" fmla="*/ 9032 w 10000"/>
                <a:gd name="connsiteY11" fmla="*/ 1472 h 10000"/>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0" fmla="*/ 1127 w 8462"/>
                <a:gd name="connsiteY0" fmla="*/ 0 h 10000"/>
                <a:gd name="connsiteX1" fmla="*/ 0 w 8462"/>
                <a:gd name="connsiteY1" fmla="*/ 5161 h 10000"/>
                <a:gd name="connsiteX2" fmla="*/ 560 w 8462"/>
                <a:gd name="connsiteY2" fmla="*/ 9575 h 10000"/>
                <a:gd name="connsiteX3" fmla="*/ 1692 w 8462"/>
                <a:gd name="connsiteY3" fmla="*/ 9575 h 10000"/>
                <a:gd name="connsiteX4" fmla="*/ 2823 w 8462"/>
                <a:gd name="connsiteY4" fmla="*/ 7371 h 10000"/>
                <a:gd name="connsiteX5" fmla="*/ 2258 w 8462"/>
                <a:gd name="connsiteY5" fmla="*/ 2206 h 10000"/>
                <a:gd name="connsiteX6" fmla="*/ 5081 w 8462"/>
                <a:gd name="connsiteY6" fmla="*/ 2206 h 10000"/>
                <a:gd name="connsiteX7" fmla="*/ 6206 w 8462"/>
                <a:gd name="connsiteY7" fmla="*/ 5161 h 10000"/>
                <a:gd name="connsiteX8" fmla="*/ 8462 w 8462"/>
                <a:gd name="connsiteY8" fmla="*/ 5161 h 10000"/>
                <a:gd name="connsiteX9" fmla="*/ 8462 w 8462"/>
                <a:gd name="connsiteY9" fmla="*/ 2953 h 10000"/>
                <a:gd name="connsiteX0" fmla="*/ 1332 w 10000"/>
                <a:gd name="connsiteY0" fmla="*/ 0 h 10000"/>
                <a:gd name="connsiteX1" fmla="*/ 0 w 10000"/>
                <a:gd name="connsiteY1" fmla="*/ 5161 h 10000"/>
                <a:gd name="connsiteX2" fmla="*/ 662 w 10000"/>
                <a:gd name="connsiteY2" fmla="*/ 9575 h 10000"/>
                <a:gd name="connsiteX3" fmla="*/ 2000 w 10000"/>
                <a:gd name="connsiteY3" fmla="*/ 9575 h 10000"/>
                <a:gd name="connsiteX4" fmla="*/ 3336 w 10000"/>
                <a:gd name="connsiteY4" fmla="*/ 7371 h 10000"/>
                <a:gd name="connsiteX5" fmla="*/ 2668 w 10000"/>
                <a:gd name="connsiteY5" fmla="*/ 2206 h 10000"/>
                <a:gd name="connsiteX6" fmla="*/ 6004 w 10000"/>
                <a:gd name="connsiteY6" fmla="*/ 2206 h 10000"/>
                <a:gd name="connsiteX7" fmla="*/ 7334 w 10000"/>
                <a:gd name="connsiteY7" fmla="*/ 5161 h 10000"/>
                <a:gd name="connsiteX8" fmla="*/ 10000 w 10000"/>
                <a:gd name="connsiteY8" fmla="*/ 5161 h 10000"/>
                <a:gd name="connsiteX0" fmla="*/ 1332 w 7334"/>
                <a:gd name="connsiteY0" fmla="*/ 0 h 10000"/>
                <a:gd name="connsiteX1" fmla="*/ 0 w 7334"/>
                <a:gd name="connsiteY1" fmla="*/ 5161 h 10000"/>
                <a:gd name="connsiteX2" fmla="*/ 662 w 7334"/>
                <a:gd name="connsiteY2" fmla="*/ 9575 h 10000"/>
                <a:gd name="connsiteX3" fmla="*/ 2000 w 7334"/>
                <a:gd name="connsiteY3" fmla="*/ 9575 h 10000"/>
                <a:gd name="connsiteX4" fmla="*/ 3336 w 7334"/>
                <a:gd name="connsiteY4" fmla="*/ 7371 h 10000"/>
                <a:gd name="connsiteX5" fmla="*/ 2668 w 7334"/>
                <a:gd name="connsiteY5" fmla="*/ 2206 h 10000"/>
                <a:gd name="connsiteX6" fmla="*/ 6004 w 7334"/>
                <a:gd name="connsiteY6" fmla="*/ 2206 h 10000"/>
                <a:gd name="connsiteX7" fmla="*/ 7334 w 7334"/>
                <a:gd name="connsiteY7" fmla="*/ 5161 h 10000"/>
                <a:gd name="connsiteX0" fmla="*/ 1816 w 8187"/>
                <a:gd name="connsiteY0" fmla="*/ 0 h 10000"/>
                <a:gd name="connsiteX1" fmla="*/ 0 w 8187"/>
                <a:gd name="connsiteY1" fmla="*/ 5161 h 10000"/>
                <a:gd name="connsiteX2" fmla="*/ 903 w 8187"/>
                <a:gd name="connsiteY2" fmla="*/ 9575 h 10000"/>
                <a:gd name="connsiteX3" fmla="*/ 2727 w 8187"/>
                <a:gd name="connsiteY3" fmla="*/ 9575 h 10000"/>
                <a:gd name="connsiteX4" fmla="*/ 4549 w 8187"/>
                <a:gd name="connsiteY4" fmla="*/ 7371 h 10000"/>
                <a:gd name="connsiteX5" fmla="*/ 3638 w 8187"/>
                <a:gd name="connsiteY5" fmla="*/ 2206 h 10000"/>
                <a:gd name="connsiteX6" fmla="*/ 8187 w 8187"/>
                <a:gd name="connsiteY6" fmla="*/ 2206 h 10000"/>
                <a:gd name="connsiteX0" fmla="*/ 2218 w 5556"/>
                <a:gd name="connsiteY0" fmla="*/ 0 h 10000"/>
                <a:gd name="connsiteX1" fmla="*/ 0 w 5556"/>
                <a:gd name="connsiteY1" fmla="*/ 5161 h 10000"/>
                <a:gd name="connsiteX2" fmla="*/ 1103 w 5556"/>
                <a:gd name="connsiteY2" fmla="*/ 9575 h 10000"/>
                <a:gd name="connsiteX3" fmla="*/ 3331 w 5556"/>
                <a:gd name="connsiteY3" fmla="*/ 9575 h 10000"/>
                <a:gd name="connsiteX4" fmla="*/ 5556 w 5556"/>
                <a:gd name="connsiteY4" fmla="*/ 7371 h 10000"/>
                <a:gd name="connsiteX5" fmla="*/ 4444 w 5556"/>
                <a:gd name="connsiteY5" fmla="*/ 2206 h 10000"/>
                <a:gd name="connsiteX0" fmla="*/ 2781 w 10010"/>
                <a:gd name="connsiteY0" fmla="*/ 50 h 7794"/>
                <a:gd name="connsiteX1" fmla="*/ 10 w 10010"/>
                <a:gd name="connsiteY1" fmla="*/ 2955 h 7794"/>
                <a:gd name="connsiteX2" fmla="*/ 1995 w 10010"/>
                <a:gd name="connsiteY2" fmla="*/ 7369 h 7794"/>
                <a:gd name="connsiteX3" fmla="*/ 6005 w 10010"/>
                <a:gd name="connsiteY3" fmla="*/ 7369 h 7794"/>
                <a:gd name="connsiteX4" fmla="*/ 10010 w 10010"/>
                <a:gd name="connsiteY4" fmla="*/ 5165 h 7794"/>
                <a:gd name="connsiteX5" fmla="*/ 8009 w 10010"/>
                <a:gd name="connsiteY5" fmla="*/ 0 h 7794"/>
                <a:gd name="connsiteX0" fmla="*/ 2778 w 10000"/>
                <a:gd name="connsiteY0" fmla="*/ 64 h 10000"/>
                <a:gd name="connsiteX1" fmla="*/ 10 w 10000"/>
                <a:gd name="connsiteY1" fmla="*/ 3791 h 10000"/>
                <a:gd name="connsiteX2" fmla="*/ 1993 w 10000"/>
                <a:gd name="connsiteY2" fmla="*/ 9455 h 10000"/>
                <a:gd name="connsiteX3" fmla="*/ 5999 w 10000"/>
                <a:gd name="connsiteY3" fmla="*/ 9455 h 10000"/>
                <a:gd name="connsiteX4" fmla="*/ 10000 w 10000"/>
                <a:gd name="connsiteY4" fmla="*/ 6627 h 10000"/>
                <a:gd name="connsiteX5" fmla="*/ 8001 w 10000"/>
                <a:gd name="connsiteY5" fmla="*/ 0 h 10000"/>
                <a:gd name="connsiteX6" fmla="*/ 2778 w 10000"/>
                <a:gd name="connsiteY6" fmla="*/ 64 h 10000"/>
                <a:gd name="connsiteX0" fmla="*/ 2940 w 10162"/>
                <a:gd name="connsiteY0" fmla="*/ 64 h 9455"/>
                <a:gd name="connsiteX1" fmla="*/ 172 w 10162"/>
                <a:gd name="connsiteY1" fmla="*/ 3791 h 9455"/>
                <a:gd name="connsiteX2" fmla="*/ 936 w 10162"/>
                <a:gd name="connsiteY2" fmla="*/ 6561 h 9455"/>
                <a:gd name="connsiteX3" fmla="*/ 6161 w 10162"/>
                <a:gd name="connsiteY3" fmla="*/ 9455 h 9455"/>
                <a:gd name="connsiteX4" fmla="*/ 10162 w 10162"/>
                <a:gd name="connsiteY4" fmla="*/ 6627 h 9455"/>
                <a:gd name="connsiteX5" fmla="*/ 8163 w 10162"/>
                <a:gd name="connsiteY5" fmla="*/ 0 h 9455"/>
                <a:gd name="connsiteX6" fmla="*/ 2940 w 10162"/>
                <a:gd name="connsiteY6" fmla="*/ 64 h 9455"/>
                <a:gd name="connsiteX0" fmla="*/ 2893 w 10042"/>
                <a:gd name="connsiteY0" fmla="*/ 68 h 7245"/>
                <a:gd name="connsiteX1" fmla="*/ 169 w 10042"/>
                <a:gd name="connsiteY1" fmla="*/ 4010 h 7245"/>
                <a:gd name="connsiteX2" fmla="*/ 921 w 10042"/>
                <a:gd name="connsiteY2" fmla="*/ 6939 h 7245"/>
                <a:gd name="connsiteX3" fmla="*/ 6063 w 10042"/>
                <a:gd name="connsiteY3" fmla="*/ 5715 h 7245"/>
                <a:gd name="connsiteX4" fmla="*/ 10000 w 10042"/>
                <a:gd name="connsiteY4" fmla="*/ 7009 h 7245"/>
                <a:gd name="connsiteX5" fmla="*/ 8033 w 10042"/>
                <a:gd name="connsiteY5" fmla="*/ 0 h 7245"/>
                <a:gd name="connsiteX6" fmla="*/ 2893 w 10042"/>
                <a:gd name="connsiteY6" fmla="*/ 68 h 7245"/>
                <a:gd name="connsiteX0" fmla="*/ 2881 w 9449"/>
                <a:gd name="connsiteY0" fmla="*/ 598 h 10140"/>
                <a:gd name="connsiteX1" fmla="*/ 168 w 9449"/>
                <a:gd name="connsiteY1" fmla="*/ 6039 h 10140"/>
                <a:gd name="connsiteX2" fmla="*/ 917 w 9449"/>
                <a:gd name="connsiteY2" fmla="*/ 10082 h 10140"/>
                <a:gd name="connsiteX3" fmla="*/ 6038 w 9449"/>
                <a:gd name="connsiteY3" fmla="*/ 8392 h 10140"/>
                <a:gd name="connsiteX4" fmla="*/ 9361 w 9449"/>
                <a:gd name="connsiteY4" fmla="*/ 7643 h 10140"/>
                <a:gd name="connsiteX5" fmla="*/ 7999 w 9449"/>
                <a:gd name="connsiteY5" fmla="*/ 504 h 10140"/>
                <a:gd name="connsiteX6" fmla="*/ 2881 w 9449"/>
                <a:gd name="connsiteY6" fmla="*/ 598 h 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9" h="10140">
                  <a:moveTo>
                    <a:pt x="2881" y="598"/>
                  </a:moveTo>
                  <a:cubicBezTo>
                    <a:pt x="1977" y="2410"/>
                    <a:pt x="496" y="4457"/>
                    <a:pt x="168" y="6039"/>
                  </a:cubicBezTo>
                  <a:cubicBezTo>
                    <a:pt x="-158" y="7619"/>
                    <a:pt x="-61" y="9690"/>
                    <a:pt x="917" y="10082"/>
                  </a:cubicBezTo>
                  <a:cubicBezTo>
                    <a:pt x="1895" y="10474"/>
                    <a:pt x="4631" y="8799"/>
                    <a:pt x="6038" y="8392"/>
                  </a:cubicBezTo>
                  <a:cubicBezTo>
                    <a:pt x="7445" y="7986"/>
                    <a:pt x="9035" y="8957"/>
                    <a:pt x="9361" y="7643"/>
                  </a:cubicBezTo>
                  <a:cubicBezTo>
                    <a:pt x="9688" y="6329"/>
                    <a:pt x="9079" y="1678"/>
                    <a:pt x="7999" y="504"/>
                  </a:cubicBezTo>
                  <a:cubicBezTo>
                    <a:pt x="6919" y="-670"/>
                    <a:pt x="4587" y="567"/>
                    <a:pt x="2881" y="598"/>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65" name="BI"/>
            <p:cNvSpPr>
              <a:spLocks/>
            </p:cNvSpPr>
            <p:nvPr/>
          </p:nvSpPr>
          <p:spPr bwMode="auto">
            <a:xfrm>
              <a:off x="4992396" y="4483281"/>
              <a:ext cx="30496" cy="50704"/>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429 h 10000"/>
                <a:gd name="connsiteX5" fmla="*/ 5349 w 10000"/>
                <a:gd name="connsiteY5" fmla="*/ 7714 h 10000"/>
                <a:gd name="connsiteX6" fmla="*/ 3953 w 10000"/>
                <a:gd name="connsiteY6" fmla="*/ 7286 h 10000"/>
                <a:gd name="connsiteX7" fmla="*/ 2558 w 10000"/>
                <a:gd name="connsiteY7" fmla="*/ 6857 h 10000"/>
                <a:gd name="connsiteX8" fmla="*/ 1395 w 10000"/>
                <a:gd name="connsiteY8" fmla="*/ 6857 h 10000"/>
                <a:gd name="connsiteX9" fmla="*/ 1395 w 10000"/>
                <a:gd name="connsiteY9" fmla="*/ 7429 h 10000"/>
                <a:gd name="connsiteX10" fmla="*/ 0 w 10000"/>
                <a:gd name="connsiteY10" fmla="*/ 7571 h 10000"/>
                <a:gd name="connsiteX11" fmla="*/ 0 w 10000"/>
                <a:gd name="connsiteY11" fmla="*/ 9143 h 10000"/>
                <a:gd name="connsiteX12" fmla="*/ 465 w 10000"/>
                <a:gd name="connsiteY12" fmla="*/ 9714 h 10000"/>
                <a:gd name="connsiteX13" fmla="*/ 1395 w 10000"/>
                <a:gd name="connsiteY13" fmla="*/ 9714 h 10000"/>
                <a:gd name="connsiteX14" fmla="*/ 1860 w 10000"/>
                <a:gd name="connsiteY14" fmla="*/ 9857 h 10000"/>
                <a:gd name="connsiteX15" fmla="*/ 1628 w 10000"/>
                <a:gd name="connsiteY15" fmla="*/ 9857 h 10000"/>
                <a:gd name="connsiteX16" fmla="*/ 2093 w 10000"/>
                <a:gd name="connsiteY16" fmla="*/ 10000 h 10000"/>
                <a:gd name="connsiteX17" fmla="*/ 2558 w 10000"/>
                <a:gd name="connsiteY17" fmla="*/ 9857 h 10000"/>
                <a:gd name="connsiteX18" fmla="*/ 3488 w 10000"/>
                <a:gd name="connsiteY18" fmla="*/ 10000 h 10000"/>
                <a:gd name="connsiteX19" fmla="*/ 4186 w 10000"/>
                <a:gd name="connsiteY19" fmla="*/ 9571 h 10000"/>
                <a:gd name="connsiteX20" fmla="*/ 5116 w 10000"/>
                <a:gd name="connsiteY20" fmla="*/ 9000 h 10000"/>
                <a:gd name="connsiteX21" fmla="*/ 5814 w 10000"/>
                <a:gd name="connsiteY21" fmla="*/ 8857 h 10000"/>
                <a:gd name="connsiteX22" fmla="*/ 5581 w 10000"/>
                <a:gd name="connsiteY22" fmla="*/ 8857 h 10000"/>
                <a:gd name="connsiteX23" fmla="*/ 5581 w 10000"/>
                <a:gd name="connsiteY23" fmla="*/ 8714 h 10000"/>
                <a:gd name="connsiteX24" fmla="*/ 7674 w 10000"/>
                <a:gd name="connsiteY24" fmla="*/ 8143 h 10000"/>
                <a:gd name="connsiteX25" fmla="*/ 8605 w 10000"/>
                <a:gd name="connsiteY25" fmla="*/ 8429 h 10000"/>
                <a:gd name="connsiteX26" fmla="*/ 9070 w 10000"/>
                <a:gd name="connsiteY26" fmla="*/ 8857 h 10000"/>
                <a:gd name="connsiteX27" fmla="*/ 9302 w 10000"/>
                <a:gd name="connsiteY27" fmla="*/ 9143 h 10000"/>
                <a:gd name="connsiteX28" fmla="*/ 10000 w 10000"/>
                <a:gd name="connsiteY28" fmla="*/ 8857 h 10000"/>
                <a:gd name="connsiteX29" fmla="*/ 10000 w 10000"/>
                <a:gd name="connsiteY29" fmla="*/ 8429 h 10000"/>
                <a:gd name="connsiteX30" fmla="*/ 9302 w 10000"/>
                <a:gd name="connsiteY30" fmla="*/ 7714 h 10000"/>
                <a:gd name="connsiteX31" fmla="*/ 9302 w 10000"/>
                <a:gd name="connsiteY31" fmla="*/ 7000 h 10000"/>
                <a:gd name="connsiteX32" fmla="*/ 9535 w 10000"/>
                <a:gd name="connsiteY32" fmla="*/ 7000 h 10000"/>
                <a:gd name="connsiteX33" fmla="*/ 9070 w 10000"/>
                <a:gd name="connsiteY33" fmla="*/ 6286 h 10000"/>
                <a:gd name="connsiteX34" fmla="*/ 8837 w 10000"/>
                <a:gd name="connsiteY34" fmla="*/ 6000 h 10000"/>
                <a:gd name="connsiteX35" fmla="*/ 7674 w 10000"/>
                <a:gd name="connsiteY35" fmla="*/ 5857 h 10000"/>
                <a:gd name="connsiteX36" fmla="*/ 6512 w 10000"/>
                <a:gd name="connsiteY36" fmla="*/ 5571 h 10000"/>
                <a:gd name="connsiteX37" fmla="*/ 6047 w 10000"/>
                <a:gd name="connsiteY37" fmla="*/ 4857 h 10000"/>
                <a:gd name="connsiteX38" fmla="*/ 5581 w 10000"/>
                <a:gd name="connsiteY38" fmla="*/ 3714 h 10000"/>
                <a:gd name="connsiteX39" fmla="*/ 6047 w 10000"/>
                <a:gd name="connsiteY39" fmla="*/ 3286 h 10000"/>
                <a:gd name="connsiteX40" fmla="*/ 5814 w 10000"/>
                <a:gd name="connsiteY40" fmla="*/ 2286 h 10000"/>
                <a:gd name="connsiteX41" fmla="*/ 6977 w 10000"/>
                <a:gd name="connsiteY41" fmla="*/ 2286 h 10000"/>
                <a:gd name="connsiteX42" fmla="*/ 7442 w 10000"/>
                <a:gd name="connsiteY42" fmla="*/ 2857 h 10000"/>
                <a:gd name="connsiteX43" fmla="*/ 8372 w 10000"/>
                <a:gd name="connsiteY43" fmla="*/ 2857 h 10000"/>
                <a:gd name="connsiteX44" fmla="*/ 8372 w 10000"/>
                <a:gd name="connsiteY44" fmla="*/ 2429 h 10000"/>
                <a:gd name="connsiteX45" fmla="*/ 8605 w 10000"/>
                <a:gd name="connsiteY45" fmla="*/ 2143 h 10000"/>
                <a:gd name="connsiteX46" fmla="*/ 8837 w 10000"/>
                <a:gd name="connsiteY46" fmla="*/ 2286 h 10000"/>
                <a:gd name="connsiteX47" fmla="*/ 8605 w 10000"/>
                <a:gd name="connsiteY47" fmla="*/ 1429 h 10000"/>
                <a:gd name="connsiteX48" fmla="*/ 9070 w 10000"/>
                <a:gd name="connsiteY48" fmla="*/ 857 h 10000"/>
                <a:gd name="connsiteX49" fmla="*/ 9070 w 10000"/>
                <a:gd name="connsiteY49" fmla="*/ 286 h 10000"/>
                <a:gd name="connsiteX50" fmla="*/ 8605 w 10000"/>
                <a:gd name="connsiteY50" fmla="*/ 0 h 10000"/>
                <a:gd name="connsiteX51" fmla="*/ 8140 w 10000"/>
                <a:gd name="connsiteY51" fmla="*/ 0 h 10000"/>
                <a:gd name="connsiteX52" fmla="*/ 6512 w 10000"/>
                <a:gd name="connsiteY52" fmla="*/ 143 h 10000"/>
                <a:gd name="connsiteX53" fmla="*/ 6279 w 10000"/>
                <a:gd name="connsiteY53" fmla="*/ 0 h 10000"/>
                <a:gd name="connsiteX54" fmla="*/ 6279 w 10000"/>
                <a:gd name="connsiteY54" fmla="*/ 714 h 10000"/>
                <a:gd name="connsiteX55" fmla="*/ 6279 w 10000"/>
                <a:gd name="connsiteY55"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714 h 10000"/>
                <a:gd name="connsiteX5" fmla="*/ 3953 w 10000"/>
                <a:gd name="connsiteY5" fmla="*/ 7286 h 10000"/>
                <a:gd name="connsiteX6" fmla="*/ 2558 w 10000"/>
                <a:gd name="connsiteY6" fmla="*/ 6857 h 10000"/>
                <a:gd name="connsiteX7" fmla="*/ 1395 w 10000"/>
                <a:gd name="connsiteY7" fmla="*/ 6857 h 10000"/>
                <a:gd name="connsiteX8" fmla="*/ 1395 w 10000"/>
                <a:gd name="connsiteY8" fmla="*/ 7429 h 10000"/>
                <a:gd name="connsiteX9" fmla="*/ 0 w 10000"/>
                <a:gd name="connsiteY9" fmla="*/ 7571 h 10000"/>
                <a:gd name="connsiteX10" fmla="*/ 0 w 10000"/>
                <a:gd name="connsiteY10" fmla="*/ 9143 h 10000"/>
                <a:gd name="connsiteX11" fmla="*/ 465 w 10000"/>
                <a:gd name="connsiteY11" fmla="*/ 9714 h 10000"/>
                <a:gd name="connsiteX12" fmla="*/ 1395 w 10000"/>
                <a:gd name="connsiteY12" fmla="*/ 9714 h 10000"/>
                <a:gd name="connsiteX13" fmla="*/ 1860 w 10000"/>
                <a:gd name="connsiteY13" fmla="*/ 9857 h 10000"/>
                <a:gd name="connsiteX14" fmla="*/ 1628 w 10000"/>
                <a:gd name="connsiteY14" fmla="*/ 9857 h 10000"/>
                <a:gd name="connsiteX15" fmla="*/ 2093 w 10000"/>
                <a:gd name="connsiteY15" fmla="*/ 10000 h 10000"/>
                <a:gd name="connsiteX16" fmla="*/ 2558 w 10000"/>
                <a:gd name="connsiteY16" fmla="*/ 9857 h 10000"/>
                <a:gd name="connsiteX17" fmla="*/ 3488 w 10000"/>
                <a:gd name="connsiteY17" fmla="*/ 10000 h 10000"/>
                <a:gd name="connsiteX18" fmla="*/ 4186 w 10000"/>
                <a:gd name="connsiteY18" fmla="*/ 9571 h 10000"/>
                <a:gd name="connsiteX19" fmla="*/ 5116 w 10000"/>
                <a:gd name="connsiteY19" fmla="*/ 9000 h 10000"/>
                <a:gd name="connsiteX20" fmla="*/ 5814 w 10000"/>
                <a:gd name="connsiteY20" fmla="*/ 8857 h 10000"/>
                <a:gd name="connsiteX21" fmla="*/ 5581 w 10000"/>
                <a:gd name="connsiteY21" fmla="*/ 8857 h 10000"/>
                <a:gd name="connsiteX22" fmla="*/ 5581 w 10000"/>
                <a:gd name="connsiteY22" fmla="*/ 8714 h 10000"/>
                <a:gd name="connsiteX23" fmla="*/ 7674 w 10000"/>
                <a:gd name="connsiteY23" fmla="*/ 8143 h 10000"/>
                <a:gd name="connsiteX24" fmla="*/ 8605 w 10000"/>
                <a:gd name="connsiteY24" fmla="*/ 8429 h 10000"/>
                <a:gd name="connsiteX25" fmla="*/ 9070 w 10000"/>
                <a:gd name="connsiteY25" fmla="*/ 8857 h 10000"/>
                <a:gd name="connsiteX26" fmla="*/ 9302 w 10000"/>
                <a:gd name="connsiteY26" fmla="*/ 9143 h 10000"/>
                <a:gd name="connsiteX27" fmla="*/ 10000 w 10000"/>
                <a:gd name="connsiteY27" fmla="*/ 8857 h 10000"/>
                <a:gd name="connsiteX28" fmla="*/ 10000 w 10000"/>
                <a:gd name="connsiteY28" fmla="*/ 8429 h 10000"/>
                <a:gd name="connsiteX29" fmla="*/ 9302 w 10000"/>
                <a:gd name="connsiteY29" fmla="*/ 7714 h 10000"/>
                <a:gd name="connsiteX30" fmla="*/ 9302 w 10000"/>
                <a:gd name="connsiteY30" fmla="*/ 7000 h 10000"/>
                <a:gd name="connsiteX31" fmla="*/ 9535 w 10000"/>
                <a:gd name="connsiteY31" fmla="*/ 7000 h 10000"/>
                <a:gd name="connsiteX32" fmla="*/ 9070 w 10000"/>
                <a:gd name="connsiteY32" fmla="*/ 6286 h 10000"/>
                <a:gd name="connsiteX33" fmla="*/ 8837 w 10000"/>
                <a:gd name="connsiteY33" fmla="*/ 6000 h 10000"/>
                <a:gd name="connsiteX34" fmla="*/ 7674 w 10000"/>
                <a:gd name="connsiteY34" fmla="*/ 5857 h 10000"/>
                <a:gd name="connsiteX35" fmla="*/ 6512 w 10000"/>
                <a:gd name="connsiteY35" fmla="*/ 5571 h 10000"/>
                <a:gd name="connsiteX36" fmla="*/ 6047 w 10000"/>
                <a:gd name="connsiteY36" fmla="*/ 4857 h 10000"/>
                <a:gd name="connsiteX37" fmla="*/ 5581 w 10000"/>
                <a:gd name="connsiteY37" fmla="*/ 3714 h 10000"/>
                <a:gd name="connsiteX38" fmla="*/ 6047 w 10000"/>
                <a:gd name="connsiteY38" fmla="*/ 3286 h 10000"/>
                <a:gd name="connsiteX39" fmla="*/ 5814 w 10000"/>
                <a:gd name="connsiteY39" fmla="*/ 2286 h 10000"/>
                <a:gd name="connsiteX40" fmla="*/ 6977 w 10000"/>
                <a:gd name="connsiteY40" fmla="*/ 2286 h 10000"/>
                <a:gd name="connsiteX41" fmla="*/ 7442 w 10000"/>
                <a:gd name="connsiteY41" fmla="*/ 2857 h 10000"/>
                <a:gd name="connsiteX42" fmla="*/ 8372 w 10000"/>
                <a:gd name="connsiteY42" fmla="*/ 2857 h 10000"/>
                <a:gd name="connsiteX43" fmla="*/ 8372 w 10000"/>
                <a:gd name="connsiteY43" fmla="*/ 2429 h 10000"/>
                <a:gd name="connsiteX44" fmla="*/ 8605 w 10000"/>
                <a:gd name="connsiteY44" fmla="*/ 2143 h 10000"/>
                <a:gd name="connsiteX45" fmla="*/ 8837 w 10000"/>
                <a:gd name="connsiteY45" fmla="*/ 2286 h 10000"/>
                <a:gd name="connsiteX46" fmla="*/ 8605 w 10000"/>
                <a:gd name="connsiteY46" fmla="*/ 1429 h 10000"/>
                <a:gd name="connsiteX47" fmla="*/ 9070 w 10000"/>
                <a:gd name="connsiteY47" fmla="*/ 857 h 10000"/>
                <a:gd name="connsiteX48" fmla="*/ 9070 w 10000"/>
                <a:gd name="connsiteY48" fmla="*/ 286 h 10000"/>
                <a:gd name="connsiteX49" fmla="*/ 8605 w 10000"/>
                <a:gd name="connsiteY49" fmla="*/ 0 h 10000"/>
                <a:gd name="connsiteX50" fmla="*/ 8140 w 10000"/>
                <a:gd name="connsiteY50" fmla="*/ 0 h 10000"/>
                <a:gd name="connsiteX51" fmla="*/ 6512 w 10000"/>
                <a:gd name="connsiteY51" fmla="*/ 143 h 10000"/>
                <a:gd name="connsiteX52" fmla="*/ 6279 w 10000"/>
                <a:gd name="connsiteY52" fmla="*/ 0 h 10000"/>
                <a:gd name="connsiteX53" fmla="*/ 6279 w 10000"/>
                <a:gd name="connsiteY53" fmla="*/ 714 h 10000"/>
                <a:gd name="connsiteX54" fmla="*/ 6279 w 10000"/>
                <a:gd name="connsiteY54"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3953 w 10000"/>
                <a:gd name="connsiteY4" fmla="*/ 7286 h 10000"/>
                <a:gd name="connsiteX5" fmla="*/ 2558 w 10000"/>
                <a:gd name="connsiteY5" fmla="*/ 6857 h 10000"/>
                <a:gd name="connsiteX6" fmla="*/ 1395 w 10000"/>
                <a:gd name="connsiteY6" fmla="*/ 6857 h 10000"/>
                <a:gd name="connsiteX7" fmla="*/ 1395 w 10000"/>
                <a:gd name="connsiteY7" fmla="*/ 7429 h 10000"/>
                <a:gd name="connsiteX8" fmla="*/ 0 w 10000"/>
                <a:gd name="connsiteY8" fmla="*/ 7571 h 10000"/>
                <a:gd name="connsiteX9" fmla="*/ 0 w 10000"/>
                <a:gd name="connsiteY9" fmla="*/ 9143 h 10000"/>
                <a:gd name="connsiteX10" fmla="*/ 465 w 10000"/>
                <a:gd name="connsiteY10" fmla="*/ 9714 h 10000"/>
                <a:gd name="connsiteX11" fmla="*/ 1395 w 10000"/>
                <a:gd name="connsiteY11" fmla="*/ 9714 h 10000"/>
                <a:gd name="connsiteX12" fmla="*/ 1860 w 10000"/>
                <a:gd name="connsiteY12" fmla="*/ 9857 h 10000"/>
                <a:gd name="connsiteX13" fmla="*/ 1628 w 10000"/>
                <a:gd name="connsiteY13" fmla="*/ 9857 h 10000"/>
                <a:gd name="connsiteX14" fmla="*/ 2093 w 10000"/>
                <a:gd name="connsiteY14" fmla="*/ 10000 h 10000"/>
                <a:gd name="connsiteX15" fmla="*/ 2558 w 10000"/>
                <a:gd name="connsiteY15" fmla="*/ 9857 h 10000"/>
                <a:gd name="connsiteX16" fmla="*/ 3488 w 10000"/>
                <a:gd name="connsiteY16" fmla="*/ 10000 h 10000"/>
                <a:gd name="connsiteX17" fmla="*/ 4186 w 10000"/>
                <a:gd name="connsiteY17" fmla="*/ 9571 h 10000"/>
                <a:gd name="connsiteX18" fmla="*/ 5116 w 10000"/>
                <a:gd name="connsiteY18" fmla="*/ 9000 h 10000"/>
                <a:gd name="connsiteX19" fmla="*/ 5814 w 10000"/>
                <a:gd name="connsiteY19" fmla="*/ 8857 h 10000"/>
                <a:gd name="connsiteX20" fmla="*/ 5581 w 10000"/>
                <a:gd name="connsiteY20" fmla="*/ 8857 h 10000"/>
                <a:gd name="connsiteX21" fmla="*/ 5581 w 10000"/>
                <a:gd name="connsiteY21" fmla="*/ 8714 h 10000"/>
                <a:gd name="connsiteX22" fmla="*/ 7674 w 10000"/>
                <a:gd name="connsiteY22" fmla="*/ 8143 h 10000"/>
                <a:gd name="connsiteX23" fmla="*/ 8605 w 10000"/>
                <a:gd name="connsiteY23" fmla="*/ 8429 h 10000"/>
                <a:gd name="connsiteX24" fmla="*/ 9070 w 10000"/>
                <a:gd name="connsiteY24" fmla="*/ 8857 h 10000"/>
                <a:gd name="connsiteX25" fmla="*/ 9302 w 10000"/>
                <a:gd name="connsiteY25" fmla="*/ 9143 h 10000"/>
                <a:gd name="connsiteX26" fmla="*/ 10000 w 10000"/>
                <a:gd name="connsiteY26" fmla="*/ 8857 h 10000"/>
                <a:gd name="connsiteX27" fmla="*/ 10000 w 10000"/>
                <a:gd name="connsiteY27" fmla="*/ 8429 h 10000"/>
                <a:gd name="connsiteX28" fmla="*/ 9302 w 10000"/>
                <a:gd name="connsiteY28" fmla="*/ 7714 h 10000"/>
                <a:gd name="connsiteX29" fmla="*/ 9302 w 10000"/>
                <a:gd name="connsiteY29" fmla="*/ 7000 h 10000"/>
                <a:gd name="connsiteX30" fmla="*/ 9535 w 10000"/>
                <a:gd name="connsiteY30" fmla="*/ 7000 h 10000"/>
                <a:gd name="connsiteX31" fmla="*/ 9070 w 10000"/>
                <a:gd name="connsiteY31" fmla="*/ 6286 h 10000"/>
                <a:gd name="connsiteX32" fmla="*/ 8837 w 10000"/>
                <a:gd name="connsiteY32" fmla="*/ 6000 h 10000"/>
                <a:gd name="connsiteX33" fmla="*/ 7674 w 10000"/>
                <a:gd name="connsiteY33" fmla="*/ 5857 h 10000"/>
                <a:gd name="connsiteX34" fmla="*/ 6512 w 10000"/>
                <a:gd name="connsiteY34" fmla="*/ 5571 h 10000"/>
                <a:gd name="connsiteX35" fmla="*/ 6047 w 10000"/>
                <a:gd name="connsiteY35" fmla="*/ 4857 h 10000"/>
                <a:gd name="connsiteX36" fmla="*/ 5581 w 10000"/>
                <a:gd name="connsiteY36" fmla="*/ 3714 h 10000"/>
                <a:gd name="connsiteX37" fmla="*/ 6047 w 10000"/>
                <a:gd name="connsiteY37" fmla="*/ 3286 h 10000"/>
                <a:gd name="connsiteX38" fmla="*/ 5814 w 10000"/>
                <a:gd name="connsiteY38" fmla="*/ 2286 h 10000"/>
                <a:gd name="connsiteX39" fmla="*/ 6977 w 10000"/>
                <a:gd name="connsiteY39" fmla="*/ 2286 h 10000"/>
                <a:gd name="connsiteX40" fmla="*/ 7442 w 10000"/>
                <a:gd name="connsiteY40" fmla="*/ 2857 h 10000"/>
                <a:gd name="connsiteX41" fmla="*/ 8372 w 10000"/>
                <a:gd name="connsiteY41" fmla="*/ 2857 h 10000"/>
                <a:gd name="connsiteX42" fmla="*/ 8372 w 10000"/>
                <a:gd name="connsiteY42" fmla="*/ 2429 h 10000"/>
                <a:gd name="connsiteX43" fmla="*/ 8605 w 10000"/>
                <a:gd name="connsiteY43" fmla="*/ 2143 h 10000"/>
                <a:gd name="connsiteX44" fmla="*/ 8837 w 10000"/>
                <a:gd name="connsiteY44" fmla="*/ 2286 h 10000"/>
                <a:gd name="connsiteX45" fmla="*/ 8605 w 10000"/>
                <a:gd name="connsiteY45" fmla="*/ 1429 h 10000"/>
                <a:gd name="connsiteX46" fmla="*/ 9070 w 10000"/>
                <a:gd name="connsiteY46" fmla="*/ 857 h 10000"/>
                <a:gd name="connsiteX47" fmla="*/ 9070 w 10000"/>
                <a:gd name="connsiteY47" fmla="*/ 286 h 10000"/>
                <a:gd name="connsiteX48" fmla="*/ 8605 w 10000"/>
                <a:gd name="connsiteY48" fmla="*/ 0 h 10000"/>
                <a:gd name="connsiteX49" fmla="*/ 8140 w 10000"/>
                <a:gd name="connsiteY49" fmla="*/ 0 h 10000"/>
                <a:gd name="connsiteX50" fmla="*/ 6512 w 10000"/>
                <a:gd name="connsiteY50" fmla="*/ 143 h 10000"/>
                <a:gd name="connsiteX51" fmla="*/ 6279 w 10000"/>
                <a:gd name="connsiteY51" fmla="*/ 0 h 10000"/>
                <a:gd name="connsiteX52" fmla="*/ 6279 w 10000"/>
                <a:gd name="connsiteY52" fmla="*/ 714 h 10000"/>
                <a:gd name="connsiteX53" fmla="*/ 6279 w 10000"/>
                <a:gd name="connsiteY53"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2558 w 10000"/>
                <a:gd name="connsiteY4" fmla="*/ 6857 h 10000"/>
                <a:gd name="connsiteX5" fmla="*/ 1395 w 10000"/>
                <a:gd name="connsiteY5" fmla="*/ 6857 h 10000"/>
                <a:gd name="connsiteX6" fmla="*/ 1395 w 10000"/>
                <a:gd name="connsiteY6" fmla="*/ 7429 h 10000"/>
                <a:gd name="connsiteX7" fmla="*/ 0 w 10000"/>
                <a:gd name="connsiteY7" fmla="*/ 7571 h 10000"/>
                <a:gd name="connsiteX8" fmla="*/ 0 w 10000"/>
                <a:gd name="connsiteY8" fmla="*/ 9143 h 10000"/>
                <a:gd name="connsiteX9" fmla="*/ 465 w 10000"/>
                <a:gd name="connsiteY9" fmla="*/ 9714 h 10000"/>
                <a:gd name="connsiteX10" fmla="*/ 1395 w 10000"/>
                <a:gd name="connsiteY10" fmla="*/ 9714 h 10000"/>
                <a:gd name="connsiteX11" fmla="*/ 1860 w 10000"/>
                <a:gd name="connsiteY11" fmla="*/ 9857 h 10000"/>
                <a:gd name="connsiteX12" fmla="*/ 1628 w 10000"/>
                <a:gd name="connsiteY12" fmla="*/ 9857 h 10000"/>
                <a:gd name="connsiteX13" fmla="*/ 2093 w 10000"/>
                <a:gd name="connsiteY13" fmla="*/ 10000 h 10000"/>
                <a:gd name="connsiteX14" fmla="*/ 2558 w 10000"/>
                <a:gd name="connsiteY14" fmla="*/ 9857 h 10000"/>
                <a:gd name="connsiteX15" fmla="*/ 3488 w 10000"/>
                <a:gd name="connsiteY15" fmla="*/ 10000 h 10000"/>
                <a:gd name="connsiteX16" fmla="*/ 4186 w 10000"/>
                <a:gd name="connsiteY16" fmla="*/ 9571 h 10000"/>
                <a:gd name="connsiteX17" fmla="*/ 5116 w 10000"/>
                <a:gd name="connsiteY17" fmla="*/ 9000 h 10000"/>
                <a:gd name="connsiteX18" fmla="*/ 5814 w 10000"/>
                <a:gd name="connsiteY18" fmla="*/ 8857 h 10000"/>
                <a:gd name="connsiteX19" fmla="*/ 5581 w 10000"/>
                <a:gd name="connsiteY19" fmla="*/ 8857 h 10000"/>
                <a:gd name="connsiteX20" fmla="*/ 5581 w 10000"/>
                <a:gd name="connsiteY20" fmla="*/ 8714 h 10000"/>
                <a:gd name="connsiteX21" fmla="*/ 7674 w 10000"/>
                <a:gd name="connsiteY21" fmla="*/ 8143 h 10000"/>
                <a:gd name="connsiteX22" fmla="*/ 8605 w 10000"/>
                <a:gd name="connsiteY22" fmla="*/ 8429 h 10000"/>
                <a:gd name="connsiteX23" fmla="*/ 9070 w 10000"/>
                <a:gd name="connsiteY23" fmla="*/ 8857 h 10000"/>
                <a:gd name="connsiteX24" fmla="*/ 9302 w 10000"/>
                <a:gd name="connsiteY24" fmla="*/ 9143 h 10000"/>
                <a:gd name="connsiteX25" fmla="*/ 10000 w 10000"/>
                <a:gd name="connsiteY25" fmla="*/ 8857 h 10000"/>
                <a:gd name="connsiteX26" fmla="*/ 10000 w 10000"/>
                <a:gd name="connsiteY26" fmla="*/ 8429 h 10000"/>
                <a:gd name="connsiteX27" fmla="*/ 9302 w 10000"/>
                <a:gd name="connsiteY27" fmla="*/ 7714 h 10000"/>
                <a:gd name="connsiteX28" fmla="*/ 9302 w 10000"/>
                <a:gd name="connsiteY28" fmla="*/ 7000 h 10000"/>
                <a:gd name="connsiteX29" fmla="*/ 9535 w 10000"/>
                <a:gd name="connsiteY29" fmla="*/ 7000 h 10000"/>
                <a:gd name="connsiteX30" fmla="*/ 9070 w 10000"/>
                <a:gd name="connsiteY30" fmla="*/ 6286 h 10000"/>
                <a:gd name="connsiteX31" fmla="*/ 8837 w 10000"/>
                <a:gd name="connsiteY31" fmla="*/ 6000 h 10000"/>
                <a:gd name="connsiteX32" fmla="*/ 7674 w 10000"/>
                <a:gd name="connsiteY32" fmla="*/ 5857 h 10000"/>
                <a:gd name="connsiteX33" fmla="*/ 6512 w 10000"/>
                <a:gd name="connsiteY33" fmla="*/ 5571 h 10000"/>
                <a:gd name="connsiteX34" fmla="*/ 6047 w 10000"/>
                <a:gd name="connsiteY34" fmla="*/ 4857 h 10000"/>
                <a:gd name="connsiteX35" fmla="*/ 5581 w 10000"/>
                <a:gd name="connsiteY35" fmla="*/ 3714 h 10000"/>
                <a:gd name="connsiteX36" fmla="*/ 6047 w 10000"/>
                <a:gd name="connsiteY36" fmla="*/ 3286 h 10000"/>
                <a:gd name="connsiteX37" fmla="*/ 5814 w 10000"/>
                <a:gd name="connsiteY37" fmla="*/ 2286 h 10000"/>
                <a:gd name="connsiteX38" fmla="*/ 6977 w 10000"/>
                <a:gd name="connsiteY38" fmla="*/ 2286 h 10000"/>
                <a:gd name="connsiteX39" fmla="*/ 7442 w 10000"/>
                <a:gd name="connsiteY39" fmla="*/ 2857 h 10000"/>
                <a:gd name="connsiteX40" fmla="*/ 8372 w 10000"/>
                <a:gd name="connsiteY40" fmla="*/ 2857 h 10000"/>
                <a:gd name="connsiteX41" fmla="*/ 8372 w 10000"/>
                <a:gd name="connsiteY41" fmla="*/ 2429 h 10000"/>
                <a:gd name="connsiteX42" fmla="*/ 8605 w 10000"/>
                <a:gd name="connsiteY42" fmla="*/ 2143 h 10000"/>
                <a:gd name="connsiteX43" fmla="*/ 8837 w 10000"/>
                <a:gd name="connsiteY43" fmla="*/ 2286 h 10000"/>
                <a:gd name="connsiteX44" fmla="*/ 8605 w 10000"/>
                <a:gd name="connsiteY44" fmla="*/ 1429 h 10000"/>
                <a:gd name="connsiteX45" fmla="*/ 9070 w 10000"/>
                <a:gd name="connsiteY45" fmla="*/ 857 h 10000"/>
                <a:gd name="connsiteX46" fmla="*/ 9070 w 10000"/>
                <a:gd name="connsiteY46" fmla="*/ 286 h 10000"/>
                <a:gd name="connsiteX47" fmla="*/ 8605 w 10000"/>
                <a:gd name="connsiteY47" fmla="*/ 0 h 10000"/>
                <a:gd name="connsiteX48" fmla="*/ 8140 w 10000"/>
                <a:gd name="connsiteY48" fmla="*/ 0 h 10000"/>
                <a:gd name="connsiteX49" fmla="*/ 6512 w 10000"/>
                <a:gd name="connsiteY49" fmla="*/ 143 h 10000"/>
                <a:gd name="connsiteX50" fmla="*/ 6279 w 10000"/>
                <a:gd name="connsiteY50" fmla="*/ 0 h 10000"/>
                <a:gd name="connsiteX51" fmla="*/ 6279 w 10000"/>
                <a:gd name="connsiteY51" fmla="*/ 714 h 10000"/>
                <a:gd name="connsiteX52" fmla="*/ 6279 w 10000"/>
                <a:gd name="connsiteY52"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6857 h 10000"/>
                <a:gd name="connsiteX5" fmla="*/ 1395 w 10000"/>
                <a:gd name="connsiteY5" fmla="*/ 7429 h 10000"/>
                <a:gd name="connsiteX6" fmla="*/ 0 w 10000"/>
                <a:gd name="connsiteY6" fmla="*/ 7571 h 10000"/>
                <a:gd name="connsiteX7" fmla="*/ 0 w 10000"/>
                <a:gd name="connsiteY7" fmla="*/ 9143 h 10000"/>
                <a:gd name="connsiteX8" fmla="*/ 465 w 10000"/>
                <a:gd name="connsiteY8" fmla="*/ 9714 h 10000"/>
                <a:gd name="connsiteX9" fmla="*/ 1395 w 10000"/>
                <a:gd name="connsiteY9" fmla="*/ 9714 h 10000"/>
                <a:gd name="connsiteX10" fmla="*/ 1860 w 10000"/>
                <a:gd name="connsiteY10" fmla="*/ 9857 h 10000"/>
                <a:gd name="connsiteX11" fmla="*/ 1628 w 10000"/>
                <a:gd name="connsiteY11" fmla="*/ 9857 h 10000"/>
                <a:gd name="connsiteX12" fmla="*/ 2093 w 10000"/>
                <a:gd name="connsiteY12" fmla="*/ 10000 h 10000"/>
                <a:gd name="connsiteX13" fmla="*/ 2558 w 10000"/>
                <a:gd name="connsiteY13" fmla="*/ 9857 h 10000"/>
                <a:gd name="connsiteX14" fmla="*/ 3488 w 10000"/>
                <a:gd name="connsiteY14" fmla="*/ 10000 h 10000"/>
                <a:gd name="connsiteX15" fmla="*/ 4186 w 10000"/>
                <a:gd name="connsiteY15" fmla="*/ 9571 h 10000"/>
                <a:gd name="connsiteX16" fmla="*/ 5116 w 10000"/>
                <a:gd name="connsiteY16" fmla="*/ 9000 h 10000"/>
                <a:gd name="connsiteX17" fmla="*/ 5814 w 10000"/>
                <a:gd name="connsiteY17" fmla="*/ 8857 h 10000"/>
                <a:gd name="connsiteX18" fmla="*/ 5581 w 10000"/>
                <a:gd name="connsiteY18" fmla="*/ 8857 h 10000"/>
                <a:gd name="connsiteX19" fmla="*/ 5581 w 10000"/>
                <a:gd name="connsiteY19" fmla="*/ 8714 h 10000"/>
                <a:gd name="connsiteX20" fmla="*/ 7674 w 10000"/>
                <a:gd name="connsiteY20" fmla="*/ 8143 h 10000"/>
                <a:gd name="connsiteX21" fmla="*/ 8605 w 10000"/>
                <a:gd name="connsiteY21" fmla="*/ 8429 h 10000"/>
                <a:gd name="connsiteX22" fmla="*/ 9070 w 10000"/>
                <a:gd name="connsiteY22" fmla="*/ 8857 h 10000"/>
                <a:gd name="connsiteX23" fmla="*/ 9302 w 10000"/>
                <a:gd name="connsiteY23" fmla="*/ 9143 h 10000"/>
                <a:gd name="connsiteX24" fmla="*/ 10000 w 10000"/>
                <a:gd name="connsiteY24" fmla="*/ 8857 h 10000"/>
                <a:gd name="connsiteX25" fmla="*/ 10000 w 10000"/>
                <a:gd name="connsiteY25" fmla="*/ 8429 h 10000"/>
                <a:gd name="connsiteX26" fmla="*/ 9302 w 10000"/>
                <a:gd name="connsiteY26" fmla="*/ 7714 h 10000"/>
                <a:gd name="connsiteX27" fmla="*/ 9302 w 10000"/>
                <a:gd name="connsiteY27" fmla="*/ 7000 h 10000"/>
                <a:gd name="connsiteX28" fmla="*/ 9535 w 10000"/>
                <a:gd name="connsiteY28" fmla="*/ 7000 h 10000"/>
                <a:gd name="connsiteX29" fmla="*/ 9070 w 10000"/>
                <a:gd name="connsiteY29" fmla="*/ 6286 h 10000"/>
                <a:gd name="connsiteX30" fmla="*/ 8837 w 10000"/>
                <a:gd name="connsiteY30" fmla="*/ 6000 h 10000"/>
                <a:gd name="connsiteX31" fmla="*/ 7674 w 10000"/>
                <a:gd name="connsiteY31" fmla="*/ 5857 h 10000"/>
                <a:gd name="connsiteX32" fmla="*/ 6512 w 10000"/>
                <a:gd name="connsiteY32" fmla="*/ 5571 h 10000"/>
                <a:gd name="connsiteX33" fmla="*/ 6047 w 10000"/>
                <a:gd name="connsiteY33" fmla="*/ 4857 h 10000"/>
                <a:gd name="connsiteX34" fmla="*/ 5581 w 10000"/>
                <a:gd name="connsiteY34" fmla="*/ 3714 h 10000"/>
                <a:gd name="connsiteX35" fmla="*/ 6047 w 10000"/>
                <a:gd name="connsiteY35" fmla="*/ 3286 h 10000"/>
                <a:gd name="connsiteX36" fmla="*/ 5814 w 10000"/>
                <a:gd name="connsiteY36" fmla="*/ 2286 h 10000"/>
                <a:gd name="connsiteX37" fmla="*/ 6977 w 10000"/>
                <a:gd name="connsiteY37" fmla="*/ 2286 h 10000"/>
                <a:gd name="connsiteX38" fmla="*/ 7442 w 10000"/>
                <a:gd name="connsiteY38" fmla="*/ 2857 h 10000"/>
                <a:gd name="connsiteX39" fmla="*/ 8372 w 10000"/>
                <a:gd name="connsiteY39" fmla="*/ 2857 h 10000"/>
                <a:gd name="connsiteX40" fmla="*/ 8372 w 10000"/>
                <a:gd name="connsiteY40" fmla="*/ 2429 h 10000"/>
                <a:gd name="connsiteX41" fmla="*/ 8605 w 10000"/>
                <a:gd name="connsiteY41" fmla="*/ 2143 h 10000"/>
                <a:gd name="connsiteX42" fmla="*/ 8837 w 10000"/>
                <a:gd name="connsiteY42" fmla="*/ 2286 h 10000"/>
                <a:gd name="connsiteX43" fmla="*/ 8605 w 10000"/>
                <a:gd name="connsiteY43" fmla="*/ 1429 h 10000"/>
                <a:gd name="connsiteX44" fmla="*/ 9070 w 10000"/>
                <a:gd name="connsiteY44" fmla="*/ 857 h 10000"/>
                <a:gd name="connsiteX45" fmla="*/ 9070 w 10000"/>
                <a:gd name="connsiteY45" fmla="*/ 286 h 10000"/>
                <a:gd name="connsiteX46" fmla="*/ 8605 w 10000"/>
                <a:gd name="connsiteY46" fmla="*/ 0 h 10000"/>
                <a:gd name="connsiteX47" fmla="*/ 8140 w 10000"/>
                <a:gd name="connsiteY47" fmla="*/ 0 h 10000"/>
                <a:gd name="connsiteX48" fmla="*/ 6512 w 10000"/>
                <a:gd name="connsiteY48" fmla="*/ 143 h 10000"/>
                <a:gd name="connsiteX49" fmla="*/ 6279 w 10000"/>
                <a:gd name="connsiteY49" fmla="*/ 0 h 10000"/>
                <a:gd name="connsiteX50" fmla="*/ 6279 w 10000"/>
                <a:gd name="connsiteY50" fmla="*/ 714 h 10000"/>
                <a:gd name="connsiteX51" fmla="*/ 6279 w 10000"/>
                <a:gd name="connsiteY51"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7429 h 10000"/>
                <a:gd name="connsiteX5" fmla="*/ 0 w 10000"/>
                <a:gd name="connsiteY5" fmla="*/ 7571 h 10000"/>
                <a:gd name="connsiteX6" fmla="*/ 0 w 10000"/>
                <a:gd name="connsiteY6" fmla="*/ 9143 h 10000"/>
                <a:gd name="connsiteX7" fmla="*/ 465 w 10000"/>
                <a:gd name="connsiteY7" fmla="*/ 9714 h 10000"/>
                <a:gd name="connsiteX8" fmla="*/ 1395 w 10000"/>
                <a:gd name="connsiteY8" fmla="*/ 9714 h 10000"/>
                <a:gd name="connsiteX9" fmla="*/ 1860 w 10000"/>
                <a:gd name="connsiteY9" fmla="*/ 9857 h 10000"/>
                <a:gd name="connsiteX10" fmla="*/ 1628 w 10000"/>
                <a:gd name="connsiteY10" fmla="*/ 9857 h 10000"/>
                <a:gd name="connsiteX11" fmla="*/ 2093 w 10000"/>
                <a:gd name="connsiteY11" fmla="*/ 10000 h 10000"/>
                <a:gd name="connsiteX12" fmla="*/ 2558 w 10000"/>
                <a:gd name="connsiteY12" fmla="*/ 9857 h 10000"/>
                <a:gd name="connsiteX13" fmla="*/ 3488 w 10000"/>
                <a:gd name="connsiteY13" fmla="*/ 10000 h 10000"/>
                <a:gd name="connsiteX14" fmla="*/ 4186 w 10000"/>
                <a:gd name="connsiteY14" fmla="*/ 9571 h 10000"/>
                <a:gd name="connsiteX15" fmla="*/ 5116 w 10000"/>
                <a:gd name="connsiteY15" fmla="*/ 9000 h 10000"/>
                <a:gd name="connsiteX16" fmla="*/ 5814 w 10000"/>
                <a:gd name="connsiteY16" fmla="*/ 8857 h 10000"/>
                <a:gd name="connsiteX17" fmla="*/ 5581 w 10000"/>
                <a:gd name="connsiteY17" fmla="*/ 8857 h 10000"/>
                <a:gd name="connsiteX18" fmla="*/ 5581 w 10000"/>
                <a:gd name="connsiteY18" fmla="*/ 8714 h 10000"/>
                <a:gd name="connsiteX19" fmla="*/ 7674 w 10000"/>
                <a:gd name="connsiteY19" fmla="*/ 8143 h 10000"/>
                <a:gd name="connsiteX20" fmla="*/ 8605 w 10000"/>
                <a:gd name="connsiteY20" fmla="*/ 8429 h 10000"/>
                <a:gd name="connsiteX21" fmla="*/ 9070 w 10000"/>
                <a:gd name="connsiteY21" fmla="*/ 8857 h 10000"/>
                <a:gd name="connsiteX22" fmla="*/ 9302 w 10000"/>
                <a:gd name="connsiteY22" fmla="*/ 9143 h 10000"/>
                <a:gd name="connsiteX23" fmla="*/ 10000 w 10000"/>
                <a:gd name="connsiteY23" fmla="*/ 8857 h 10000"/>
                <a:gd name="connsiteX24" fmla="*/ 10000 w 10000"/>
                <a:gd name="connsiteY24" fmla="*/ 8429 h 10000"/>
                <a:gd name="connsiteX25" fmla="*/ 9302 w 10000"/>
                <a:gd name="connsiteY25" fmla="*/ 7714 h 10000"/>
                <a:gd name="connsiteX26" fmla="*/ 9302 w 10000"/>
                <a:gd name="connsiteY26" fmla="*/ 7000 h 10000"/>
                <a:gd name="connsiteX27" fmla="*/ 9535 w 10000"/>
                <a:gd name="connsiteY27" fmla="*/ 7000 h 10000"/>
                <a:gd name="connsiteX28" fmla="*/ 9070 w 10000"/>
                <a:gd name="connsiteY28" fmla="*/ 6286 h 10000"/>
                <a:gd name="connsiteX29" fmla="*/ 8837 w 10000"/>
                <a:gd name="connsiteY29" fmla="*/ 6000 h 10000"/>
                <a:gd name="connsiteX30" fmla="*/ 7674 w 10000"/>
                <a:gd name="connsiteY30" fmla="*/ 5857 h 10000"/>
                <a:gd name="connsiteX31" fmla="*/ 6512 w 10000"/>
                <a:gd name="connsiteY31" fmla="*/ 5571 h 10000"/>
                <a:gd name="connsiteX32" fmla="*/ 6047 w 10000"/>
                <a:gd name="connsiteY32" fmla="*/ 4857 h 10000"/>
                <a:gd name="connsiteX33" fmla="*/ 5581 w 10000"/>
                <a:gd name="connsiteY33" fmla="*/ 3714 h 10000"/>
                <a:gd name="connsiteX34" fmla="*/ 6047 w 10000"/>
                <a:gd name="connsiteY34" fmla="*/ 3286 h 10000"/>
                <a:gd name="connsiteX35" fmla="*/ 5814 w 10000"/>
                <a:gd name="connsiteY35" fmla="*/ 2286 h 10000"/>
                <a:gd name="connsiteX36" fmla="*/ 6977 w 10000"/>
                <a:gd name="connsiteY36" fmla="*/ 2286 h 10000"/>
                <a:gd name="connsiteX37" fmla="*/ 7442 w 10000"/>
                <a:gd name="connsiteY37" fmla="*/ 2857 h 10000"/>
                <a:gd name="connsiteX38" fmla="*/ 8372 w 10000"/>
                <a:gd name="connsiteY38" fmla="*/ 2857 h 10000"/>
                <a:gd name="connsiteX39" fmla="*/ 8372 w 10000"/>
                <a:gd name="connsiteY39" fmla="*/ 2429 h 10000"/>
                <a:gd name="connsiteX40" fmla="*/ 8605 w 10000"/>
                <a:gd name="connsiteY40" fmla="*/ 2143 h 10000"/>
                <a:gd name="connsiteX41" fmla="*/ 8837 w 10000"/>
                <a:gd name="connsiteY41" fmla="*/ 2286 h 10000"/>
                <a:gd name="connsiteX42" fmla="*/ 8605 w 10000"/>
                <a:gd name="connsiteY42" fmla="*/ 1429 h 10000"/>
                <a:gd name="connsiteX43" fmla="*/ 9070 w 10000"/>
                <a:gd name="connsiteY43" fmla="*/ 857 h 10000"/>
                <a:gd name="connsiteX44" fmla="*/ 9070 w 10000"/>
                <a:gd name="connsiteY44" fmla="*/ 286 h 10000"/>
                <a:gd name="connsiteX45" fmla="*/ 8605 w 10000"/>
                <a:gd name="connsiteY45" fmla="*/ 0 h 10000"/>
                <a:gd name="connsiteX46" fmla="*/ 8140 w 10000"/>
                <a:gd name="connsiteY46" fmla="*/ 0 h 10000"/>
                <a:gd name="connsiteX47" fmla="*/ 6512 w 10000"/>
                <a:gd name="connsiteY47" fmla="*/ 143 h 10000"/>
                <a:gd name="connsiteX48" fmla="*/ 6279 w 10000"/>
                <a:gd name="connsiteY48" fmla="*/ 0 h 10000"/>
                <a:gd name="connsiteX49" fmla="*/ 6279 w 10000"/>
                <a:gd name="connsiteY49" fmla="*/ 714 h 10000"/>
                <a:gd name="connsiteX50" fmla="*/ 6279 w 10000"/>
                <a:gd name="connsiteY50" fmla="*/ 857 h 10000"/>
                <a:gd name="connsiteX0" fmla="*/ 6658 w 10379"/>
                <a:gd name="connsiteY0" fmla="*/ 857 h 10000"/>
                <a:gd name="connsiteX1" fmla="*/ 5728 w 10379"/>
                <a:gd name="connsiteY1" fmla="*/ 1857 h 10000"/>
                <a:gd name="connsiteX2" fmla="*/ 5263 w 10379"/>
                <a:gd name="connsiteY2" fmla="*/ 2857 h 10000"/>
                <a:gd name="connsiteX3" fmla="*/ 5495 w 10379"/>
                <a:gd name="connsiteY3" fmla="*/ 3714 h 10000"/>
                <a:gd name="connsiteX4" fmla="*/ 379 w 10379"/>
                <a:gd name="connsiteY4" fmla="*/ 7571 h 10000"/>
                <a:gd name="connsiteX5" fmla="*/ 379 w 10379"/>
                <a:gd name="connsiteY5" fmla="*/ 9143 h 10000"/>
                <a:gd name="connsiteX6" fmla="*/ 844 w 10379"/>
                <a:gd name="connsiteY6" fmla="*/ 9714 h 10000"/>
                <a:gd name="connsiteX7" fmla="*/ 1774 w 10379"/>
                <a:gd name="connsiteY7" fmla="*/ 9714 h 10000"/>
                <a:gd name="connsiteX8" fmla="*/ 2239 w 10379"/>
                <a:gd name="connsiteY8" fmla="*/ 9857 h 10000"/>
                <a:gd name="connsiteX9" fmla="*/ 2007 w 10379"/>
                <a:gd name="connsiteY9" fmla="*/ 9857 h 10000"/>
                <a:gd name="connsiteX10" fmla="*/ 2472 w 10379"/>
                <a:gd name="connsiteY10" fmla="*/ 10000 h 10000"/>
                <a:gd name="connsiteX11" fmla="*/ 2937 w 10379"/>
                <a:gd name="connsiteY11" fmla="*/ 9857 h 10000"/>
                <a:gd name="connsiteX12" fmla="*/ 3867 w 10379"/>
                <a:gd name="connsiteY12" fmla="*/ 10000 h 10000"/>
                <a:gd name="connsiteX13" fmla="*/ 4565 w 10379"/>
                <a:gd name="connsiteY13" fmla="*/ 9571 h 10000"/>
                <a:gd name="connsiteX14" fmla="*/ 5495 w 10379"/>
                <a:gd name="connsiteY14" fmla="*/ 9000 h 10000"/>
                <a:gd name="connsiteX15" fmla="*/ 6193 w 10379"/>
                <a:gd name="connsiteY15" fmla="*/ 8857 h 10000"/>
                <a:gd name="connsiteX16" fmla="*/ 5960 w 10379"/>
                <a:gd name="connsiteY16" fmla="*/ 8857 h 10000"/>
                <a:gd name="connsiteX17" fmla="*/ 5960 w 10379"/>
                <a:gd name="connsiteY17" fmla="*/ 8714 h 10000"/>
                <a:gd name="connsiteX18" fmla="*/ 8053 w 10379"/>
                <a:gd name="connsiteY18" fmla="*/ 8143 h 10000"/>
                <a:gd name="connsiteX19" fmla="*/ 8984 w 10379"/>
                <a:gd name="connsiteY19" fmla="*/ 8429 h 10000"/>
                <a:gd name="connsiteX20" fmla="*/ 9449 w 10379"/>
                <a:gd name="connsiteY20" fmla="*/ 8857 h 10000"/>
                <a:gd name="connsiteX21" fmla="*/ 9681 w 10379"/>
                <a:gd name="connsiteY21" fmla="*/ 9143 h 10000"/>
                <a:gd name="connsiteX22" fmla="*/ 10379 w 10379"/>
                <a:gd name="connsiteY22" fmla="*/ 8857 h 10000"/>
                <a:gd name="connsiteX23" fmla="*/ 10379 w 10379"/>
                <a:gd name="connsiteY23" fmla="*/ 8429 h 10000"/>
                <a:gd name="connsiteX24" fmla="*/ 9681 w 10379"/>
                <a:gd name="connsiteY24" fmla="*/ 7714 h 10000"/>
                <a:gd name="connsiteX25" fmla="*/ 9681 w 10379"/>
                <a:gd name="connsiteY25" fmla="*/ 7000 h 10000"/>
                <a:gd name="connsiteX26" fmla="*/ 9914 w 10379"/>
                <a:gd name="connsiteY26" fmla="*/ 7000 h 10000"/>
                <a:gd name="connsiteX27" fmla="*/ 9449 w 10379"/>
                <a:gd name="connsiteY27" fmla="*/ 6286 h 10000"/>
                <a:gd name="connsiteX28" fmla="*/ 9216 w 10379"/>
                <a:gd name="connsiteY28" fmla="*/ 6000 h 10000"/>
                <a:gd name="connsiteX29" fmla="*/ 8053 w 10379"/>
                <a:gd name="connsiteY29" fmla="*/ 5857 h 10000"/>
                <a:gd name="connsiteX30" fmla="*/ 6891 w 10379"/>
                <a:gd name="connsiteY30" fmla="*/ 5571 h 10000"/>
                <a:gd name="connsiteX31" fmla="*/ 6426 w 10379"/>
                <a:gd name="connsiteY31" fmla="*/ 4857 h 10000"/>
                <a:gd name="connsiteX32" fmla="*/ 5960 w 10379"/>
                <a:gd name="connsiteY32" fmla="*/ 3714 h 10000"/>
                <a:gd name="connsiteX33" fmla="*/ 6426 w 10379"/>
                <a:gd name="connsiteY33" fmla="*/ 3286 h 10000"/>
                <a:gd name="connsiteX34" fmla="*/ 6193 w 10379"/>
                <a:gd name="connsiteY34" fmla="*/ 2286 h 10000"/>
                <a:gd name="connsiteX35" fmla="*/ 7356 w 10379"/>
                <a:gd name="connsiteY35" fmla="*/ 2286 h 10000"/>
                <a:gd name="connsiteX36" fmla="*/ 7821 w 10379"/>
                <a:gd name="connsiteY36" fmla="*/ 2857 h 10000"/>
                <a:gd name="connsiteX37" fmla="*/ 8751 w 10379"/>
                <a:gd name="connsiteY37" fmla="*/ 2857 h 10000"/>
                <a:gd name="connsiteX38" fmla="*/ 8751 w 10379"/>
                <a:gd name="connsiteY38" fmla="*/ 2429 h 10000"/>
                <a:gd name="connsiteX39" fmla="*/ 8984 w 10379"/>
                <a:gd name="connsiteY39" fmla="*/ 2143 h 10000"/>
                <a:gd name="connsiteX40" fmla="*/ 9216 w 10379"/>
                <a:gd name="connsiteY40" fmla="*/ 2286 h 10000"/>
                <a:gd name="connsiteX41" fmla="*/ 8984 w 10379"/>
                <a:gd name="connsiteY41" fmla="*/ 1429 h 10000"/>
                <a:gd name="connsiteX42" fmla="*/ 9449 w 10379"/>
                <a:gd name="connsiteY42" fmla="*/ 857 h 10000"/>
                <a:gd name="connsiteX43" fmla="*/ 9449 w 10379"/>
                <a:gd name="connsiteY43" fmla="*/ 286 h 10000"/>
                <a:gd name="connsiteX44" fmla="*/ 8984 w 10379"/>
                <a:gd name="connsiteY44" fmla="*/ 0 h 10000"/>
                <a:gd name="connsiteX45" fmla="*/ 8519 w 10379"/>
                <a:gd name="connsiteY45" fmla="*/ 0 h 10000"/>
                <a:gd name="connsiteX46" fmla="*/ 6891 w 10379"/>
                <a:gd name="connsiteY46" fmla="*/ 143 h 10000"/>
                <a:gd name="connsiteX47" fmla="*/ 6658 w 10379"/>
                <a:gd name="connsiteY47" fmla="*/ 0 h 10000"/>
                <a:gd name="connsiteX48" fmla="*/ 6658 w 10379"/>
                <a:gd name="connsiteY48" fmla="*/ 714 h 10000"/>
                <a:gd name="connsiteX49" fmla="*/ 6658 w 10379"/>
                <a:gd name="connsiteY49" fmla="*/ 857 h 10000"/>
                <a:gd name="connsiteX0" fmla="*/ 6556 w 10277"/>
                <a:gd name="connsiteY0" fmla="*/ 857 h 10000"/>
                <a:gd name="connsiteX1" fmla="*/ 5626 w 10277"/>
                <a:gd name="connsiteY1" fmla="*/ 1857 h 10000"/>
                <a:gd name="connsiteX2" fmla="*/ 5161 w 10277"/>
                <a:gd name="connsiteY2" fmla="*/ 2857 h 10000"/>
                <a:gd name="connsiteX3" fmla="*/ 5393 w 10277"/>
                <a:gd name="connsiteY3" fmla="*/ 3714 h 10000"/>
                <a:gd name="connsiteX4" fmla="*/ 277 w 10277"/>
                <a:gd name="connsiteY4" fmla="*/ 9143 h 10000"/>
                <a:gd name="connsiteX5" fmla="*/ 742 w 10277"/>
                <a:gd name="connsiteY5" fmla="*/ 9714 h 10000"/>
                <a:gd name="connsiteX6" fmla="*/ 1672 w 10277"/>
                <a:gd name="connsiteY6" fmla="*/ 9714 h 10000"/>
                <a:gd name="connsiteX7" fmla="*/ 2137 w 10277"/>
                <a:gd name="connsiteY7" fmla="*/ 9857 h 10000"/>
                <a:gd name="connsiteX8" fmla="*/ 1905 w 10277"/>
                <a:gd name="connsiteY8" fmla="*/ 9857 h 10000"/>
                <a:gd name="connsiteX9" fmla="*/ 2370 w 10277"/>
                <a:gd name="connsiteY9" fmla="*/ 10000 h 10000"/>
                <a:gd name="connsiteX10" fmla="*/ 2835 w 10277"/>
                <a:gd name="connsiteY10" fmla="*/ 9857 h 10000"/>
                <a:gd name="connsiteX11" fmla="*/ 3765 w 10277"/>
                <a:gd name="connsiteY11" fmla="*/ 10000 h 10000"/>
                <a:gd name="connsiteX12" fmla="*/ 4463 w 10277"/>
                <a:gd name="connsiteY12" fmla="*/ 9571 h 10000"/>
                <a:gd name="connsiteX13" fmla="*/ 5393 w 10277"/>
                <a:gd name="connsiteY13" fmla="*/ 9000 h 10000"/>
                <a:gd name="connsiteX14" fmla="*/ 6091 w 10277"/>
                <a:gd name="connsiteY14" fmla="*/ 8857 h 10000"/>
                <a:gd name="connsiteX15" fmla="*/ 5858 w 10277"/>
                <a:gd name="connsiteY15" fmla="*/ 8857 h 10000"/>
                <a:gd name="connsiteX16" fmla="*/ 5858 w 10277"/>
                <a:gd name="connsiteY16" fmla="*/ 8714 h 10000"/>
                <a:gd name="connsiteX17" fmla="*/ 7951 w 10277"/>
                <a:gd name="connsiteY17" fmla="*/ 8143 h 10000"/>
                <a:gd name="connsiteX18" fmla="*/ 8882 w 10277"/>
                <a:gd name="connsiteY18" fmla="*/ 8429 h 10000"/>
                <a:gd name="connsiteX19" fmla="*/ 9347 w 10277"/>
                <a:gd name="connsiteY19" fmla="*/ 8857 h 10000"/>
                <a:gd name="connsiteX20" fmla="*/ 9579 w 10277"/>
                <a:gd name="connsiteY20" fmla="*/ 9143 h 10000"/>
                <a:gd name="connsiteX21" fmla="*/ 10277 w 10277"/>
                <a:gd name="connsiteY21" fmla="*/ 8857 h 10000"/>
                <a:gd name="connsiteX22" fmla="*/ 10277 w 10277"/>
                <a:gd name="connsiteY22" fmla="*/ 8429 h 10000"/>
                <a:gd name="connsiteX23" fmla="*/ 9579 w 10277"/>
                <a:gd name="connsiteY23" fmla="*/ 7714 h 10000"/>
                <a:gd name="connsiteX24" fmla="*/ 9579 w 10277"/>
                <a:gd name="connsiteY24" fmla="*/ 7000 h 10000"/>
                <a:gd name="connsiteX25" fmla="*/ 9812 w 10277"/>
                <a:gd name="connsiteY25" fmla="*/ 7000 h 10000"/>
                <a:gd name="connsiteX26" fmla="*/ 9347 w 10277"/>
                <a:gd name="connsiteY26" fmla="*/ 6286 h 10000"/>
                <a:gd name="connsiteX27" fmla="*/ 9114 w 10277"/>
                <a:gd name="connsiteY27" fmla="*/ 6000 h 10000"/>
                <a:gd name="connsiteX28" fmla="*/ 7951 w 10277"/>
                <a:gd name="connsiteY28" fmla="*/ 5857 h 10000"/>
                <a:gd name="connsiteX29" fmla="*/ 6789 w 10277"/>
                <a:gd name="connsiteY29" fmla="*/ 5571 h 10000"/>
                <a:gd name="connsiteX30" fmla="*/ 6324 w 10277"/>
                <a:gd name="connsiteY30" fmla="*/ 4857 h 10000"/>
                <a:gd name="connsiteX31" fmla="*/ 5858 w 10277"/>
                <a:gd name="connsiteY31" fmla="*/ 3714 h 10000"/>
                <a:gd name="connsiteX32" fmla="*/ 6324 w 10277"/>
                <a:gd name="connsiteY32" fmla="*/ 3286 h 10000"/>
                <a:gd name="connsiteX33" fmla="*/ 6091 w 10277"/>
                <a:gd name="connsiteY33" fmla="*/ 2286 h 10000"/>
                <a:gd name="connsiteX34" fmla="*/ 7254 w 10277"/>
                <a:gd name="connsiteY34" fmla="*/ 2286 h 10000"/>
                <a:gd name="connsiteX35" fmla="*/ 7719 w 10277"/>
                <a:gd name="connsiteY35" fmla="*/ 2857 h 10000"/>
                <a:gd name="connsiteX36" fmla="*/ 8649 w 10277"/>
                <a:gd name="connsiteY36" fmla="*/ 2857 h 10000"/>
                <a:gd name="connsiteX37" fmla="*/ 8649 w 10277"/>
                <a:gd name="connsiteY37" fmla="*/ 2429 h 10000"/>
                <a:gd name="connsiteX38" fmla="*/ 8882 w 10277"/>
                <a:gd name="connsiteY38" fmla="*/ 2143 h 10000"/>
                <a:gd name="connsiteX39" fmla="*/ 9114 w 10277"/>
                <a:gd name="connsiteY39" fmla="*/ 2286 h 10000"/>
                <a:gd name="connsiteX40" fmla="*/ 8882 w 10277"/>
                <a:gd name="connsiteY40" fmla="*/ 1429 h 10000"/>
                <a:gd name="connsiteX41" fmla="*/ 9347 w 10277"/>
                <a:gd name="connsiteY41" fmla="*/ 857 h 10000"/>
                <a:gd name="connsiteX42" fmla="*/ 9347 w 10277"/>
                <a:gd name="connsiteY42" fmla="*/ 286 h 10000"/>
                <a:gd name="connsiteX43" fmla="*/ 8882 w 10277"/>
                <a:gd name="connsiteY43" fmla="*/ 0 h 10000"/>
                <a:gd name="connsiteX44" fmla="*/ 8417 w 10277"/>
                <a:gd name="connsiteY44" fmla="*/ 0 h 10000"/>
                <a:gd name="connsiteX45" fmla="*/ 6789 w 10277"/>
                <a:gd name="connsiteY45" fmla="*/ 143 h 10000"/>
                <a:gd name="connsiteX46" fmla="*/ 6556 w 10277"/>
                <a:gd name="connsiteY46" fmla="*/ 0 h 10000"/>
                <a:gd name="connsiteX47" fmla="*/ 6556 w 10277"/>
                <a:gd name="connsiteY47" fmla="*/ 714 h 10000"/>
                <a:gd name="connsiteX48" fmla="*/ 6556 w 10277"/>
                <a:gd name="connsiteY48" fmla="*/ 857 h 10000"/>
                <a:gd name="connsiteX0" fmla="*/ 5986 w 9707"/>
                <a:gd name="connsiteY0" fmla="*/ 857 h 10158"/>
                <a:gd name="connsiteX1" fmla="*/ 5056 w 9707"/>
                <a:gd name="connsiteY1" fmla="*/ 1857 h 10158"/>
                <a:gd name="connsiteX2" fmla="*/ 4591 w 9707"/>
                <a:gd name="connsiteY2" fmla="*/ 2857 h 10158"/>
                <a:gd name="connsiteX3" fmla="*/ 4823 w 9707"/>
                <a:gd name="connsiteY3" fmla="*/ 3714 h 10158"/>
                <a:gd name="connsiteX4" fmla="*/ 172 w 9707"/>
                <a:gd name="connsiteY4" fmla="*/ 9714 h 10158"/>
                <a:gd name="connsiteX5" fmla="*/ 1102 w 9707"/>
                <a:gd name="connsiteY5" fmla="*/ 9714 h 10158"/>
                <a:gd name="connsiteX6" fmla="*/ 1567 w 9707"/>
                <a:gd name="connsiteY6" fmla="*/ 9857 h 10158"/>
                <a:gd name="connsiteX7" fmla="*/ 1335 w 9707"/>
                <a:gd name="connsiteY7" fmla="*/ 9857 h 10158"/>
                <a:gd name="connsiteX8" fmla="*/ 1800 w 9707"/>
                <a:gd name="connsiteY8" fmla="*/ 10000 h 10158"/>
                <a:gd name="connsiteX9" fmla="*/ 2265 w 9707"/>
                <a:gd name="connsiteY9" fmla="*/ 9857 h 10158"/>
                <a:gd name="connsiteX10" fmla="*/ 3195 w 9707"/>
                <a:gd name="connsiteY10" fmla="*/ 10000 h 10158"/>
                <a:gd name="connsiteX11" fmla="*/ 3893 w 9707"/>
                <a:gd name="connsiteY11" fmla="*/ 9571 h 10158"/>
                <a:gd name="connsiteX12" fmla="*/ 4823 w 9707"/>
                <a:gd name="connsiteY12" fmla="*/ 9000 h 10158"/>
                <a:gd name="connsiteX13" fmla="*/ 5521 w 9707"/>
                <a:gd name="connsiteY13" fmla="*/ 8857 h 10158"/>
                <a:gd name="connsiteX14" fmla="*/ 5288 w 9707"/>
                <a:gd name="connsiteY14" fmla="*/ 8857 h 10158"/>
                <a:gd name="connsiteX15" fmla="*/ 5288 w 9707"/>
                <a:gd name="connsiteY15" fmla="*/ 8714 h 10158"/>
                <a:gd name="connsiteX16" fmla="*/ 7381 w 9707"/>
                <a:gd name="connsiteY16" fmla="*/ 8143 h 10158"/>
                <a:gd name="connsiteX17" fmla="*/ 8312 w 9707"/>
                <a:gd name="connsiteY17" fmla="*/ 8429 h 10158"/>
                <a:gd name="connsiteX18" fmla="*/ 8777 w 9707"/>
                <a:gd name="connsiteY18" fmla="*/ 8857 h 10158"/>
                <a:gd name="connsiteX19" fmla="*/ 9009 w 9707"/>
                <a:gd name="connsiteY19" fmla="*/ 9143 h 10158"/>
                <a:gd name="connsiteX20" fmla="*/ 9707 w 9707"/>
                <a:gd name="connsiteY20" fmla="*/ 8857 h 10158"/>
                <a:gd name="connsiteX21" fmla="*/ 9707 w 9707"/>
                <a:gd name="connsiteY21" fmla="*/ 8429 h 10158"/>
                <a:gd name="connsiteX22" fmla="*/ 9009 w 9707"/>
                <a:gd name="connsiteY22" fmla="*/ 7714 h 10158"/>
                <a:gd name="connsiteX23" fmla="*/ 9009 w 9707"/>
                <a:gd name="connsiteY23" fmla="*/ 7000 h 10158"/>
                <a:gd name="connsiteX24" fmla="*/ 9242 w 9707"/>
                <a:gd name="connsiteY24" fmla="*/ 7000 h 10158"/>
                <a:gd name="connsiteX25" fmla="*/ 8777 w 9707"/>
                <a:gd name="connsiteY25" fmla="*/ 6286 h 10158"/>
                <a:gd name="connsiteX26" fmla="*/ 8544 w 9707"/>
                <a:gd name="connsiteY26" fmla="*/ 6000 h 10158"/>
                <a:gd name="connsiteX27" fmla="*/ 7381 w 9707"/>
                <a:gd name="connsiteY27" fmla="*/ 5857 h 10158"/>
                <a:gd name="connsiteX28" fmla="*/ 6219 w 9707"/>
                <a:gd name="connsiteY28" fmla="*/ 5571 h 10158"/>
                <a:gd name="connsiteX29" fmla="*/ 5754 w 9707"/>
                <a:gd name="connsiteY29" fmla="*/ 4857 h 10158"/>
                <a:gd name="connsiteX30" fmla="*/ 5288 w 9707"/>
                <a:gd name="connsiteY30" fmla="*/ 3714 h 10158"/>
                <a:gd name="connsiteX31" fmla="*/ 5754 w 9707"/>
                <a:gd name="connsiteY31" fmla="*/ 3286 h 10158"/>
                <a:gd name="connsiteX32" fmla="*/ 5521 w 9707"/>
                <a:gd name="connsiteY32" fmla="*/ 2286 h 10158"/>
                <a:gd name="connsiteX33" fmla="*/ 6684 w 9707"/>
                <a:gd name="connsiteY33" fmla="*/ 2286 h 10158"/>
                <a:gd name="connsiteX34" fmla="*/ 7149 w 9707"/>
                <a:gd name="connsiteY34" fmla="*/ 2857 h 10158"/>
                <a:gd name="connsiteX35" fmla="*/ 8079 w 9707"/>
                <a:gd name="connsiteY35" fmla="*/ 2857 h 10158"/>
                <a:gd name="connsiteX36" fmla="*/ 8079 w 9707"/>
                <a:gd name="connsiteY36" fmla="*/ 2429 h 10158"/>
                <a:gd name="connsiteX37" fmla="*/ 8312 w 9707"/>
                <a:gd name="connsiteY37" fmla="*/ 2143 h 10158"/>
                <a:gd name="connsiteX38" fmla="*/ 8544 w 9707"/>
                <a:gd name="connsiteY38" fmla="*/ 2286 h 10158"/>
                <a:gd name="connsiteX39" fmla="*/ 8312 w 9707"/>
                <a:gd name="connsiteY39" fmla="*/ 1429 h 10158"/>
                <a:gd name="connsiteX40" fmla="*/ 8777 w 9707"/>
                <a:gd name="connsiteY40" fmla="*/ 857 h 10158"/>
                <a:gd name="connsiteX41" fmla="*/ 8777 w 9707"/>
                <a:gd name="connsiteY41" fmla="*/ 286 h 10158"/>
                <a:gd name="connsiteX42" fmla="*/ 8312 w 9707"/>
                <a:gd name="connsiteY42" fmla="*/ 0 h 10158"/>
                <a:gd name="connsiteX43" fmla="*/ 7847 w 9707"/>
                <a:gd name="connsiteY43" fmla="*/ 0 h 10158"/>
                <a:gd name="connsiteX44" fmla="*/ 6219 w 9707"/>
                <a:gd name="connsiteY44" fmla="*/ 143 h 10158"/>
                <a:gd name="connsiteX45" fmla="*/ 5986 w 9707"/>
                <a:gd name="connsiteY45" fmla="*/ 0 h 10158"/>
                <a:gd name="connsiteX46" fmla="*/ 5986 w 9707"/>
                <a:gd name="connsiteY46" fmla="*/ 714 h 10158"/>
                <a:gd name="connsiteX47" fmla="*/ 5986 w 9707"/>
                <a:gd name="connsiteY47" fmla="*/ 857 h 10158"/>
                <a:gd name="connsiteX0" fmla="*/ 5032 w 8865"/>
                <a:gd name="connsiteY0" fmla="*/ 844 h 9844"/>
                <a:gd name="connsiteX1" fmla="*/ 4074 w 8865"/>
                <a:gd name="connsiteY1" fmla="*/ 1828 h 9844"/>
                <a:gd name="connsiteX2" fmla="*/ 3595 w 8865"/>
                <a:gd name="connsiteY2" fmla="*/ 2813 h 9844"/>
                <a:gd name="connsiteX3" fmla="*/ 3834 w 8865"/>
                <a:gd name="connsiteY3" fmla="*/ 3656 h 9844"/>
                <a:gd name="connsiteX4" fmla="*/ 0 w 8865"/>
                <a:gd name="connsiteY4" fmla="*/ 9563 h 9844"/>
                <a:gd name="connsiteX5" fmla="*/ 479 w 8865"/>
                <a:gd name="connsiteY5" fmla="*/ 9704 h 9844"/>
                <a:gd name="connsiteX6" fmla="*/ 240 w 8865"/>
                <a:gd name="connsiteY6" fmla="*/ 9704 h 9844"/>
                <a:gd name="connsiteX7" fmla="*/ 719 w 8865"/>
                <a:gd name="connsiteY7" fmla="*/ 9844 h 9844"/>
                <a:gd name="connsiteX8" fmla="*/ 1198 w 8865"/>
                <a:gd name="connsiteY8" fmla="*/ 9704 h 9844"/>
                <a:gd name="connsiteX9" fmla="*/ 2156 w 8865"/>
                <a:gd name="connsiteY9" fmla="*/ 9844 h 9844"/>
                <a:gd name="connsiteX10" fmla="*/ 2876 w 8865"/>
                <a:gd name="connsiteY10" fmla="*/ 9422 h 9844"/>
                <a:gd name="connsiteX11" fmla="*/ 3834 w 8865"/>
                <a:gd name="connsiteY11" fmla="*/ 8860 h 9844"/>
                <a:gd name="connsiteX12" fmla="*/ 4553 w 8865"/>
                <a:gd name="connsiteY12" fmla="*/ 8719 h 9844"/>
                <a:gd name="connsiteX13" fmla="*/ 4313 w 8865"/>
                <a:gd name="connsiteY13" fmla="*/ 8719 h 9844"/>
                <a:gd name="connsiteX14" fmla="*/ 4313 w 8865"/>
                <a:gd name="connsiteY14" fmla="*/ 8578 h 9844"/>
                <a:gd name="connsiteX15" fmla="*/ 6469 w 8865"/>
                <a:gd name="connsiteY15" fmla="*/ 8016 h 9844"/>
                <a:gd name="connsiteX16" fmla="*/ 7428 w 8865"/>
                <a:gd name="connsiteY16" fmla="*/ 8298 h 9844"/>
                <a:gd name="connsiteX17" fmla="*/ 7907 w 8865"/>
                <a:gd name="connsiteY17" fmla="*/ 8719 h 9844"/>
                <a:gd name="connsiteX18" fmla="*/ 8146 w 8865"/>
                <a:gd name="connsiteY18" fmla="*/ 9001 h 9844"/>
                <a:gd name="connsiteX19" fmla="*/ 8865 w 8865"/>
                <a:gd name="connsiteY19" fmla="*/ 8719 h 9844"/>
                <a:gd name="connsiteX20" fmla="*/ 8865 w 8865"/>
                <a:gd name="connsiteY20" fmla="*/ 8298 h 9844"/>
                <a:gd name="connsiteX21" fmla="*/ 8146 w 8865"/>
                <a:gd name="connsiteY21" fmla="*/ 7594 h 9844"/>
                <a:gd name="connsiteX22" fmla="*/ 8146 w 8865"/>
                <a:gd name="connsiteY22" fmla="*/ 6891 h 9844"/>
                <a:gd name="connsiteX23" fmla="*/ 8386 w 8865"/>
                <a:gd name="connsiteY23" fmla="*/ 6891 h 9844"/>
                <a:gd name="connsiteX24" fmla="*/ 7907 w 8865"/>
                <a:gd name="connsiteY24" fmla="*/ 6188 h 9844"/>
                <a:gd name="connsiteX25" fmla="*/ 7667 w 8865"/>
                <a:gd name="connsiteY25" fmla="*/ 5907 h 9844"/>
                <a:gd name="connsiteX26" fmla="*/ 6469 w 8865"/>
                <a:gd name="connsiteY26" fmla="*/ 5766 h 9844"/>
                <a:gd name="connsiteX27" fmla="*/ 5272 w 8865"/>
                <a:gd name="connsiteY27" fmla="*/ 5484 h 9844"/>
                <a:gd name="connsiteX28" fmla="*/ 4793 w 8865"/>
                <a:gd name="connsiteY28" fmla="*/ 4781 h 9844"/>
                <a:gd name="connsiteX29" fmla="*/ 4313 w 8865"/>
                <a:gd name="connsiteY29" fmla="*/ 3656 h 9844"/>
                <a:gd name="connsiteX30" fmla="*/ 4793 w 8865"/>
                <a:gd name="connsiteY30" fmla="*/ 3235 h 9844"/>
                <a:gd name="connsiteX31" fmla="*/ 4553 w 8865"/>
                <a:gd name="connsiteY31" fmla="*/ 2250 h 9844"/>
                <a:gd name="connsiteX32" fmla="*/ 5751 w 8865"/>
                <a:gd name="connsiteY32" fmla="*/ 2250 h 9844"/>
                <a:gd name="connsiteX33" fmla="*/ 6230 w 8865"/>
                <a:gd name="connsiteY33" fmla="*/ 2813 h 9844"/>
                <a:gd name="connsiteX34" fmla="*/ 7188 w 8865"/>
                <a:gd name="connsiteY34" fmla="*/ 2813 h 9844"/>
                <a:gd name="connsiteX35" fmla="*/ 7188 w 8865"/>
                <a:gd name="connsiteY35" fmla="*/ 2391 h 9844"/>
                <a:gd name="connsiteX36" fmla="*/ 7428 w 8865"/>
                <a:gd name="connsiteY36" fmla="*/ 2110 h 9844"/>
                <a:gd name="connsiteX37" fmla="*/ 7667 w 8865"/>
                <a:gd name="connsiteY37" fmla="*/ 2250 h 9844"/>
                <a:gd name="connsiteX38" fmla="*/ 7428 w 8865"/>
                <a:gd name="connsiteY38" fmla="*/ 1407 h 9844"/>
                <a:gd name="connsiteX39" fmla="*/ 7907 w 8865"/>
                <a:gd name="connsiteY39" fmla="*/ 844 h 9844"/>
                <a:gd name="connsiteX40" fmla="*/ 7907 w 8865"/>
                <a:gd name="connsiteY40" fmla="*/ 282 h 9844"/>
                <a:gd name="connsiteX41" fmla="*/ 7428 w 8865"/>
                <a:gd name="connsiteY41" fmla="*/ 0 h 9844"/>
                <a:gd name="connsiteX42" fmla="*/ 6949 w 8865"/>
                <a:gd name="connsiteY42" fmla="*/ 0 h 9844"/>
                <a:gd name="connsiteX43" fmla="*/ 5272 w 8865"/>
                <a:gd name="connsiteY43" fmla="*/ 141 h 9844"/>
                <a:gd name="connsiteX44" fmla="*/ 5032 w 8865"/>
                <a:gd name="connsiteY44" fmla="*/ 0 h 9844"/>
                <a:gd name="connsiteX45" fmla="*/ 5032 w 8865"/>
                <a:gd name="connsiteY45" fmla="*/ 703 h 9844"/>
                <a:gd name="connsiteX46" fmla="*/ 5032 w 8865"/>
                <a:gd name="connsiteY46" fmla="*/ 844 h 9844"/>
                <a:gd name="connsiteX0" fmla="*/ 5405 w 9729"/>
                <a:gd name="connsiteY0" fmla="*/ 857 h 10000"/>
                <a:gd name="connsiteX1" fmla="*/ 4325 w 9729"/>
                <a:gd name="connsiteY1" fmla="*/ 1857 h 10000"/>
                <a:gd name="connsiteX2" fmla="*/ 3784 w 9729"/>
                <a:gd name="connsiteY2" fmla="*/ 2858 h 10000"/>
                <a:gd name="connsiteX3" fmla="*/ 4054 w 9729"/>
                <a:gd name="connsiteY3" fmla="*/ 3714 h 10000"/>
                <a:gd name="connsiteX4" fmla="*/ 269 w 9729"/>
                <a:gd name="connsiteY4" fmla="*/ 9858 h 10000"/>
                <a:gd name="connsiteX5" fmla="*/ 0 w 9729"/>
                <a:gd name="connsiteY5" fmla="*/ 9858 h 10000"/>
                <a:gd name="connsiteX6" fmla="*/ 540 w 9729"/>
                <a:gd name="connsiteY6" fmla="*/ 10000 h 10000"/>
                <a:gd name="connsiteX7" fmla="*/ 1080 w 9729"/>
                <a:gd name="connsiteY7" fmla="*/ 9858 h 10000"/>
                <a:gd name="connsiteX8" fmla="*/ 2161 w 9729"/>
                <a:gd name="connsiteY8" fmla="*/ 10000 h 10000"/>
                <a:gd name="connsiteX9" fmla="*/ 2973 w 9729"/>
                <a:gd name="connsiteY9" fmla="*/ 9571 h 10000"/>
                <a:gd name="connsiteX10" fmla="*/ 4054 w 9729"/>
                <a:gd name="connsiteY10" fmla="*/ 9000 h 10000"/>
                <a:gd name="connsiteX11" fmla="*/ 4865 w 9729"/>
                <a:gd name="connsiteY11" fmla="*/ 8857 h 10000"/>
                <a:gd name="connsiteX12" fmla="*/ 4594 w 9729"/>
                <a:gd name="connsiteY12" fmla="*/ 8857 h 10000"/>
                <a:gd name="connsiteX13" fmla="*/ 4594 w 9729"/>
                <a:gd name="connsiteY13" fmla="*/ 8714 h 10000"/>
                <a:gd name="connsiteX14" fmla="*/ 7026 w 9729"/>
                <a:gd name="connsiteY14" fmla="*/ 8143 h 10000"/>
                <a:gd name="connsiteX15" fmla="*/ 8108 w 9729"/>
                <a:gd name="connsiteY15" fmla="*/ 8430 h 10000"/>
                <a:gd name="connsiteX16" fmla="*/ 8648 w 9729"/>
                <a:gd name="connsiteY16" fmla="*/ 8857 h 10000"/>
                <a:gd name="connsiteX17" fmla="*/ 8918 w 9729"/>
                <a:gd name="connsiteY17" fmla="*/ 9144 h 10000"/>
                <a:gd name="connsiteX18" fmla="*/ 9729 w 9729"/>
                <a:gd name="connsiteY18" fmla="*/ 8857 h 10000"/>
                <a:gd name="connsiteX19" fmla="*/ 9729 w 9729"/>
                <a:gd name="connsiteY19" fmla="*/ 8430 h 10000"/>
                <a:gd name="connsiteX20" fmla="*/ 8918 w 9729"/>
                <a:gd name="connsiteY20" fmla="*/ 7714 h 10000"/>
                <a:gd name="connsiteX21" fmla="*/ 8918 w 9729"/>
                <a:gd name="connsiteY21" fmla="*/ 7000 h 10000"/>
                <a:gd name="connsiteX22" fmla="*/ 9189 w 9729"/>
                <a:gd name="connsiteY22" fmla="*/ 7000 h 10000"/>
                <a:gd name="connsiteX23" fmla="*/ 8648 w 9729"/>
                <a:gd name="connsiteY23" fmla="*/ 6286 h 10000"/>
                <a:gd name="connsiteX24" fmla="*/ 8378 w 9729"/>
                <a:gd name="connsiteY24" fmla="*/ 6001 h 10000"/>
                <a:gd name="connsiteX25" fmla="*/ 7026 w 9729"/>
                <a:gd name="connsiteY25" fmla="*/ 5857 h 10000"/>
                <a:gd name="connsiteX26" fmla="*/ 5676 w 9729"/>
                <a:gd name="connsiteY26" fmla="*/ 5571 h 10000"/>
                <a:gd name="connsiteX27" fmla="*/ 5136 w 9729"/>
                <a:gd name="connsiteY27" fmla="*/ 4857 h 10000"/>
                <a:gd name="connsiteX28" fmla="*/ 4594 w 9729"/>
                <a:gd name="connsiteY28" fmla="*/ 3714 h 10000"/>
                <a:gd name="connsiteX29" fmla="*/ 5136 w 9729"/>
                <a:gd name="connsiteY29" fmla="*/ 3286 h 10000"/>
                <a:gd name="connsiteX30" fmla="*/ 4865 w 9729"/>
                <a:gd name="connsiteY30" fmla="*/ 2286 h 10000"/>
                <a:gd name="connsiteX31" fmla="*/ 6216 w 9729"/>
                <a:gd name="connsiteY31" fmla="*/ 2286 h 10000"/>
                <a:gd name="connsiteX32" fmla="*/ 6757 w 9729"/>
                <a:gd name="connsiteY32" fmla="*/ 2858 h 10000"/>
                <a:gd name="connsiteX33" fmla="*/ 7837 w 9729"/>
                <a:gd name="connsiteY33" fmla="*/ 2858 h 10000"/>
                <a:gd name="connsiteX34" fmla="*/ 7837 w 9729"/>
                <a:gd name="connsiteY34" fmla="*/ 2429 h 10000"/>
                <a:gd name="connsiteX35" fmla="*/ 8108 w 9729"/>
                <a:gd name="connsiteY35" fmla="*/ 2143 h 10000"/>
                <a:gd name="connsiteX36" fmla="*/ 8378 w 9729"/>
                <a:gd name="connsiteY36" fmla="*/ 2286 h 10000"/>
                <a:gd name="connsiteX37" fmla="*/ 8108 w 9729"/>
                <a:gd name="connsiteY37" fmla="*/ 1429 h 10000"/>
                <a:gd name="connsiteX38" fmla="*/ 8648 w 9729"/>
                <a:gd name="connsiteY38" fmla="*/ 857 h 10000"/>
                <a:gd name="connsiteX39" fmla="*/ 8648 w 9729"/>
                <a:gd name="connsiteY39" fmla="*/ 286 h 10000"/>
                <a:gd name="connsiteX40" fmla="*/ 8108 w 9729"/>
                <a:gd name="connsiteY40" fmla="*/ 0 h 10000"/>
                <a:gd name="connsiteX41" fmla="*/ 7568 w 9729"/>
                <a:gd name="connsiteY41" fmla="*/ 0 h 10000"/>
                <a:gd name="connsiteX42" fmla="*/ 5676 w 9729"/>
                <a:gd name="connsiteY42" fmla="*/ 143 h 10000"/>
                <a:gd name="connsiteX43" fmla="*/ 5405 w 9729"/>
                <a:gd name="connsiteY43" fmla="*/ 0 h 10000"/>
                <a:gd name="connsiteX44" fmla="*/ 5405 w 9729"/>
                <a:gd name="connsiteY44" fmla="*/ 714 h 10000"/>
                <a:gd name="connsiteX45" fmla="*/ 5405 w 9729"/>
                <a:gd name="connsiteY45" fmla="*/ 857 h 10000"/>
                <a:gd name="connsiteX0" fmla="*/ 5280 w 9724"/>
                <a:gd name="connsiteY0" fmla="*/ 857 h 10000"/>
                <a:gd name="connsiteX1" fmla="*/ 4169 w 9724"/>
                <a:gd name="connsiteY1" fmla="*/ 1857 h 10000"/>
                <a:gd name="connsiteX2" fmla="*/ 3613 w 9724"/>
                <a:gd name="connsiteY2" fmla="*/ 2858 h 10000"/>
                <a:gd name="connsiteX3" fmla="*/ 3891 w 9724"/>
                <a:gd name="connsiteY3" fmla="*/ 3714 h 10000"/>
                <a:gd name="connsiteX4" fmla="*/ 0 w 9724"/>
                <a:gd name="connsiteY4" fmla="*/ 9858 h 10000"/>
                <a:gd name="connsiteX5" fmla="*/ 279 w 9724"/>
                <a:gd name="connsiteY5" fmla="*/ 10000 h 10000"/>
                <a:gd name="connsiteX6" fmla="*/ 834 w 9724"/>
                <a:gd name="connsiteY6" fmla="*/ 9858 h 10000"/>
                <a:gd name="connsiteX7" fmla="*/ 1945 w 9724"/>
                <a:gd name="connsiteY7" fmla="*/ 10000 h 10000"/>
                <a:gd name="connsiteX8" fmla="*/ 2780 w 9724"/>
                <a:gd name="connsiteY8" fmla="*/ 9571 h 10000"/>
                <a:gd name="connsiteX9" fmla="*/ 3891 w 9724"/>
                <a:gd name="connsiteY9" fmla="*/ 9000 h 10000"/>
                <a:gd name="connsiteX10" fmla="*/ 4725 w 9724"/>
                <a:gd name="connsiteY10" fmla="*/ 8857 h 10000"/>
                <a:gd name="connsiteX11" fmla="*/ 4446 w 9724"/>
                <a:gd name="connsiteY11" fmla="*/ 8857 h 10000"/>
                <a:gd name="connsiteX12" fmla="*/ 4446 w 9724"/>
                <a:gd name="connsiteY12" fmla="*/ 8714 h 10000"/>
                <a:gd name="connsiteX13" fmla="*/ 6946 w 9724"/>
                <a:gd name="connsiteY13" fmla="*/ 8143 h 10000"/>
                <a:gd name="connsiteX14" fmla="*/ 8058 w 9724"/>
                <a:gd name="connsiteY14" fmla="*/ 8430 h 10000"/>
                <a:gd name="connsiteX15" fmla="*/ 8613 w 9724"/>
                <a:gd name="connsiteY15" fmla="*/ 8857 h 10000"/>
                <a:gd name="connsiteX16" fmla="*/ 8890 w 9724"/>
                <a:gd name="connsiteY16" fmla="*/ 9144 h 10000"/>
                <a:gd name="connsiteX17" fmla="*/ 9724 w 9724"/>
                <a:gd name="connsiteY17" fmla="*/ 8857 h 10000"/>
                <a:gd name="connsiteX18" fmla="*/ 9724 w 9724"/>
                <a:gd name="connsiteY18" fmla="*/ 8430 h 10000"/>
                <a:gd name="connsiteX19" fmla="*/ 8890 w 9724"/>
                <a:gd name="connsiteY19" fmla="*/ 7714 h 10000"/>
                <a:gd name="connsiteX20" fmla="*/ 8890 w 9724"/>
                <a:gd name="connsiteY20" fmla="*/ 7000 h 10000"/>
                <a:gd name="connsiteX21" fmla="*/ 9169 w 9724"/>
                <a:gd name="connsiteY21" fmla="*/ 7000 h 10000"/>
                <a:gd name="connsiteX22" fmla="*/ 8613 w 9724"/>
                <a:gd name="connsiteY22" fmla="*/ 6286 h 10000"/>
                <a:gd name="connsiteX23" fmla="*/ 8335 w 9724"/>
                <a:gd name="connsiteY23" fmla="*/ 6001 h 10000"/>
                <a:gd name="connsiteX24" fmla="*/ 6946 w 9724"/>
                <a:gd name="connsiteY24" fmla="*/ 5857 h 10000"/>
                <a:gd name="connsiteX25" fmla="*/ 5558 w 9724"/>
                <a:gd name="connsiteY25" fmla="*/ 5571 h 10000"/>
                <a:gd name="connsiteX26" fmla="*/ 5003 w 9724"/>
                <a:gd name="connsiteY26" fmla="*/ 4857 h 10000"/>
                <a:gd name="connsiteX27" fmla="*/ 4446 w 9724"/>
                <a:gd name="connsiteY27" fmla="*/ 3714 h 10000"/>
                <a:gd name="connsiteX28" fmla="*/ 5003 w 9724"/>
                <a:gd name="connsiteY28" fmla="*/ 3286 h 10000"/>
                <a:gd name="connsiteX29" fmla="*/ 4725 w 9724"/>
                <a:gd name="connsiteY29" fmla="*/ 2286 h 10000"/>
                <a:gd name="connsiteX30" fmla="*/ 6113 w 9724"/>
                <a:gd name="connsiteY30" fmla="*/ 2286 h 10000"/>
                <a:gd name="connsiteX31" fmla="*/ 6669 w 9724"/>
                <a:gd name="connsiteY31" fmla="*/ 2858 h 10000"/>
                <a:gd name="connsiteX32" fmla="*/ 7779 w 9724"/>
                <a:gd name="connsiteY32" fmla="*/ 2858 h 10000"/>
                <a:gd name="connsiteX33" fmla="*/ 7779 w 9724"/>
                <a:gd name="connsiteY33" fmla="*/ 2429 h 10000"/>
                <a:gd name="connsiteX34" fmla="*/ 8058 w 9724"/>
                <a:gd name="connsiteY34" fmla="*/ 2143 h 10000"/>
                <a:gd name="connsiteX35" fmla="*/ 8335 w 9724"/>
                <a:gd name="connsiteY35" fmla="*/ 2286 h 10000"/>
                <a:gd name="connsiteX36" fmla="*/ 8058 w 9724"/>
                <a:gd name="connsiteY36" fmla="*/ 1429 h 10000"/>
                <a:gd name="connsiteX37" fmla="*/ 8613 w 9724"/>
                <a:gd name="connsiteY37" fmla="*/ 857 h 10000"/>
                <a:gd name="connsiteX38" fmla="*/ 8613 w 9724"/>
                <a:gd name="connsiteY38" fmla="*/ 286 h 10000"/>
                <a:gd name="connsiteX39" fmla="*/ 8058 w 9724"/>
                <a:gd name="connsiteY39" fmla="*/ 0 h 10000"/>
                <a:gd name="connsiteX40" fmla="*/ 7503 w 9724"/>
                <a:gd name="connsiteY40" fmla="*/ 0 h 10000"/>
                <a:gd name="connsiteX41" fmla="*/ 5558 w 9724"/>
                <a:gd name="connsiteY41" fmla="*/ 143 h 10000"/>
                <a:gd name="connsiteX42" fmla="*/ 5280 w 9724"/>
                <a:gd name="connsiteY42" fmla="*/ 0 h 10000"/>
                <a:gd name="connsiteX43" fmla="*/ 5280 w 9724"/>
                <a:gd name="connsiteY43" fmla="*/ 714 h 10000"/>
                <a:gd name="connsiteX44" fmla="*/ 5280 w 9724"/>
                <a:gd name="connsiteY44"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858 w 10000"/>
                <a:gd name="connsiteY5" fmla="*/ 9858 h 10000"/>
                <a:gd name="connsiteX6" fmla="*/ 2000 w 10000"/>
                <a:gd name="connsiteY6" fmla="*/ 10000 h 10000"/>
                <a:gd name="connsiteX7" fmla="*/ 2859 w 10000"/>
                <a:gd name="connsiteY7" fmla="*/ 9571 h 10000"/>
                <a:gd name="connsiteX8" fmla="*/ 4001 w 10000"/>
                <a:gd name="connsiteY8" fmla="*/ 9000 h 10000"/>
                <a:gd name="connsiteX9" fmla="*/ 4859 w 10000"/>
                <a:gd name="connsiteY9" fmla="*/ 8857 h 10000"/>
                <a:gd name="connsiteX10" fmla="*/ 4572 w 10000"/>
                <a:gd name="connsiteY10" fmla="*/ 8857 h 10000"/>
                <a:gd name="connsiteX11" fmla="*/ 4572 w 10000"/>
                <a:gd name="connsiteY11" fmla="*/ 8714 h 10000"/>
                <a:gd name="connsiteX12" fmla="*/ 7143 w 10000"/>
                <a:gd name="connsiteY12" fmla="*/ 8143 h 10000"/>
                <a:gd name="connsiteX13" fmla="*/ 8287 w 10000"/>
                <a:gd name="connsiteY13" fmla="*/ 8430 h 10000"/>
                <a:gd name="connsiteX14" fmla="*/ 8857 w 10000"/>
                <a:gd name="connsiteY14" fmla="*/ 8857 h 10000"/>
                <a:gd name="connsiteX15" fmla="*/ 9142 w 10000"/>
                <a:gd name="connsiteY15" fmla="*/ 9144 h 10000"/>
                <a:gd name="connsiteX16" fmla="*/ 10000 w 10000"/>
                <a:gd name="connsiteY16" fmla="*/ 8857 h 10000"/>
                <a:gd name="connsiteX17" fmla="*/ 10000 w 10000"/>
                <a:gd name="connsiteY17" fmla="*/ 8430 h 10000"/>
                <a:gd name="connsiteX18" fmla="*/ 9142 w 10000"/>
                <a:gd name="connsiteY18" fmla="*/ 7714 h 10000"/>
                <a:gd name="connsiteX19" fmla="*/ 9142 w 10000"/>
                <a:gd name="connsiteY19" fmla="*/ 7000 h 10000"/>
                <a:gd name="connsiteX20" fmla="*/ 9429 w 10000"/>
                <a:gd name="connsiteY20" fmla="*/ 7000 h 10000"/>
                <a:gd name="connsiteX21" fmla="*/ 8857 w 10000"/>
                <a:gd name="connsiteY21" fmla="*/ 6286 h 10000"/>
                <a:gd name="connsiteX22" fmla="*/ 8572 w 10000"/>
                <a:gd name="connsiteY22" fmla="*/ 6001 h 10000"/>
                <a:gd name="connsiteX23" fmla="*/ 7143 w 10000"/>
                <a:gd name="connsiteY23" fmla="*/ 5857 h 10000"/>
                <a:gd name="connsiteX24" fmla="*/ 5716 w 10000"/>
                <a:gd name="connsiteY24" fmla="*/ 5571 h 10000"/>
                <a:gd name="connsiteX25" fmla="*/ 5145 w 10000"/>
                <a:gd name="connsiteY25" fmla="*/ 4857 h 10000"/>
                <a:gd name="connsiteX26" fmla="*/ 4572 w 10000"/>
                <a:gd name="connsiteY26" fmla="*/ 3714 h 10000"/>
                <a:gd name="connsiteX27" fmla="*/ 5145 w 10000"/>
                <a:gd name="connsiteY27" fmla="*/ 3286 h 10000"/>
                <a:gd name="connsiteX28" fmla="*/ 4859 w 10000"/>
                <a:gd name="connsiteY28" fmla="*/ 2286 h 10000"/>
                <a:gd name="connsiteX29" fmla="*/ 6287 w 10000"/>
                <a:gd name="connsiteY29" fmla="*/ 2286 h 10000"/>
                <a:gd name="connsiteX30" fmla="*/ 6858 w 10000"/>
                <a:gd name="connsiteY30" fmla="*/ 2858 h 10000"/>
                <a:gd name="connsiteX31" fmla="*/ 8000 w 10000"/>
                <a:gd name="connsiteY31" fmla="*/ 2858 h 10000"/>
                <a:gd name="connsiteX32" fmla="*/ 8000 w 10000"/>
                <a:gd name="connsiteY32" fmla="*/ 2429 h 10000"/>
                <a:gd name="connsiteX33" fmla="*/ 8287 w 10000"/>
                <a:gd name="connsiteY33" fmla="*/ 2143 h 10000"/>
                <a:gd name="connsiteX34" fmla="*/ 8572 w 10000"/>
                <a:gd name="connsiteY34" fmla="*/ 2286 h 10000"/>
                <a:gd name="connsiteX35" fmla="*/ 8287 w 10000"/>
                <a:gd name="connsiteY35" fmla="*/ 1429 h 10000"/>
                <a:gd name="connsiteX36" fmla="*/ 8857 w 10000"/>
                <a:gd name="connsiteY36" fmla="*/ 857 h 10000"/>
                <a:gd name="connsiteX37" fmla="*/ 8857 w 10000"/>
                <a:gd name="connsiteY37" fmla="*/ 286 h 10000"/>
                <a:gd name="connsiteX38" fmla="*/ 8287 w 10000"/>
                <a:gd name="connsiteY38" fmla="*/ 0 h 10000"/>
                <a:gd name="connsiteX39" fmla="*/ 7716 w 10000"/>
                <a:gd name="connsiteY39" fmla="*/ 0 h 10000"/>
                <a:gd name="connsiteX40" fmla="*/ 5716 w 10000"/>
                <a:gd name="connsiteY40" fmla="*/ 143 h 10000"/>
                <a:gd name="connsiteX41" fmla="*/ 5430 w 10000"/>
                <a:gd name="connsiteY41" fmla="*/ 0 h 10000"/>
                <a:gd name="connsiteX42" fmla="*/ 5430 w 10000"/>
                <a:gd name="connsiteY42" fmla="*/ 714 h 10000"/>
                <a:gd name="connsiteX43" fmla="*/ 5430 w 10000"/>
                <a:gd name="connsiteY43"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2000 w 10000"/>
                <a:gd name="connsiteY5" fmla="*/ 10000 h 10000"/>
                <a:gd name="connsiteX6" fmla="*/ 2859 w 10000"/>
                <a:gd name="connsiteY6" fmla="*/ 9571 h 10000"/>
                <a:gd name="connsiteX7" fmla="*/ 4001 w 10000"/>
                <a:gd name="connsiteY7" fmla="*/ 9000 h 10000"/>
                <a:gd name="connsiteX8" fmla="*/ 4859 w 10000"/>
                <a:gd name="connsiteY8" fmla="*/ 8857 h 10000"/>
                <a:gd name="connsiteX9" fmla="*/ 4572 w 10000"/>
                <a:gd name="connsiteY9" fmla="*/ 8857 h 10000"/>
                <a:gd name="connsiteX10" fmla="*/ 4572 w 10000"/>
                <a:gd name="connsiteY10" fmla="*/ 8714 h 10000"/>
                <a:gd name="connsiteX11" fmla="*/ 7143 w 10000"/>
                <a:gd name="connsiteY11" fmla="*/ 8143 h 10000"/>
                <a:gd name="connsiteX12" fmla="*/ 8287 w 10000"/>
                <a:gd name="connsiteY12" fmla="*/ 8430 h 10000"/>
                <a:gd name="connsiteX13" fmla="*/ 8857 w 10000"/>
                <a:gd name="connsiteY13" fmla="*/ 8857 h 10000"/>
                <a:gd name="connsiteX14" fmla="*/ 9142 w 10000"/>
                <a:gd name="connsiteY14" fmla="*/ 9144 h 10000"/>
                <a:gd name="connsiteX15" fmla="*/ 10000 w 10000"/>
                <a:gd name="connsiteY15" fmla="*/ 8857 h 10000"/>
                <a:gd name="connsiteX16" fmla="*/ 10000 w 10000"/>
                <a:gd name="connsiteY16" fmla="*/ 8430 h 10000"/>
                <a:gd name="connsiteX17" fmla="*/ 9142 w 10000"/>
                <a:gd name="connsiteY17" fmla="*/ 7714 h 10000"/>
                <a:gd name="connsiteX18" fmla="*/ 9142 w 10000"/>
                <a:gd name="connsiteY18" fmla="*/ 7000 h 10000"/>
                <a:gd name="connsiteX19" fmla="*/ 9429 w 10000"/>
                <a:gd name="connsiteY19" fmla="*/ 7000 h 10000"/>
                <a:gd name="connsiteX20" fmla="*/ 8857 w 10000"/>
                <a:gd name="connsiteY20" fmla="*/ 6286 h 10000"/>
                <a:gd name="connsiteX21" fmla="*/ 8572 w 10000"/>
                <a:gd name="connsiteY21" fmla="*/ 6001 h 10000"/>
                <a:gd name="connsiteX22" fmla="*/ 7143 w 10000"/>
                <a:gd name="connsiteY22" fmla="*/ 5857 h 10000"/>
                <a:gd name="connsiteX23" fmla="*/ 5716 w 10000"/>
                <a:gd name="connsiteY23" fmla="*/ 5571 h 10000"/>
                <a:gd name="connsiteX24" fmla="*/ 5145 w 10000"/>
                <a:gd name="connsiteY24" fmla="*/ 4857 h 10000"/>
                <a:gd name="connsiteX25" fmla="*/ 4572 w 10000"/>
                <a:gd name="connsiteY25" fmla="*/ 3714 h 10000"/>
                <a:gd name="connsiteX26" fmla="*/ 5145 w 10000"/>
                <a:gd name="connsiteY26" fmla="*/ 3286 h 10000"/>
                <a:gd name="connsiteX27" fmla="*/ 4859 w 10000"/>
                <a:gd name="connsiteY27" fmla="*/ 2286 h 10000"/>
                <a:gd name="connsiteX28" fmla="*/ 6287 w 10000"/>
                <a:gd name="connsiteY28" fmla="*/ 2286 h 10000"/>
                <a:gd name="connsiteX29" fmla="*/ 6858 w 10000"/>
                <a:gd name="connsiteY29" fmla="*/ 2858 h 10000"/>
                <a:gd name="connsiteX30" fmla="*/ 8000 w 10000"/>
                <a:gd name="connsiteY30" fmla="*/ 2858 h 10000"/>
                <a:gd name="connsiteX31" fmla="*/ 8000 w 10000"/>
                <a:gd name="connsiteY31" fmla="*/ 2429 h 10000"/>
                <a:gd name="connsiteX32" fmla="*/ 8287 w 10000"/>
                <a:gd name="connsiteY32" fmla="*/ 2143 h 10000"/>
                <a:gd name="connsiteX33" fmla="*/ 8572 w 10000"/>
                <a:gd name="connsiteY33" fmla="*/ 2286 h 10000"/>
                <a:gd name="connsiteX34" fmla="*/ 8287 w 10000"/>
                <a:gd name="connsiteY34" fmla="*/ 1429 h 10000"/>
                <a:gd name="connsiteX35" fmla="*/ 8857 w 10000"/>
                <a:gd name="connsiteY35" fmla="*/ 857 h 10000"/>
                <a:gd name="connsiteX36" fmla="*/ 8857 w 10000"/>
                <a:gd name="connsiteY36" fmla="*/ 286 h 10000"/>
                <a:gd name="connsiteX37" fmla="*/ 8287 w 10000"/>
                <a:gd name="connsiteY37" fmla="*/ 0 h 10000"/>
                <a:gd name="connsiteX38" fmla="*/ 7716 w 10000"/>
                <a:gd name="connsiteY38" fmla="*/ 0 h 10000"/>
                <a:gd name="connsiteX39" fmla="*/ 5716 w 10000"/>
                <a:gd name="connsiteY39" fmla="*/ 143 h 10000"/>
                <a:gd name="connsiteX40" fmla="*/ 5430 w 10000"/>
                <a:gd name="connsiteY40" fmla="*/ 0 h 10000"/>
                <a:gd name="connsiteX41" fmla="*/ 5430 w 10000"/>
                <a:gd name="connsiteY41" fmla="*/ 714 h 10000"/>
                <a:gd name="connsiteX42" fmla="*/ 5430 w 10000"/>
                <a:gd name="connsiteY42" fmla="*/ 857 h 10000"/>
                <a:gd name="connsiteX0" fmla="*/ 3430 w 8000"/>
                <a:gd name="connsiteY0" fmla="*/ 857 h 10000"/>
                <a:gd name="connsiteX1" fmla="*/ 2287 w 8000"/>
                <a:gd name="connsiteY1" fmla="*/ 1857 h 10000"/>
                <a:gd name="connsiteX2" fmla="*/ 1716 w 8000"/>
                <a:gd name="connsiteY2" fmla="*/ 2858 h 10000"/>
                <a:gd name="connsiteX3" fmla="*/ 2001 w 8000"/>
                <a:gd name="connsiteY3" fmla="*/ 3714 h 10000"/>
                <a:gd name="connsiteX4" fmla="*/ 0 w 8000"/>
                <a:gd name="connsiteY4" fmla="*/ 10000 h 10000"/>
                <a:gd name="connsiteX5" fmla="*/ 859 w 8000"/>
                <a:gd name="connsiteY5" fmla="*/ 9571 h 10000"/>
                <a:gd name="connsiteX6" fmla="*/ 2001 w 8000"/>
                <a:gd name="connsiteY6" fmla="*/ 9000 h 10000"/>
                <a:gd name="connsiteX7" fmla="*/ 2859 w 8000"/>
                <a:gd name="connsiteY7" fmla="*/ 8857 h 10000"/>
                <a:gd name="connsiteX8" fmla="*/ 2572 w 8000"/>
                <a:gd name="connsiteY8" fmla="*/ 8857 h 10000"/>
                <a:gd name="connsiteX9" fmla="*/ 2572 w 8000"/>
                <a:gd name="connsiteY9" fmla="*/ 8714 h 10000"/>
                <a:gd name="connsiteX10" fmla="*/ 5143 w 8000"/>
                <a:gd name="connsiteY10" fmla="*/ 8143 h 10000"/>
                <a:gd name="connsiteX11" fmla="*/ 6287 w 8000"/>
                <a:gd name="connsiteY11" fmla="*/ 8430 h 10000"/>
                <a:gd name="connsiteX12" fmla="*/ 6857 w 8000"/>
                <a:gd name="connsiteY12" fmla="*/ 8857 h 10000"/>
                <a:gd name="connsiteX13" fmla="*/ 7142 w 8000"/>
                <a:gd name="connsiteY13" fmla="*/ 9144 h 10000"/>
                <a:gd name="connsiteX14" fmla="*/ 8000 w 8000"/>
                <a:gd name="connsiteY14" fmla="*/ 8857 h 10000"/>
                <a:gd name="connsiteX15" fmla="*/ 8000 w 8000"/>
                <a:gd name="connsiteY15" fmla="*/ 8430 h 10000"/>
                <a:gd name="connsiteX16" fmla="*/ 7142 w 8000"/>
                <a:gd name="connsiteY16" fmla="*/ 7714 h 10000"/>
                <a:gd name="connsiteX17" fmla="*/ 7142 w 8000"/>
                <a:gd name="connsiteY17" fmla="*/ 7000 h 10000"/>
                <a:gd name="connsiteX18" fmla="*/ 7429 w 8000"/>
                <a:gd name="connsiteY18" fmla="*/ 7000 h 10000"/>
                <a:gd name="connsiteX19" fmla="*/ 6857 w 8000"/>
                <a:gd name="connsiteY19" fmla="*/ 6286 h 10000"/>
                <a:gd name="connsiteX20" fmla="*/ 6572 w 8000"/>
                <a:gd name="connsiteY20" fmla="*/ 6001 h 10000"/>
                <a:gd name="connsiteX21" fmla="*/ 5143 w 8000"/>
                <a:gd name="connsiteY21" fmla="*/ 5857 h 10000"/>
                <a:gd name="connsiteX22" fmla="*/ 3716 w 8000"/>
                <a:gd name="connsiteY22" fmla="*/ 5571 h 10000"/>
                <a:gd name="connsiteX23" fmla="*/ 3145 w 8000"/>
                <a:gd name="connsiteY23" fmla="*/ 4857 h 10000"/>
                <a:gd name="connsiteX24" fmla="*/ 2572 w 8000"/>
                <a:gd name="connsiteY24" fmla="*/ 3714 h 10000"/>
                <a:gd name="connsiteX25" fmla="*/ 3145 w 8000"/>
                <a:gd name="connsiteY25" fmla="*/ 3286 h 10000"/>
                <a:gd name="connsiteX26" fmla="*/ 2859 w 8000"/>
                <a:gd name="connsiteY26" fmla="*/ 2286 h 10000"/>
                <a:gd name="connsiteX27" fmla="*/ 4287 w 8000"/>
                <a:gd name="connsiteY27" fmla="*/ 2286 h 10000"/>
                <a:gd name="connsiteX28" fmla="*/ 4858 w 8000"/>
                <a:gd name="connsiteY28" fmla="*/ 2858 h 10000"/>
                <a:gd name="connsiteX29" fmla="*/ 6000 w 8000"/>
                <a:gd name="connsiteY29" fmla="*/ 2858 h 10000"/>
                <a:gd name="connsiteX30" fmla="*/ 6000 w 8000"/>
                <a:gd name="connsiteY30" fmla="*/ 2429 h 10000"/>
                <a:gd name="connsiteX31" fmla="*/ 6287 w 8000"/>
                <a:gd name="connsiteY31" fmla="*/ 2143 h 10000"/>
                <a:gd name="connsiteX32" fmla="*/ 6572 w 8000"/>
                <a:gd name="connsiteY32" fmla="*/ 2286 h 10000"/>
                <a:gd name="connsiteX33" fmla="*/ 6287 w 8000"/>
                <a:gd name="connsiteY33" fmla="*/ 1429 h 10000"/>
                <a:gd name="connsiteX34" fmla="*/ 6857 w 8000"/>
                <a:gd name="connsiteY34" fmla="*/ 857 h 10000"/>
                <a:gd name="connsiteX35" fmla="*/ 6857 w 8000"/>
                <a:gd name="connsiteY35" fmla="*/ 286 h 10000"/>
                <a:gd name="connsiteX36" fmla="*/ 6287 w 8000"/>
                <a:gd name="connsiteY36" fmla="*/ 0 h 10000"/>
                <a:gd name="connsiteX37" fmla="*/ 5716 w 8000"/>
                <a:gd name="connsiteY37" fmla="*/ 0 h 10000"/>
                <a:gd name="connsiteX38" fmla="*/ 3716 w 8000"/>
                <a:gd name="connsiteY38" fmla="*/ 143 h 10000"/>
                <a:gd name="connsiteX39" fmla="*/ 3430 w 8000"/>
                <a:gd name="connsiteY39" fmla="*/ 0 h 10000"/>
                <a:gd name="connsiteX40" fmla="*/ 3430 w 8000"/>
                <a:gd name="connsiteY40" fmla="*/ 714 h 10000"/>
                <a:gd name="connsiteX41" fmla="*/ 3430 w 8000"/>
                <a:gd name="connsiteY41" fmla="*/ 857 h 10000"/>
                <a:gd name="connsiteX0" fmla="*/ 3214 w 8926"/>
                <a:gd name="connsiteY0" fmla="*/ 857 h 9880"/>
                <a:gd name="connsiteX1" fmla="*/ 1785 w 8926"/>
                <a:gd name="connsiteY1" fmla="*/ 1857 h 9880"/>
                <a:gd name="connsiteX2" fmla="*/ 1071 w 8926"/>
                <a:gd name="connsiteY2" fmla="*/ 2858 h 9880"/>
                <a:gd name="connsiteX3" fmla="*/ 1427 w 8926"/>
                <a:gd name="connsiteY3" fmla="*/ 3714 h 9880"/>
                <a:gd name="connsiteX4" fmla="*/ 0 w 8926"/>
                <a:gd name="connsiteY4" fmla="*/ 9571 h 9880"/>
                <a:gd name="connsiteX5" fmla="*/ 1427 w 8926"/>
                <a:gd name="connsiteY5" fmla="*/ 9000 h 9880"/>
                <a:gd name="connsiteX6" fmla="*/ 2500 w 8926"/>
                <a:gd name="connsiteY6" fmla="*/ 8857 h 9880"/>
                <a:gd name="connsiteX7" fmla="*/ 2141 w 8926"/>
                <a:gd name="connsiteY7" fmla="*/ 8857 h 9880"/>
                <a:gd name="connsiteX8" fmla="*/ 2141 w 8926"/>
                <a:gd name="connsiteY8" fmla="*/ 8714 h 9880"/>
                <a:gd name="connsiteX9" fmla="*/ 5355 w 8926"/>
                <a:gd name="connsiteY9" fmla="*/ 8143 h 9880"/>
                <a:gd name="connsiteX10" fmla="*/ 6785 w 8926"/>
                <a:gd name="connsiteY10" fmla="*/ 8430 h 9880"/>
                <a:gd name="connsiteX11" fmla="*/ 7497 w 8926"/>
                <a:gd name="connsiteY11" fmla="*/ 8857 h 9880"/>
                <a:gd name="connsiteX12" fmla="*/ 7854 w 8926"/>
                <a:gd name="connsiteY12" fmla="*/ 9144 h 9880"/>
                <a:gd name="connsiteX13" fmla="*/ 8926 w 8926"/>
                <a:gd name="connsiteY13" fmla="*/ 8857 h 9880"/>
                <a:gd name="connsiteX14" fmla="*/ 8926 w 8926"/>
                <a:gd name="connsiteY14" fmla="*/ 8430 h 9880"/>
                <a:gd name="connsiteX15" fmla="*/ 7854 w 8926"/>
                <a:gd name="connsiteY15" fmla="*/ 7714 h 9880"/>
                <a:gd name="connsiteX16" fmla="*/ 7854 w 8926"/>
                <a:gd name="connsiteY16" fmla="*/ 7000 h 9880"/>
                <a:gd name="connsiteX17" fmla="*/ 8212 w 8926"/>
                <a:gd name="connsiteY17" fmla="*/ 7000 h 9880"/>
                <a:gd name="connsiteX18" fmla="*/ 7497 w 8926"/>
                <a:gd name="connsiteY18" fmla="*/ 6286 h 9880"/>
                <a:gd name="connsiteX19" fmla="*/ 7141 w 8926"/>
                <a:gd name="connsiteY19" fmla="*/ 6001 h 9880"/>
                <a:gd name="connsiteX20" fmla="*/ 5355 w 8926"/>
                <a:gd name="connsiteY20" fmla="*/ 5857 h 9880"/>
                <a:gd name="connsiteX21" fmla="*/ 3571 w 8926"/>
                <a:gd name="connsiteY21" fmla="*/ 5571 h 9880"/>
                <a:gd name="connsiteX22" fmla="*/ 2857 w 8926"/>
                <a:gd name="connsiteY22" fmla="*/ 4857 h 9880"/>
                <a:gd name="connsiteX23" fmla="*/ 2141 w 8926"/>
                <a:gd name="connsiteY23" fmla="*/ 3714 h 9880"/>
                <a:gd name="connsiteX24" fmla="*/ 2857 w 8926"/>
                <a:gd name="connsiteY24" fmla="*/ 3286 h 9880"/>
                <a:gd name="connsiteX25" fmla="*/ 2500 w 8926"/>
                <a:gd name="connsiteY25" fmla="*/ 2286 h 9880"/>
                <a:gd name="connsiteX26" fmla="*/ 4285 w 8926"/>
                <a:gd name="connsiteY26" fmla="*/ 2286 h 9880"/>
                <a:gd name="connsiteX27" fmla="*/ 4999 w 8926"/>
                <a:gd name="connsiteY27" fmla="*/ 2858 h 9880"/>
                <a:gd name="connsiteX28" fmla="*/ 6426 w 8926"/>
                <a:gd name="connsiteY28" fmla="*/ 2858 h 9880"/>
                <a:gd name="connsiteX29" fmla="*/ 6426 w 8926"/>
                <a:gd name="connsiteY29" fmla="*/ 2429 h 9880"/>
                <a:gd name="connsiteX30" fmla="*/ 6785 w 8926"/>
                <a:gd name="connsiteY30" fmla="*/ 2143 h 9880"/>
                <a:gd name="connsiteX31" fmla="*/ 7141 w 8926"/>
                <a:gd name="connsiteY31" fmla="*/ 2286 h 9880"/>
                <a:gd name="connsiteX32" fmla="*/ 6785 w 8926"/>
                <a:gd name="connsiteY32" fmla="*/ 1429 h 9880"/>
                <a:gd name="connsiteX33" fmla="*/ 7497 w 8926"/>
                <a:gd name="connsiteY33" fmla="*/ 857 h 9880"/>
                <a:gd name="connsiteX34" fmla="*/ 7497 w 8926"/>
                <a:gd name="connsiteY34" fmla="*/ 286 h 9880"/>
                <a:gd name="connsiteX35" fmla="*/ 6785 w 8926"/>
                <a:gd name="connsiteY35" fmla="*/ 0 h 9880"/>
                <a:gd name="connsiteX36" fmla="*/ 6071 w 8926"/>
                <a:gd name="connsiteY36" fmla="*/ 0 h 9880"/>
                <a:gd name="connsiteX37" fmla="*/ 3571 w 8926"/>
                <a:gd name="connsiteY37" fmla="*/ 143 h 9880"/>
                <a:gd name="connsiteX38" fmla="*/ 3214 w 8926"/>
                <a:gd name="connsiteY38" fmla="*/ 0 h 9880"/>
                <a:gd name="connsiteX39" fmla="*/ 3214 w 8926"/>
                <a:gd name="connsiteY39" fmla="*/ 714 h 9880"/>
                <a:gd name="connsiteX40" fmla="*/ 3214 w 8926"/>
                <a:gd name="connsiteY40" fmla="*/ 857 h 9880"/>
                <a:gd name="connsiteX0" fmla="*/ 2401 w 8800"/>
                <a:gd name="connsiteY0" fmla="*/ 867 h 9255"/>
                <a:gd name="connsiteX1" fmla="*/ 800 w 8800"/>
                <a:gd name="connsiteY1" fmla="*/ 1880 h 9255"/>
                <a:gd name="connsiteX2" fmla="*/ 0 w 8800"/>
                <a:gd name="connsiteY2" fmla="*/ 2893 h 9255"/>
                <a:gd name="connsiteX3" fmla="*/ 399 w 8800"/>
                <a:gd name="connsiteY3" fmla="*/ 3759 h 9255"/>
                <a:gd name="connsiteX4" fmla="*/ 399 w 8800"/>
                <a:gd name="connsiteY4" fmla="*/ 9109 h 9255"/>
                <a:gd name="connsiteX5" fmla="*/ 1601 w 8800"/>
                <a:gd name="connsiteY5" fmla="*/ 8965 h 9255"/>
                <a:gd name="connsiteX6" fmla="*/ 1199 w 8800"/>
                <a:gd name="connsiteY6" fmla="*/ 8965 h 9255"/>
                <a:gd name="connsiteX7" fmla="*/ 1199 w 8800"/>
                <a:gd name="connsiteY7" fmla="*/ 8820 h 9255"/>
                <a:gd name="connsiteX8" fmla="*/ 4799 w 8800"/>
                <a:gd name="connsiteY8" fmla="*/ 8242 h 9255"/>
                <a:gd name="connsiteX9" fmla="*/ 6401 w 8800"/>
                <a:gd name="connsiteY9" fmla="*/ 8532 h 9255"/>
                <a:gd name="connsiteX10" fmla="*/ 7199 w 8800"/>
                <a:gd name="connsiteY10" fmla="*/ 8965 h 9255"/>
                <a:gd name="connsiteX11" fmla="*/ 7599 w 8800"/>
                <a:gd name="connsiteY11" fmla="*/ 9255 h 9255"/>
                <a:gd name="connsiteX12" fmla="*/ 8800 w 8800"/>
                <a:gd name="connsiteY12" fmla="*/ 8965 h 9255"/>
                <a:gd name="connsiteX13" fmla="*/ 8800 w 8800"/>
                <a:gd name="connsiteY13" fmla="*/ 8532 h 9255"/>
                <a:gd name="connsiteX14" fmla="*/ 7599 w 8800"/>
                <a:gd name="connsiteY14" fmla="*/ 7808 h 9255"/>
                <a:gd name="connsiteX15" fmla="*/ 7599 w 8800"/>
                <a:gd name="connsiteY15" fmla="*/ 7085 h 9255"/>
                <a:gd name="connsiteX16" fmla="*/ 8000 w 8800"/>
                <a:gd name="connsiteY16" fmla="*/ 7085 h 9255"/>
                <a:gd name="connsiteX17" fmla="*/ 7199 w 8800"/>
                <a:gd name="connsiteY17" fmla="*/ 6362 h 9255"/>
                <a:gd name="connsiteX18" fmla="*/ 6800 w 8800"/>
                <a:gd name="connsiteY18" fmla="*/ 6074 h 9255"/>
                <a:gd name="connsiteX19" fmla="*/ 4799 w 8800"/>
                <a:gd name="connsiteY19" fmla="*/ 5928 h 9255"/>
                <a:gd name="connsiteX20" fmla="*/ 2801 w 8800"/>
                <a:gd name="connsiteY20" fmla="*/ 5639 h 9255"/>
                <a:gd name="connsiteX21" fmla="*/ 2001 w 8800"/>
                <a:gd name="connsiteY21" fmla="*/ 4916 h 9255"/>
                <a:gd name="connsiteX22" fmla="*/ 1199 w 8800"/>
                <a:gd name="connsiteY22" fmla="*/ 3759 h 9255"/>
                <a:gd name="connsiteX23" fmla="*/ 2001 w 8800"/>
                <a:gd name="connsiteY23" fmla="*/ 3326 h 9255"/>
                <a:gd name="connsiteX24" fmla="*/ 1601 w 8800"/>
                <a:gd name="connsiteY24" fmla="*/ 2314 h 9255"/>
                <a:gd name="connsiteX25" fmla="*/ 3601 w 8800"/>
                <a:gd name="connsiteY25" fmla="*/ 2314 h 9255"/>
                <a:gd name="connsiteX26" fmla="*/ 4400 w 8800"/>
                <a:gd name="connsiteY26" fmla="*/ 2893 h 9255"/>
                <a:gd name="connsiteX27" fmla="*/ 5999 w 8800"/>
                <a:gd name="connsiteY27" fmla="*/ 2893 h 9255"/>
                <a:gd name="connsiteX28" fmla="*/ 5999 w 8800"/>
                <a:gd name="connsiteY28" fmla="*/ 2459 h 9255"/>
                <a:gd name="connsiteX29" fmla="*/ 6401 w 8800"/>
                <a:gd name="connsiteY29" fmla="*/ 2169 h 9255"/>
                <a:gd name="connsiteX30" fmla="*/ 6800 w 8800"/>
                <a:gd name="connsiteY30" fmla="*/ 2314 h 9255"/>
                <a:gd name="connsiteX31" fmla="*/ 6401 w 8800"/>
                <a:gd name="connsiteY31" fmla="*/ 1446 h 9255"/>
                <a:gd name="connsiteX32" fmla="*/ 7199 w 8800"/>
                <a:gd name="connsiteY32" fmla="*/ 867 h 9255"/>
                <a:gd name="connsiteX33" fmla="*/ 7199 w 8800"/>
                <a:gd name="connsiteY33" fmla="*/ 289 h 9255"/>
                <a:gd name="connsiteX34" fmla="*/ 6401 w 8800"/>
                <a:gd name="connsiteY34" fmla="*/ 0 h 9255"/>
                <a:gd name="connsiteX35" fmla="*/ 5601 w 8800"/>
                <a:gd name="connsiteY35" fmla="*/ 0 h 9255"/>
                <a:gd name="connsiteX36" fmla="*/ 2801 w 8800"/>
                <a:gd name="connsiteY36" fmla="*/ 145 h 9255"/>
                <a:gd name="connsiteX37" fmla="*/ 2401 w 8800"/>
                <a:gd name="connsiteY37" fmla="*/ 0 h 9255"/>
                <a:gd name="connsiteX38" fmla="*/ 2401 w 8800"/>
                <a:gd name="connsiteY38" fmla="*/ 723 h 9255"/>
                <a:gd name="connsiteX39" fmla="*/ 2401 w 8800"/>
                <a:gd name="connsiteY39" fmla="*/ 867 h 9255"/>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687 h 10000"/>
                <a:gd name="connsiteX6" fmla="*/ 1363 w 10000"/>
                <a:gd name="connsiteY6" fmla="*/ 9530 h 10000"/>
                <a:gd name="connsiteX7" fmla="*/ 5453 w 10000"/>
                <a:gd name="connsiteY7" fmla="*/ 8905 h 10000"/>
                <a:gd name="connsiteX8" fmla="*/ 7274 w 10000"/>
                <a:gd name="connsiteY8" fmla="*/ 9219 h 10000"/>
                <a:gd name="connsiteX9" fmla="*/ 8181 w 10000"/>
                <a:gd name="connsiteY9" fmla="*/ 9687 h 10000"/>
                <a:gd name="connsiteX10" fmla="*/ 8635 w 10000"/>
                <a:gd name="connsiteY10" fmla="*/ 10000 h 10000"/>
                <a:gd name="connsiteX11" fmla="*/ 10000 w 10000"/>
                <a:gd name="connsiteY11" fmla="*/ 9687 h 10000"/>
                <a:gd name="connsiteX12" fmla="*/ 10000 w 10000"/>
                <a:gd name="connsiteY12" fmla="*/ 9219 h 10000"/>
                <a:gd name="connsiteX13" fmla="*/ 8635 w 10000"/>
                <a:gd name="connsiteY13" fmla="*/ 8437 h 10000"/>
                <a:gd name="connsiteX14" fmla="*/ 8635 w 10000"/>
                <a:gd name="connsiteY14" fmla="*/ 7655 h 10000"/>
                <a:gd name="connsiteX15" fmla="*/ 9091 w 10000"/>
                <a:gd name="connsiteY15" fmla="*/ 7655 h 10000"/>
                <a:gd name="connsiteX16" fmla="*/ 8181 w 10000"/>
                <a:gd name="connsiteY16" fmla="*/ 6874 h 10000"/>
                <a:gd name="connsiteX17" fmla="*/ 7727 w 10000"/>
                <a:gd name="connsiteY17" fmla="*/ 6563 h 10000"/>
                <a:gd name="connsiteX18" fmla="*/ 5453 w 10000"/>
                <a:gd name="connsiteY18" fmla="*/ 6405 h 10000"/>
                <a:gd name="connsiteX19" fmla="*/ 3183 w 10000"/>
                <a:gd name="connsiteY19" fmla="*/ 6093 h 10000"/>
                <a:gd name="connsiteX20" fmla="*/ 2274 w 10000"/>
                <a:gd name="connsiteY20" fmla="*/ 5312 h 10000"/>
                <a:gd name="connsiteX21" fmla="*/ 1363 w 10000"/>
                <a:gd name="connsiteY21" fmla="*/ 4062 h 10000"/>
                <a:gd name="connsiteX22" fmla="*/ 2274 w 10000"/>
                <a:gd name="connsiteY22" fmla="*/ 3594 h 10000"/>
                <a:gd name="connsiteX23" fmla="*/ 1819 w 10000"/>
                <a:gd name="connsiteY23" fmla="*/ 2500 h 10000"/>
                <a:gd name="connsiteX24" fmla="*/ 4092 w 10000"/>
                <a:gd name="connsiteY24" fmla="*/ 2500 h 10000"/>
                <a:gd name="connsiteX25" fmla="*/ 5000 w 10000"/>
                <a:gd name="connsiteY25" fmla="*/ 3126 h 10000"/>
                <a:gd name="connsiteX26" fmla="*/ 6817 w 10000"/>
                <a:gd name="connsiteY26" fmla="*/ 3126 h 10000"/>
                <a:gd name="connsiteX27" fmla="*/ 6817 w 10000"/>
                <a:gd name="connsiteY27" fmla="*/ 2657 h 10000"/>
                <a:gd name="connsiteX28" fmla="*/ 7274 w 10000"/>
                <a:gd name="connsiteY28" fmla="*/ 2344 h 10000"/>
                <a:gd name="connsiteX29" fmla="*/ 7727 w 10000"/>
                <a:gd name="connsiteY29" fmla="*/ 2500 h 10000"/>
                <a:gd name="connsiteX30" fmla="*/ 7274 w 10000"/>
                <a:gd name="connsiteY30" fmla="*/ 1562 h 10000"/>
                <a:gd name="connsiteX31" fmla="*/ 8181 w 10000"/>
                <a:gd name="connsiteY31" fmla="*/ 937 h 10000"/>
                <a:gd name="connsiteX32" fmla="*/ 8181 w 10000"/>
                <a:gd name="connsiteY32" fmla="*/ 312 h 10000"/>
                <a:gd name="connsiteX33" fmla="*/ 7274 w 10000"/>
                <a:gd name="connsiteY33" fmla="*/ 0 h 10000"/>
                <a:gd name="connsiteX34" fmla="*/ 6365 w 10000"/>
                <a:gd name="connsiteY34" fmla="*/ 0 h 10000"/>
                <a:gd name="connsiteX35" fmla="*/ 3183 w 10000"/>
                <a:gd name="connsiteY35" fmla="*/ 157 h 10000"/>
                <a:gd name="connsiteX36" fmla="*/ 2728 w 10000"/>
                <a:gd name="connsiteY36" fmla="*/ 0 h 10000"/>
                <a:gd name="connsiteX37" fmla="*/ 2728 w 10000"/>
                <a:gd name="connsiteY37" fmla="*/ 781 h 10000"/>
                <a:gd name="connsiteX38" fmla="*/ 2728 w 10000"/>
                <a:gd name="connsiteY38"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530 h 10000"/>
                <a:gd name="connsiteX6" fmla="*/ 5453 w 10000"/>
                <a:gd name="connsiteY6" fmla="*/ 8905 h 10000"/>
                <a:gd name="connsiteX7" fmla="*/ 7274 w 10000"/>
                <a:gd name="connsiteY7" fmla="*/ 9219 h 10000"/>
                <a:gd name="connsiteX8" fmla="*/ 8181 w 10000"/>
                <a:gd name="connsiteY8" fmla="*/ 9687 h 10000"/>
                <a:gd name="connsiteX9" fmla="*/ 8635 w 10000"/>
                <a:gd name="connsiteY9" fmla="*/ 10000 h 10000"/>
                <a:gd name="connsiteX10" fmla="*/ 10000 w 10000"/>
                <a:gd name="connsiteY10" fmla="*/ 9687 h 10000"/>
                <a:gd name="connsiteX11" fmla="*/ 10000 w 10000"/>
                <a:gd name="connsiteY11" fmla="*/ 9219 h 10000"/>
                <a:gd name="connsiteX12" fmla="*/ 8635 w 10000"/>
                <a:gd name="connsiteY12" fmla="*/ 8437 h 10000"/>
                <a:gd name="connsiteX13" fmla="*/ 8635 w 10000"/>
                <a:gd name="connsiteY13" fmla="*/ 7655 h 10000"/>
                <a:gd name="connsiteX14" fmla="*/ 9091 w 10000"/>
                <a:gd name="connsiteY14" fmla="*/ 7655 h 10000"/>
                <a:gd name="connsiteX15" fmla="*/ 8181 w 10000"/>
                <a:gd name="connsiteY15" fmla="*/ 6874 h 10000"/>
                <a:gd name="connsiteX16" fmla="*/ 7727 w 10000"/>
                <a:gd name="connsiteY16" fmla="*/ 6563 h 10000"/>
                <a:gd name="connsiteX17" fmla="*/ 5453 w 10000"/>
                <a:gd name="connsiteY17" fmla="*/ 6405 h 10000"/>
                <a:gd name="connsiteX18" fmla="*/ 3183 w 10000"/>
                <a:gd name="connsiteY18" fmla="*/ 6093 h 10000"/>
                <a:gd name="connsiteX19" fmla="*/ 2274 w 10000"/>
                <a:gd name="connsiteY19" fmla="*/ 5312 h 10000"/>
                <a:gd name="connsiteX20" fmla="*/ 1363 w 10000"/>
                <a:gd name="connsiteY20" fmla="*/ 4062 h 10000"/>
                <a:gd name="connsiteX21" fmla="*/ 2274 w 10000"/>
                <a:gd name="connsiteY21" fmla="*/ 3594 h 10000"/>
                <a:gd name="connsiteX22" fmla="*/ 1819 w 10000"/>
                <a:gd name="connsiteY22" fmla="*/ 2500 h 10000"/>
                <a:gd name="connsiteX23" fmla="*/ 4092 w 10000"/>
                <a:gd name="connsiteY23" fmla="*/ 2500 h 10000"/>
                <a:gd name="connsiteX24" fmla="*/ 5000 w 10000"/>
                <a:gd name="connsiteY24" fmla="*/ 3126 h 10000"/>
                <a:gd name="connsiteX25" fmla="*/ 6817 w 10000"/>
                <a:gd name="connsiteY25" fmla="*/ 3126 h 10000"/>
                <a:gd name="connsiteX26" fmla="*/ 6817 w 10000"/>
                <a:gd name="connsiteY26" fmla="*/ 2657 h 10000"/>
                <a:gd name="connsiteX27" fmla="*/ 7274 w 10000"/>
                <a:gd name="connsiteY27" fmla="*/ 2344 h 10000"/>
                <a:gd name="connsiteX28" fmla="*/ 7727 w 10000"/>
                <a:gd name="connsiteY28" fmla="*/ 2500 h 10000"/>
                <a:gd name="connsiteX29" fmla="*/ 7274 w 10000"/>
                <a:gd name="connsiteY29" fmla="*/ 1562 h 10000"/>
                <a:gd name="connsiteX30" fmla="*/ 8181 w 10000"/>
                <a:gd name="connsiteY30" fmla="*/ 937 h 10000"/>
                <a:gd name="connsiteX31" fmla="*/ 8181 w 10000"/>
                <a:gd name="connsiteY31" fmla="*/ 312 h 10000"/>
                <a:gd name="connsiteX32" fmla="*/ 7274 w 10000"/>
                <a:gd name="connsiteY32" fmla="*/ 0 h 10000"/>
                <a:gd name="connsiteX33" fmla="*/ 6365 w 10000"/>
                <a:gd name="connsiteY33" fmla="*/ 0 h 10000"/>
                <a:gd name="connsiteX34" fmla="*/ 3183 w 10000"/>
                <a:gd name="connsiteY34" fmla="*/ 157 h 10000"/>
                <a:gd name="connsiteX35" fmla="*/ 2728 w 10000"/>
                <a:gd name="connsiteY35" fmla="*/ 0 h 10000"/>
                <a:gd name="connsiteX36" fmla="*/ 2728 w 10000"/>
                <a:gd name="connsiteY36" fmla="*/ 781 h 10000"/>
                <a:gd name="connsiteX37" fmla="*/ 2728 w 10000"/>
                <a:gd name="connsiteY37"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5453 w 10000"/>
                <a:gd name="connsiteY5" fmla="*/ 8905 h 10000"/>
                <a:gd name="connsiteX6" fmla="*/ 7274 w 10000"/>
                <a:gd name="connsiteY6" fmla="*/ 9219 h 10000"/>
                <a:gd name="connsiteX7" fmla="*/ 8181 w 10000"/>
                <a:gd name="connsiteY7" fmla="*/ 9687 h 10000"/>
                <a:gd name="connsiteX8" fmla="*/ 8635 w 10000"/>
                <a:gd name="connsiteY8" fmla="*/ 10000 h 10000"/>
                <a:gd name="connsiteX9" fmla="*/ 10000 w 10000"/>
                <a:gd name="connsiteY9" fmla="*/ 9687 h 10000"/>
                <a:gd name="connsiteX10" fmla="*/ 10000 w 10000"/>
                <a:gd name="connsiteY10" fmla="*/ 9219 h 10000"/>
                <a:gd name="connsiteX11" fmla="*/ 8635 w 10000"/>
                <a:gd name="connsiteY11" fmla="*/ 8437 h 10000"/>
                <a:gd name="connsiteX12" fmla="*/ 8635 w 10000"/>
                <a:gd name="connsiteY12" fmla="*/ 7655 h 10000"/>
                <a:gd name="connsiteX13" fmla="*/ 9091 w 10000"/>
                <a:gd name="connsiteY13" fmla="*/ 7655 h 10000"/>
                <a:gd name="connsiteX14" fmla="*/ 8181 w 10000"/>
                <a:gd name="connsiteY14" fmla="*/ 6874 h 10000"/>
                <a:gd name="connsiteX15" fmla="*/ 7727 w 10000"/>
                <a:gd name="connsiteY15" fmla="*/ 6563 h 10000"/>
                <a:gd name="connsiteX16" fmla="*/ 5453 w 10000"/>
                <a:gd name="connsiteY16" fmla="*/ 6405 h 10000"/>
                <a:gd name="connsiteX17" fmla="*/ 3183 w 10000"/>
                <a:gd name="connsiteY17" fmla="*/ 6093 h 10000"/>
                <a:gd name="connsiteX18" fmla="*/ 2274 w 10000"/>
                <a:gd name="connsiteY18" fmla="*/ 5312 h 10000"/>
                <a:gd name="connsiteX19" fmla="*/ 1363 w 10000"/>
                <a:gd name="connsiteY19" fmla="*/ 4062 h 10000"/>
                <a:gd name="connsiteX20" fmla="*/ 2274 w 10000"/>
                <a:gd name="connsiteY20" fmla="*/ 3594 h 10000"/>
                <a:gd name="connsiteX21" fmla="*/ 1819 w 10000"/>
                <a:gd name="connsiteY21" fmla="*/ 2500 h 10000"/>
                <a:gd name="connsiteX22" fmla="*/ 4092 w 10000"/>
                <a:gd name="connsiteY22" fmla="*/ 2500 h 10000"/>
                <a:gd name="connsiteX23" fmla="*/ 5000 w 10000"/>
                <a:gd name="connsiteY23" fmla="*/ 3126 h 10000"/>
                <a:gd name="connsiteX24" fmla="*/ 6817 w 10000"/>
                <a:gd name="connsiteY24" fmla="*/ 3126 h 10000"/>
                <a:gd name="connsiteX25" fmla="*/ 6817 w 10000"/>
                <a:gd name="connsiteY25" fmla="*/ 2657 h 10000"/>
                <a:gd name="connsiteX26" fmla="*/ 7274 w 10000"/>
                <a:gd name="connsiteY26" fmla="*/ 2344 h 10000"/>
                <a:gd name="connsiteX27" fmla="*/ 7727 w 10000"/>
                <a:gd name="connsiteY27" fmla="*/ 2500 h 10000"/>
                <a:gd name="connsiteX28" fmla="*/ 7274 w 10000"/>
                <a:gd name="connsiteY28" fmla="*/ 1562 h 10000"/>
                <a:gd name="connsiteX29" fmla="*/ 8181 w 10000"/>
                <a:gd name="connsiteY29" fmla="*/ 937 h 10000"/>
                <a:gd name="connsiteX30" fmla="*/ 8181 w 10000"/>
                <a:gd name="connsiteY30" fmla="*/ 312 h 10000"/>
                <a:gd name="connsiteX31" fmla="*/ 7274 w 10000"/>
                <a:gd name="connsiteY31" fmla="*/ 0 h 10000"/>
                <a:gd name="connsiteX32" fmla="*/ 6365 w 10000"/>
                <a:gd name="connsiteY32" fmla="*/ 0 h 10000"/>
                <a:gd name="connsiteX33" fmla="*/ 3183 w 10000"/>
                <a:gd name="connsiteY33" fmla="*/ 157 h 10000"/>
                <a:gd name="connsiteX34" fmla="*/ 2728 w 10000"/>
                <a:gd name="connsiteY34" fmla="*/ 0 h 10000"/>
                <a:gd name="connsiteX35" fmla="*/ 2728 w 10000"/>
                <a:gd name="connsiteY35" fmla="*/ 781 h 10000"/>
                <a:gd name="connsiteX36" fmla="*/ 2728 w 10000"/>
                <a:gd name="connsiteY36" fmla="*/ 937 h 10000"/>
                <a:gd name="connsiteX0" fmla="*/ 2788 w 10060"/>
                <a:gd name="connsiteY0" fmla="*/ 937 h 10000"/>
                <a:gd name="connsiteX1" fmla="*/ 969 w 10060"/>
                <a:gd name="connsiteY1" fmla="*/ 2031 h 10000"/>
                <a:gd name="connsiteX2" fmla="*/ 60 w 10060"/>
                <a:gd name="connsiteY2" fmla="*/ 3126 h 10000"/>
                <a:gd name="connsiteX3" fmla="*/ 513 w 10060"/>
                <a:gd name="connsiteY3" fmla="*/ 4062 h 10000"/>
                <a:gd name="connsiteX4" fmla="*/ 5513 w 10060"/>
                <a:gd name="connsiteY4" fmla="*/ 8905 h 10000"/>
                <a:gd name="connsiteX5" fmla="*/ 7334 w 10060"/>
                <a:gd name="connsiteY5" fmla="*/ 9219 h 10000"/>
                <a:gd name="connsiteX6" fmla="*/ 8241 w 10060"/>
                <a:gd name="connsiteY6" fmla="*/ 9687 h 10000"/>
                <a:gd name="connsiteX7" fmla="*/ 8695 w 10060"/>
                <a:gd name="connsiteY7" fmla="*/ 10000 h 10000"/>
                <a:gd name="connsiteX8" fmla="*/ 10060 w 10060"/>
                <a:gd name="connsiteY8" fmla="*/ 9687 h 10000"/>
                <a:gd name="connsiteX9" fmla="*/ 10060 w 10060"/>
                <a:gd name="connsiteY9" fmla="*/ 9219 h 10000"/>
                <a:gd name="connsiteX10" fmla="*/ 8695 w 10060"/>
                <a:gd name="connsiteY10" fmla="*/ 8437 h 10000"/>
                <a:gd name="connsiteX11" fmla="*/ 8695 w 10060"/>
                <a:gd name="connsiteY11" fmla="*/ 7655 h 10000"/>
                <a:gd name="connsiteX12" fmla="*/ 9151 w 10060"/>
                <a:gd name="connsiteY12" fmla="*/ 7655 h 10000"/>
                <a:gd name="connsiteX13" fmla="*/ 8241 w 10060"/>
                <a:gd name="connsiteY13" fmla="*/ 6874 h 10000"/>
                <a:gd name="connsiteX14" fmla="*/ 7787 w 10060"/>
                <a:gd name="connsiteY14" fmla="*/ 6563 h 10000"/>
                <a:gd name="connsiteX15" fmla="*/ 5513 w 10060"/>
                <a:gd name="connsiteY15" fmla="*/ 6405 h 10000"/>
                <a:gd name="connsiteX16" fmla="*/ 3243 w 10060"/>
                <a:gd name="connsiteY16" fmla="*/ 6093 h 10000"/>
                <a:gd name="connsiteX17" fmla="*/ 2334 w 10060"/>
                <a:gd name="connsiteY17" fmla="*/ 5312 h 10000"/>
                <a:gd name="connsiteX18" fmla="*/ 1423 w 10060"/>
                <a:gd name="connsiteY18" fmla="*/ 4062 h 10000"/>
                <a:gd name="connsiteX19" fmla="*/ 2334 w 10060"/>
                <a:gd name="connsiteY19" fmla="*/ 3594 h 10000"/>
                <a:gd name="connsiteX20" fmla="*/ 1879 w 10060"/>
                <a:gd name="connsiteY20" fmla="*/ 2500 h 10000"/>
                <a:gd name="connsiteX21" fmla="*/ 4152 w 10060"/>
                <a:gd name="connsiteY21" fmla="*/ 2500 h 10000"/>
                <a:gd name="connsiteX22" fmla="*/ 5060 w 10060"/>
                <a:gd name="connsiteY22" fmla="*/ 3126 h 10000"/>
                <a:gd name="connsiteX23" fmla="*/ 6877 w 10060"/>
                <a:gd name="connsiteY23" fmla="*/ 3126 h 10000"/>
                <a:gd name="connsiteX24" fmla="*/ 6877 w 10060"/>
                <a:gd name="connsiteY24" fmla="*/ 2657 h 10000"/>
                <a:gd name="connsiteX25" fmla="*/ 7334 w 10060"/>
                <a:gd name="connsiteY25" fmla="*/ 2344 h 10000"/>
                <a:gd name="connsiteX26" fmla="*/ 7787 w 10060"/>
                <a:gd name="connsiteY26" fmla="*/ 2500 h 10000"/>
                <a:gd name="connsiteX27" fmla="*/ 7334 w 10060"/>
                <a:gd name="connsiteY27" fmla="*/ 1562 h 10000"/>
                <a:gd name="connsiteX28" fmla="*/ 8241 w 10060"/>
                <a:gd name="connsiteY28" fmla="*/ 937 h 10000"/>
                <a:gd name="connsiteX29" fmla="*/ 8241 w 10060"/>
                <a:gd name="connsiteY29" fmla="*/ 312 h 10000"/>
                <a:gd name="connsiteX30" fmla="*/ 7334 w 10060"/>
                <a:gd name="connsiteY30" fmla="*/ 0 h 10000"/>
                <a:gd name="connsiteX31" fmla="*/ 6425 w 10060"/>
                <a:gd name="connsiteY31" fmla="*/ 0 h 10000"/>
                <a:gd name="connsiteX32" fmla="*/ 3243 w 10060"/>
                <a:gd name="connsiteY32" fmla="*/ 157 h 10000"/>
                <a:gd name="connsiteX33" fmla="*/ 2788 w 10060"/>
                <a:gd name="connsiteY33" fmla="*/ 0 h 10000"/>
                <a:gd name="connsiteX34" fmla="*/ 2788 w 10060"/>
                <a:gd name="connsiteY34" fmla="*/ 781 h 10000"/>
                <a:gd name="connsiteX35" fmla="*/ 2788 w 10060"/>
                <a:gd name="connsiteY35" fmla="*/ 937 h 10000"/>
                <a:gd name="connsiteX0" fmla="*/ 2915 w 10187"/>
                <a:gd name="connsiteY0" fmla="*/ 937 h 10000"/>
                <a:gd name="connsiteX1" fmla="*/ 1096 w 10187"/>
                <a:gd name="connsiteY1" fmla="*/ 2031 h 10000"/>
                <a:gd name="connsiteX2" fmla="*/ 187 w 10187"/>
                <a:gd name="connsiteY2" fmla="*/ 3126 h 10000"/>
                <a:gd name="connsiteX3" fmla="*/ 640 w 10187"/>
                <a:gd name="connsiteY3" fmla="*/ 4062 h 10000"/>
                <a:gd name="connsiteX4" fmla="*/ 7461 w 10187"/>
                <a:gd name="connsiteY4" fmla="*/ 9219 h 10000"/>
                <a:gd name="connsiteX5" fmla="*/ 8368 w 10187"/>
                <a:gd name="connsiteY5" fmla="*/ 9687 h 10000"/>
                <a:gd name="connsiteX6" fmla="*/ 8822 w 10187"/>
                <a:gd name="connsiteY6" fmla="*/ 10000 h 10000"/>
                <a:gd name="connsiteX7" fmla="*/ 10187 w 10187"/>
                <a:gd name="connsiteY7" fmla="*/ 9687 h 10000"/>
                <a:gd name="connsiteX8" fmla="*/ 10187 w 10187"/>
                <a:gd name="connsiteY8" fmla="*/ 9219 h 10000"/>
                <a:gd name="connsiteX9" fmla="*/ 8822 w 10187"/>
                <a:gd name="connsiteY9" fmla="*/ 8437 h 10000"/>
                <a:gd name="connsiteX10" fmla="*/ 8822 w 10187"/>
                <a:gd name="connsiteY10" fmla="*/ 7655 h 10000"/>
                <a:gd name="connsiteX11" fmla="*/ 9278 w 10187"/>
                <a:gd name="connsiteY11" fmla="*/ 7655 h 10000"/>
                <a:gd name="connsiteX12" fmla="*/ 8368 w 10187"/>
                <a:gd name="connsiteY12" fmla="*/ 6874 h 10000"/>
                <a:gd name="connsiteX13" fmla="*/ 7914 w 10187"/>
                <a:gd name="connsiteY13" fmla="*/ 6563 h 10000"/>
                <a:gd name="connsiteX14" fmla="*/ 5640 w 10187"/>
                <a:gd name="connsiteY14" fmla="*/ 6405 h 10000"/>
                <a:gd name="connsiteX15" fmla="*/ 3370 w 10187"/>
                <a:gd name="connsiteY15" fmla="*/ 6093 h 10000"/>
                <a:gd name="connsiteX16" fmla="*/ 2461 w 10187"/>
                <a:gd name="connsiteY16" fmla="*/ 5312 h 10000"/>
                <a:gd name="connsiteX17" fmla="*/ 1550 w 10187"/>
                <a:gd name="connsiteY17" fmla="*/ 4062 h 10000"/>
                <a:gd name="connsiteX18" fmla="*/ 2461 w 10187"/>
                <a:gd name="connsiteY18" fmla="*/ 3594 h 10000"/>
                <a:gd name="connsiteX19" fmla="*/ 2006 w 10187"/>
                <a:gd name="connsiteY19" fmla="*/ 2500 h 10000"/>
                <a:gd name="connsiteX20" fmla="*/ 4279 w 10187"/>
                <a:gd name="connsiteY20" fmla="*/ 2500 h 10000"/>
                <a:gd name="connsiteX21" fmla="*/ 5187 w 10187"/>
                <a:gd name="connsiteY21" fmla="*/ 3126 h 10000"/>
                <a:gd name="connsiteX22" fmla="*/ 7004 w 10187"/>
                <a:gd name="connsiteY22" fmla="*/ 3126 h 10000"/>
                <a:gd name="connsiteX23" fmla="*/ 7004 w 10187"/>
                <a:gd name="connsiteY23" fmla="*/ 2657 h 10000"/>
                <a:gd name="connsiteX24" fmla="*/ 7461 w 10187"/>
                <a:gd name="connsiteY24" fmla="*/ 2344 h 10000"/>
                <a:gd name="connsiteX25" fmla="*/ 7914 w 10187"/>
                <a:gd name="connsiteY25" fmla="*/ 2500 h 10000"/>
                <a:gd name="connsiteX26" fmla="*/ 7461 w 10187"/>
                <a:gd name="connsiteY26" fmla="*/ 1562 h 10000"/>
                <a:gd name="connsiteX27" fmla="*/ 8368 w 10187"/>
                <a:gd name="connsiteY27" fmla="*/ 937 h 10000"/>
                <a:gd name="connsiteX28" fmla="*/ 8368 w 10187"/>
                <a:gd name="connsiteY28" fmla="*/ 312 h 10000"/>
                <a:gd name="connsiteX29" fmla="*/ 7461 w 10187"/>
                <a:gd name="connsiteY29" fmla="*/ 0 h 10000"/>
                <a:gd name="connsiteX30" fmla="*/ 6552 w 10187"/>
                <a:gd name="connsiteY30" fmla="*/ 0 h 10000"/>
                <a:gd name="connsiteX31" fmla="*/ 3370 w 10187"/>
                <a:gd name="connsiteY31" fmla="*/ 157 h 10000"/>
                <a:gd name="connsiteX32" fmla="*/ 2915 w 10187"/>
                <a:gd name="connsiteY32" fmla="*/ 0 h 10000"/>
                <a:gd name="connsiteX33" fmla="*/ 2915 w 10187"/>
                <a:gd name="connsiteY33" fmla="*/ 781 h 10000"/>
                <a:gd name="connsiteX34" fmla="*/ 2915 w 10187"/>
                <a:gd name="connsiteY34" fmla="*/ 937 h 10000"/>
                <a:gd name="connsiteX0" fmla="*/ 2980 w 10252"/>
                <a:gd name="connsiteY0" fmla="*/ 937 h 10000"/>
                <a:gd name="connsiteX1" fmla="*/ 1161 w 10252"/>
                <a:gd name="connsiteY1" fmla="*/ 2031 h 10000"/>
                <a:gd name="connsiteX2" fmla="*/ 252 w 10252"/>
                <a:gd name="connsiteY2" fmla="*/ 3126 h 10000"/>
                <a:gd name="connsiteX3" fmla="*/ 705 w 10252"/>
                <a:gd name="connsiteY3" fmla="*/ 4062 h 10000"/>
                <a:gd name="connsiteX4" fmla="*/ 8433 w 10252"/>
                <a:gd name="connsiteY4" fmla="*/ 9687 h 10000"/>
                <a:gd name="connsiteX5" fmla="*/ 8887 w 10252"/>
                <a:gd name="connsiteY5" fmla="*/ 10000 h 10000"/>
                <a:gd name="connsiteX6" fmla="*/ 10252 w 10252"/>
                <a:gd name="connsiteY6" fmla="*/ 9687 h 10000"/>
                <a:gd name="connsiteX7" fmla="*/ 10252 w 10252"/>
                <a:gd name="connsiteY7" fmla="*/ 9219 h 10000"/>
                <a:gd name="connsiteX8" fmla="*/ 8887 w 10252"/>
                <a:gd name="connsiteY8" fmla="*/ 8437 h 10000"/>
                <a:gd name="connsiteX9" fmla="*/ 8887 w 10252"/>
                <a:gd name="connsiteY9" fmla="*/ 7655 h 10000"/>
                <a:gd name="connsiteX10" fmla="*/ 9343 w 10252"/>
                <a:gd name="connsiteY10" fmla="*/ 7655 h 10000"/>
                <a:gd name="connsiteX11" fmla="*/ 8433 w 10252"/>
                <a:gd name="connsiteY11" fmla="*/ 6874 h 10000"/>
                <a:gd name="connsiteX12" fmla="*/ 7979 w 10252"/>
                <a:gd name="connsiteY12" fmla="*/ 6563 h 10000"/>
                <a:gd name="connsiteX13" fmla="*/ 5705 w 10252"/>
                <a:gd name="connsiteY13" fmla="*/ 6405 h 10000"/>
                <a:gd name="connsiteX14" fmla="*/ 3435 w 10252"/>
                <a:gd name="connsiteY14" fmla="*/ 6093 h 10000"/>
                <a:gd name="connsiteX15" fmla="*/ 2526 w 10252"/>
                <a:gd name="connsiteY15" fmla="*/ 5312 h 10000"/>
                <a:gd name="connsiteX16" fmla="*/ 1615 w 10252"/>
                <a:gd name="connsiteY16" fmla="*/ 4062 h 10000"/>
                <a:gd name="connsiteX17" fmla="*/ 2526 w 10252"/>
                <a:gd name="connsiteY17" fmla="*/ 3594 h 10000"/>
                <a:gd name="connsiteX18" fmla="*/ 2071 w 10252"/>
                <a:gd name="connsiteY18" fmla="*/ 2500 h 10000"/>
                <a:gd name="connsiteX19" fmla="*/ 4344 w 10252"/>
                <a:gd name="connsiteY19" fmla="*/ 2500 h 10000"/>
                <a:gd name="connsiteX20" fmla="*/ 5252 w 10252"/>
                <a:gd name="connsiteY20" fmla="*/ 3126 h 10000"/>
                <a:gd name="connsiteX21" fmla="*/ 7069 w 10252"/>
                <a:gd name="connsiteY21" fmla="*/ 3126 h 10000"/>
                <a:gd name="connsiteX22" fmla="*/ 7069 w 10252"/>
                <a:gd name="connsiteY22" fmla="*/ 2657 h 10000"/>
                <a:gd name="connsiteX23" fmla="*/ 7526 w 10252"/>
                <a:gd name="connsiteY23" fmla="*/ 2344 h 10000"/>
                <a:gd name="connsiteX24" fmla="*/ 7979 w 10252"/>
                <a:gd name="connsiteY24" fmla="*/ 2500 h 10000"/>
                <a:gd name="connsiteX25" fmla="*/ 7526 w 10252"/>
                <a:gd name="connsiteY25" fmla="*/ 1562 h 10000"/>
                <a:gd name="connsiteX26" fmla="*/ 8433 w 10252"/>
                <a:gd name="connsiteY26" fmla="*/ 937 h 10000"/>
                <a:gd name="connsiteX27" fmla="*/ 8433 w 10252"/>
                <a:gd name="connsiteY27" fmla="*/ 312 h 10000"/>
                <a:gd name="connsiteX28" fmla="*/ 7526 w 10252"/>
                <a:gd name="connsiteY28" fmla="*/ 0 h 10000"/>
                <a:gd name="connsiteX29" fmla="*/ 6617 w 10252"/>
                <a:gd name="connsiteY29" fmla="*/ 0 h 10000"/>
                <a:gd name="connsiteX30" fmla="*/ 3435 w 10252"/>
                <a:gd name="connsiteY30" fmla="*/ 157 h 10000"/>
                <a:gd name="connsiteX31" fmla="*/ 2980 w 10252"/>
                <a:gd name="connsiteY31" fmla="*/ 0 h 10000"/>
                <a:gd name="connsiteX32" fmla="*/ 2980 w 10252"/>
                <a:gd name="connsiteY32" fmla="*/ 781 h 10000"/>
                <a:gd name="connsiteX33" fmla="*/ 2980 w 10252"/>
                <a:gd name="connsiteY33" fmla="*/ 937 h 10000"/>
                <a:gd name="connsiteX0" fmla="*/ 3012 w 10284"/>
                <a:gd name="connsiteY0" fmla="*/ 937 h 10000"/>
                <a:gd name="connsiteX1" fmla="*/ 1193 w 10284"/>
                <a:gd name="connsiteY1" fmla="*/ 2031 h 10000"/>
                <a:gd name="connsiteX2" fmla="*/ 284 w 10284"/>
                <a:gd name="connsiteY2" fmla="*/ 3126 h 10000"/>
                <a:gd name="connsiteX3" fmla="*/ 737 w 10284"/>
                <a:gd name="connsiteY3" fmla="*/ 4062 h 10000"/>
                <a:gd name="connsiteX4" fmla="*/ 8919 w 10284"/>
                <a:gd name="connsiteY4" fmla="*/ 10000 h 10000"/>
                <a:gd name="connsiteX5" fmla="*/ 10284 w 10284"/>
                <a:gd name="connsiteY5" fmla="*/ 9687 h 10000"/>
                <a:gd name="connsiteX6" fmla="*/ 10284 w 10284"/>
                <a:gd name="connsiteY6" fmla="*/ 9219 h 10000"/>
                <a:gd name="connsiteX7" fmla="*/ 8919 w 10284"/>
                <a:gd name="connsiteY7" fmla="*/ 8437 h 10000"/>
                <a:gd name="connsiteX8" fmla="*/ 8919 w 10284"/>
                <a:gd name="connsiteY8" fmla="*/ 7655 h 10000"/>
                <a:gd name="connsiteX9" fmla="*/ 9375 w 10284"/>
                <a:gd name="connsiteY9" fmla="*/ 7655 h 10000"/>
                <a:gd name="connsiteX10" fmla="*/ 8465 w 10284"/>
                <a:gd name="connsiteY10" fmla="*/ 6874 h 10000"/>
                <a:gd name="connsiteX11" fmla="*/ 8011 w 10284"/>
                <a:gd name="connsiteY11" fmla="*/ 6563 h 10000"/>
                <a:gd name="connsiteX12" fmla="*/ 5737 w 10284"/>
                <a:gd name="connsiteY12" fmla="*/ 6405 h 10000"/>
                <a:gd name="connsiteX13" fmla="*/ 3467 w 10284"/>
                <a:gd name="connsiteY13" fmla="*/ 6093 h 10000"/>
                <a:gd name="connsiteX14" fmla="*/ 2558 w 10284"/>
                <a:gd name="connsiteY14" fmla="*/ 5312 h 10000"/>
                <a:gd name="connsiteX15" fmla="*/ 1647 w 10284"/>
                <a:gd name="connsiteY15" fmla="*/ 4062 h 10000"/>
                <a:gd name="connsiteX16" fmla="*/ 2558 w 10284"/>
                <a:gd name="connsiteY16" fmla="*/ 3594 h 10000"/>
                <a:gd name="connsiteX17" fmla="*/ 2103 w 10284"/>
                <a:gd name="connsiteY17" fmla="*/ 2500 h 10000"/>
                <a:gd name="connsiteX18" fmla="*/ 4376 w 10284"/>
                <a:gd name="connsiteY18" fmla="*/ 2500 h 10000"/>
                <a:gd name="connsiteX19" fmla="*/ 5284 w 10284"/>
                <a:gd name="connsiteY19" fmla="*/ 3126 h 10000"/>
                <a:gd name="connsiteX20" fmla="*/ 7101 w 10284"/>
                <a:gd name="connsiteY20" fmla="*/ 3126 h 10000"/>
                <a:gd name="connsiteX21" fmla="*/ 7101 w 10284"/>
                <a:gd name="connsiteY21" fmla="*/ 2657 h 10000"/>
                <a:gd name="connsiteX22" fmla="*/ 7558 w 10284"/>
                <a:gd name="connsiteY22" fmla="*/ 2344 h 10000"/>
                <a:gd name="connsiteX23" fmla="*/ 8011 w 10284"/>
                <a:gd name="connsiteY23" fmla="*/ 2500 h 10000"/>
                <a:gd name="connsiteX24" fmla="*/ 7558 w 10284"/>
                <a:gd name="connsiteY24" fmla="*/ 1562 h 10000"/>
                <a:gd name="connsiteX25" fmla="*/ 8465 w 10284"/>
                <a:gd name="connsiteY25" fmla="*/ 937 h 10000"/>
                <a:gd name="connsiteX26" fmla="*/ 8465 w 10284"/>
                <a:gd name="connsiteY26" fmla="*/ 312 h 10000"/>
                <a:gd name="connsiteX27" fmla="*/ 7558 w 10284"/>
                <a:gd name="connsiteY27" fmla="*/ 0 h 10000"/>
                <a:gd name="connsiteX28" fmla="*/ 6649 w 10284"/>
                <a:gd name="connsiteY28" fmla="*/ 0 h 10000"/>
                <a:gd name="connsiteX29" fmla="*/ 3467 w 10284"/>
                <a:gd name="connsiteY29" fmla="*/ 157 h 10000"/>
                <a:gd name="connsiteX30" fmla="*/ 3012 w 10284"/>
                <a:gd name="connsiteY30" fmla="*/ 0 h 10000"/>
                <a:gd name="connsiteX31" fmla="*/ 3012 w 10284"/>
                <a:gd name="connsiteY31" fmla="*/ 781 h 10000"/>
                <a:gd name="connsiteX32" fmla="*/ 3012 w 10284"/>
                <a:gd name="connsiteY32" fmla="*/ 937 h 10000"/>
                <a:gd name="connsiteX0" fmla="*/ 3111 w 10383"/>
                <a:gd name="connsiteY0" fmla="*/ 937 h 9687"/>
                <a:gd name="connsiteX1" fmla="*/ 1292 w 10383"/>
                <a:gd name="connsiteY1" fmla="*/ 2031 h 9687"/>
                <a:gd name="connsiteX2" fmla="*/ 383 w 10383"/>
                <a:gd name="connsiteY2" fmla="*/ 3126 h 9687"/>
                <a:gd name="connsiteX3" fmla="*/ 836 w 10383"/>
                <a:gd name="connsiteY3" fmla="*/ 4062 h 9687"/>
                <a:gd name="connsiteX4" fmla="*/ 10383 w 10383"/>
                <a:gd name="connsiteY4" fmla="*/ 9687 h 9687"/>
                <a:gd name="connsiteX5" fmla="*/ 10383 w 10383"/>
                <a:gd name="connsiteY5" fmla="*/ 9219 h 9687"/>
                <a:gd name="connsiteX6" fmla="*/ 9018 w 10383"/>
                <a:gd name="connsiteY6" fmla="*/ 8437 h 9687"/>
                <a:gd name="connsiteX7" fmla="*/ 9018 w 10383"/>
                <a:gd name="connsiteY7" fmla="*/ 7655 h 9687"/>
                <a:gd name="connsiteX8" fmla="*/ 9474 w 10383"/>
                <a:gd name="connsiteY8" fmla="*/ 7655 h 9687"/>
                <a:gd name="connsiteX9" fmla="*/ 8564 w 10383"/>
                <a:gd name="connsiteY9" fmla="*/ 6874 h 9687"/>
                <a:gd name="connsiteX10" fmla="*/ 8110 w 10383"/>
                <a:gd name="connsiteY10" fmla="*/ 6563 h 9687"/>
                <a:gd name="connsiteX11" fmla="*/ 5836 w 10383"/>
                <a:gd name="connsiteY11" fmla="*/ 6405 h 9687"/>
                <a:gd name="connsiteX12" fmla="*/ 3566 w 10383"/>
                <a:gd name="connsiteY12" fmla="*/ 6093 h 9687"/>
                <a:gd name="connsiteX13" fmla="*/ 2657 w 10383"/>
                <a:gd name="connsiteY13" fmla="*/ 5312 h 9687"/>
                <a:gd name="connsiteX14" fmla="*/ 1746 w 10383"/>
                <a:gd name="connsiteY14" fmla="*/ 4062 h 9687"/>
                <a:gd name="connsiteX15" fmla="*/ 2657 w 10383"/>
                <a:gd name="connsiteY15" fmla="*/ 3594 h 9687"/>
                <a:gd name="connsiteX16" fmla="*/ 2202 w 10383"/>
                <a:gd name="connsiteY16" fmla="*/ 2500 h 9687"/>
                <a:gd name="connsiteX17" fmla="*/ 4475 w 10383"/>
                <a:gd name="connsiteY17" fmla="*/ 2500 h 9687"/>
                <a:gd name="connsiteX18" fmla="*/ 5383 w 10383"/>
                <a:gd name="connsiteY18" fmla="*/ 3126 h 9687"/>
                <a:gd name="connsiteX19" fmla="*/ 7200 w 10383"/>
                <a:gd name="connsiteY19" fmla="*/ 3126 h 9687"/>
                <a:gd name="connsiteX20" fmla="*/ 7200 w 10383"/>
                <a:gd name="connsiteY20" fmla="*/ 2657 h 9687"/>
                <a:gd name="connsiteX21" fmla="*/ 7657 w 10383"/>
                <a:gd name="connsiteY21" fmla="*/ 2344 h 9687"/>
                <a:gd name="connsiteX22" fmla="*/ 8110 w 10383"/>
                <a:gd name="connsiteY22" fmla="*/ 2500 h 9687"/>
                <a:gd name="connsiteX23" fmla="*/ 7657 w 10383"/>
                <a:gd name="connsiteY23" fmla="*/ 1562 h 9687"/>
                <a:gd name="connsiteX24" fmla="*/ 8564 w 10383"/>
                <a:gd name="connsiteY24" fmla="*/ 937 h 9687"/>
                <a:gd name="connsiteX25" fmla="*/ 8564 w 10383"/>
                <a:gd name="connsiteY25" fmla="*/ 312 h 9687"/>
                <a:gd name="connsiteX26" fmla="*/ 7657 w 10383"/>
                <a:gd name="connsiteY26" fmla="*/ 0 h 9687"/>
                <a:gd name="connsiteX27" fmla="*/ 6748 w 10383"/>
                <a:gd name="connsiteY27" fmla="*/ 0 h 9687"/>
                <a:gd name="connsiteX28" fmla="*/ 3566 w 10383"/>
                <a:gd name="connsiteY28" fmla="*/ 157 h 9687"/>
                <a:gd name="connsiteX29" fmla="*/ 3111 w 10383"/>
                <a:gd name="connsiteY29" fmla="*/ 0 h 9687"/>
                <a:gd name="connsiteX30" fmla="*/ 3111 w 10383"/>
                <a:gd name="connsiteY30" fmla="*/ 781 h 9687"/>
                <a:gd name="connsiteX31" fmla="*/ 3111 w 10383"/>
                <a:gd name="connsiteY31" fmla="*/ 937 h 9687"/>
                <a:gd name="connsiteX0" fmla="*/ 2996 w 10414"/>
                <a:gd name="connsiteY0" fmla="*/ 967 h 9749"/>
                <a:gd name="connsiteX1" fmla="*/ 1244 w 10414"/>
                <a:gd name="connsiteY1" fmla="*/ 2097 h 9749"/>
                <a:gd name="connsiteX2" fmla="*/ 369 w 10414"/>
                <a:gd name="connsiteY2" fmla="*/ 3227 h 9749"/>
                <a:gd name="connsiteX3" fmla="*/ 805 w 10414"/>
                <a:gd name="connsiteY3" fmla="*/ 4193 h 9749"/>
                <a:gd name="connsiteX4" fmla="*/ 10000 w 10414"/>
                <a:gd name="connsiteY4" fmla="*/ 9517 h 9749"/>
                <a:gd name="connsiteX5" fmla="*/ 8685 w 10414"/>
                <a:gd name="connsiteY5" fmla="*/ 8710 h 9749"/>
                <a:gd name="connsiteX6" fmla="*/ 8685 w 10414"/>
                <a:gd name="connsiteY6" fmla="*/ 7902 h 9749"/>
                <a:gd name="connsiteX7" fmla="*/ 9125 w 10414"/>
                <a:gd name="connsiteY7" fmla="*/ 7902 h 9749"/>
                <a:gd name="connsiteX8" fmla="*/ 8248 w 10414"/>
                <a:gd name="connsiteY8" fmla="*/ 7096 h 9749"/>
                <a:gd name="connsiteX9" fmla="*/ 7811 w 10414"/>
                <a:gd name="connsiteY9" fmla="*/ 6775 h 9749"/>
                <a:gd name="connsiteX10" fmla="*/ 5621 w 10414"/>
                <a:gd name="connsiteY10" fmla="*/ 6612 h 9749"/>
                <a:gd name="connsiteX11" fmla="*/ 3434 w 10414"/>
                <a:gd name="connsiteY11" fmla="*/ 6290 h 9749"/>
                <a:gd name="connsiteX12" fmla="*/ 2559 w 10414"/>
                <a:gd name="connsiteY12" fmla="*/ 5484 h 9749"/>
                <a:gd name="connsiteX13" fmla="*/ 1682 w 10414"/>
                <a:gd name="connsiteY13" fmla="*/ 4193 h 9749"/>
                <a:gd name="connsiteX14" fmla="*/ 2559 w 10414"/>
                <a:gd name="connsiteY14" fmla="*/ 3710 h 9749"/>
                <a:gd name="connsiteX15" fmla="*/ 2121 w 10414"/>
                <a:gd name="connsiteY15" fmla="*/ 2581 h 9749"/>
                <a:gd name="connsiteX16" fmla="*/ 4310 w 10414"/>
                <a:gd name="connsiteY16" fmla="*/ 2581 h 9749"/>
                <a:gd name="connsiteX17" fmla="*/ 5184 w 10414"/>
                <a:gd name="connsiteY17" fmla="*/ 3227 h 9749"/>
                <a:gd name="connsiteX18" fmla="*/ 6934 w 10414"/>
                <a:gd name="connsiteY18" fmla="*/ 3227 h 9749"/>
                <a:gd name="connsiteX19" fmla="*/ 6934 w 10414"/>
                <a:gd name="connsiteY19" fmla="*/ 2743 h 9749"/>
                <a:gd name="connsiteX20" fmla="*/ 7375 w 10414"/>
                <a:gd name="connsiteY20" fmla="*/ 2420 h 9749"/>
                <a:gd name="connsiteX21" fmla="*/ 7811 w 10414"/>
                <a:gd name="connsiteY21" fmla="*/ 2581 h 9749"/>
                <a:gd name="connsiteX22" fmla="*/ 7375 w 10414"/>
                <a:gd name="connsiteY22" fmla="*/ 1612 h 9749"/>
                <a:gd name="connsiteX23" fmla="*/ 8248 w 10414"/>
                <a:gd name="connsiteY23" fmla="*/ 967 h 9749"/>
                <a:gd name="connsiteX24" fmla="*/ 8248 w 10414"/>
                <a:gd name="connsiteY24" fmla="*/ 322 h 9749"/>
                <a:gd name="connsiteX25" fmla="*/ 7375 w 10414"/>
                <a:gd name="connsiteY25" fmla="*/ 0 h 9749"/>
                <a:gd name="connsiteX26" fmla="*/ 6499 w 10414"/>
                <a:gd name="connsiteY26" fmla="*/ 0 h 9749"/>
                <a:gd name="connsiteX27" fmla="*/ 3434 w 10414"/>
                <a:gd name="connsiteY27" fmla="*/ 162 h 9749"/>
                <a:gd name="connsiteX28" fmla="*/ 2996 w 10414"/>
                <a:gd name="connsiteY28" fmla="*/ 0 h 9749"/>
                <a:gd name="connsiteX29" fmla="*/ 2996 w 10414"/>
                <a:gd name="connsiteY29" fmla="*/ 806 h 9749"/>
                <a:gd name="connsiteX30" fmla="*/ 2996 w 10414"/>
                <a:gd name="connsiteY30" fmla="*/ 967 h 9749"/>
                <a:gd name="connsiteX0" fmla="*/ 2787 w 8810"/>
                <a:gd name="connsiteY0" fmla="*/ 992 h 9117"/>
                <a:gd name="connsiteX1" fmla="*/ 1105 w 8810"/>
                <a:gd name="connsiteY1" fmla="*/ 2151 h 9117"/>
                <a:gd name="connsiteX2" fmla="*/ 264 w 8810"/>
                <a:gd name="connsiteY2" fmla="*/ 3310 h 9117"/>
                <a:gd name="connsiteX3" fmla="*/ 683 w 8810"/>
                <a:gd name="connsiteY3" fmla="*/ 4301 h 9117"/>
                <a:gd name="connsiteX4" fmla="*/ 8250 w 8810"/>
                <a:gd name="connsiteY4" fmla="*/ 8934 h 9117"/>
                <a:gd name="connsiteX5" fmla="*/ 8250 w 8810"/>
                <a:gd name="connsiteY5" fmla="*/ 8105 h 9117"/>
                <a:gd name="connsiteX6" fmla="*/ 8672 w 8810"/>
                <a:gd name="connsiteY6" fmla="*/ 8105 h 9117"/>
                <a:gd name="connsiteX7" fmla="*/ 7830 w 8810"/>
                <a:gd name="connsiteY7" fmla="*/ 7279 h 9117"/>
                <a:gd name="connsiteX8" fmla="*/ 7410 w 8810"/>
                <a:gd name="connsiteY8" fmla="*/ 6949 h 9117"/>
                <a:gd name="connsiteX9" fmla="*/ 5308 w 8810"/>
                <a:gd name="connsiteY9" fmla="*/ 6782 h 9117"/>
                <a:gd name="connsiteX10" fmla="*/ 3207 w 8810"/>
                <a:gd name="connsiteY10" fmla="*/ 6452 h 9117"/>
                <a:gd name="connsiteX11" fmla="*/ 2367 w 8810"/>
                <a:gd name="connsiteY11" fmla="*/ 5625 h 9117"/>
                <a:gd name="connsiteX12" fmla="*/ 1525 w 8810"/>
                <a:gd name="connsiteY12" fmla="*/ 4301 h 9117"/>
                <a:gd name="connsiteX13" fmla="*/ 2367 w 8810"/>
                <a:gd name="connsiteY13" fmla="*/ 3806 h 9117"/>
                <a:gd name="connsiteX14" fmla="*/ 1947 w 8810"/>
                <a:gd name="connsiteY14" fmla="*/ 2647 h 9117"/>
                <a:gd name="connsiteX15" fmla="*/ 4049 w 8810"/>
                <a:gd name="connsiteY15" fmla="*/ 2647 h 9117"/>
                <a:gd name="connsiteX16" fmla="*/ 4888 w 8810"/>
                <a:gd name="connsiteY16" fmla="*/ 3310 h 9117"/>
                <a:gd name="connsiteX17" fmla="*/ 6568 w 8810"/>
                <a:gd name="connsiteY17" fmla="*/ 3310 h 9117"/>
                <a:gd name="connsiteX18" fmla="*/ 6568 w 8810"/>
                <a:gd name="connsiteY18" fmla="*/ 2814 h 9117"/>
                <a:gd name="connsiteX19" fmla="*/ 6992 w 8810"/>
                <a:gd name="connsiteY19" fmla="*/ 2482 h 9117"/>
                <a:gd name="connsiteX20" fmla="*/ 7410 w 8810"/>
                <a:gd name="connsiteY20" fmla="*/ 2647 h 9117"/>
                <a:gd name="connsiteX21" fmla="*/ 6992 w 8810"/>
                <a:gd name="connsiteY21" fmla="*/ 1654 h 9117"/>
                <a:gd name="connsiteX22" fmla="*/ 7830 w 8810"/>
                <a:gd name="connsiteY22" fmla="*/ 992 h 9117"/>
                <a:gd name="connsiteX23" fmla="*/ 7830 w 8810"/>
                <a:gd name="connsiteY23" fmla="*/ 330 h 9117"/>
                <a:gd name="connsiteX24" fmla="*/ 6992 w 8810"/>
                <a:gd name="connsiteY24" fmla="*/ 0 h 9117"/>
                <a:gd name="connsiteX25" fmla="*/ 6151 w 8810"/>
                <a:gd name="connsiteY25" fmla="*/ 0 h 9117"/>
                <a:gd name="connsiteX26" fmla="*/ 3207 w 8810"/>
                <a:gd name="connsiteY26" fmla="*/ 166 h 9117"/>
                <a:gd name="connsiteX27" fmla="*/ 2787 w 8810"/>
                <a:gd name="connsiteY27" fmla="*/ 0 h 9117"/>
                <a:gd name="connsiteX28" fmla="*/ 2787 w 8810"/>
                <a:gd name="connsiteY28" fmla="*/ 827 h 9117"/>
                <a:gd name="connsiteX29" fmla="*/ 2787 w 8810"/>
                <a:gd name="connsiteY29" fmla="*/ 992 h 9117"/>
                <a:gd name="connsiteX0" fmla="*/ 3163 w 9843"/>
                <a:gd name="connsiteY0" fmla="*/ 1088 h 8890"/>
                <a:gd name="connsiteX1" fmla="*/ 1254 w 9843"/>
                <a:gd name="connsiteY1" fmla="*/ 2359 h 8890"/>
                <a:gd name="connsiteX2" fmla="*/ 300 w 9843"/>
                <a:gd name="connsiteY2" fmla="*/ 3631 h 8890"/>
                <a:gd name="connsiteX3" fmla="*/ 775 w 9843"/>
                <a:gd name="connsiteY3" fmla="*/ 4718 h 8890"/>
                <a:gd name="connsiteX4" fmla="*/ 9364 w 9843"/>
                <a:gd name="connsiteY4" fmla="*/ 8890 h 8890"/>
                <a:gd name="connsiteX5" fmla="*/ 9843 w 9843"/>
                <a:gd name="connsiteY5" fmla="*/ 8890 h 8890"/>
                <a:gd name="connsiteX6" fmla="*/ 8888 w 9843"/>
                <a:gd name="connsiteY6" fmla="*/ 7984 h 8890"/>
                <a:gd name="connsiteX7" fmla="*/ 8411 w 9843"/>
                <a:gd name="connsiteY7" fmla="*/ 7622 h 8890"/>
                <a:gd name="connsiteX8" fmla="*/ 6025 w 9843"/>
                <a:gd name="connsiteY8" fmla="*/ 7439 h 8890"/>
                <a:gd name="connsiteX9" fmla="*/ 3640 w 9843"/>
                <a:gd name="connsiteY9" fmla="*/ 7077 h 8890"/>
                <a:gd name="connsiteX10" fmla="*/ 2687 w 9843"/>
                <a:gd name="connsiteY10" fmla="*/ 6170 h 8890"/>
                <a:gd name="connsiteX11" fmla="*/ 1731 w 9843"/>
                <a:gd name="connsiteY11" fmla="*/ 4718 h 8890"/>
                <a:gd name="connsiteX12" fmla="*/ 2687 w 9843"/>
                <a:gd name="connsiteY12" fmla="*/ 4175 h 8890"/>
                <a:gd name="connsiteX13" fmla="*/ 2210 w 9843"/>
                <a:gd name="connsiteY13" fmla="*/ 2903 h 8890"/>
                <a:gd name="connsiteX14" fmla="*/ 4596 w 9843"/>
                <a:gd name="connsiteY14" fmla="*/ 2903 h 8890"/>
                <a:gd name="connsiteX15" fmla="*/ 5548 w 9843"/>
                <a:gd name="connsiteY15" fmla="*/ 3631 h 8890"/>
                <a:gd name="connsiteX16" fmla="*/ 7455 w 9843"/>
                <a:gd name="connsiteY16" fmla="*/ 3631 h 8890"/>
                <a:gd name="connsiteX17" fmla="*/ 7455 w 9843"/>
                <a:gd name="connsiteY17" fmla="*/ 3087 h 8890"/>
                <a:gd name="connsiteX18" fmla="*/ 7936 w 9843"/>
                <a:gd name="connsiteY18" fmla="*/ 2722 h 8890"/>
                <a:gd name="connsiteX19" fmla="*/ 8411 w 9843"/>
                <a:gd name="connsiteY19" fmla="*/ 2903 h 8890"/>
                <a:gd name="connsiteX20" fmla="*/ 7936 w 9843"/>
                <a:gd name="connsiteY20" fmla="*/ 1814 h 8890"/>
                <a:gd name="connsiteX21" fmla="*/ 8888 w 9843"/>
                <a:gd name="connsiteY21" fmla="*/ 1088 h 8890"/>
                <a:gd name="connsiteX22" fmla="*/ 8888 w 9843"/>
                <a:gd name="connsiteY22" fmla="*/ 362 h 8890"/>
                <a:gd name="connsiteX23" fmla="*/ 7936 w 9843"/>
                <a:gd name="connsiteY23" fmla="*/ 0 h 8890"/>
                <a:gd name="connsiteX24" fmla="*/ 6982 w 9843"/>
                <a:gd name="connsiteY24" fmla="*/ 0 h 8890"/>
                <a:gd name="connsiteX25" fmla="*/ 3640 w 9843"/>
                <a:gd name="connsiteY25" fmla="*/ 182 h 8890"/>
                <a:gd name="connsiteX26" fmla="*/ 3163 w 9843"/>
                <a:gd name="connsiteY26" fmla="*/ 0 h 8890"/>
                <a:gd name="connsiteX27" fmla="*/ 3163 w 9843"/>
                <a:gd name="connsiteY27" fmla="*/ 907 h 8890"/>
                <a:gd name="connsiteX28" fmla="*/ 3163 w 9843"/>
                <a:gd name="connsiteY28" fmla="*/ 1088 h 8890"/>
                <a:gd name="connsiteX0" fmla="*/ 3213 w 9513"/>
                <a:gd name="connsiteY0" fmla="*/ 1224 h 10000"/>
                <a:gd name="connsiteX1" fmla="*/ 1274 w 9513"/>
                <a:gd name="connsiteY1" fmla="*/ 2654 h 10000"/>
                <a:gd name="connsiteX2" fmla="*/ 305 w 9513"/>
                <a:gd name="connsiteY2" fmla="*/ 4084 h 10000"/>
                <a:gd name="connsiteX3" fmla="*/ 787 w 9513"/>
                <a:gd name="connsiteY3" fmla="*/ 5307 h 10000"/>
                <a:gd name="connsiteX4" fmla="*/ 9513 w 9513"/>
                <a:gd name="connsiteY4" fmla="*/ 10000 h 10000"/>
                <a:gd name="connsiteX5" fmla="*/ 9030 w 9513"/>
                <a:gd name="connsiteY5" fmla="*/ 8981 h 10000"/>
                <a:gd name="connsiteX6" fmla="*/ 8545 w 9513"/>
                <a:gd name="connsiteY6" fmla="*/ 8574 h 10000"/>
                <a:gd name="connsiteX7" fmla="*/ 6121 w 9513"/>
                <a:gd name="connsiteY7" fmla="*/ 8368 h 10000"/>
                <a:gd name="connsiteX8" fmla="*/ 3698 w 9513"/>
                <a:gd name="connsiteY8" fmla="*/ 7961 h 10000"/>
                <a:gd name="connsiteX9" fmla="*/ 2730 w 9513"/>
                <a:gd name="connsiteY9" fmla="*/ 6940 h 10000"/>
                <a:gd name="connsiteX10" fmla="*/ 1759 w 9513"/>
                <a:gd name="connsiteY10" fmla="*/ 5307 h 10000"/>
                <a:gd name="connsiteX11" fmla="*/ 2730 w 9513"/>
                <a:gd name="connsiteY11" fmla="*/ 4696 h 10000"/>
                <a:gd name="connsiteX12" fmla="*/ 2245 w 9513"/>
                <a:gd name="connsiteY12" fmla="*/ 3265 h 10000"/>
                <a:gd name="connsiteX13" fmla="*/ 4669 w 9513"/>
                <a:gd name="connsiteY13" fmla="*/ 3265 h 10000"/>
                <a:gd name="connsiteX14" fmla="*/ 5636 w 9513"/>
                <a:gd name="connsiteY14" fmla="*/ 4084 h 10000"/>
                <a:gd name="connsiteX15" fmla="*/ 7574 w 9513"/>
                <a:gd name="connsiteY15" fmla="*/ 4084 h 10000"/>
                <a:gd name="connsiteX16" fmla="*/ 7574 w 9513"/>
                <a:gd name="connsiteY16" fmla="*/ 3472 h 10000"/>
                <a:gd name="connsiteX17" fmla="*/ 8063 w 9513"/>
                <a:gd name="connsiteY17" fmla="*/ 3062 h 10000"/>
                <a:gd name="connsiteX18" fmla="*/ 8545 w 9513"/>
                <a:gd name="connsiteY18" fmla="*/ 3265 h 10000"/>
                <a:gd name="connsiteX19" fmla="*/ 8063 w 9513"/>
                <a:gd name="connsiteY19" fmla="*/ 2040 h 10000"/>
                <a:gd name="connsiteX20" fmla="*/ 9030 w 9513"/>
                <a:gd name="connsiteY20" fmla="*/ 1224 h 10000"/>
                <a:gd name="connsiteX21" fmla="*/ 9030 w 9513"/>
                <a:gd name="connsiteY21" fmla="*/ 407 h 10000"/>
                <a:gd name="connsiteX22" fmla="*/ 8063 w 9513"/>
                <a:gd name="connsiteY22" fmla="*/ 0 h 10000"/>
                <a:gd name="connsiteX23" fmla="*/ 7093 w 9513"/>
                <a:gd name="connsiteY23" fmla="*/ 0 h 10000"/>
                <a:gd name="connsiteX24" fmla="*/ 3698 w 9513"/>
                <a:gd name="connsiteY24" fmla="*/ 205 h 10000"/>
                <a:gd name="connsiteX25" fmla="*/ 3213 w 9513"/>
                <a:gd name="connsiteY25" fmla="*/ 0 h 10000"/>
                <a:gd name="connsiteX26" fmla="*/ 3213 w 9513"/>
                <a:gd name="connsiteY26" fmla="*/ 1020 h 10000"/>
                <a:gd name="connsiteX27" fmla="*/ 3213 w 9513"/>
                <a:gd name="connsiteY27"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8982 w 10000"/>
                <a:gd name="connsiteY5" fmla="*/ 8574 h 10000"/>
                <a:gd name="connsiteX6" fmla="*/ 6434 w 10000"/>
                <a:gd name="connsiteY6" fmla="*/ 8368 h 10000"/>
                <a:gd name="connsiteX7" fmla="*/ 3887 w 10000"/>
                <a:gd name="connsiteY7" fmla="*/ 7961 h 10000"/>
                <a:gd name="connsiteX8" fmla="*/ 2870 w 10000"/>
                <a:gd name="connsiteY8" fmla="*/ 6940 h 10000"/>
                <a:gd name="connsiteX9" fmla="*/ 1849 w 10000"/>
                <a:gd name="connsiteY9" fmla="*/ 5307 h 10000"/>
                <a:gd name="connsiteX10" fmla="*/ 2870 w 10000"/>
                <a:gd name="connsiteY10" fmla="*/ 4696 h 10000"/>
                <a:gd name="connsiteX11" fmla="*/ 2360 w 10000"/>
                <a:gd name="connsiteY11" fmla="*/ 3265 h 10000"/>
                <a:gd name="connsiteX12" fmla="*/ 4908 w 10000"/>
                <a:gd name="connsiteY12" fmla="*/ 3265 h 10000"/>
                <a:gd name="connsiteX13" fmla="*/ 5925 w 10000"/>
                <a:gd name="connsiteY13" fmla="*/ 4084 h 10000"/>
                <a:gd name="connsiteX14" fmla="*/ 7962 w 10000"/>
                <a:gd name="connsiteY14" fmla="*/ 4084 h 10000"/>
                <a:gd name="connsiteX15" fmla="*/ 7962 w 10000"/>
                <a:gd name="connsiteY15" fmla="*/ 3472 h 10000"/>
                <a:gd name="connsiteX16" fmla="*/ 8476 w 10000"/>
                <a:gd name="connsiteY16" fmla="*/ 3062 h 10000"/>
                <a:gd name="connsiteX17" fmla="*/ 8982 w 10000"/>
                <a:gd name="connsiteY17" fmla="*/ 3265 h 10000"/>
                <a:gd name="connsiteX18" fmla="*/ 8476 w 10000"/>
                <a:gd name="connsiteY18" fmla="*/ 2040 h 10000"/>
                <a:gd name="connsiteX19" fmla="*/ 9492 w 10000"/>
                <a:gd name="connsiteY19" fmla="*/ 1224 h 10000"/>
                <a:gd name="connsiteX20" fmla="*/ 9492 w 10000"/>
                <a:gd name="connsiteY20" fmla="*/ 407 h 10000"/>
                <a:gd name="connsiteX21" fmla="*/ 8476 w 10000"/>
                <a:gd name="connsiteY21" fmla="*/ 0 h 10000"/>
                <a:gd name="connsiteX22" fmla="*/ 7456 w 10000"/>
                <a:gd name="connsiteY22" fmla="*/ 0 h 10000"/>
                <a:gd name="connsiteX23" fmla="*/ 3887 w 10000"/>
                <a:gd name="connsiteY23" fmla="*/ 205 h 10000"/>
                <a:gd name="connsiteX24" fmla="*/ 3377 w 10000"/>
                <a:gd name="connsiteY24" fmla="*/ 0 h 10000"/>
                <a:gd name="connsiteX25" fmla="*/ 3377 w 10000"/>
                <a:gd name="connsiteY25" fmla="*/ 1020 h 10000"/>
                <a:gd name="connsiteX26" fmla="*/ 3377 w 10000"/>
                <a:gd name="connsiteY26"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6434 w 10000"/>
                <a:gd name="connsiteY5" fmla="*/ 8368 h 10000"/>
                <a:gd name="connsiteX6" fmla="*/ 3887 w 10000"/>
                <a:gd name="connsiteY6" fmla="*/ 7961 h 10000"/>
                <a:gd name="connsiteX7" fmla="*/ 2870 w 10000"/>
                <a:gd name="connsiteY7" fmla="*/ 6940 h 10000"/>
                <a:gd name="connsiteX8" fmla="*/ 1849 w 10000"/>
                <a:gd name="connsiteY8" fmla="*/ 5307 h 10000"/>
                <a:gd name="connsiteX9" fmla="*/ 2870 w 10000"/>
                <a:gd name="connsiteY9" fmla="*/ 4696 h 10000"/>
                <a:gd name="connsiteX10" fmla="*/ 2360 w 10000"/>
                <a:gd name="connsiteY10" fmla="*/ 3265 h 10000"/>
                <a:gd name="connsiteX11" fmla="*/ 4908 w 10000"/>
                <a:gd name="connsiteY11" fmla="*/ 3265 h 10000"/>
                <a:gd name="connsiteX12" fmla="*/ 5925 w 10000"/>
                <a:gd name="connsiteY12" fmla="*/ 4084 h 10000"/>
                <a:gd name="connsiteX13" fmla="*/ 7962 w 10000"/>
                <a:gd name="connsiteY13" fmla="*/ 4084 h 10000"/>
                <a:gd name="connsiteX14" fmla="*/ 7962 w 10000"/>
                <a:gd name="connsiteY14" fmla="*/ 3472 h 10000"/>
                <a:gd name="connsiteX15" fmla="*/ 8476 w 10000"/>
                <a:gd name="connsiteY15" fmla="*/ 3062 h 10000"/>
                <a:gd name="connsiteX16" fmla="*/ 8982 w 10000"/>
                <a:gd name="connsiteY16" fmla="*/ 3265 h 10000"/>
                <a:gd name="connsiteX17" fmla="*/ 8476 w 10000"/>
                <a:gd name="connsiteY17" fmla="*/ 2040 h 10000"/>
                <a:gd name="connsiteX18" fmla="*/ 9492 w 10000"/>
                <a:gd name="connsiteY18" fmla="*/ 1224 h 10000"/>
                <a:gd name="connsiteX19" fmla="*/ 9492 w 10000"/>
                <a:gd name="connsiteY19" fmla="*/ 407 h 10000"/>
                <a:gd name="connsiteX20" fmla="*/ 8476 w 10000"/>
                <a:gd name="connsiteY20" fmla="*/ 0 h 10000"/>
                <a:gd name="connsiteX21" fmla="*/ 7456 w 10000"/>
                <a:gd name="connsiteY21" fmla="*/ 0 h 10000"/>
                <a:gd name="connsiteX22" fmla="*/ 3887 w 10000"/>
                <a:gd name="connsiteY22" fmla="*/ 205 h 10000"/>
                <a:gd name="connsiteX23" fmla="*/ 3377 w 10000"/>
                <a:gd name="connsiteY23" fmla="*/ 0 h 10000"/>
                <a:gd name="connsiteX24" fmla="*/ 3377 w 10000"/>
                <a:gd name="connsiteY24" fmla="*/ 1020 h 10000"/>
                <a:gd name="connsiteX25" fmla="*/ 3377 w 10000"/>
                <a:gd name="connsiteY25"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2870 w 10000"/>
                <a:gd name="connsiteY6" fmla="*/ 6940 h 10000"/>
                <a:gd name="connsiteX7" fmla="*/ 1849 w 10000"/>
                <a:gd name="connsiteY7" fmla="*/ 5307 h 10000"/>
                <a:gd name="connsiteX8" fmla="*/ 2870 w 10000"/>
                <a:gd name="connsiteY8" fmla="*/ 4696 h 10000"/>
                <a:gd name="connsiteX9" fmla="*/ 2360 w 10000"/>
                <a:gd name="connsiteY9" fmla="*/ 3265 h 10000"/>
                <a:gd name="connsiteX10" fmla="*/ 4908 w 10000"/>
                <a:gd name="connsiteY10" fmla="*/ 3265 h 10000"/>
                <a:gd name="connsiteX11" fmla="*/ 5925 w 10000"/>
                <a:gd name="connsiteY11" fmla="*/ 4084 h 10000"/>
                <a:gd name="connsiteX12" fmla="*/ 7962 w 10000"/>
                <a:gd name="connsiteY12" fmla="*/ 4084 h 10000"/>
                <a:gd name="connsiteX13" fmla="*/ 7962 w 10000"/>
                <a:gd name="connsiteY13" fmla="*/ 3472 h 10000"/>
                <a:gd name="connsiteX14" fmla="*/ 8476 w 10000"/>
                <a:gd name="connsiteY14" fmla="*/ 3062 h 10000"/>
                <a:gd name="connsiteX15" fmla="*/ 8982 w 10000"/>
                <a:gd name="connsiteY15" fmla="*/ 3265 h 10000"/>
                <a:gd name="connsiteX16" fmla="*/ 8476 w 10000"/>
                <a:gd name="connsiteY16" fmla="*/ 2040 h 10000"/>
                <a:gd name="connsiteX17" fmla="*/ 9492 w 10000"/>
                <a:gd name="connsiteY17" fmla="*/ 1224 h 10000"/>
                <a:gd name="connsiteX18" fmla="*/ 9492 w 10000"/>
                <a:gd name="connsiteY18" fmla="*/ 407 h 10000"/>
                <a:gd name="connsiteX19" fmla="*/ 8476 w 10000"/>
                <a:gd name="connsiteY19" fmla="*/ 0 h 10000"/>
                <a:gd name="connsiteX20" fmla="*/ 7456 w 10000"/>
                <a:gd name="connsiteY20" fmla="*/ 0 h 10000"/>
                <a:gd name="connsiteX21" fmla="*/ 3887 w 10000"/>
                <a:gd name="connsiteY21" fmla="*/ 205 h 10000"/>
                <a:gd name="connsiteX22" fmla="*/ 3377 w 10000"/>
                <a:gd name="connsiteY22" fmla="*/ 0 h 10000"/>
                <a:gd name="connsiteX23" fmla="*/ 3377 w 10000"/>
                <a:gd name="connsiteY23" fmla="*/ 1020 h 10000"/>
                <a:gd name="connsiteX24" fmla="*/ 3377 w 10000"/>
                <a:gd name="connsiteY24"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1849 w 10000"/>
                <a:gd name="connsiteY6" fmla="*/ 5307 h 10000"/>
                <a:gd name="connsiteX7" fmla="*/ 2870 w 10000"/>
                <a:gd name="connsiteY7" fmla="*/ 4696 h 10000"/>
                <a:gd name="connsiteX8" fmla="*/ 2360 w 10000"/>
                <a:gd name="connsiteY8" fmla="*/ 3265 h 10000"/>
                <a:gd name="connsiteX9" fmla="*/ 4908 w 10000"/>
                <a:gd name="connsiteY9" fmla="*/ 3265 h 10000"/>
                <a:gd name="connsiteX10" fmla="*/ 5925 w 10000"/>
                <a:gd name="connsiteY10" fmla="*/ 4084 h 10000"/>
                <a:gd name="connsiteX11" fmla="*/ 7962 w 10000"/>
                <a:gd name="connsiteY11" fmla="*/ 4084 h 10000"/>
                <a:gd name="connsiteX12" fmla="*/ 7962 w 10000"/>
                <a:gd name="connsiteY12" fmla="*/ 3472 h 10000"/>
                <a:gd name="connsiteX13" fmla="*/ 8476 w 10000"/>
                <a:gd name="connsiteY13" fmla="*/ 3062 h 10000"/>
                <a:gd name="connsiteX14" fmla="*/ 8982 w 10000"/>
                <a:gd name="connsiteY14" fmla="*/ 3265 h 10000"/>
                <a:gd name="connsiteX15" fmla="*/ 8476 w 10000"/>
                <a:gd name="connsiteY15" fmla="*/ 2040 h 10000"/>
                <a:gd name="connsiteX16" fmla="*/ 9492 w 10000"/>
                <a:gd name="connsiteY16" fmla="*/ 1224 h 10000"/>
                <a:gd name="connsiteX17" fmla="*/ 9492 w 10000"/>
                <a:gd name="connsiteY17" fmla="*/ 407 h 10000"/>
                <a:gd name="connsiteX18" fmla="*/ 8476 w 10000"/>
                <a:gd name="connsiteY18" fmla="*/ 0 h 10000"/>
                <a:gd name="connsiteX19" fmla="*/ 7456 w 10000"/>
                <a:gd name="connsiteY19" fmla="*/ 0 h 10000"/>
                <a:gd name="connsiteX20" fmla="*/ 3887 w 10000"/>
                <a:gd name="connsiteY20" fmla="*/ 205 h 10000"/>
                <a:gd name="connsiteX21" fmla="*/ 3377 w 10000"/>
                <a:gd name="connsiteY21" fmla="*/ 0 h 10000"/>
                <a:gd name="connsiteX22" fmla="*/ 3377 w 10000"/>
                <a:gd name="connsiteY22" fmla="*/ 1020 h 10000"/>
                <a:gd name="connsiteX23" fmla="*/ 3377 w 10000"/>
                <a:gd name="connsiteY23"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1849 w 10000"/>
                <a:gd name="connsiteY5" fmla="*/ 5307 h 10000"/>
                <a:gd name="connsiteX6" fmla="*/ 2870 w 10000"/>
                <a:gd name="connsiteY6" fmla="*/ 4696 h 10000"/>
                <a:gd name="connsiteX7" fmla="*/ 2360 w 10000"/>
                <a:gd name="connsiteY7" fmla="*/ 3265 h 10000"/>
                <a:gd name="connsiteX8" fmla="*/ 4908 w 10000"/>
                <a:gd name="connsiteY8" fmla="*/ 3265 h 10000"/>
                <a:gd name="connsiteX9" fmla="*/ 5925 w 10000"/>
                <a:gd name="connsiteY9" fmla="*/ 4084 h 10000"/>
                <a:gd name="connsiteX10" fmla="*/ 7962 w 10000"/>
                <a:gd name="connsiteY10" fmla="*/ 4084 h 10000"/>
                <a:gd name="connsiteX11" fmla="*/ 7962 w 10000"/>
                <a:gd name="connsiteY11" fmla="*/ 3472 h 10000"/>
                <a:gd name="connsiteX12" fmla="*/ 8476 w 10000"/>
                <a:gd name="connsiteY12" fmla="*/ 3062 h 10000"/>
                <a:gd name="connsiteX13" fmla="*/ 8982 w 10000"/>
                <a:gd name="connsiteY13" fmla="*/ 3265 h 10000"/>
                <a:gd name="connsiteX14" fmla="*/ 8476 w 10000"/>
                <a:gd name="connsiteY14" fmla="*/ 2040 h 10000"/>
                <a:gd name="connsiteX15" fmla="*/ 9492 w 10000"/>
                <a:gd name="connsiteY15" fmla="*/ 1224 h 10000"/>
                <a:gd name="connsiteX16" fmla="*/ 9492 w 10000"/>
                <a:gd name="connsiteY16" fmla="*/ 407 h 10000"/>
                <a:gd name="connsiteX17" fmla="*/ 8476 w 10000"/>
                <a:gd name="connsiteY17" fmla="*/ 0 h 10000"/>
                <a:gd name="connsiteX18" fmla="*/ 7456 w 10000"/>
                <a:gd name="connsiteY18" fmla="*/ 0 h 10000"/>
                <a:gd name="connsiteX19" fmla="*/ 3887 w 10000"/>
                <a:gd name="connsiteY19" fmla="*/ 205 h 10000"/>
                <a:gd name="connsiteX20" fmla="*/ 3377 w 10000"/>
                <a:gd name="connsiteY20" fmla="*/ 0 h 10000"/>
                <a:gd name="connsiteX21" fmla="*/ 3377 w 10000"/>
                <a:gd name="connsiteY21" fmla="*/ 1020 h 10000"/>
                <a:gd name="connsiteX22" fmla="*/ 3377 w 10000"/>
                <a:gd name="connsiteY22" fmla="*/ 1224 h 10000"/>
                <a:gd name="connsiteX0" fmla="*/ 3056 w 9171"/>
                <a:gd name="connsiteY0" fmla="*/ 1224 h 5424"/>
                <a:gd name="connsiteX1" fmla="*/ 1018 w 9171"/>
                <a:gd name="connsiteY1" fmla="*/ 2654 h 5424"/>
                <a:gd name="connsiteX2" fmla="*/ 0 w 9171"/>
                <a:gd name="connsiteY2" fmla="*/ 4084 h 5424"/>
                <a:gd name="connsiteX3" fmla="*/ 506 w 9171"/>
                <a:gd name="connsiteY3" fmla="*/ 5307 h 5424"/>
                <a:gd name="connsiteX4" fmla="*/ 1528 w 9171"/>
                <a:gd name="connsiteY4" fmla="*/ 5307 h 5424"/>
                <a:gd name="connsiteX5" fmla="*/ 2549 w 9171"/>
                <a:gd name="connsiteY5" fmla="*/ 4696 h 5424"/>
                <a:gd name="connsiteX6" fmla="*/ 2039 w 9171"/>
                <a:gd name="connsiteY6" fmla="*/ 3265 h 5424"/>
                <a:gd name="connsiteX7" fmla="*/ 4587 w 9171"/>
                <a:gd name="connsiteY7" fmla="*/ 3265 h 5424"/>
                <a:gd name="connsiteX8" fmla="*/ 5604 w 9171"/>
                <a:gd name="connsiteY8" fmla="*/ 4084 h 5424"/>
                <a:gd name="connsiteX9" fmla="*/ 7641 w 9171"/>
                <a:gd name="connsiteY9" fmla="*/ 4084 h 5424"/>
                <a:gd name="connsiteX10" fmla="*/ 7641 w 9171"/>
                <a:gd name="connsiteY10" fmla="*/ 3472 h 5424"/>
                <a:gd name="connsiteX11" fmla="*/ 8155 w 9171"/>
                <a:gd name="connsiteY11" fmla="*/ 3062 h 5424"/>
                <a:gd name="connsiteX12" fmla="*/ 8661 w 9171"/>
                <a:gd name="connsiteY12" fmla="*/ 3265 h 5424"/>
                <a:gd name="connsiteX13" fmla="*/ 8155 w 9171"/>
                <a:gd name="connsiteY13" fmla="*/ 2040 h 5424"/>
                <a:gd name="connsiteX14" fmla="*/ 9171 w 9171"/>
                <a:gd name="connsiteY14" fmla="*/ 1224 h 5424"/>
                <a:gd name="connsiteX15" fmla="*/ 9171 w 9171"/>
                <a:gd name="connsiteY15" fmla="*/ 407 h 5424"/>
                <a:gd name="connsiteX16" fmla="*/ 8155 w 9171"/>
                <a:gd name="connsiteY16" fmla="*/ 0 h 5424"/>
                <a:gd name="connsiteX17" fmla="*/ 7135 w 9171"/>
                <a:gd name="connsiteY17" fmla="*/ 0 h 5424"/>
                <a:gd name="connsiteX18" fmla="*/ 3566 w 9171"/>
                <a:gd name="connsiteY18" fmla="*/ 205 h 5424"/>
                <a:gd name="connsiteX19" fmla="*/ 3056 w 9171"/>
                <a:gd name="connsiteY19" fmla="*/ 0 h 5424"/>
                <a:gd name="connsiteX20" fmla="*/ 3056 w 9171"/>
                <a:gd name="connsiteY20" fmla="*/ 1020 h 5424"/>
                <a:gd name="connsiteX21" fmla="*/ 3056 w 9171"/>
                <a:gd name="connsiteY21" fmla="*/ 1224 h 5424"/>
                <a:gd name="connsiteX0" fmla="*/ 3332 w 10000"/>
                <a:gd name="connsiteY0" fmla="*/ 1881 h 10001"/>
                <a:gd name="connsiteX1" fmla="*/ 1110 w 10000"/>
                <a:gd name="connsiteY1" fmla="*/ 4893 h 10001"/>
                <a:gd name="connsiteX2" fmla="*/ 0 w 10000"/>
                <a:gd name="connsiteY2" fmla="*/ 7529 h 10001"/>
                <a:gd name="connsiteX3" fmla="*/ 552 w 10000"/>
                <a:gd name="connsiteY3" fmla="*/ 9784 h 10001"/>
                <a:gd name="connsiteX4" fmla="*/ 1666 w 10000"/>
                <a:gd name="connsiteY4" fmla="*/ 9784 h 10001"/>
                <a:gd name="connsiteX5" fmla="*/ 2779 w 10000"/>
                <a:gd name="connsiteY5" fmla="*/ 8658 h 10001"/>
                <a:gd name="connsiteX6" fmla="*/ 2223 w 10000"/>
                <a:gd name="connsiteY6" fmla="*/ 6020 h 10001"/>
                <a:gd name="connsiteX7" fmla="*/ 5002 w 10000"/>
                <a:gd name="connsiteY7" fmla="*/ 6020 h 10001"/>
                <a:gd name="connsiteX8" fmla="*/ 6111 w 10000"/>
                <a:gd name="connsiteY8" fmla="*/ 7529 h 10001"/>
                <a:gd name="connsiteX9" fmla="*/ 8332 w 10000"/>
                <a:gd name="connsiteY9" fmla="*/ 7529 h 10001"/>
                <a:gd name="connsiteX10" fmla="*/ 8332 w 10000"/>
                <a:gd name="connsiteY10" fmla="*/ 6401 h 10001"/>
                <a:gd name="connsiteX11" fmla="*/ 8892 w 10000"/>
                <a:gd name="connsiteY11" fmla="*/ 5645 h 10001"/>
                <a:gd name="connsiteX12" fmla="*/ 9444 w 10000"/>
                <a:gd name="connsiteY12" fmla="*/ 6020 h 10001"/>
                <a:gd name="connsiteX13" fmla="*/ 8892 w 10000"/>
                <a:gd name="connsiteY13" fmla="*/ 3761 h 10001"/>
                <a:gd name="connsiteX14" fmla="*/ 10000 w 10000"/>
                <a:gd name="connsiteY14" fmla="*/ 2257 h 10001"/>
                <a:gd name="connsiteX15" fmla="*/ 10000 w 10000"/>
                <a:gd name="connsiteY15" fmla="*/ 750 h 10001"/>
                <a:gd name="connsiteX16" fmla="*/ 8892 w 10000"/>
                <a:gd name="connsiteY16" fmla="*/ 0 h 10001"/>
                <a:gd name="connsiteX17" fmla="*/ 7780 w 10000"/>
                <a:gd name="connsiteY17" fmla="*/ 0 h 10001"/>
                <a:gd name="connsiteX18" fmla="*/ 3888 w 10000"/>
                <a:gd name="connsiteY18" fmla="*/ 378 h 10001"/>
                <a:gd name="connsiteX19" fmla="*/ 3332 w 10000"/>
                <a:gd name="connsiteY19" fmla="*/ 0 h 10001"/>
                <a:gd name="connsiteX20" fmla="*/ 3332 w 10000"/>
                <a:gd name="connsiteY20" fmla="*/ 1881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3332 w 10000"/>
                <a:gd name="connsiteY18" fmla="*/ 0 h 10001"/>
                <a:gd name="connsiteX19" fmla="*/ 9846 w 10000"/>
                <a:gd name="connsiteY19"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9846 w 10000"/>
                <a:gd name="connsiteY18"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9846 w 10000"/>
                <a:gd name="connsiteY17" fmla="*/ 6305 h 10001"/>
                <a:gd name="connsiteX0" fmla="*/ 1110 w 10041"/>
                <a:gd name="connsiteY0" fmla="*/ 4893 h 10001"/>
                <a:gd name="connsiteX1" fmla="*/ 0 w 10041"/>
                <a:gd name="connsiteY1" fmla="*/ 7529 h 10001"/>
                <a:gd name="connsiteX2" fmla="*/ 552 w 10041"/>
                <a:gd name="connsiteY2" fmla="*/ 9784 h 10001"/>
                <a:gd name="connsiteX3" fmla="*/ 1666 w 10041"/>
                <a:gd name="connsiteY3" fmla="*/ 9784 h 10001"/>
                <a:gd name="connsiteX4" fmla="*/ 2779 w 10041"/>
                <a:gd name="connsiteY4" fmla="*/ 8658 h 10001"/>
                <a:gd name="connsiteX5" fmla="*/ 2223 w 10041"/>
                <a:gd name="connsiteY5" fmla="*/ 6020 h 10001"/>
                <a:gd name="connsiteX6" fmla="*/ 5002 w 10041"/>
                <a:gd name="connsiteY6" fmla="*/ 6020 h 10001"/>
                <a:gd name="connsiteX7" fmla="*/ 6111 w 10041"/>
                <a:gd name="connsiteY7" fmla="*/ 7529 h 10001"/>
                <a:gd name="connsiteX8" fmla="*/ 8332 w 10041"/>
                <a:gd name="connsiteY8" fmla="*/ 7529 h 10001"/>
                <a:gd name="connsiteX9" fmla="*/ 8332 w 10041"/>
                <a:gd name="connsiteY9" fmla="*/ 6401 h 10001"/>
                <a:gd name="connsiteX10" fmla="*/ 8892 w 10041"/>
                <a:gd name="connsiteY10" fmla="*/ 5645 h 10001"/>
                <a:gd name="connsiteX11" fmla="*/ 9444 w 10041"/>
                <a:gd name="connsiteY11" fmla="*/ 6020 h 10001"/>
                <a:gd name="connsiteX12" fmla="*/ 10000 w 10041"/>
                <a:gd name="connsiteY12" fmla="*/ 2257 h 10001"/>
                <a:gd name="connsiteX13" fmla="*/ 10000 w 10041"/>
                <a:gd name="connsiteY13" fmla="*/ 750 h 10001"/>
                <a:gd name="connsiteX14" fmla="*/ 8892 w 10041"/>
                <a:gd name="connsiteY14" fmla="*/ 0 h 10001"/>
                <a:gd name="connsiteX15" fmla="*/ 7780 w 10041"/>
                <a:gd name="connsiteY15" fmla="*/ 0 h 10001"/>
                <a:gd name="connsiteX16" fmla="*/ 9846 w 10041"/>
                <a:gd name="connsiteY16" fmla="*/ 6305 h 10001"/>
                <a:gd name="connsiteX0" fmla="*/ 1110 w 10011"/>
                <a:gd name="connsiteY0" fmla="*/ 4893 h 10001"/>
                <a:gd name="connsiteX1" fmla="*/ 0 w 10011"/>
                <a:gd name="connsiteY1" fmla="*/ 7529 h 10001"/>
                <a:gd name="connsiteX2" fmla="*/ 552 w 10011"/>
                <a:gd name="connsiteY2" fmla="*/ 9784 h 10001"/>
                <a:gd name="connsiteX3" fmla="*/ 1666 w 10011"/>
                <a:gd name="connsiteY3" fmla="*/ 9784 h 10001"/>
                <a:gd name="connsiteX4" fmla="*/ 2779 w 10011"/>
                <a:gd name="connsiteY4" fmla="*/ 8658 h 10001"/>
                <a:gd name="connsiteX5" fmla="*/ 2223 w 10011"/>
                <a:gd name="connsiteY5" fmla="*/ 6020 h 10001"/>
                <a:gd name="connsiteX6" fmla="*/ 5002 w 10011"/>
                <a:gd name="connsiteY6" fmla="*/ 6020 h 10001"/>
                <a:gd name="connsiteX7" fmla="*/ 6111 w 10011"/>
                <a:gd name="connsiteY7" fmla="*/ 7529 h 10001"/>
                <a:gd name="connsiteX8" fmla="*/ 8332 w 10011"/>
                <a:gd name="connsiteY8" fmla="*/ 7529 h 10001"/>
                <a:gd name="connsiteX9" fmla="*/ 8332 w 10011"/>
                <a:gd name="connsiteY9" fmla="*/ 6401 h 10001"/>
                <a:gd name="connsiteX10" fmla="*/ 8892 w 10011"/>
                <a:gd name="connsiteY10" fmla="*/ 5645 h 10001"/>
                <a:gd name="connsiteX11" fmla="*/ 9444 w 10011"/>
                <a:gd name="connsiteY11" fmla="*/ 6020 h 10001"/>
                <a:gd name="connsiteX12" fmla="*/ 10000 w 10011"/>
                <a:gd name="connsiteY12" fmla="*/ 2257 h 10001"/>
                <a:gd name="connsiteX13" fmla="*/ 8892 w 10011"/>
                <a:gd name="connsiteY13" fmla="*/ 0 h 10001"/>
                <a:gd name="connsiteX14" fmla="*/ 7780 w 10011"/>
                <a:gd name="connsiteY14" fmla="*/ 0 h 10001"/>
                <a:gd name="connsiteX15" fmla="*/ 9846 w 10011"/>
                <a:gd name="connsiteY15" fmla="*/ 6305 h 1000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15" fmla="*/ 1110 w 10067"/>
                <a:gd name="connsiteY15" fmla="*/ 5033 h 10141"/>
                <a:gd name="connsiteX0" fmla="*/ 7780 w 16514"/>
                <a:gd name="connsiteY0" fmla="*/ 0 h 10001"/>
                <a:gd name="connsiteX1" fmla="*/ 9846 w 16514"/>
                <a:gd name="connsiteY1" fmla="*/ 6305 h 10001"/>
                <a:gd name="connsiteX2" fmla="*/ 1110 w 16514"/>
                <a:gd name="connsiteY2" fmla="*/ 4893 h 10001"/>
                <a:gd name="connsiteX3" fmla="*/ 0 w 16514"/>
                <a:gd name="connsiteY3" fmla="*/ 7529 h 10001"/>
                <a:gd name="connsiteX4" fmla="*/ 552 w 16514"/>
                <a:gd name="connsiteY4" fmla="*/ 9784 h 10001"/>
                <a:gd name="connsiteX5" fmla="*/ 1666 w 16514"/>
                <a:gd name="connsiteY5" fmla="*/ 9784 h 10001"/>
                <a:gd name="connsiteX6" fmla="*/ 2779 w 16514"/>
                <a:gd name="connsiteY6" fmla="*/ 8658 h 10001"/>
                <a:gd name="connsiteX7" fmla="*/ 2223 w 16514"/>
                <a:gd name="connsiteY7" fmla="*/ 6020 h 10001"/>
                <a:gd name="connsiteX8" fmla="*/ 5002 w 16514"/>
                <a:gd name="connsiteY8" fmla="*/ 6020 h 10001"/>
                <a:gd name="connsiteX9" fmla="*/ 6111 w 16514"/>
                <a:gd name="connsiteY9" fmla="*/ 7529 h 10001"/>
                <a:gd name="connsiteX10" fmla="*/ 8332 w 16514"/>
                <a:gd name="connsiteY10" fmla="*/ 7529 h 10001"/>
                <a:gd name="connsiteX11" fmla="*/ 8332 w 16514"/>
                <a:gd name="connsiteY11" fmla="*/ 6401 h 10001"/>
                <a:gd name="connsiteX12" fmla="*/ 8892 w 16514"/>
                <a:gd name="connsiteY12" fmla="*/ 5645 h 10001"/>
                <a:gd name="connsiteX13" fmla="*/ 9444 w 16514"/>
                <a:gd name="connsiteY13" fmla="*/ 6020 h 10001"/>
                <a:gd name="connsiteX14" fmla="*/ 16514 w 16514"/>
                <a:gd name="connsiteY14" fmla="*/ 6681 h 10001"/>
                <a:gd name="connsiteX0" fmla="*/ 7780 w 16514"/>
                <a:gd name="connsiteY0" fmla="*/ 445 h 10446"/>
                <a:gd name="connsiteX1" fmla="*/ 7465 w 16514"/>
                <a:gd name="connsiteY1" fmla="*/ 473 h 10446"/>
                <a:gd name="connsiteX2" fmla="*/ 9846 w 16514"/>
                <a:gd name="connsiteY2" fmla="*/ 6750 h 10446"/>
                <a:gd name="connsiteX3" fmla="*/ 1110 w 16514"/>
                <a:gd name="connsiteY3" fmla="*/ 5338 h 10446"/>
                <a:gd name="connsiteX4" fmla="*/ 0 w 16514"/>
                <a:gd name="connsiteY4" fmla="*/ 7974 h 10446"/>
                <a:gd name="connsiteX5" fmla="*/ 552 w 16514"/>
                <a:gd name="connsiteY5" fmla="*/ 10229 h 10446"/>
                <a:gd name="connsiteX6" fmla="*/ 1666 w 16514"/>
                <a:gd name="connsiteY6" fmla="*/ 10229 h 10446"/>
                <a:gd name="connsiteX7" fmla="*/ 2779 w 16514"/>
                <a:gd name="connsiteY7" fmla="*/ 9103 h 10446"/>
                <a:gd name="connsiteX8" fmla="*/ 2223 w 16514"/>
                <a:gd name="connsiteY8" fmla="*/ 6465 h 10446"/>
                <a:gd name="connsiteX9" fmla="*/ 5002 w 16514"/>
                <a:gd name="connsiteY9" fmla="*/ 6465 h 10446"/>
                <a:gd name="connsiteX10" fmla="*/ 6111 w 16514"/>
                <a:gd name="connsiteY10" fmla="*/ 7974 h 10446"/>
                <a:gd name="connsiteX11" fmla="*/ 8332 w 16514"/>
                <a:gd name="connsiteY11" fmla="*/ 7974 h 10446"/>
                <a:gd name="connsiteX12" fmla="*/ 8332 w 16514"/>
                <a:gd name="connsiteY12" fmla="*/ 6846 h 10446"/>
                <a:gd name="connsiteX13" fmla="*/ 8892 w 16514"/>
                <a:gd name="connsiteY13" fmla="*/ 6090 h 10446"/>
                <a:gd name="connsiteX14" fmla="*/ 9444 w 16514"/>
                <a:gd name="connsiteY14" fmla="*/ 6465 h 10446"/>
                <a:gd name="connsiteX15" fmla="*/ 16514 w 16514"/>
                <a:gd name="connsiteY15" fmla="*/ 7126 h 10446"/>
                <a:gd name="connsiteX0" fmla="*/ 7465 w 16514"/>
                <a:gd name="connsiteY0" fmla="*/ 0 h 9973"/>
                <a:gd name="connsiteX1" fmla="*/ 9846 w 16514"/>
                <a:gd name="connsiteY1" fmla="*/ 6277 h 9973"/>
                <a:gd name="connsiteX2" fmla="*/ 1110 w 16514"/>
                <a:gd name="connsiteY2" fmla="*/ 4865 h 9973"/>
                <a:gd name="connsiteX3" fmla="*/ 0 w 16514"/>
                <a:gd name="connsiteY3" fmla="*/ 7501 h 9973"/>
                <a:gd name="connsiteX4" fmla="*/ 552 w 16514"/>
                <a:gd name="connsiteY4" fmla="*/ 9756 h 9973"/>
                <a:gd name="connsiteX5" fmla="*/ 1666 w 16514"/>
                <a:gd name="connsiteY5" fmla="*/ 9756 h 9973"/>
                <a:gd name="connsiteX6" fmla="*/ 2779 w 16514"/>
                <a:gd name="connsiteY6" fmla="*/ 8630 h 9973"/>
                <a:gd name="connsiteX7" fmla="*/ 2223 w 16514"/>
                <a:gd name="connsiteY7" fmla="*/ 5992 h 9973"/>
                <a:gd name="connsiteX8" fmla="*/ 5002 w 16514"/>
                <a:gd name="connsiteY8" fmla="*/ 5992 h 9973"/>
                <a:gd name="connsiteX9" fmla="*/ 6111 w 16514"/>
                <a:gd name="connsiteY9" fmla="*/ 7501 h 9973"/>
                <a:gd name="connsiteX10" fmla="*/ 8332 w 16514"/>
                <a:gd name="connsiteY10" fmla="*/ 7501 h 9973"/>
                <a:gd name="connsiteX11" fmla="*/ 8332 w 16514"/>
                <a:gd name="connsiteY11" fmla="*/ 6373 h 9973"/>
                <a:gd name="connsiteX12" fmla="*/ 8892 w 16514"/>
                <a:gd name="connsiteY12" fmla="*/ 5617 h 9973"/>
                <a:gd name="connsiteX13" fmla="*/ 9444 w 16514"/>
                <a:gd name="connsiteY13" fmla="*/ 5992 h 9973"/>
                <a:gd name="connsiteX14" fmla="*/ 16514 w 16514"/>
                <a:gd name="connsiteY14" fmla="*/ 6653 h 9973"/>
                <a:gd name="connsiteX0" fmla="*/ 5962 w 10000"/>
                <a:gd name="connsiteY0" fmla="*/ 1504 h 5209"/>
                <a:gd name="connsiteX1" fmla="*/ 672 w 10000"/>
                <a:gd name="connsiteY1" fmla="*/ 88 h 5209"/>
                <a:gd name="connsiteX2" fmla="*/ 0 w 10000"/>
                <a:gd name="connsiteY2" fmla="*/ 2731 h 5209"/>
                <a:gd name="connsiteX3" fmla="*/ 334 w 10000"/>
                <a:gd name="connsiteY3" fmla="*/ 4992 h 5209"/>
                <a:gd name="connsiteX4" fmla="*/ 1009 w 10000"/>
                <a:gd name="connsiteY4" fmla="*/ 4992 h 5209"/>
                <a:gd name="connsiteX5" fmla="*/ 1683 w 10000"/>
                <a:gd name="connsiteY5" fmla="*/ 3863 h 5209"/>
                <a:gd name="connsiteX6" fmla="*/ 1346 w 10000"/>
                <a:gd name="connsiteY6" fmla="*/ 1218 h 5209"/>
                <a:gd name="connsiteX7" fmla="*/ 3029 w 10000"/>
                <a:gd name="connsiteY7" fmla="*/ 1218 h 5209"/>
                <a:gd name="connsiteX8" fmla="*/ 3700 w 10000"/>
                <a:gd name="connsiteY8" fmla="*/ 2731 h 5209"/>
                <a:gd name="connsiteX9" fmla="*/ 5045 w 10000"/>
                <a:gd name="connsiteY9" fmla="*/ 2731 h 5209"/>
                <a:gd name="connsiteX10" fmla="*/ 5045 w 10000"/>
                <a:gd name="connsiteY10" fmla="*/ 1600 h 5209"/>
                <a:gd name="connsiteX11" fmla="*/ 5385 w 10000"/>
                <a:gd name="connsiteY11" fmla="*/ 842 h 5209"/>
                <a:gd name="connsiteX12" fmla="*/ 5719 w 10000"/>
                <a:gd name="connsiteY12" fmla="*/ 1218 h 5209"/>
                <a:gd name="connsiteX13" fmla="*/ 10000 w 10000"/>
                <a:gd name="connsiteY13" fmla="*/ 1881 h 5209"/>
                <a:gd name="connsiteX0" fmla="*/ 5962 w 5962"/>
                <a:gd name="connsiteY0" fmla="*/ 2718 h 9832"/>
                <a:gd name="connsiteX1" fmla="*/ 672 w 5962"/>
                <a:gd name="connsiteY1" fmla="*/ 0 h 9832"/>
                <a:gd name="connsiteX2" fmla="*/ 0 w 5962"/>
                <a:gd name="connsiteY2" fmla="*/ 5074 h 9832"/>
                <a:gd name="connsiteX3" fmla="*/ 334 w 5962"/>
                <a:gd name="connsiteY3" fmla="*/ 9414 h 9832"/>
                <a:gd name="connsiteX4" fmla="*/ 1009 w 5962"/>
                <a:gd name="connsiteY4" fmla="*/ 9414 h 9832"/>
                <a:gd name="connsiteX5" fmla="*/ 1683 w 5962"/>
                <a:gd name="connsiteY5" fmla="*/ 7247 h 9832"/>
                <a:gd name="connsiteX6" fmla="*/ 1346 w 5962"/>
                <a:gd name="connsiteY6" fmla="*/ 2169 h 9832"/>
                <a:gd name="connsiteX7" fmla="*/ 3029 w 5962"/>
                <a:gd name="connsiteY7" fmla="*/ 2169 h 9832"/>
                <a:gd name="connsiteX8" fmla="*/ 3700 w 5962"/>
                <a:gd name="connsiteY8" fmla="*/ 5074 h 9832"/>
                <a:gd name="connsiteX9" fmla="*/ 5045 w 5962"/>
                <a:gd name="connsiteY9" fmla="*/ 5074 h 9832"/>
                <a:gd name="connsiteX10" fmla="*/ 5045 w 5962"/>
                <a:gd name="connsiteY10" fmla="*/ 2903 h 9832"/>
                <a:gd name="connsiteX11" fmla="*/ 5385 w 5962"/>
                <a:gd name="connsiteY11" fmla="*/ 1447 h 9832"/>
                <a:gd name="connsiteX12" fmla="*/ 5719 w 5962"/>
                <a:gd name="connsiteY12" fmla="*/ 2169 h 9832"/>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11" fmla="*/ 9032 w 10000"/>
                <a:gd name="connsiteY11" fmla="*/ 1472 h 10000"/>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0" fmla="*/ 1127 w 8462"/>
                <a:gd name="connsiteY0" fmla="*/ 0 h 10000"/>
                <a:gd name="connsiteX1" fmla="*/ 0 w 8462"/>
                <a:gd name="connsiteY1" fmla="*/ 5161 h 10000"/>
                <a:gd name="connsiteX2" fmla="*/ 560 w 8462"/>
                <a:gd name="connsiteY2" fmla="*/ 9575 h 10000"/>
                <a:gd name="connsiteX3" fmla="*/ 1692 w 8462"/>
                <a:gd name="connsiteY3" fmla="*/ 9575 h 10000"/>
                <a:gd name="connsiteX4" fmla="*/ 2823 w 8462"/>
                <a:gd name="connsiteY4" fmla="*/ 7371 h 10000"/>
                <a:gd name="connsiteX5" fmla="*/ 2258 w 8462"/>
                <a:gd name="connsiteY5" fmla="*/ 2206 h 10000"/>
                <a:gd name="connsiteX6" fmla="*/ 5081 w 8462"/>
                <a:gd name="connsiteY6" fmla="*/ 2206 h 10000"/>
                <a:gd name="connsiteX7" fmla="*/ 6206 w 8462"/>
                <a:gd name="connsiteY7" fmla="*/ 5161 h 10000"/>
                <a:gd name="connsiteX8" fmla="*/ 8462 w 8462"/>
                <a:gd name="connsiteY8" fmla="*/ 5161 h 10000"/>
                <a:gd name="connsiteX9" fmla="*/ 8462 w 8462"/>
                <a:gd name="connsiteY9" fmla="*/ 2953 h 10000"/>
                <a:gd name="connsiteX0" fmla="*/ 1332 w 10000"/>
                <a:gd name="connsiteY0" fmla="*/ 0 h 10000"/>
                <a:gd name="connsiteX1" fmla="*/ 0 w 10000"/>
                <a:gd name="connsiteY1" fmla="*/ 5161 h 10000"/>
                <a:gd name="connsiteX2" fmla="*/ 662 w 10000"/>
                <a:gd name="connsiteY2" fmla="*/ 9575 h 10000"/>
                <a:gd name="connsiteX3" fmla="*/ 2000 w 10000"/>
                <a:gd name="connsiteY3" fmla="*/ 9575 h 10000"/>
                <a:gd name="connsiteX4" fmla="*/ 3336 w 10000"/>
                <a:gd name="connsiteY4" fmla="*/ 7371 h 10000"/>
                <a:gd name="connsiteX5" fmla="*/ 2668 w 10000"/>
                <a:gd name="connsiteY5" fmla="*/ 2206 h 10000"/>
                <a:gd name="connsiteX6" fmla="*/ 6004 w 10000"/>
                <a:gd name="connsiteY6" fmla="*/ 2206 h 10000"/>
                <a:gd name="connsiteX7" fmla="*/ 7334 w 10000"/>
                <a:gd name="connsiteY7" fmla="*/ 5161 h 10000"/>
                <a:gd name="connsiteX8" fmla="*/ 10000 w 10000"/>
                <a:gd name="connsiteY8" fmla="*/ 5161 h 10000"/>
                <a:gd name="connsiteX0" fmla="*/ 1332 w 7334"/>
                <a:gd name="connsiteY0" fmla="*/ 0 h 10000"/>
                <a:gd name="connsiteX1" fmla="*/ 0 w 7334"/>
                <a:gd name="connsiteY1" fmla="*/ 5161 h 10000"/>
                <a:gd name="connsiteX2" fmla="*/ 662 w 7334"/>
                <a:gd name="connsiteY2" fmla="*/ 9575 h 10000"/>
                <a:gd name="connsiteX3" fmla="*/ 2000 w 7334"/>
                <a:gd name="connsiteY3" fmla="*/ 9575 h 10000"/>
                <a:gd name="connsiteX4" fmla="*/ 3336 w 7334"/>
                <a:gd name="connsiteY4" fmla="*/ 7371 h 10000"/>
                <a:gd name="connsiteX5" fmla="*/ 2668 w 7334"/>
                <a:gd name="connsiteY5" fmla="*/ 2206 h 10000"/>
                <a:gd name="connsiteX6" fmla="*/ 6004 w 7334"/>
                <a:gd name="connsiteY6" fmla="*/ 2206 h 10000"/>
                <a:gd name="connsiteX7" fmla="*/ 7334 w 7334"/>
                <a:gd name="connsiteY7" fmla="*/ 5161 h 10000"/>
                <a:gd name="connsiteX0" fmla="*/ 1816 w 8187"/>
                <a:gd name="connsiteY0" fmla="*/ 0 h 10000"/>
                <a:gd name="connsiteX1" fmla="*/ 0 w 8187"/>
                <a:gd name="connsiteY1" fmla="*/ 5161 h 10000"/>
                <a:gd name="connsiteX2" fmla="*/ 903 w 8187"/>
                <a:gd name="connsiteY2" fmla="*/ 9575 h 10000"/>
                <a:gd name="connsiteX3" fmla="*/ 2727 w 8187"/>
                <a:gd name="connsiteY3" fmla="*/ 9575 h 10000"/>
                <a:gd name="connsiteX4" fmla="*/ 4549 w 8187"/>
                <a:gd name="connsiteY4" fmla="*/ 7371 h 10000"/>
                <a:gd name="connsiteX5" fmla="*/ 3638 w 8187"/>
                <a:gd name="connsiteY5" fmla="*/ 2206 h 10000"/>
                <a:gd name="connsiteX6" fmla="*/ 8187 w 8187"/>
                <a:gd name="connsiteY6" fmla="*/ 2206 h 10000"/>
                <a:gd name="connsiteX0" fmla="*/ 2218 w 5556"/>
                <a:gd name="connsiteY0" fmla="*/ 0 h 10000"/>
                <a:gd name="connsiteX1" fmla="*/ 0 w 5556"/>
                <a:gd name="connsiteY1" fmla="*/ 5161 h 10000"/>
                <a:gd name="connsiteX2" fmla="*/ 1103 w 5556"/>
                <a:gd name="connsiteY2" fmla="*/ 9575 h 10000"/>
                <a:gd name="connsiteX3" fmla="*/ 3331 w 5556"/>
                <a:gd name="connsiteY3" fmla="*/ 9575 h 10000"/>
                <a:gd name="connsiteX4" fmla="*/ 5556 w 5556"/>
                <a:gd name="connsiteY4" fmla="*/ 7371 h 10000"/>
                <a:gd name="connsiteX5" fmla="*/ 4444 w 5556"/>
                <a:gd name="connsiteY5" fmla="*/ 2206 h 10000"/>
                <a:gd name="connsiteX0" fmla="*/ 2781 w 10010"/>
                <a:gd name="connsiteY0" fmla="*/ 50 h 7794"/>
                <a:gd name="connsiteX1" fmla="*/ 10 w 10010"/>
                <a:gd name="connsiteY1" fmla="*/ 2955 h 7794"/>
                <a:gd name="connsiteX2" fmla="*/ 1995 w 10010"/>
                <a:gd name="connsiteY2" fmla="*/ 7369 h 7794"/>
                <a:gd name="connsiteX3" fmla="*/ 6005 w 10010"/>
                <a:gd name="connsiteY3" fmla="*/ 7369 h 7794"/>
                <a:gd name="connsiteX4" fmla="*/ 10010 w 10010"/>
                <a:gd name="connsiteY4" fmla="*/ 5165 h 7794"/>
                <a:gd name="connsiteX5" fmla="*/ 8009 w 10010"/>
                <a:gd name="connsiteY5" fmla="*/ 0 h 7794"/>
                <a:gd name="connsiteX0" fmla="*/ 2778 w 10000"/>
                <a:gd name="connsiteY0" fmla="*/ 64 h 10000"/>
                <a:gd name="connsiteX1" fmla="*/ 10 w 10000"/>
                <a:gd name="connsiteY1" fmla="*/ 3791 h 10000"/>
                <a:gd name="connsiteX2" fmla="*/ 1993 w 10000"/>
                <a:gd name="connsiteY2" fmla="*/ 9455 h 10000"/>
                <a:gd name="connsiteX3" fmla="*/ 5999 w 10000"/>
                <a:gd name="connsiteY3" fmla="*/ 9455 h 10000"/>
                <a:gd name="connsiteX4" fmla="*/ 10000 w 10000"/>
                <a:gd name="connsiteY4" fmla="*/ 6627 h 10000"/>
                <a:gd name="connsiteX5" fmla="*/ 8001 w 10000"/>
                <a:gd name="connsiteY5" fmla="*/ 0 h 10000"/>
                <a:gd name="connsiteX6" fmla="*/ 2778 w 10000"/>
                <a:gd name="connsiteY6" fmla="*/ 64 h 10000"/>
                <a:gd name="connsiteX0" fmla="*/ 4039 w 10042"/>
                <a:gd name="connsiteY0" fmla="*/ 3050 h 10092"/>
                <a:gd name="connsiteX1" fmla="*/ 52 w 10042"/>
                <a:gd name="connsiteY1" fmla="*/ 3883 h 10092"/>
                <a:gd name="connsiteX2" fmla="*/ 2035 w 10042"/>
                <a:gd name="connsiteY2" fmla="*/ 9547 h 10092"/>
                <a:gd name="connsiteX3" fmla="*/ 6041 w 10042"/>
                <a:gd name="connsiteY3" fmla="*/ 9547 h 10092"/>
                <a:gd name="connsiteX4" fmla="*/ 10042 w 10042"/>
                <a:gd name="connsiteY4" fmla="*/ 6719 h 10092"/>
                <a:gd name="connsiteX5" fmla="*/ 8043 w 10042"/>
                <a:gd name="connsiteY5" fmla="*/ 92 h 10092"/>
                <a:gd name="connsiteX6" fmla="*/ 4039 w 10042"/>
                <a:gd name="connsiteY6" fmla="*/ 3050 h 10092"/>
                <a:gd name="connsiteX0" fmla="*/ 4039 w 10094"/>
                <a:gd name="connsiteY0" fmla="*/ 332 h 7374"/>
                <a:gd name="connsiteX1" fmla="*/ 52 w 10094"/>
                <a:gd name="connsiteY1" fmla="*/ 1165 h 7374"/>
                <a:gd name="connsiteX2" fmla="*/ 2035 w 10094"/>
                <a:gd name="connsiteY2" fmla="*/ 6829 h 7374"/>
                <a:gd name="connsiteX3" fmla="*/ 6041 w 10094"/>
                <a:gd name="connsiteY3" fmla="*/ 6829 h 7374"/>
                <a:gd name="connsiteX4" fmla="*/ 10042 w 10094"/>
                <a:gd name="connsiteY4" fmla="*/ 4001 h 7374"/>
                <a:gd name="connsiteX5" fmla="*/ 8043 w 10094"/>
                <a:gd name="connsiteY5" fmla="*/ 1425 h 7374"/>
                <a:gd name="connsiteX6" fmla="*/ 4039 w 10094"/>
                <a:gd name="connsiteY6" fmla="*/ 332 h 7374"/>
                <a:gd name="connsiteX0" fmla="*/ 4001 w 9999"/>
                <a:gd name="connsiteY0" fmla="*/ 1057 h 8645"/>
                <a:gd name="connsiteX1" fmla="*/ 52 w 9999"/>
                <a:gd name="connsiteY1" fmla="*/ 225 h 8645"/>
                <a:gd name="connsiteX2" fmla="*/ 2016 w 9999"/>
                <a:gd name="connsiteY2" fmla="*/ 7906 h 8645"/>
                <a:gd name="connsiteX3" fmla="*/ 5985 w 9999"/>
                <a:gd name="connsiteY3" fmla="*/ 7906 h 8645"/>
                <a:gd name="connsiteX4" fmla="*/ 9948 w 9999"/>
                <a:gd name="connsiteY4" fmla="*/ 4071 h 8645"/>
                <a:gd name="connsiteX5" fmla="*/ 7968 w 9999"/>
                <a:gd name="connsiteY5" fmla="*/ 577 h 8645"/>
                <a:gd name="connsiteX6" fmla="*/ 4001 w 9999"/>
                <a:gd name="connsiteY6" fmla="*/ 1057 h 8645"/>
                <a:gd name="connsiteX0" fmla="*/ 2875 w 8874"/>
                <a:gd name="connsiteY0" fmla="*/ 1077 h 9666"/>
                <a:gd name="connsiteX1" fmla="*/ 134 w 8874"/>
                <a:gd name="connsiteY1" fmla="*/ 2838 h 9666"/>
                <a:gd name="connsiteX2" fmla="*/ 890 w 8874"/>
                <a:gd name="connsiteY2" fmla="*/ 8999 h 9666"/>
                <a:gd name="connsiteX3" fmla="*/ 4860 w 8874"/>
                <a:gd name="connsiteY3" fmla="*/ 8999 h 9666"/>
                <a:gd name="connsiteX4" fmla="*/ 8823 w 8874"/>
                <a:gd name="connsiteY4" fmla="*/ 4563 h 9666"/>
                <a:gd name="connsiteX5" fmla="*/ 6843 w 8874"/>
                <a:gd name="connsiteY5" fmla="*/ 521 h 9666"/>
                <a:gd name="connsiteX6" fmla="*/ 2875 w 8874"/>
                <a:gd name="connsiteY6" fmla="*/ 1077 h 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4" h="9666">
                  <a:moveTo>
                    <a:pt x="2875" y="1077"/>
                  </a:moveTo>
                  <a:cubicBezTo>
                    <a:pt x="1961" y="3026"/>
                    <a:pt x="465" y="1518"/>
                    <a:pt x="134" y="2838"/>
                  </a:cubicBezTo>
                  <a:cubicBezTo>
                    <a:pt x="-197" y="4158"/>
                    <a:pt x="102" y="7972"/>
                    <a:pt x="890" y="8999"/>
                  </a:cubicBezTo>
                  <a:cubicBezTo>
                    <a:pt x="1678" y="10026"/>
                    <a:pt x="3535" y="9741"/>
                    <a:pt x="4860" y="8999"/>
                  </a:cubicBezTo>
                  <a:cubicBezTo>
                    <a:pt x="6181" y="7520"/>
                    <a:pt x="8493" y="5977"/>
                    <a:pt x="8823" y="4563"/>
                  </a:cubicBezTo>
                  <a:cubicBezTo>
                    <a:pt x="9154" y="3150"/>
                    <a:pt x="7834" y="1102"/>
                    <a:pt x="6843" y="521"/>
                  </a:cubicBezTo>
                  <a:cubicBezTo>
                    <a:pt x="5852" y="-59"/>
                    <a:pt x="4199" y="-470"/>
                    <a:pt x="2875" y="1077"/>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66" name="MW"/>
            <p:cNvSpPr>
              <a:spLocks/>
            </p:cNvSpPr>
            <p:nvPr/>
          </p:nvSpPr>
          <p:spPr bwMode="auto">
            <a:xfrm>
              <a:off x="5075743" y="4644265"/>
              <a:ext cx="78499" cy="180152"/>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814 w 10000"/>
                <a:gd name="connsiteY3" fmla="*/ 5429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5814 w 10000"/>
                <a:gd name="connsiteY2" fmla="*/ 5429 h 10000"/>
                <a:gd name="connsiteX3" fmla="*/ 5116 w 10000"/>
                <a:gd name="connsiteY3" fmla="*/ 5571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714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0" fmla="*/ 6279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0" fmla="*/ 6279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279 w 10000"/>
                <a:gd name="connsiteY53" fmla="*/ 0 h 10000"/>
                <a:gd name="connsiteX0" fmla="*/ 8140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0" fmla="*/ 8140 w 10000"/>
                <a:gd name="connsiteY0" fmla="*/ 0 h 10000"/>
                <a:gd name="connsiteX1" fmla="*/ 5814 w 10000"/>
                <a:gd name="connsiteY1" fmla="*/ 5429 h 10000"/>
                <a:gd name="connsiteX2" fmla="*/ 5116 w 10000"/>
                <a:gd name="connsiteY2" fmla="*/ 5571 h 10000"/>
                <a:gd name="connsiteX3" fmla="*/ 4884 w 10000"/>
                <a:gd name="connsiteY3" fmla="*/ 6429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140 w 10000"/>
                <a:gd name="connsiteY51" fmla="*/ 0 h 10000"/>
                <a:gd name="connsiteX0" fmla="*/ 9070 w 10000"/>
                <a:gd name="connsiteY0" fmla="*/ 0 h 9714"/>
                <a:gd name="connsiteX1" fmla="*/ 5814 w 10000"/>
                <a:gd name="connsiteY1" fmla="*/ 5143 h 9714"/>
                <a:gd name="connsiteX2" fmla="*/ 5116 w 10000"/>
                <a:gd name="connsiteY2" fmla="*/ 5285 h 9714"/>
                <a:gd name="connsiteX3" fmla="*/ 4884 w 10000"/>
                <a:gd name="connsiteY3" fmla="*/ 6143 h 9714"/>
                <a:gd name="connsiteX4" fmla="*/ 4651 w 10000"/>
                <a:gd name="connsiteY4" fmla="*/ 6571 h 9714"/>
                <a:gd name="connsiteX5" fmla="*/ 5349 w 10000"/>
                <a:gd name="connsiteY5" fmla="*/ 7143 h 9714"/>
                <a:gd name="connsiteX6" fmla="*/ 5349 w 10000"/>
                <a:gd name="connsiteY6" fmla="*/ 7428 h 9714"/>
                <a:gd name="connsiteX7" fmla="*/ 3953 w 10000"/>
                <a:gd name="connsiteY7" fmla="*/ 7000 h 9714"/>
                <a:gd name="connsiteX8" fmla="*/ 2558 w 10000"/>
                <a:gd name="connsiteY8" fmla="*/ 6571 h 9714"/>
                <a:gd name="connsiteX9" fmla="*/ 1395 w 10000"/>
                <a:gd name="connsiteY9" fmla="*/ 6571 h 9714"/>
                <a:gd name="connsiteX10" fmla="*/ 1395 w 10000"/>
                <a:gd name="connsiteY10" fmla="*/ 7143 h 9714"/>
                <a:gd name="connsiteX11" fmla="*/ 0 w 10000"/>
                <a:gd name="connsiteY11" fmla="*/ 7285 h 9714"/>
                <a:gd name="connsiteX12" fmla="*/ 0 w 10000"/>
                <a:gd name="connsiteY12" fmla="*/ 8857 h 9714"/>
                <a:gd name="connsiteX13" fmla="*/ 465 w 10000"/>
                <a:gd name="connsiteY13" fmla="*/ 9428 h 9714"/>
                <a:gd name="connsiteX14" fmla="*/ 1395 w 10000"/>
                <a:gd name="connsiteY14" fmla="*/ 9428 h 9714"/>
                <a:gd name="connsiteX15" fmla="*/ 1860 w 10000"/>
                <a:gd name="connsiteY15" fmla="*/ 9571 h 9714"/>
                <a:gd name="connsiteX16" fmla="*/ 1628 w 10000"/>
                <a:gd name="connsiteY16" fmla="*/ 9571 h 9714"/>
                <a:gd name="connsiteX17" fmla="*/ 2093 w 10000"/>
                <a:gd name="connsiteY17" fmla="*/ 9714 h 9714"/>
                <a:gd name="connsiteX18" fmla="*/ 2558 w 10000"/>
                <a:gd name="connsiteY18" fmla="*/ 9571 h 9714"/>
                <a:gd name="connsiteX19" fmla="*/ 3488 w 10000"/>
                <a:gd name="connsiteY19" fmla="*/ 9714 h 9714"/>
                <a:gd name="connsiteX20" fmla="*/ 4186 w 10000"/>
                <a:gd name="connsiteY20" fmla="*/ 9285 h 9714"/>
                <a:gd name="connsiteX21" fmla="*/ 5116 w 10000"/>
                <a:gd name="connsiteY21" fmla="*/ 8714 h 9714"/>
                <a:gd name="connsiteX22" fmla="*/ 5814 w 10000"/>
                <a:gd name="connsiteY22" fmla="*/ 8571 h 9714"/>
                <a:gd name="connsiteX23" fmla="*/ 5581 w 10000"/>
                <a:gd name="connsiteY23" fmla="*/ 8571 h 9714"/>
                <a:gd name="connsiteX24" fmla="*/ 5581 w 10000"/>
                <a:gd name="connsiteY24" fmla="*/ 8428 h 9714"/>
                <a:gd name="connsiteX25" fmla="*/ 7674 w 10000"/>
                <a:gd name="connsiteY25" fmla="*/ 7857 h 9714"/>
                <a:gd name="connsiteX26" fmla="*/ 8605 w 10000"/>
                <a:gd name="connsiteY26" fmla="*/ 8143 h 9714"/>
                <a:gd name="connsiteX27" fmla="*/ 9070 w 10000"/>
                <a:gd name="connsiteY27" fmla="*/ 8571 h 9714"/>
                <a:gd name="connsiteX28" fmla="*/ 9302 w 10000"/>
                <a:gd name="connsiteY28" fmla="*/ 8857 h 9714"/>
                <a:gd name="connsiteX29" fmla="*/ 10000 w 10000"/>
                <a:gd name="connsiteY29" fmla="*/ 8571 h 9714"/>
                <a:gd name="connsiteX30" fmla="*/ 10000 w 10000"/>
                <a:gd name="connsiteY30" fmla="*/ 8143 h 9714"/>
                <a:gd name="connsiteX31" fmla="*/ 9302 w 10000"/>
                <a:gd name="connsiteY31" fmla="*/ 7428 h 9714"/>
                <a:gd name="connsiteX32" fmla="*/ 9302 w 10000"/>
                <a:gd name="connsiteY32" fmla="*/ 6714 h 9714"/>
                <a:gd name="connsiteX33" fmla="*/ 9535 w 10000"/>
                <a:gd name="connsiteY33" fmla="*/ 6714 h 9714"/>
                <a:gd name="connsiteX34" fmla="*/ 9070 w 10000"/>
                <a:gd name="connsiteY34" fmla="*/ 6000 h 9714"/>
                <a:gd name="connsiteX35" fmla="*/ 8837 w 10000"/>
                <a:gd name="connsiteY35" fmla="*/ 5714 h 9714"/>
                <a:gd name="connsiteX36" fmla="*/ 7674 w 10000"/>
                <a:gd name="connsiteY36" fmla="*/ 5571 h 9714"/>
                <a:gd name="connsiteX37" fmla="*/ 6512 w 10000"/>
                <a:gd name="connsiteY37" fmla="*/ 5285 h 9714"/>
                <a:gd name="connsiteX38" fmla="*/ 6047 w 10000"/>
                <a:gd name="connsiteY38" fmla="*/ 4571 h 9714"/>
                <a:gd name="connsiteX39" fmla="*/ 5581 w 10000"/>
                <a:gd name="connsiteY39" fmla="*/ 3428 h 9714"/>
                <a:gd name="connsiteX40" fmla="*/ 6047 w 10000"/>
                <a:gd name="connsiteY40" fmla="*/ 3000 h 9714"/>
                <a:gd name="connsiteX41" fmla="*/ 5814 w 10000"/>
                <a:gd name="connsiteY41" fmla="*/ 2000 h 9714"/>
                <a:gd name="connsiteX42" fmla="*/ 6977 w 10000"/>
                <a:gd name="connsiteY42" fmla="*/ 2000 h 9714"/>
                <a:gd name="connsiteX43" fmla="*/ 7442 w 10000"/>
                <a:gd name="connsiteY43" fmla="*/ 2571 h 9714"/>
                <a:gd name="connsiteX44" fmla="*/ 8372 w 10000"/>
                <a:gd name="connsiteY44" fmla="*/ 2571 h 9714"/>
                <a:gd name="connsiteX45" fmla="*/ 8372 w 10000"/>
                <a:gd name="connsiteY45" fmla="*/ 2143 h 9714"/>
                <a:gd name="connsiteX46" fmla="*/ 8605 w 10000"/>
                <a:gd name="connsiteY46" fmla="*/ 1857 h 9714"/>
                <a:gd name="connsiteX47" fmla="*/ 8837 w 10000"/>
                <a:gd name="connsiteY47" fmla="*/ 2000 h 9714"/>
                <a:gd name="connsiteX48" fmla="*/ 8605 w 10000"/>
                <a:gd name="connsiteY48" fmla="*/ 1143 h 9714"/>
                <a:gd name="connsiteX49" fmla="*/ 9070 w 10000"/>
                <a:gd name="connsiteY49" fmla="*/ 571 h 9714"/>
                <a:gd name="connsiteX50" fmla="*/ 9070 w 10000"/>
                <a:gd name="connsiteY50" fmla="*/ 0 h 9714"/>
                <a:gd name="connsiteX0" fmla="*/ 9070 w 10000"/>
                <a:gd name="connsiteY0" fmla="*/ 0 h 9412"/>
                <a:gd name="connsiteX1" fmla="*/ 5814 w 10000"/>
                <a:gd name="connsiteY1" fmla="*/ 4706 h 9412"/>
                <a:gd name="connsiteX2" fmla="*/ 5116 w 10000"/>
                <a:gd name="connsiteY2" fmla="*/ 4853 h 9412"/>
                <a:gd name="connsiteX3" fmla="*/ 4884 w 10000"/>
                <a:gd name="connsiteY3" fmla="*/ 5736 h 9412"/>
                <a:gd name="connsiteX4" fmla="*/ 4651 w 10000"/>
                <a:gd name="connsiteY4" fmla="*/ 6176 h 9412"/>
                <a:gd name="connsiteX5" fmla="*/ 5349 w 10000"/>
                <a:gd name="connsiteY5" fmla="*/ 6765 h 9412"/>
                <a:gd name="connsiteX6" fmla="*/ 5349 w 10000"/>
                <a:gd name="connsiteY6" fmla="*/ 7059 h 9412"/>
                <a:gd name="connsiteX7" fmla="*/ 3953 w 10000"/>
                <a:gd name="connsiteY7" fmla="*/ 6618 h 9412"/>
                <a:gd name="connsiteX8" fmla="*/ 2558 w 10000"/>
                <a:gd name="connsiteY8" fmla="*/ 6176 h 9412"/>
                <a:gd name="connsiteX9" fmla="*/ 1395 w 10000"/>
                <a:gd name="connsiteY9" fmla="*/ 6176 h 9412"/>
                <a:gd name="connsiteX10" fmla="*/ 1395 w 10000"/>
                <a:gd name="connsiteY10" fmla="*/ 6765 h 9412"/>
                <a:gd name="connsiteX11" fmla="*/ 0 w 10000"/>
                <a:gd name="connsiteY11" fmla="*/ 6911 h 9412"/>
                <a:gd name="connsiteX12" fmla="*/ 0 w 10000"/>
                <a:gd name="connsiteY12" fmla="*/ 8530 h 9412"/>
                <a:gd name="connsiteX13" fmla="*/ 465 w 10000"/>
                <a:gd name="connsiteY13" fmla="*/ 9118 h 9412"/>
                <a:gd name="connsiteX14" fmla="*/ 1395 w 10000"/>
                <a:gd name="connsiteY14" fmla="*/ 9118 h 9412"/>
                <a:gd name="connsiteX15" fmla="*/ 1860 w 10000"/>
                <a:gd name="connsiteY15" fmla="*/ 9265 h 9412"/>
                <a:gd name="connsiteX16" fmla="*/ 1628 w 10000"/>
                <a:gd name="connsiteY16" fmla="*/ 9265 h 9412"/>
                <a:gd name="connsiteX17" fmla="*/ 2093 w 10000"/>
                <a:gd name="connsiteY17" fmla="*/ 9412 h 9412"/>
                <a:gd name="connsiteX18" fmla="*/ 2558 w 10000"/>
                <a:gd name="connsiteY18" fmla="*/ 9265 h 9412"/>
                <a:gd name="connsiteX19" fmla="*/ 3488 w 10000"/>
                <a:gd name="connsiteY19" fmla="*/ 9412 h 9412"/>
                <a:gd name="connsiteX20" fmla="*/ 4186 w 10000"/>
                <a:gd name="connsiteY20" fmla="*/ 8970 h 9412"/>
                <a:gd name="connsiteX21" fmla="*/ 5116 w 10000"/>
                <a:gd name="connsiteY21" fmla="*/ 8383 h 9412"/>
                <a:gd name="connsiteX22" fmla="*/ 5814 w 10000"/>
                <a:gd name="connsiteY22" fmla="*/ 8235 h 9412"/>
                <a:gd name="connsiteX23" fmla="*/ 5581 w 10000"/>
                <a:gd name="connsiteY23" fmla="*/ 8235 h 9412"/>
                <a:gd name="connsiteX24" fmla="*/ 5581 w 10000"/>
                <a:gd name="connsiteY24" fmla="*/ 8088 h 9412"/>
                <a:gd name="connsiteX25" fmla="*/ 7674 w 10000"/>
                <a:gd name="connsiteY25" fmla="*/ 7500 h 9412"/>
                <a:gd name="connsiteX26" fmla="*/ 8605 w 10000"/>
                <a:gd name="connsiteY26" fmla="*/ 7795 h 9412"/>
                <a:gd name="connsiteX27" fmla="*/ 9070 w 10000"/>
                <a:gd name="connsiteY27" fmla="*/ 8235 h 9412"/>
                <a:gd name="connsiteX28" fmla="*/ 9302 w 10000"/>
                <a:gd name="connsiteY28" fmla="*/ 8530 h 9412"/>
                <a:gd name="connsiteX29" fmla="*/ 10000 w 10000"/>
                <a:gd name="connsiteY29" fmla="*/ 8235 h 9412"/>
                <a:gd name="connsiteX30" fmla="*/ 10000 w 10000"/>
                <a:gd name="connsiteY30" fmla="*/ 7795 h 9412"/>
                <a:gd name="connsiteX31" fmla="*/ 9302 w 10000"/>
                <a:gd name="connsiteY31" fmla="*/ 7059 h 9412"/>
                <a:gd name="connsiteX32" fmla="*/ 9302 w 10000"/>
                <a:gd name="connsiteY32" fmla="*/ 6324 h 9412"/>
                <a:gd name="connsiteX33" fmla="*/ 9535 w 10000"/>
                <a:gd name="connsiteY33" fmla="*/ 6324 h 9412"/>
                <a:gd name="connsiteX34" fmla="*/ 9070 w 10000"/>
                <a:gd name="connsiteY34" fmla="*/ 5589 h 9412"/>
                <a:gd name="connsiteX35" fmla="*/ 8837 w 10000"/>
                <a:gd name="connsiteY35" fmla="*/ 5294 h 9412"/>
                <a:gd name="connsiteX36" fmla="*/ 7674 w 10000"/>
                <a:gd name="connsiteY36" fmla="*/ 5147 h 9412"/>
                <a:gd name="connsiteX37" fmla="*/ 6512 w 10000"/>
                <a:gd name="connsiteY37" fmla="*/ 4853 h 9412"/>
                <a:gd name="connsiteX38" fmla="*/ 6047 w 10000"/>
                <a:gd name="connsiteY38" fmla="*/ 4118 h 9412"/>
                <a:gd name="connsiteX39" fmla="*/ 5581 w 10000"/>
                <a:gd name="connsiteY39" fmla="*/ 2941 h 9412"/>
                <a:gd name="connsiteX40" fmla="*/ 6047 w 10000"/>
                <a:gd name="connsiteY40" fmla="*/ 2500 h 9412"/>
                <a:gd name="connsiteX41" fmla="*/ 5814 w 10000"/>
                <a:gd name="connsiteY41" fmla="*/ 1471 h 9412"/>
                <a:gd name="connsiteX42" fmla="*/ 6977 w 10000"/>
                <a:gd name="connsiteY42" fmla="*/ 1471 h 9412"/>
                <a:gd name="connsiteX43" fmla="*/ 7442 w 10000"/>
                <a:gd name="connsiteY43" fmla="*/ 2059 h 9412"/>
                <a:gd name="connsiteX44" fmla="*/ 8372 w 10000"/>
                <a:gd name="connsiteY44" fmla="*/ 2059 h 9412"/>
                <a:gd name="connsiteX45" fmla="*/ 8372 w 10000"/>
                <a:gd name="connsiteY45" fmla="*/ 1618 h 9412"/>
                <a:gd name="connsiteX46" fmla="*/ 8605 w 10000"/>
                <a:gd name="connsiteY46" fmla="*/ 1324 h 9412"/>
                <a:gd name="connsiteX47" fmla="*/ 8837 w 10000"/>
                <a:gd name="connsiteY47" fmla="*/ 1471 h 9412"/>
                <a:gd name="connsiteX48" fmla="*/ 8605 w 10000"/>
                <a:gd name="connsiteY48" fmla="*/ 589 h 9412"/>
                <a:gd name="connsiteX49" fmla="*/ 9070 w 10000"/>
                <a:gd name="connsiteY49" fmla="*/ 0 h 9412"/>
                <a:gd name="connsiteX0" fmla="*/ 8605 w 10000"/>
                <a:gd name="connsiteY0" fmla="*/ 0 h 9374"/>
                <a:gd name="connsiteX1" fmla="*/ 5814 w 10000"/>
                <a:gd name="connsiteY1" fmla="*/ 4374 h 9374"/>
                <a:gd name="connsiteX2" fmla="*/ 5116 w 10000"/>
                <a:gd name="connsiteY2" fmla="*/ 4530 h 9374"/>
                <a:gd name="connsiteX3" fmla="*/ 4884 w 10000"/>
                <a:gd name="connsiteY3" fmla="*/ 5468 h 9374"/>
                <a:gd name="connsiteX4" fmla="*/ 4651 w 10000"/>
                <a:gd name="connsiteY4" fmla="*/ 5936 h 9374"/>
                <a:gd name="connsiteX5" fmla="*/ 5349 w 10000"/>
                <a:gd name="connsiteY5" fmla="*/ 6562 h 9374"/>
                <a:gd name="connsiteX6" fmla="*/ 5349 w 10000"/>
                <a:gd name="connsiteY6" fmla="*/ 6874 h 9374"/>
                <a:gd name="connsiteX7" fmla="*/ 3953 w 10000"/>
                <a:gd name="connsiteY7" fmla="*/ 6405 h 9374"/>
                <a:gd name="connsiteX8" fmla="*/ 2558 w 10000"/>
                <a:gd name="connsiteY8" fmla="*/ 5936 h 9374"/>
                <a:gd name="connsiteX9" fmla="*/ 1395 w 10000"/>
                <a:gd name="connsiteY9" fmla="*/ 5936 h 9374"/>
                <a:gd name="connsiteX10" fmla="*/ 1395 w 10000"/>
                <a:gd name="connsiteY10" fmla="*/ 6562 h 9374"/>
                <a:gd name="connsiteX11" fmla="*/ 0 w 10000"/>
                <a:gd name="connsiteY11" fmla="*/ 6717 h 9374"/>
                <a:gd name="connsiteX12" fmla="*/ 0 w 10000"/>
                <a:gd name="connsiteY12" fmla="*/ 8437 h 9374"/>
                <a:gd name="connsiteX13" fmla="*/ 465 w 10000"/>
                <a:gd name="connsiteY13" fmla="*/ 9062 h 9374"/>
                <a:gd name="connsiteX14" fmla="*/ 1395 w 10000"/>
                <a:gd name="connsiteY14" fmla="*/ 9062 h 9374"/>
                <a:gd name="connsiteX15" fmla="*/ 1860 w 10000"/>
                <a:gd name="connsiteY15" fmla="*/ 9218 h 9374"/>
                <a:gd name="connsiteX16" fmla="*/ 1628 w 10000"/>
                <a:gd name="connsiteY16" fmla="*/ 9218 h 9374"/>
                <a:gd name="connsiteX17" fmla="*/ 2093 w 10000"/>
                <a:gd name="connsiteY17" fmla="*/ 9374 h 9374"/>
                <a:gd name="connsiteX18" fmla="*/ 2558 w 10000"/>
                <a:gd name="connsiteY18" fmla="*/ 9218 h 9374"/>
                <a:gd name="connsiteX19" fmla="*/ 3488 w 10000"/>
                <a:gd name="connsiteY19" fmla="*/ 9374 h 9374"/>
                <a:gd name="connsiteX20" fmla="*/ 4186 w 10000"/>
                <a:gd name="connsiteY20" fmla="*/ 8904 h 9374"/>
                <a:gd name="connsiteX21" fmla="*/ 5116 w 10000"/>
                <a:gd name="connsiteY21" fmla="*/ 8281 h 9374"/>
                <a:gd name="connsiteX22" fmla="*/ 5814 w 10000"/>
                <a:gd name="connsiteY22" fmla="*/ 8123 h 9374"/>
                <a:gd name="connsiteX23" fmla="*/ 5581 w 10000"/>
                <a:gd name="connsiteY23" fmla="*/ 8123 h 9374"/>
                <a:gd name="connsiteX24" fmla="*/ 5581 w 10000"/>
                <a:gd name="connsiteY24" fmla="*/ 7967 h 9374"/>
                <a:gd name="connsiteX25" fmla="*/ 7674 w 10000"/>
                <a:gd name="connsiteY25" fmla="*/ 7343 h 9374"/>
                <a:gd name="connsiteX26" fmla="*/ 8605 w 10000"/>
                <a:gd name="connsiteY26" fmla="*/ 7656 h 9374"/>
                <a:gd name="connsiteX27" fmla="*/ 9070 w 10000"/>
                <a:gd name="connsiteY27" fmla="*/ 8123 h 9374"/>
                <a:gd name="connsiteX28" fmla="*/ 9302 w 10000"/>
                <a:gd name="connsiteY28" fmla="*/ 8437 h 9374"/>
                <a:gd name="connsiteX29" fmla="*/ 10000 w 10000"/>
                <a:gd name="connsiteY29" fmla="*/ 8123 h 9374"/>
                <a:gd name="connsiteX30" fmla="*/ 10000 w 10000"/>
                <a:gd name="connsiteY30" fmla="*/ 7656 h 9374"/>
                <a:gd name="connsiteX31" fmla="*/ 9302 w 10000"/>
                <a:gd name="connsiteY31" fmla="*/ 6874 h 9374"/>
                <a:gd name="connsiteX32" fmla="*/ 9302 w 10000"/>
                <a:gd name="connsiteY32" fmla="*/ 6093 h 9374"/>
                <a:gd name="connsiteX33" fmla="*/ 9535 w 10000"/>
                <a:gd name="connsiteY33" fmla="*/ 6093 h 9374"/>
                <a:gd name="connsiteX34" fmla="*/ 9070 w 10000"/>
                <a:gd name="connsiteY34" fmla="*/ 5312 h 9374"/>
                <a:gd name="connsiteX35" fmla="*/ 8837 w 10000"/>
                <a:gd name="connsiteY35" fmla="*/ 4999 h 9374"/>
                <a:gd name="connsiteX36" fmla="*/ 7674 w 10000"/>
                <a:gd name="connsiteY36" fmla="*/ 4843 h 9374"/>
                <a:gd name="connsiteX37" fmla="*/ 6512 w 10000"/>
                <a:gd name="connsiteY37" fmla="*/ 4530 h 9374"/>
                <a:gd name="connsiteX38" fmla="*/ 6047 w 10000"/>
                <a:gd name="connsiteY38" fmla="*/ 3749 h 9374"/>
                <a:gd name="connsiteX39" fmla="*/ 5581 w 10000"/>
                <a:gd name="connsiteY39" fmla="*/ 2499 h 9374"/>
                <a:gd name="connsiteX40" fmla="*/ 6047 w 10000"/>
                <a:gd name="connsiteY40" fmla="*/ 2030 h 9374"/>
                <a:gd name="connsiteX41" fmla="*/ 5814 w 10000"/>
                <a:gd name="connsiteY41" fmla="*/ 937 h 9374"/>
                <a:gd name="connsiteX42" fmla="*/ 6977 w 10000"/>
                <a:gd name="connsiteY42" fmla="*/ 937 h 9374"/>
                <a:gd name="connsiteX43" fmla="*/ 7442 w 10000"/>
                <a:gd name="connsiteY43" fmla="*/ 1562 h 9374"/>
                <a:gd name="connsiteX44" fmla="*/ 8372 w 10000"/>
                <a:gd name="connsiteY44" fmla="*/ 1562 h 9374"/>
                <a:gd name="connsiteX45" fmla="*/ 8372 w 10000"/>
                <a:gd name="connsiteY45" fmla="*/ 1093 h 9374"/>
                <a:gd name="connsiteX46" fmla="*/ 8605 w 10000"/>
                <a:gd name="connsiteY46" fmla="*/ 781 h 9374"/>
                <a:gd name="connsiteX47" fmla="*/ 8837 w 10000"/>
                <a:gd name="connsiteY47" fmla="*/ 937 h 9374"/>
                <a:gd name="connsiteX48" fmla="*/ 8605 w 10000"/>
                <a:gd name="connsiteY48" fmla="*/ 0 h 9374"/>
                <a:gd name="connsiteX0" fmla="*/ 8837 w 10000"/>
                <a:gd name="connsiteY0" fmla="*/ 320 h 9320"/>
                <a:gd name="connsiteX1" fmla="*/ 5814 w 10000"/>
                <a:gd name="connsiteY1" fmla="*/ 3986 h 9320"/>
                <a:gd name="connsiteX2" fmla="*/ 5116 w 10000"/>
                <a:gd name="connsiteY2" fmla="*/ 4153 h 9320"/>
                <a:gd name="connsiteX3" fmla="*/ 4884 w 10000"/>
                <a:gd name="connsiteY3" fmla="*/ 5153 h 9320"/>
                <a:gd name="connsiteX4" fmla="*/ 4651 w 10000"/>
                <a:gd name="connsiteY4" fmla="*/ 5652 h 9320"/>
                <a:gd name="connsiteX5" fmla="*/ 5349 w 10000"/>
                <a:gd name="connsiteY5" fmla="*/ 6320 h 9320"/>
                <a:gd name="connsiteX6" fmla="*/ 5349 w 10000"/>
                <a:gd name="connsiteY6" fmla="*/ 6653 h 9320"/>
                <a:gd name="connsiteX7" fmla="*/ 3953 w 10000"/>
                <a:gd name="connsiteY7" fmla="*/ 6153 h 9320"/>
                <a:gd name="connsiteX8" fmla="*/ 2558 w 10000"/>
                <a:gd name="connsiteY8" fmla="*/ 5652 h 9320"/>
                <a:gd name="connsiteX9" fmla="*/ 1395 w 10000"/>
                <a:gd name="connsiteY9" fmla="*/ 5652 h 9320"/>
                <a:gd name="connsiteX10" fmla="*/ 1395 w 10000"/>
                <a:gd name="connsiteY10" fmla="*/ 6320 h 9320"/>
                <a:gd name="connsiteX11" fmla="*/ 0 w 10000"/>
                <a:gd name="connsiteY11" fmla="*/ 6486 h 9320"/>
                <a:gd name="connsiteX12" fmla="*/ 0 w 10000"/>
                <a:gd name="connsiteY12" fmla="*/ 8320 h 9320"/>
                <a:gd name="connsiteX13" fmla="*/ 465 w 10000"/>
                <a:gd name="connsiteY13" fmla="*/ 8987 h 9320"/>
                <a:gd name="connsiteX14" fmla="*/ 1395 w 10000"/>
                <a:gd name="connsiteY14" fmla="*/ 8987 h 9320"/>
                <a:gd name="connsiteX15" fmla="*/ 1860 w 10000"/>
                <a:gd name="connsiteY15" fmla="*/ 9154 h 9320"/>
                <a:gd name="connsiteX16" fmla="*/ 1628 w 10000"/>
                <a:gd name="connsiteY16" fmla="*/ 9154 h 9320"/>
                <a:gd name="connsiteX17" fmla="*/ 2093 w 10000"/>
                <a:gd name="connsiteY17" fmla="*/ 9320 h 9320"/>
                <a:gd name="connsiteX18" fmla="*/ 2558 w 10000"/>
                <a:gd name="connsiteY18" fmla="*/ 9154 h 9320"/>
                <a:gd name="connsiteX19" fmla="*/ 3488 w 10000"/>
                <a:gd name="connsiteY19" fmla="*/ 9320 h 9320"/>
                <a:gd name="connsiteX20" fmla="*/ 4186 w 10000"/>
                <a:gd name="connsiteY20" fmla="*/ 8819 h 9320"/>
                <a:gd name="connsiteX21" fmla="*/ 5116 w 10000"/>
                <a:gd name="connsiteY21" fmla="*/ 8154 h 9320"/>
                <a:gd name="connsiteX22" fmla="*/ 5814 w 10000"/>
                <a:gd name="connsiteY22" fmla="*/ 7985 h 9320"/>
                <a:gd name="connsiteX23" fmla="*/ 5581 w 10000"/>
                <a:gd name="connsiteY23" fmla="*/ 7985 h 9320"/>
                <a:gd name="connsiteX24" fmla="*/ 5581 w 10000"/>
                <a:gd name="connsiteY24" fmla="*/ 7819 h 9320"/>
                <a:gd name="connsiteX25" fmla="*/ 7674 w 10000"/>
                <a:gd name="connsiteY25" fmla="*/ 7153 h 9320"/>
                <a:gd name="connsiteX26" fmla="*/ 8605 w 10000"/>
                <a:gd name="connsiteY26" fmla="*/ 7487 h 9320"/>
                <a:gd name="connsiteX27" fmla="*/ 9070 w 10000"/>
                <a:gd name="connsiteY27" fmla="*/ 7985 h 9320"/>
                <a:gd name="connsiteX28" fmla="*/ 9302 w 10000"/>
                <a:gd name="connsiteY28" fmla="*/ 8320 h 9320"/>
                <a:gd name="connsiteX29" fmla="*/ 10000 w 10000"/>
                <a:gd name="connsiteY29" fmla="*/ 7985 h 9320"/>
                <a:gd name="connsiteX30" fmla="*/ 10000 w 10000"/>
                <a:gd name="connsiteY30" fmla="*/ 7487 h 9320"/>
                <a:gd name="connsiteX31" fmla="*/ 9302 w 10000"/>
                <a:gd name="connsiteY31" fmla="*/ 6653 h 9320"/>
                <a:gd name="connsiteX32" fmla="*/ 9302 w 10000"/>
                <a:gd name="connsiteY32" fmla="*/ 5820 h 9320"/>
                <a:gd name="connsiteX33" fmla="*/ 9535 w 10000"/>
                <a:gd name="connsiteY33" fmla="*/ 5820 h 9320"/>
                <a:gd name="connsiteX34" fmla="*/ 9070 w 10000"/>
                <a:gd name="connsiteY34" fmla="*/ 4987 h 9320"/>
                <a:gd name="connsiteX35" fmla="*/ 8837 w 10000"/>
                <a:gd name="connsiteY35" fmla="*/ 4653 h 9320"/>
                <a:gd name="connsiteX36" fmla="*/ 7674 w 10000"/>
                <a:gd name="connsiteY36" fmla="*/ 4486 h 9320"/>
                <a:gd name="connsiteX37" fmla="*/ 6512 w 10000"/>
                <a:gd name="connsiteY37" fmla="*/ 4153 h 9320"/>
                <a:gd name="connsiteX38" fmla="*/ 6047 w 10000"/>
                <a:gd name="connsiteY38" fmla="*/ 3319 h 9320"/>
                <a:gd name="connsiteX39" fmla="*/ 5581 w 10000"/>
                <a:gd name="connsiteY39" fmla="*/ 1986 h 9320"/>
                <a:gd name="connsiteX40" fmla="*/ 6047 w 10000"/>
                <a:gd name="connsiteY40" fmla="*/ 1486 h 9320"/>
                <a:gd name="connsiteX41" fmla="*/ 5814 w 10000"/>
                <a:gd name="connsiteY41" fmla="*/ 320 h 9320"/>
                <a:gd name="connsiteX42" fmla="*/ 6977 w 10000"/>
                <a:gd name="connsiteY42" fmla="*/ 320 h 9320"/>
                <a:gd name="connsiteX43" fmla="*/ 7442 w 10000"/>
                <a:gd name="connsiteY43" fmla="*/ 986 h 9320"/>
                <a:gd name="connsiteX44" fmla="*/ 8372 w 10000"/>
                <a:gd name="connsiteY44" fmla="*/ 986 h 9320"/>
                <a:gd name="connsiteX45" fmla="*/ 8372 w 10000"/>
                <a:gd name="connsiteY45" fmla="*/ 486 h 9320"/>
                <a:gd name="connsiteX46" fmla="*/ 8605 w 10000"/>
                <a:gd name="connsiteY46" fmla="*/ 153 h 9320"/>
                <a:gd name="connsiteX47" fmla="*/ 8837 w 10000"/>
                <a:gd name="connsiteY47" fmla="*/ 320 h 9320"/>
                <a:gd name="connsiteX0" fmla="*/ 8837 w 10000"/>
                <a:gd name="connsiteY0" fmla="*/ 0 h 9657"/>
                <a:gd name="connsiteX1" fmla="*/ 5814 w 10000"/>
                <a:gd name="connsiteY1" fmla="*/ 3934 h 9657"/>
                <a:gd name="connsiteX2" fmla="*/ 5116 w 10000"/>
                <a:gd name="connsiteY2" fmla="*/ 4113 h 9657"/>
                <a:gd name="connsiteX3" fmla="*/ 4884 w 10000"/>
                <a:gd name="connsiteY3" fmla="*/ 5186 h 9657"/>
                <a:gd name="connsiteX4" fmla="*/ 4651 w 10000"/>
                <a:gd name="connsiteY4" fmla="*/ 5721 h 9657"/>
                <a:gd name="connsiteX5" fmla="*/ 5349 w 10000"/>
                <a:gd name="connsiteY5" fmla="*/ 6438 h 9657"/>
                <a:gd name="connsiteX6" fmla="*/ 5349 w 10000"/>
                <a:gd name="connsiteY6" fmla="*/ 6795 h 9657"/>
                <a:gd name="connsiteX7" fmla="*/ 3953 w 10000"/>
                <a:gd name="connsiteY7" fmla="*/ 6259 h 9657"/>
                <a:gd name="connsiteX8" fmla="*/ 2558 w 10000"/>
                <a:gd name="connsiteY8" fmla="*/ 5721 h 9657"/>
                <a:gd name="connsiteX9" fmla="*/ 1395 w 10000"/>
                <a:gd name="connsiteY9" fmla="*/ 5721 h 9657"/>
                <a:gd name="connsiteX10" fmla="*/ 1395 w 10000"/>
                <a:gd name="connsiteY10" fmla="*/ 6438 h 9657"/>
                <a:gd name="connsiteX11" fmla="*/ 0 w 10000"/>
                <a:gd name="connsiteY11" fmla="*/ 6616 h 9657"/>
                <a:gd name="connsiteX12" fmla="*/ 0 w 10000"/>
                <a:gd name="connsiteY12" fmla="*/ 8584 h 9657"/>
                <a:gd name="connsiteX13" fmla="*/ 465 w 10000"/>
                <a:gd name="connsiteY13" fmla="*/ 9300 h 9657"/>
                <a:gd name="connsiteX14" fmla="*/ 1395 w 10000"/>
                <a:gd name="connsiteY14" fmla="*/ 9300 h 9657"/>
                <a:gd name="connsiteX15" fmla="*/ 1860 w 10000"/>
                <a:gd name="connsiteY15" fmla="*/ 9479 h 9657"/>
                <a:gd name="connsiteX16" fmla="*/ 1628 w 10000"/>
                <a:gd name="connsiteY16" fmla="*/ 9479 h 9657"/>
                <a:gd name="connsiteX17" fmla="*/ 2093 w 10000"/>
                <a:gd name="connsiteY17" fmla="*/ 9657 h 9657"/>
                <a:gd name="connsiteX18" fmla="*/ 2558 w 10000"/>
                <a:gd name="connsiteY18" fmla="*/ 9479 h 9657"/>
                <a:gd name="connsiteX19" fmla="*/ 3488 w 10000"/>
                <a:gd name="connsiteY19" fmla="*/ 9657 h 9657"/>
                <a:gd name="connsiteX20" fmla="*/ 4186 w 10000"/>
                <a:gd name="connsiteY20" fmla="*/ 9119 h 9657"/>
                <a:gd name="connsiteX21" fmla="*/ 5116 w 10000"/>
                <a:gd name="connsiteY21" fmla="*/ 8406 h 9657"/>
                <a:gd name="connsiteX22" fmla="*/ 5814 w 10000"/>
                <a:gd name="connsiteY22" fmla="*/ 8225 h 9657"/>
                <a:gd name="connsiteX23" fmla="*/ 5581 w 10000"/>
                <a:gd name="connsiteY23" fmla="*/ 8225 h 9657"/>
                <a:gd name="connsiteX24" fmla="*/ 5581 w 10000"/>
                <a:gd name="connsiteY24" fmla="*/ 8046 h 9657"/>
                <a:gd name="connsiteX25" fmla="*/ 7674 w 10000"/>
                <a:gd name="connsiteY25" fmla="*/ 7332 h 9657"/>
                <a:gd name="connsiteX26" fmla="*/ 8605 w 10000"/>
                <a:gd name="connsiteY26" fmla="*/ 7690 h 9657"/>
                <a:gd name="connsiteX27" fmla="*/ 9070 w 10000"/>
                <a:gd name="connsiteY27" fmla="*/ 8225 h 9657"/>
                <a:gd name="connsiteX28" fmla="*/ 9302 w 10000"/>
                <a:gd name="connsiteY28" fmla="*/ 8584 h 9657"/>
                <a:gd name="connsiteX29" fmla="*/ 10000 w 10000"/>
                <a:gd name="connsiteY29" fmla="*/ 8225 h 9657"/>
                <a:gd name="connsiteX30" fmla="*/ 10000 w 10000"/>
                <a:gd name="connsiteY30" fmla="*/ 7690 h 9657"/>
                <a:gd name="connsiteX31" fmla="*/ 9302 w 10000"/>
                <a:gd name="connsiteY31" fmla="*/ 6795 h 9657"/>
                <a:gd name="connsiteX32" fmla="*/ 9302 w 10000"/>
                <a:gd name="connsiteY32" fmla="*/ 5902 h 9657"/>
                <a:gd name="connsiteX33" fmla="*/ 9535 w 10000"/>
                <a:gd name="connsiteY33" fmla="*/ 5902 h 9657"/>
                <a:gd name="connsiteX34" fmla="*/ 9070 w 10000"/>
                <a:gd name="connsiteY34" fmla="*/ 5008 h 9657"/>
                <a:gd name="connsiteX35" fmla="*/ 8837 w 10000"/>
                <a:gd name="connsiteY35" fmla="*/ 4649 h 9657"/>
                <a:gd name="connsiteX36" fmla="*/ 7674 w 10000"/>
                <a:gd name="connsiteY36" fmla="*/ 4470 h 9657"/>
                <a:gd name="connsiteX37" fmla="*/ 6512 w 10000"/>
                <a:gd name="connsiteY37" fmla="*/ 4113 h 9657"/>
                <a:gd name="connsiteX38" fmla="*/ 6047 w 10000"/>
                <a:gd name="connsiteY38" fmla="*/ 3218 h 9657"/>
                <a:gd name="connsiteX39" fmla="*/ 5581 w 10000"/>
                <a:gd name="connsiteY39" fmla="*/ 1788 h 9657"/>
                <a:gd name="connsiteX40" fmla="*/ 6047 w 10000"/>
                <a:gd name="connsiteY40" fmla="*/ 1251 h 9657"/>
                <a:gd name="connsiteX41" fmla="*/ 5814 w 10000"/>
                <a:gd name="connsiteY41" fmla="*/ 0 h 9657"/>
                <a:gd name="connsiteX42" fmla="*/ 6977 w 10000"/>
                <a:gd name="connsiteY42" fmla="*/ 0 h 9657"/>
                <a:gd name="connsiteX43" fmla="*/ 7442 w 10000"/>
                <a:gd name="connsiteY43" fmla="*/ 715 h 9657"/>
                <a:gd name="connsiteX44" fmla="*/ 8372 w 10000"/>
                <a:gd name="connsiteY44" fmla="*/ 715 h 9657"/>
                <a:gd name="connsiteX45" fmla="*/ 8372 w 10000"/>
                <a:gd name="connsiteY45" fmla="*/ 178 h 9657"/>
                <a:gd name="connsiteX46" fmla="*/ 8837 w 10000"/>
                <a:gd name="connsiteY46" fmla="*/ 0 h 9657"/>
                <a:gd name="connsiteX0" fmla="*/ 8837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43" fmla="*/ 7442 w 10000"/>
                <a:gd name="connsiteY43" fmla="*/ 740 h 10000"/>
                <a:gd name="connsiteX44" fmla="*/ 8372 w 10000"/>
                <a:gd name="connsiteY44" fmla="*/ 740 h 10000"/>
                <a:gd name="connsiteX45" fmla="*/ 8837 w 10000"/>
                <a:gd name="connsiteY45" fmla="*/ 0 h 10000"/>
                <a:gd name="connsiteX0" fmla="*/ 8837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43" fmla="*/ 7442 w 10000"/>
                <a:gd name="connsiteY43" fmla="*/ 740 h 10000"/>
                <a:gd name="connsiteX44" fmla="*/ 8837 w 10000"/>
                <a:gd name="connsiteY44" fmla="*/ 0 h 10000"/>
                <a:gd name="connsiteX0" fmla="*/ 7442 w 10000"/>
                <a:gd name="connsiteY0" fmla="*/ 74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43" fmla="*/ 7442 w 10000"/>
                <a:gd name="connsiteY43" fmla="*/ 740 h 10000"/>
                <a:gd name="connsiteX0" fmla="*/ 6977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42" fmla="*/ 6977 w 10000"/>
                <a:gd name="connsiteY42" fmla="*/ 0 h 10000"/>
                <a:gd name="connsiteX0" fmla="*/ 5814 w 10000"/>
                <a:gd name="connsiteY0" fmla="*/ 0 h 10000"/>
                <a:gd name="connsiteX1" fmla="*/ 5814 w 10000"/>
                <a:gd name="connsiteY1" fmla="*/ 4074 h 10000"/>
                <a:gd name="connsiteX2" fmla="*/ 5116 w 10000"/>
                <a:gd name="connsiteY2" fmla="*/ 4259 h 10000"/>
                <a:gd name="connsiteX3" fmla="*/ 4884 w 10000"/>
                <a:gd name="connsiteY3" fmla="*/ 5370 h 10000"/>
                <a:gd name="connsiteX4" fmla="*/ 4651 w 10000"/>
                <a:gd name="connsiteY4" fmla="*/ 5924 h 10000"/>
                <a:gd name="connsiteX5" fmla="*/ 5349 w 10000"/>
                <a:gd name="connsiteY5" fmla="*/ 6667 h 10000"/>
                <a:gd name="connsiteX6" fmla="*/ 5349 w 10000"/>
                <a:gd name="connsiteY6" fmla="*/ 7036 h 10000"/>
                <a:gd name="connsiteX7" fmla="*/ 3953 w 10000"/>
                <a:gd name="connsiteY7" fmla="*/ 6481 h 10000"/>
                <a:gd name="connsiteX8" fmla="*/ 2558 w 10000"/>
                <a:gd name="connsiteY8" fmla="*/ 5924 h 10000"/>
                <a:gd name="connsiteX9" fmla="*/ 1395 w 10000"/>
                <a:gd name="connsiteY9" fmla="*/ 5924 h 10000"/>
                <a:gd name="connsiteX10" fmla="*/ 1395 w 10000"/>
                <a:gd name="connsiteY10" fmla="*/ 6667 h 10000"/>
                <a:gd name="connsiteX11" fmla="*/ 0 w 10000"/>
                <a:gd name="connsiteY11" fmla="*/ 6851 h 10000"/>
                <a:gd name="connsiteX12" fmla="*/ 0 w 10000"/>
                <a:gd name="connsiteY12" fmla="*/ 8889 h 10000"/>
                <a:gd name="connsiteX13" fmla="*/ 465 w 10000"/>
                <a:gd name="connsiteY13" fmla="*/ 9630 h 10000"/>
                <a:gd name="connsiteX14" fmla="*/ 1395 w 10000"/>
                <a:gd name="connsiteY14" fmla="*/ 9630 h 10000"/>
                <a:gd name="connsiteX15" fmla="*/ 1860 w 10000"/>
                <a:gd name="connsiteY15" fmla="*/ 9816 h 10000"/>
                <a:gd name="connsiteX16" fmla="*/ 1628 w 10000"/>
                <a:gd name="connsiteY16" fmla="*/ 9816 h 10000"/>
                <a:gd name="connsiteX17" fmla="*/ 2093 w 10000"/>
                <a:gd name="connsiteY17" fmla="*/ 10000 h 10000"/>
                <a:gd name="connsiteX18" fmla="*/ 2558 w 10000"/>
                <a:gd name="connsiteY18" fmla="*/ 9816 h 10000"/>
                <a:gd name="connsiteX19" fmla="*/ 3488 w 10000"/>
                <a:gd name="connsiteY19" fmla="*/ 10000 h 10000"/>
                <a:gd name="connsiteX20" fmla="*/ 4186 w 10000"/>
                <a:gd name="connsiteY20" fmla="*/ 9443 h 10000"/>
                <a:gd name="connsiteX21" fmla="*/ 5116 w 10000"/>
                <a:gd name="connsiteY21" fmla="*/ 8705 h 10000"/>
                <a:gd name="connsiteX22" fmla="*/ 5814 w 10000"/>
                <a:gd name="connsiteY22" fmla="*/ 8517 h 10000"/>
                <a:gd name="connsiteX23" fmla="*/ 5581 w 10000"/>
                <a:gd name="connsiteY23" fmla="*/ 8517 h 10000"/>
                <a:gd name="connsiteX24" fmla="*/ 5581 w 10000"/>
                <a:gd name="connsiteY24" fmla="*/ 8332 h 10000"/>
                <a:gd name="connsiteX25" fmla="*/ 7674 w 10000"/>
                <a:gd name="connsiteY25" fmla="*/ 7592 h 10000"/>
                <a:gd name="connsiteX26" fmla="*/ 8605 w 10000"/>
                <a:gd name="connsiteY26" fmla="*/ 7963 h 10000"/>
                <a:gd name="connsiteX27" fmla="*/ 9070 w 10000"/>
                <a:gd name="connsiteY27" fmla="*/ 8517 h 10000"/>
                <a:gd name="connsiteX28" fmla="*/ 9302 w 10000"/>
                <a:gd name="connsiteY28" fmla="*/ 8889 h 10000"/>
                <a:gd name="connsiteX29" fmla="*/ 10000 w 10000"/>
                <a:gd name="connsiteY29" fmla="*/ 8517 h 10000"/>
                <a:gd name="connsiteX30" fmla="*/ 10000 w 10000"/>
                <a:gd name="connsiteY30" fmla="*/ 7963 h 10000"/>
                <a:gd name="connsiteX31" fmla="*/ 9302 w 10000"/>
                <a:gd name="connsiteY31" fmla="*/ 7036 h 10000"/>
                <a:gd name="connsiteX32" fmla="*/ 9302 w 10000"/>
                <a:gd name="connsiteY32" fmla="*/ 6112 h 10000"/>
                <a:gd name="connsiteX33" fmla="*/ 9535 w 10000"/>
                <a:gd name="connsiteY33" fmla="*/ 6112 h 10000"/>
                <a:gd name="connsiteX34" fmla="*/ 9070 w 10000"/>
                <a:gd name="connsiteY34" fmla="*/ 5186 h 10000"/>
                <a:gd name="connsiteX35" fmla="*/ 8837 w 10000"/>
                <a:gd name="connsiteY35" fmla="*/ 4814 h 10000"/>
                <a:gd name="connsiteX36" fmla="*/ 7674 w 10000"/>
                <a:gd name="connsiteY36" fmla="*/ 4629 h 10000"/>
                <a:gd name="connsiteX37" fmla="*/ 6512 w 10000"/>
                <a:gd name="connsiteY37" fmla="*/ 4259 h 10000"/>
                <a:gd name="connsiteX38" fmla="*/ 6047 w 10000"/>
                <a:gd name="connsiteY38" fmla="*/ 3332 h 10000"/>
                <a:gd name="connsiteX39" fmla="*/ 5581 w 10000"/>
                <a:gd name="connsiteY39" fmla="*/ 1852 h 10000"/>
                <a:gd name="connsiteX40" fmla="*/ 6047 w 10000"/>
                <a:gd name="connsiteY40" fmla="*/ 1295 h 10000"/>
                <a:gd name="connsiteX41" fmla="*/ 5814 w 10000"/>
                <a:gd name="connsiteY41" fmla="*/ 0 h 10000"/>
                <a:gd name="connsiteX0" fmla="*/ 6047 w 10000"/>
                <a:gd name="connsiteY0" fmla="*/ 103 h 8808"/>
                <a:gd name="connsiteX1" fmla="*/ 5814 w 10000"/>
                <a:gd name="connsiteY1" fmla="*/ 2882 h 8808"/>
                <a:gd name="connsiteX2" fmla="*/ 5116 w 10000"/>
                <a:gd name="connsiteY2" fmla="*/ 3067 h 8808"/>
                <a:gd name="connsiteX3" fmla="*/ 4884 w 10000"/>
                <a:gd name="connsiteY3" fmla="*/ 4178 h 8808"/>
                <a:gd name="connsiteX4" fmla="*/ 4651 w 10000"/>
                <a:gd name="connsiteY4" fmla="*/ 4732 h 8808"/>
                <a:gd name="connsiteX5" fmla="*/ 5349 w 10000"/>
                <a:gd name="connsiteY5" fmla="*/ 5475 h 8808"/>
                <a:gd name="connsiteX6" fmla="*/ 5349 w 10000"/>
                <a:gd name="connsiteY6" fmla="*/ 5844 h 8808"/>
                <a:gd name="connsiteX7" fmla="*/ 3953 w 10000"/>
                <a:gd name="connsiteY7" fmla="*/ 5289 h 8808"/>
                <a:gd name="connsiteX8" fmla="*/ 2558 w 10000"/>
                <a:gd name="connsiteY8" fmla="*/ 4732 h 8808"/>
                <a:gd name="connsiteX9" fmla="*/ 1395 w 10000"/>
                <a:gd name="connsiteY9" fmla="*/ 4732 h 8808"/>
                <a:gd name="connsiteX10" fmla="*/ 1395 w 10000"/>
                <a:gd name="connsiteY10" fmla="*/ 5475 h 8808"/>
                <a:gd name="connsiteX11" fmla="*/ 0 w 10000"/>
                <a:gd name="connsiteY11" fmla="*/ 5659 h 8808"/>
                <a:gd name="connsiteX12" fmla="*/ 0 w 10000"/>
                <a:gd name="connsiteY12" fmla="*/ 7697 h 8808"/>
                <a:gd name="connsiteX13" fmla="*/ 465 w 10000"/>
                <a:gd name="connsiteY13" fmla="*/ 8438 h 8808"/>
                <a:gd name="connsiteX14" fmla="*/ 1395 w 10000"/>
                <a:gd name="connsiteY14" fmla="*/ 8438 h 8808"/>
                <a:gd name="connsiteX15" fmla="*/ 1860 w 10000"/>
                <a:gd name="connsiteY15" fmla="*/ 8624 h 8808"/>
                <a:gd name="connsiteX16" fmla="*/ 1628 w 10000"/>
                <a:gd name="connsiteY16" fmla="*/ 8624 h 8808"/>
                <a:gd name="connsiteX17" fmla="*/ 2093 w 10000"/>
                <a:gd name="connsiteY17" fmla="*/ 8808 h 8808"/>
                <a:gd name="connsiteX18" fmla="*/ 2558 w 10000"/>
                <a:gd name="connsiteY18" fmla="*/ 8624 h 8808"/>
                <a:gd name="connsiteX19" fmla="*/ 3488 w 10000"/>
                <a:gd name="connsiteY19" fmla="*/ 8808 h 8808"/>
                <a:gd name="connsiteX20" fmla="*/ 4186 w 10000"/>
                <a:gd name="connsiteY20" fmla="*/ 8251 h 8808"/>
                <a:gd name="connsiteX21" fmla="*/ 5116 w 10000"/>
                <a:gd name="connsiteY21" fmla="*/ 7513 h 8808"/>
                <a:gd name="connsiteX22" fmla="*/ 5814 w 10000"/>
                <a:gd name="connsiteY22" fmla="*/ 7325 h 8808"/>
                <a:gd name="connsiteX23" fmla="*/ 5581 w 10000"/>
                <a:gd name="connsiteY23" fmla="*/ 7325 h 8808"/>
                <a:gd name="connsiteX24" fmla="*/ 5581 w 10000"/>
                <a:gd name="connsiteY24" fmla="*/ 7140 h 8808"/>
                <a:gd name="connsiteX25" fmla="*/ 7674 w 10000"/>
                <a:gd name="connsiteY25" fmla="*/ 6400 h 8808"/>
                <a:gd name="connsiteX26" fmla="*/ 8605 w 10000"/>
                <a:gd name="connsiteY26" fmla="*/ 6771 h 8808"/>
                <a:gd name="connsiteX27" fmla="*/ 9070 w 10000"/>
                <a:gd name="connsiteY27" fmla="*/ 7325 h 8808"/>
                <a:gd name="connsiteX28" fmla="*/ 9302 w 10000"/>
                <a:gd name="connsiteY28" fmla="*/ 7697 h 8808"/>
                <a:gd name="connsiteX29" fmla="*/ 10000 w 10000"/>
                <a:gd name="connsiteY29" fmla="*/ 7325 h 8808"/>
                <a:gd name="connsiteX30" fmla="*/ 10000 w 10000"/>
                <a:gd name="connsiteY30" fmla="*/ 6771 h 8808"/>
                <a:gd name="connsiteX31" fmla="*/ 9302 w 10000"/>
                <a:gd name="connsiteY31" fmla="*/ 5844 h 8808"/>
                <a:gd name="connsiteX32" fmla="*/ 9302 w 10000"/>
                <a:gd name="connsiteY32" fmla="*/ 4920 h 8808"/>
                <a:gd name="connsiteX33" fmla="*/ 9535 w 10000"/>
                <a:gd name="connsiteY33" fmla="*/ 4920 h 8808"/>
                <a:gd name="connsiteX34" fmla="*/ 9070 w 10000"/>
                <a:gd name="connsiteY34" fmla="*/ 3994 h 8808"/>
                <a:gd name="connsiteX35" fmla="*/ 8837 w 10000"/>
                <a:gd name="connsiteY35" fmla="*/ 3622 h 8808"/>
                <a:gd name="connsiteX36" fmla="*/ 7674 w 10000"/>
                <a:gd name="connsiteY36" fmla="*/ 3437 h 8808"/>
                <a:gd name="connsiteX37" fmla="*/ 6512 w 10000"/>
                <a:gd name="connsiteY37" fmla="*/ 3067 h 8808"/>
                <a:gd name="connsiteX38" fmla="*/ 6047 w 10000"/>
                <a:gd name="connsiteY38" fmla="*/ 2140 h 8808"/>
                <a:gd name="connsiteX39" fmla="*/ 5581 w 10000"/>
                <a:gd name="connsiteY39" fmla="*/ 660 h 8808"/>
                <a:gd name="connsiteX40" fmla="*/ 6047 w 10000"/>
                <a:gd name="connsiteY40" fmla="*/ 103 h 8808"/>
                <a:gd name="connsiteX0" fmla="*/ 5581 w 10000"/>
                <a:gd name="connsiteY0" fmla="*/ 0 h 9251"/>
                <a:gd name="connsiteX1" fmla="*/ 5814 w 10000"/>
                <a:gd name="connsiteY1" fmla="*/ 2523 h 9251"/>
                <a:gd name="connsiteX2" fmla="*/ 5116 w 10000"/>
                <a:gd name="connsiteY2" fmla="*/ 2733 h 9251"/>
                <a:gd name="connsiteX3" fmla="*/ 4884 w 10000"/>
                <a:gd name="connsiteY3" fmla="*/ 3994 h 9251"/>
                <a:gd name="connsiteX4" fmla="*/ 4651 w 10000"/>
                <a:gd name="connsiteY4" fmla="*/ 4623 h 9251"/>
                <a:gd name="connsiteX5" fmla="*/ 5349 w 10000"/>
                <a:gd name="connsiteY5" fmla="*/ 5467 h 9251"/>
                <a:gd name="connsiteX6" fmla="*/ 5349 w 10000"/>
                <a:gd name="connsiteY6" fmla="*/ 5886 h 9251"/>
                <a:gd name="connsiteX7" fmla="*/ 3953 w 10000"/>
                <a:gd name="connsiteY7" fmla="*/ 5256 h 9251"/>
                <a:gd name="connsiteX8" fmla="*/ 2558 w 10000"/>
                <a:gd name="connsiteY8" fmla="*/ 4623 h 9251"/>
                <a:gd name="connsiteX9" fmla="*/ 1395 w 10000"/>
                <a:gd name="connsiteY9" fmla="*/ 4623 h 9251"/>
                <a:gd name="connsiteX10" fmla="*/ 1395 w 10000"/>
                <a:gd name="connsiteY10" fmla="*/ 5467 h 9251"/>
                <a:gd name="connsiteX11" fmla="*/ 0 w 10000"/>
                <a:gd name="connsiteY11" fmla="*/ 5676 h 9251"/>
                <a:gd name="connsiteX12" fmla="*/ 0 w 10000"/>
                <a:gd name="connsiteY12" fmla="*/ 7990 h 9251"/>
                <a:gd name="connsiteX13" fmla="*/ 465 w 10000"/>
                <a:gd name="connsiteY13" fmla="*/ 8831 h 9251"/>
                <a:gd name="connsiteX14" fmla="*/ 1395 w 10000"/>
                <a:gd name="connsiteY14" fmla="*/ 8831 h 9251"/>
                <a:gd name="connsiteX15" fmla="*/ 1860 w 10000"/>
                <a:gd name="connsiteY15" fmla="*/ 9042 h 9251"/>
                <a:gd name="connsiteX16" fmla="*/ 1628 w 10000"/>
                <a:gd name="connsiteY16" fmla="*/ 9042 h 9251"/>
                <a:gd name="connsiteX17" fmla="*/ 2093 w 10000"/>
                <a:gd name="connsiteY17" fmla="*/ 9251 h 9251"/>
                <a:gd name="connsiteX18" fmla="*/ 2558 w 10000"/>
                <a:gd name="connsiteY18" fmla="*/ 9042 h 9251"/>
                <a:gd name="connsiteX19" fmla="*/ 3488 w 10000"/>
                <a:gd name="connsiteY19" fmla="*/ 9251 h 9251"/>
                <a:gd name="connsiteX20" fmla="*/ 4186 w 10000"/>
                <a:gd name="connsiteY20" fmla="*/ 8619 h 9251"/>
                <a:gd name="connsiteX21" fmla="*/ 5116 w 10000"/>
                <a:gd name="connsiteY21" fmla="*/ 7781 h 9251"/>
                <a:gd name="connsiteX22" fmla="*/ 5814 w 10000"/>
                <a:gd name="connsiteY22" fmla="*/ 7567 h 9251"/>
                <a:gd name="connsiteX23" fmla="*/ 5581 w 10000"/>
                <a:gd name="connsiteY23" fmla="*/ 7567 h 9251"/>
                <a:gd name="connsiteX24" fmla="*/ 5581 w 10000"/>
                <a:gd name="connsiteY24" fmla="*/ 7357 h 9251"/>
                <a:gd name="connsiteX25" fmla="*/ 7674 w 10000"/>
                <a:gd name="connsiteY25" fmla="*/ 6517 h 9251"/>
                <a:gd name="connsiteX26" fmla="*/ 8605 w 10000"/>
                <a:gd name="connsiteY26" fmla="*/ 6938 h 9251"/>
                <a:gd name="connsiteX27" fmla="*/ 9070 w 10000"/>
                <a:gd name="connsiteY27" fmla="*/ 7567 h 9251"/>
                <a:gd name="connsiteX28" fmla="*/ 9302 w 10000"/>
                <a:gd name="connsiteY28" fmla="*/ 7990 h 9251"/>
                <a:gd name="connsiteX29" fmla="*/ 10000 w 10000"/>
                <a:gd name="connsiteY29" fmla="*/ 7567 h 9251"/>
                <a:gd name="connsiteX30" fmla="*/ 10000 w 10000"/>
                <a:gd name="connsiteY30" fmla="*/ 6938 h 9251"/>
                <a:gd name="connsiteX31" fmla="*/ 9302 w 10000"/>
                <a:gd name="connsiteY31" fmla="*/ 5886 h 9251"/>
                <a:gd name="connsiteX32" fmla="*/ 9302 w 10000"/>
                <a:gd name="connsiteY32" fmla="*/ 4837 h 9251"/>
                <a:gd name="connsiteX33" fmla="*/ 9535 w 10000"/>
                <a:gd name="connsiteY33" fmla="*/ 4837 h 9251"/>
                <a:gd name="connsiteX34" fmla="*/ 9070 w 10000"/>
                <a:gd name="connsiteY34" fmla="*/ 3786 h 9251"/>
                <a:gd name="connsiteX35" fmla="*/ 8837 w 10000"/>
                <a:gd name="connsiteY35" fmla="*/ 3363 h 9251"/>
                <a:gd name="connsiteX36" fmla="*/ 7674 w 10000"/>
                <a:gd name="connsiteY36" fmla="*/ 3153 h 9251"/>
                <a:gd name="connsiteX37" fmla="*/ 6512 w 10000"/>
                <a:gd name="connsiteY37" fmla="*/ 2733 h 9251"/>
                <a:gd name="connsiteX38" fmla="*/ 6047 w 10000"/>
                <a:gd name="connsiteY38" fmla="*/ 1681 h 9251"/>
                <a:gd name="connsiteX39" fmla="*/ 5581 w 10000"/>
                <a:gd name="connsiteY39" fmla="*/ 0 h 9251"/>
                <a:gd name="connsiteX0" fmla="*/ 6047 w 10000"/>
                <a:gd name="connsiteY0" fmla="*/ 2 h 8185"/>
                <a:gd name="connsiteX1" fmla="*/ 5814 w 10000"/>
                <a:gd name="connsiteY1" fmla="*/ 912 h 8185"/>
                <a:gd name="connsiteX2" fmla="*/ 5116 w 10000"/>
                <a:gd name="connsiteY2" fmla="*/ 1139 h 8185"/>
                <a:gd name="connsiteX3" fmla="*/ 4884 w 10000"/>
                <a:gd name="connsiteY3" fmla="*/ 2502 h 8185"/>
                <a:gd name="connsiteX4" fmla="*/ 4651 w 10000"/>
                <a:gd name="connsiteY4" fmla="*/ 3182 h 8185"/>
                <a:gd name="connsiteX5" fmla="*/ 5349 w 10000"/>
                <a:gd name="connsiteY5" fmla="*/ 4095 h 8185"/>
                <a:gd name="connsiteX6" fmla="*/ 5349 w 10000"/>
                <a:gd name="connsiteY6" fmla="*/ 4548 h 8185"/>
                <a:gd name="connsiteX7" fmla="*/ 3953 w 10000"/>
                <a:gd name="connsiteY7" fmla="*/ 3867 h 8185"/>
                <a:gd name="connsiteX8" fmla="*/ 2558 w 10000"/>
                <a:gd name="connsiteY8" fmla="*/ 3182 h 8185"/>
                <a:gd name="connsiteX9" fmla="*/ 1395 w 10000"/>
                <a:gd name="connsiteY9" fmla="*/ 3182 h 8185"/>
                <a:gd name="connsiteX10" fmla="*/ 1395 w 10000"/>
                <a:gd name="connsiteY10" fmla="*/ 4095 h 8185"/>
                <a:gd name="connsiteX11" fmla="*/ 0 w 10000"/>
                <a:gd name="connsiteY11" fmla="*/ 4321 h 8185"/>
                <a:gd name="connsiteX12" fmla="*/ 0 w 10000"/>
                <a:gd name="connsiteY12" fmla="*/ 6822 h 8185"/>
                <a:gd name="connsiteX13" fmla="*/ 465 w 10000"/>
                <a:gd name="connsiteY13" fmla="*/ 7731 h 8185"/>
                <a:gd name="connsiteX14" fmla="*/ 1395 w 10000"/>
                <a:gd name="connsiteY14" fmla="*/ 7731 h 8185"/>
                <a:gd name="connsiteX15" fmla="*/ 1860 w 10000"/>
                <a:gd name="connsiteY15" fmla="*/ 7959 h 8185"/>
                <a:gd name="connsiteX16" fmla="*/ 1628 w 10000"/>
                <a:gd name="connsiteY16" fmla="*/ 7959 h 8185"/>
                <a:gd name="connsiteX17" fmla="*/ 2093 w 10000"/>
                <a:gd name="connsiteY17" fmla="*/ 8185 h 8185"/>
                <a:gd name="connsiteX18" fmla="*/ 2558 w 10000"/>
                <a:gd name="connsiteY18" fmla="*/ 7959 h 8185"/>
                <a:gd name="connsiteX19" fmla="*/ 3488 w 10000"/>
                <a:gd name="connsiteY19" fmla="*/ 8185 h 8185"/>
                <a:gd name="connsiteX20" fmla="*/ 4186 w 10000"/>
                <a:gd name="connsiteY20" fmla="*/ 7502 h 8185"/>
                <a:gd name="connsiteX21" fmla="*/ 5116 w 10000"/>
                <a:gd name="connsiteY21" fmla="*/ 6596 h 8185"/>
                <a:gd name="connsiteX22" fmla="*/ 5814 w 10000"/>
                <a:gd name="connsiteY22" fmla="*/ 6365 h 8185"/>
                <a:gd name="connsiteX23" fmla="*/ 5581 w 10000"/>
                <a:gd name="connsiteY23" fmla="*/ 6365 h 8185"/>
                <a:gd name="connsiteX24" fmla="*/ 5581 w 10000"/>
                <a:gd name="connsiteY24" fmla="*/ 6138 h 8185"/>
                <a:gd name="connsiteX25" fmla="*/ 7674 w 10000"/>
                <a:gd name="connsiteY25" fmla="*/ 5230 h 8185"/>
                <a:gd name="connsiteX26" fmla="*/ 8605 w 10000"/>
                <a:gd name="connsiteY26" fmla="*/ 5685 h 8185"/>
                <a:gd name="connsiteX27" fmla="*/ 9070 w 10000"/>
                <a:gd name="connsiteY27" fmla="*/ 6365 h 8185"/>
                <a:gd name="connsiteX28" fmla="*/ 9302 w 10000"/>
                <a:gd name="connsiteY28" fmla="*/ 6822 h 8185"/>
                <a:gd name="connsiteX29" fmla="*/ 10000 w 10000"/>
                <a:gd name="connsiteY29" fmla="*/ 6365 h 8185"/>
                <a:gd name="connsiteX30" fmla="*/ 10000 w 10000"/>
                <a:gd name="connsiteY30" fmla="*/ 5685 h 8185"/>
                <a:gd name="connsiteX31" fmla="*/ 9302 w 10000"/>
                <a:gd name="connsiteY31" fmla="*/ 4548 h 8185"/>
                <a:gd name="connsiteX32" fmla="*/ 9302 w 10000"/>
                <a:gd name="connsiteY32" fmla="*/ 3414 h 8185"/>
                <a:gd name="connsiteX33" fmla="*/ 9535 w 10000"/>
                <a:gd name="connsiteY33" fmla="*/ 3414 h 8185"/>
                <a:gd name="connsiteX34" fmla="*/ 9070 w 10000"/>
                <a:gd name="connsiteY34" fmla="*/ 2278 h 8185"/>
                <a:gd name="connsiteX35" fmla="*/ 8837 w 10000"/>
                <a:gd name="connsiteY35" fmla="*/ 1820 h 8185"/>
                <a:gd name="connsiteX36" fmla="*/ 7674 w 10000"/>
                <a:gd name="connsiteY36" fmla="*/ 1593 h 8185"/>
                <a:gd name="connsiteX37" fmla="*/ 6512 w 10000"/>
                <a:gd name="connsiteY37" fmla="*/ 1139 h 8185"/>
                <a:gd name="connsiteX38" fmla="*/ 6047 w 10000"/>
                <a:gd name="connsiteY38" fmla="*/ 2 h 8185"/>
                <a:gd name="connsiteX0" fmla="*/ 6512 w 10000"/>
                <a:gd name="connsiteY0" fmla="*/ 278 h 8886"/>
                <a:gd name="connsiteX1" fmla="*/ 5814 w 10000"/>
                <a:gd name="connsiteY1" fmla="*/ 0 h 8886"/>
                <a:gd name="connsiteX2" fmla="*/ 5116 w 10000"/>
                <a:gd name="connsiteY2" fmla="*/ 278 h 8886"/>
                <a:gd name="connsiteX3" fmla="*/ 4884 w 10000"/>
                <a:gd name="connsiteY3" fmla="*/ 1943 h 8886"/>
                <a:gd name="connsiteX4" fmla="*/ 4651 w 10000"/>
                <a:gd name="connsiteY4" fmla="*/ 2774 h 8886"/>
                <a:gd name="connsiteX5" fmla="*/ 5349 w 10000"/>
                <a:gd name="connsiteY5" fmla="*/ 3889 h 8886"/>
                <a:gd name="connsiteX6" fmla="*/ 5349 w 10000"/>
                <a:gd name="connsiteY6" fmla="*/ 4443 h 8886"/>
                <a:gd name="connsiteX7" fmla="*/ 3953 w 10000"/>
                <a:gd name="connsiteY7" fmla="*/ 3610 h 8886"/>
                <a:gd name="connsiteX8" fmla="*/ 2558 w 10000"/>
                <a:gd name="connsiteY8" fmla="*/ 2774 h 8886"/>
                <a:gd name="connsiteX9" fmla="*/ 1395 w 10000"/>
                <a:gd name="connsiteY9" fmla="*/ 2774 h 8886"/>
                <a:gd name="connsiteX10" fmla="*/ 1395 w 10000"/>
                <a:gd name="connsiteY10" fmla="*/ 3889 h 8886"/>
                <a:gd name="connsiteX11" fmla="*/ 0 w 10000"/>
                <a:gd name="connsiteY11" fmla="*/ 4165 h 8886"/>
                <a:gd name="connsiteX12" fmla="*/ 0 w 10000"/>
                <a:gd name="connsiteY12" fmla="*/ 7221 h 8886"/>
                <a:gd name="connsiteX13" fmla="*/ 465 w 10000"/>
                <a:gd name="connsiteY13" fmla="*/ 8331 h 8886"/>
                <a:gd name="connsiteX14" fmla="*/ 1395 w 10000"/>
                <a:gd name="connsiteY14" fmla="*/ 8331 h 8886"/>
                <a:gd name="connsiteX15" fmla="*/ 1860 w 10000"/>
                <a:gd name="connsiteY15" fmla="*/ 8610 h 8886"/>
                <a:gd name="connsiteX16" fmla="*/ 1628 w 10000"/>
                <a:gd name="connsiteY16" fmla="*/ 8610 h 8886"/>
                <a:gd name="connsiteX17" fmla="*/ 2093 w 10000"/>
                <a:gd name="connsiteY17" fmla="*/ 8886 h 8886"/>
                <a:gd name="connsiteX18" fmla="*/ 2558 w 10000"/>
                <a:gd name="connsiteY18" fmla="*/ 8610 h 8886"/>
                <a:gd name="connsiteX19" fmla="*/ 3488 w 10000"/>
                <a:gd name="connsiteY19" fmla="*/ 8886 h 8886"/>
                <a:gd name="connsiteX20" fmla="*/ 4186 w 10000"/>
                <a:gd name="connsiteY20" fmla="*/ 8052 h 8886"/>
                <a:gd name="connsiteX21" fmla="*/ 5116 w 10000"/>
                <a:gd name="connsiteY21" fmla="*/ 6945 h 8886"/>
                <a:gd name="connsiteX22" fmla="*/ 5814 w 10000"/>
                <a:gd name="connsiteY22" fmla="*/ 6662 h 8886"/>
                <a:gd name="connsiteX23" fmla="*/ 5581 w 10000"/>
                <a:gd name="connsiteY23" fmla="*/ 6662 h 8886"/>
                <a:gd name="connsiteX24" fmla="*/ 5581 w 10000"/>
                <a:gd name="connsiteY24" fmla="*/ 6385 h 8886"/>
                <a:gd name="connsiteX25" fmla="*/ 7674 w 10000"/>
                <a:gd name="connsiteY25" fmla="*/ 5276 h 8886"/>
                <a:gd name="connsiteX26" fmla="*/ 8605 w 10000"/>
                <a:gd name="connsiteY26" fmla="*/ 5832 h 8886"/>
                <a:gd name="connsiteX27" fmla="*/ 9070 w 10000"/>
                <a:gd name="connsiteY27" fmla="*/ 6662 h 8886"/>
                <a:gd name="connsiteX28" fmla="*/ 9302 w 10000"/>
                <a:gd name="connsiteY28" fmla="*/ 7221 h 8886"/>
                <a:gd name="connsiteX29" fmla="*/ 10000 w 10000"/>
                <a:gd name="connsiteY29" fmla="*/ 6662 h 8886"/>
                <a:gd name="connsiteX30" fmla="*/ 10000 w 10000"/>
                <a:gd name="connsiteY30" fmla="*/ 5832 h 8886"/>
                <a:gd name="connsiteX31" fmla="*/ 9302 w 10000"/>
                <a:gd name="connsiteY31" fmla="*/ 4443 h 8886"/>
                <a:gd name="connsiteX32" fmla="*/ 9302 w 10000"/>
                <a:gd name="connsiteY32" fmla="*/ 3057 h 8886"/>
                <a:gd name="connsiteX33" fmla="*/ 9535 w 10000"/>
                <a:gd name="connsiteY33" fmla="*/ 3057 h 8886"/>
                <a:gd name="connsiteX34" fmla="*/ 9070 w 10000"/>
                <a:gd name="connsiteY34" fmla="*/ 1669 h 8886"/>
                <a:gd name="connsiteX35" fmla="*/ 8837 w 10000"/>
                <a:gd name="connsiteY35" fmla="*/ 1110 h 8886"/>
                <a:gd name="connsiteX36" fmla="*/ 7674 w 10000"/>
                <a:gd name="connsiteY36" fmla="*/ 832 h 8886"/>
                <a:gd name="connsiteX37" fmla="*/ 6512 w 10000"/>
                <a:gd name="connsiteY37" fmla="*/ 278 h 8886"/>
                <a:gd name="connsiteX0" fmla="*/ 7674 w 10000"/>
                <a:gd name="connsiteY0" fmla="*/ 936 h 10000"/>
                <a:gd name="connsiteX1" fmla="*/ 5814 w 10000"/>
                <a:gd name="connsiteY1" fmla="*/ 0 h 10000"/>
                <a:gd name="connsiteX2" fmla="*/ 5116 w 10000"/>
                <a:gd name="connsiteY2" fmla="*/ 313 h 10000"/>
                <a:gd name="connsiteX3" fmla="*/ 4884 w 10000"/>
                <a:gd name="connsiteY3" fmla="*/ 2187 h 10000"/>
                <a:gd name="connsiteX4" fmla="*/ 4651 w 10000"/>
                <a:gd name="connsiteY4" fmla="*/ 3122 h 10000"/>
                <a:gd name="connsiteX5" fmla="*/ 5349 w 10000"/>
                <a:gd name="connsiteY5" fmla="*/ 4377 h 10000"/>
                <a:gd name="connsiteX6" fmla="*/ 5349 w 10000"/>
                <a:gd name="connsiteY6" fmla="*/ 5000 h 10000"/>
                <a:gd name="connsiteX7" fmla="*/ 3953 w 10000"/>
                <a:gd name="connsiteY7" fmla="*/ 4063 h 10000"/>
                <a:gd name="connsiteX8" fmla="*/ 2558 w 10000"/>
                <a:gd name="connsiteY8" fmla="*/ 3122 h 10000"/>
                <a:gd name="connsiteX9" fmla="*/ 1395 w 10000"/>
                <a:gd name="connsiteY9" fmla="*/ 3122 h 10000"/>
                <a:gd name="connsiteX10" fmla="*/ 1395 w 10000"/>
                <a:gd name="connsiteY10" fmla="*/ 4377 h 10000"/>
                <a:gd name="connsiteX11" fmla="*/ 0 w 10000"/>
                <a:gd name="connsiteY11" fmla="*/ 4687 h 10000"/>
                <a:gd name="connsiteX12" fmla="*/ 0 w 10000"/>
                <a:gd name="connsiteY12" fmla="*/ 8126 h 10000"/>
                <a:gd name="connsiteX13" fmla="*/ 465 w 10000"/>
                <a:gd name="connsiteY13" fmla="*/ 9375 h 10000"/>
                <a:gd name="connsiteX14" fmla="*/ 1395 w 10000"/>
                <a:gd name="connsiteY14" fmla="*/ 9375 h 10000"/>
                <a:gd name="connsiteX15" fmla="*/ 1860 w 10000"/>
                <a:gd name="connsiteY15" fmla="*/ 9689 h 10000"/>
                <a:gd name="connsiteX16" fmla="*/ 1628 w 10000"/>
                <a:gd name="connsiteY16" fmla="*/ 9689 h 10000"/>
                <a:gd name="connsiteX17" fmla="*/ 2093 w 10000"/>
                <a:gd name="connsiteY17" fmla="*/ 10000 h 10000"/>
                <a:gd name="connsiteX18" fmla="*/ 2558 w 10000"/>
                <a:gd name="connsiteY18" fmla="*/ 9689 h 10000"/>
                <a:gd name="connsiteX19" fmla="*/ 3488 w 10000"/>
                <a:gd name="connsiteY19" fmla="*/ 10000 h 10000"/>
                <a:gd name="connsiteX20" fmla="*/ 4186 w 10000"/>
                <a:gd name="connsiteY20" fmla="*/ 9061 h 10000"/>
                <a:gd name="connsiteX21" fmla="*/ 5116 w 10000"/>
                <a:gd name="connsiteY21" fmla="*/ 7816 h 10000"/>
                <a:gd name="connsiteX22" fmla="*/ 5814 w 10000"/>
                <a:gd name="connsiteY22" fmla="*/ 7497 h 10000"/>
                <a:gd name="connsiteX23" fmla="*/ 5581 w 10000"/>
                <a:gd name="connsiteY23" fmla="*/ 7497 h 10000"/>
                <a:gd name="connsiteX24" fmla="*/ 5581 w 10000"/>
                <a:gd name="connsiteY24" fmla="*/ 7185 h 10000"/>
                <a:gd name="connsiteX25" fmla="*/ 7674 w 10000"/>
                <a:gd name="connsiteY25" fmla="*/ 5937 h 10000"/>
                <a:gd name="connsiteX26" fmla="*/ 8605 w 10000"/>
                <a:gd name="connsiteY26" fmla="*/ 6563 h 10000"/>
                <a:gd name="connsiteX27" fmla="*/ 9070 w 10000"/>
                <a:gd name="connsiteY27" fmla="*/ 7497 h 10000"/>
                <a:gd name="connsiteX28" fmla="*/ 9302 w 10000"/>
                <a:gd name="connsiteY28" fmla="*/ 8126 h 10000"/>
                <a:gd name="connsiteX29" fmla="*/ 10000 w 10000"/>
                <a:gd name="connsiteY29" fmla="*/ 7497 h 10000"/>
                <a:gd name="connsiteX30" fmla="*/ 10000 w 10000"/>
                <a:gd name="connsiteY30" fmla="*/ 6563 h 10000"/>
                <a:gd name="connsiteX31" fmla="*/ 9302 w 10000"/>
                <a:gd name="connsiteY31" fmla="*/ 5000 h 10000"/>
                <a:gd name="connsiteX32" fmla="*/ 9302 w 10000"/>
                <a:gd name="connsiteY32" fmla="*/ 3440 h 10000"/>
                <a:gd name="connsiteX33" fmla="*/ 9535 w 10000"/>
                <a:gd name="connsiteY33" fmla="*/ 3440 h 10000"/>
                <a:gd name="connsiteX34" fmla="*/ 9070 w 10000"/>
                <a:gd name="connsiteY34" fmla="*/ 1878 h 10000"/>
                <a:gd name="connsiteX35" fmla="*/ 8837 w 10000"/>
                <a:gd name="connsiteY35" fmla="*/ 1249 h 10000"/>
                <a:gd name="connsiteX36" fmla="*/ 7674 w 10000"/>
                <a:gd name="connsiteY36" fmla="*/ 936 h 10000"/>
                <a:gd name="connsiteX0" fmla="*/ 7674 w 10000"/>
                <a:gd name="connsiteY0" fmla="*/ 663 h 9727"/>
                <a:gd name="connsiteX1" fmla="*/ 5116 w 10000"/>
                <a:gd name="connsiteY1" fmla="*/ 40 h 9727"/>
                <a:gd name="connsiteX2" fmla="*/ 4884 w 10000"/>
                <a:gd name="connsiteY2" fmla="*/ 1914 h 9727"/>
                <a:gd name="connsiteX3" fmla="*/ 4651 w 10000"/>
                <a:gd name="connsiteY3" fmla="*/ 2849 h 9727"/>
                <a:gd name="connsiteX4" fmla="*/ 5349 w 10000"/>
                <a:gd name="connsiteY4" fmla="*/ 4104 h 9727"/>
                <a:gd name="connsiteX5" fmla="*/ 5349 w 10000"/>
                <a:gd name="connsiteY5" fmla="*/ 4727 h 9727"/>
                <a:gd name="connsiteX6" fmla="*/ 3953 w 10000"/>
                <a:gd name="connsiteY6" fmla="*/ 3790 h 9727"/>
                <a:gd name="connsiteX7" fmla="*/ 2558 w 10000"/>
                <a:gd name="connsiteY7" fmla="*/ 2849 h 9727"/>
                <a:gd name="connsiteX8" fmla="*/ 1395 w 10000"/>
                <a:gd name="connsiteY8" fmla="*/ 2849 h 9727"/>
                <a:gd name="connsiteX9" fmla="*/ 1395 w 10000"/>
                <a:gd name="connsiteY9" fmla="*/ 4104 h 9727"/>
                <a:gd name="connsiteX10" fmla="*/ 0 w 10000"/>
                <a:gd name="connsiteY10" fmla="*/ 4414 h 9727"/>
                <a:gd name="connsiteX11" fmla="*/ 0 w 10000"/>
                <a:gd name="connsiteY11" fmla="*/ 7853 h 9727"/>
                <a:gd name="connsiteX12" fmla="*/ 465 w 10000"/>
                <a:gd name="connsiteY12" fmla="*/ 9102 h 9727"/>
                <a:gd name="connsiteX13" fmla="*/ 1395 w 10000"/>
                <a:gd name="connsiteY13" fmla="*/ 9102 h 9727"/>
                <a:gd name="connsiteX14" fmla="*/ 1860 w 10000"/>
                <a:gd name="connsiteY14" fmla="*/ 9416 h 9727"/>
                <a:gd name="connsiteX15" fmla="*/ 1628 w 10000"/>
                <a:gd name="connsiteY15" fmla="*/ 9416 h 9727"/>
                <a:gd name="connsiteX16" fmla="*/ 2093 w 10000"/>
                <a:gd name="connsiteY16" fmla="*/ 9727 h 9727"/>
                <a:gd name="connsiteX17" fmla="*/ 2558 w 10000"/>
                <a:gd name="connsiteY17" fmla="*/ 9416 h 9727"/>
                <a:gd name="connsiteX18" fmla="*/ 3488 w 10000"/>
                <a:gd name="connsiteY18" fmla="*/ 9727 h 9727"/>
                <a:gd name="connsiteX19" fmla="*/ 4186 w 10000"/>
                <a:gd name="connsiteY19" fmla="*/ 8788 h 9727"/>
                <a:gd name="connsiteX20" fmla="*/ 5116 w 10000"/>
                <a:gd name="connsiteY20" fmla="*/ 7543 h 9727"/>
                <a:gd name="connsiteX21" fmla="*/ 5814 w 10000"/>
                <a:gd name="connsiteY21" fmla="*/ 7224 h 9727"/>
                <a:gd name="connsiteX22" fmla="*/ 5581 w 10000"/>
                <a:gd name="connsiteY22" fmla="*/ 7224 h 9727"/>
                <a:gd name="connsiteX23" fmla="*/ 5581 w 10000"/>
                <a:gd name="connsiteY23" fmla="*/ 6912 h 9727"/>
                <a:gd name="connsiteX24" fmla="*/ 7674 w 10000"/>
                <a:gd name="connsiteY24" fmla="*/ 5664 h 9727"/>
                <a:gd name="connsiteX25" fmla="*/ 8605 w 10000"/>
                <a:gd name="connsiteY25" fmla="*/ 6290 h 9727"/>
                <a:gd name="connsiteX26" fmla="*/ 9070 w 10000"/>
                <a:gd name="connsiteY26" fmla="*/ 7224 h 9727"/>
                <a:gd name="connsiteX27" fmla="*/ 9302 w 10000"/>
                <a:gd name="connsiteY27" fmla="*/ 7853 h 9727"/>
                <a:gd name="connsiteX28" fmla="*/ 10000 w 10000"/>
                <a:gd name="connsiteY28" fmla="*/ 7224 h 9727"/>
                <a:gd name="connsiteX29" fmla="*/ 10000 w 10000"/>
                <a:gd name="connsiteY29" fmla="*/ 6290 h 9727"/>
                <a:gd name="connsiteX30" fmla="*/ 9302 w 10000"/>
                <a:gd name="connsiteY30" fmla="*/ 4727 h 9727"/>
                <a:gd name="connsiteX31" fmla="*/ 9302 w 10000"/>
                <a:gd name="connsiteY31" fmla="*/ 3167 h 9727"/>
                <a:gd name="connsiteX32" fmla="*/ 9535 w 10000"/>
                <a:gd name="connsiteY32" fmla="*/ 3167 h 9727"/>
                <a:gd name="connsiteX33" fmla="*/ 9070 w 10000"/>
                <a:gd name="connsiteY33" fmla="*/ 1605 h 9727"/>
                <a:gd name="connsiteX34" fmla="*/ 8837 w 10000"/>
                <a:gd name="connsiteY34" fmla="*/ 976 h 9727"/>
                <a:gd name="connsiteX35" fmla="*/ 7674 w 10000"/>
                <a:gd name="connsiteY35" fmla="*/ 663 h 9727"/>
                <a:gd name="connsiteX0" fmla="*/ 7674 w 10000"/>
                <a:gd name="connsiteY0" fmla="*/ 0 h 9318"/>
                <a:gd name="connsiteX1" fmla="*/ 4884 w 10000"/>
                <a:gd name="connsiteY1" fmla="*/ 1286 h 9318"/>
                <a:gd name="connsiteX2" fmla="*/ 4651 w 10000"/>
                <a:gd name="connsiteY2" fmla="*/ 2247 h 9318"/>
                <a:gd name="connsiteX3" fmla="*/ 5349 w 10000"/>
                <a:gd name="connsiteY3" fmla="*/ 3537 h 9318"/>
                <a:gd name="connsiteX4" fmla="*/ 5349 w 10000"/>
                <a:gd name="connsiteY4" fmla="*/ 4178 h 9318"/>
                <a:gd name="connsiteX5" fmla="*/ 3953 w 10000"/>
                <a:gd name="connsiteY5" fmla="*/ 3214 h 9318"/>
                <a:gd name="connsiteX6" fmla="*/ 2558 w 10000"/>
                <a:gd name="connsiteY6" fmla="*/ 2247 h 9318"/>
                <a:gd name="connsiteX7" fmla="*/ 1395 w 10000"/>
                <a:gd name="connsiteY7" fmla="*/ 2247 h 9318"/>
                <a:gd name="connsiteX8" fmla="*/ 1395 w 10000"/>
                <a:gd name="connsiteY8" fmla="*/ 3537 h 9318"/>
                <a:gd name="connsiteX9" fmla="*/ 0 w 10000"/>
                <a:gd name="connsiteY9" fmla="*/ 3856 h 9318"/>
                <a:gd name="connsiteX10" fmla="*/ 0 w 10000"/>
                <a:gd name="connsiteY10" fmla="*/ 7391 h 9318"/>
                <a:gd name="connsiteX11" fmla="*/ 465 w 10000"/>
                <a:gd name="connsiteY11" fmla="*/ 8675 h 9318"/>
                <a:gd name="connsiteX12" fmla="*/ 1395 w 10000"/>
                <a:gd name="connsiteY12" fmla="*/ 8675 h 9318"/>
                <a:gd name="connsiteX13" fmla="*/ 1860 w 10000"/>
                <a:gd name="connsiteY13" fmla="*/ 8998 h 9318"/>
                <a:gd name="connsiteX14" fmla="*/ 1628 w 10000"/>
                <a:gd name="connsiteY14" fmla="*/ 8998 h 9318"/>
                <a:gd name="connsiteX15" fmla="*/ 2093 w 10000"/>
                <a:gd name="connsiteY15" fmla="*/ 9318 h 9318"/>
                <a:gd name="connsiteX16" fmla="*/ 2558 w 10000"/>
                <a:gd name="connsiteY16" fmla="*/ 8998 h 9318"/>
                <a:gd name="connsiteX17" fmla="*/ 3488 w 10000"/>
                <a:gd name="connsiteY17" fmla="*/ 9318 h 9318"/>
                <a:gd name="connsiteX18" fmla="*/ 4186 w 10000"/>
                <a:gd name="connsiteY18" fmla="*/ 8353 h 9318"/>
                <a:gd name="connsiteX19" fmla="*/ 5116 w 10000"/>
                <a:gd name="connsiteY19" fmla="*/ 7073 h 9318"/>
                <a:gd name="connsiteX20" fmla="*/ 5814 w 10000"/>
                <a:gd name="connsiteY20" fmla="*/ 6745 h 9318"/>
                <a:gd name="connsiteX21" fmla="*/ 5581 w 10000"/>
                <a:gd name="connsiteY21" fmla="*/ 6745 h 9318"/>
                <a:gd name="connsiteX22" fmla="*/ 5581 w 10000"/>
                <a:gd name="connsiteY22" fmla="*/ 6424 h 9318"/>
                <a:gd name="connsiteX23" fmla="*/ 7674 w 10000"/>
                <a:gd name="connsiteY23" fmla="*/ 5141 h 9318"/>
                <a:gd name="connsiteX24" fmla="*/ 8605 w 10000"/>
                <a:gd name="connsiteY24" fmla="*/ 5785 h 9318"/>
                <a:gd name="connsiteX25" fmla="*/ 9070 w 10000"/>
                <a:gd name="connsiteY25" fmla="*/ 6745 h 9318"/>
                <a:gd name="connsiteX26" fmla="*/ 9302 w 10000"/>
                <a:gd name="connsiteY26" fmla="*/ 7391 h 9318"/>
                <a:gd name="connsiteX27" fmla="*/ 10000 w 10000"/>
                <a:gd name="connsiteY27" fmla="*/ 6745 h 9318"/>
                <a:gd name="connsiteX28" fmla="*/ 10000 w 10000"/>
                <a:gd name="connsiteY28" fmla="*/ 5785 h 9318"/>
                <a:gd name="connsiteX29" fmla="*/ 9302 w 10000"/>
                <a:gd name="connsiteY29" fmla="*/ 4178 h 9318"/>
                <a:gd name="connsiteX30" fmla="*/ 9302 w 10000"/>
                <a:gd name="connsiteY30" fmla="*/ 2574 h 9318"/>
                <a:gd name="connsiteX31" fmla="*/ 9535 w 10000"/>
                <a:gd name="connsiteY31" fmla="*/ 2574 h 9318"/>
                <a:gd name="connsiteX32" fmla="*/ 9070 w 10000"/>
                <a:gd name="connsiteY32" fmla="*/ 968 h 9318"/>
                <a:gd name="connsiteX33" fmla="*/ 8837 w 10000"/>
                <a:gd name="connsiteY33" fmla="*/ 321 h 9318"/>
                <a:gd name="connsiteX34" fmla="*/ 7674 w 10000"/>
                <a:gd name="connsiteY34" fmla="*/ 0 h 9318"/>
                <a:gd name="connsiteX0" fmla="*/ 7674 w 10000"/>
                <a:gd name="connsiteY0" fmla="*/ 0 h 10000"/>
                <a:gd name="connsiteX1" fmla="*/ 4651 w 10000"/>
                <a:gd name="connsiteY1" fmla="*/ 2411 h 10000"/>
                <a:gd name="connsiteX2" fmla="*/ 5349 w 10000"/>
                <a:gd name="connsiteY2" fmla="*/ 3796 h 10000"/>
                <a:gd name="connsiteX3" fmla="*/ 5349 w 10000"/>
                <a:gd name="connsiteY3" fmla="*/ 4484 h 10000"/>
                <a:gd name="connsiteX4" fmla="*/ 3953 w 10000"/>
                <a:gd name="connsiteY4" fmla="*/ 3449 h 10000"/>
                <a:gd name="connsiteX5" fmla="*/ 2558 w 10000"/>
                <a:gd name="connsiteY5" fmla="*/ 2411 h 10000"/>
                <a:gd name="connsiteX6" fmla="*/ 1395 w 10000"/>
                <a:gd name="connsiteY6" fmla="*/ 2411 h 10000"/>
                <a:gd name="connsiteX7" fmla="*/ 1395 w 10000"/>
                <a:gd name="connsiteY7" fmla="*/ 3796 h 10000"/>
                <a:gd name="connsiteX8" fmla="*/ 0 w 10000"/>
                <a:gd name="connsiteY8" fmla="*/ 4138 h 10000"/>
                <a:gd name="connsiteX9" fmla="*/ 0 w 10000"/>
                <a:gd name="connsiteY9" fmla="*/ 7932 h 10000"/>
                <a:gd name="connsiteX10" fmla="*/ 465 w 10000"/>
                <a:gd name="connsiteY10" fmla="*/ 9310 h 10000"/>
                <a:gd name="connsiteX11" fmla="*/ 1395 w 10000"/>
                <a:gd name="connsiteY11" fmla="*/ 9310 h 10000"/>
                <a:gd name="connsiteX12" fmla="*/ 1860 w 10000"/>
                <a:gd name="connsiteY12" fmla="*/ 9657 h 10000"/>
                <a:gd name="connsiteX13" fmla="*/ 1628 w 10000"/>
                <a:gd name="connsiteY13" fmla="*/ 9657 h 10000"/>
                <a:gd name="connsiteX14" fmla="*/ 2093 w 10000"/>
                <a:gd name="connsiteY14" fmla="*/ 10000 h 10000"/>
                <a:gd name="connsiteX15" fmla="*/ 2558 w 10000"/>
                <a:gd name="connsiteY15" fmla="*/ 9657 h 10000"/>
                <a:gd name="connsiteX16" fmla="*/ 3488 w 10000"/>
                <a:gd name="connsiteY16" fmla="*/ 10000 h 10000"/>
                <a:gd name="connsiteX17" fmla="*/ 4186 w 10000"/>
                <a:gd name="connsiteY17" fmla="*/ 8964 h 10000"/>
                <a:gd name="connsiteX18" fmla="*/ 5116 w 10000"/>
                <a:gd name="connsiteY18" fmla="*/ 7591 h 10000"/>
                <a:gd name="connsiteX19" fmla="*/ 5814 w 10000"/>
                <a:gd name="connsiteY19" fmla="*/ 7239 h 10000"/>
                <a:gd name="connsiteX20" fmla="*/ 5581 w 10000"/>
                <a:gd name="connsiteY20" fmla="*/ 7239 h 10000"/>
                <a:gd name="connsiteX21" fmla="*/ 5581 w 10000"/>
                <a:gd name="connsiteY21" fmla="*/ 6894 h 10000"/>
                <a:gd name="connsiteX22" fmla="*/ 7674 w 10000"/>
                <a:gd name="connsiteY22" fmla="*/ 5517 h 10000"/>
                <a:gd name="connsiteX23" fmla="*/ 8605 w 10000"/>
                <a:gd name="connsiteY23" fmla="*/ 6208 h 10000"/>
                <a:gd name="connsiteX24" fmla="*/ 9070 w 10000"/>
                <a:gd name="connsiteY24" fmla="*/ 7239 h 10000"/>
                <a:gd name="connsiteX25" fmla="*/ 9302 w 10000"/>
                <a:gd name="connsiteY25" fmla="*/ 7932 h 10000"/>
                <a:gd name="connsiteX26" fmla="*/ 10000 w 10000"/>
                <a:gd name="connsiteY26" fmla="*/ 7239 h 10000"/>
                <a:gd name="connsiteX27" fmla="*/ 10000 w 10000"/>
                <a:gd name="connsiteY27" fmla="*/ 6208 h 10000"/>
                <a:gd name="connsiteX28" fmla="*/ 9302 w 10000"/>
                <a:gd name="connsiteY28" fmla="*/ 4484 h 10000"/>
                <a:gd name="connsiteX29" fmla="*/ 9302 w 10000"/>
                <a:gd name="connsiteY29" fmla="*/ 2762 h 10000"/>
                <a:gd name="connsiteX30" fmla="*/ 9535 w 10000"/>
                <a:gd name="connsiteY30" fmla="*/ 2762 h 10000"/>
                <a:gd name="connsiteX31" fmla="*/ 9070 w 10000"/>
                <a:gd name="connsiteY31" fmla="*/ 1039 h 10000"/>
                <a:gd name="connsiteX32" fmla="*/ 8837 w 10000"/>
                <a:gd name="connsiteY32" fmla="*/ 344 h 10000"/>
                <a:gd name="connsiteX33" fmla="*/ 7674 w 10000"/>
                <a:gd name="connsiteY33" fmla="*/ 0 h 10000"/>
                <a:gd name="connsiteX0" fmla="*/ 7674 w 10000"/>
                <a:gd name="connsiteY0" fmla="*/ 0 h 10000"/>
                <a:gd name="connsiteX1" fmla="*/ 5349 w 10000"/>
                <a:gd name="connsiteY1" fmla="*/ 3796 h 10000"/>
                <a:gd name="connsiteX2" fmla="*/ 5349 w 10000"/>
                <a:gd name="connsiteY2" fmla="*/ 4484 h 10000"/>
                <a:gd name="connsiteX3" fmla="*/ 3953 w 10000"/>
                <a:gd name="connsiteY3" fmla="*/ 3449 h 10000"/>
                <a:gd name="connsiteX4" fmla="*/ 2558 w 10000"/>
                <a:gd name="connsiteY4" fmla="*/ 2411 h 10000"/>
                <a:gd name="connsiteX5" fmla="*/ 1395 w 10000"/>
                <a:gd name="connsiteY5" fmla="*/ 2411 h 10000"/>
                <a:gd name="connsiteX6" fmla="*/ 1395 w 10000"/>
                <a:gd name="connsiteY6" fmla="*/ 3796 h 10000"/>
                <a:gd name="connsiteX7" fmla="*/ 0 w 10000"/>
                <a:gd name="connsiteY7" fmla="*/ 4138 h 10000"/>
                <a:gd name="connsiteX8" fmla="*/ 0 w 10000"/>
                <a:gd name="connsiteY8" fmla="*/ 7932 h 10000"/>
                <a:gd name="connsiteX9" fmla="*/ 465 w 10000"/>
                <a:gd name="connsiteY9" fmla="*/ 9310 h 10000"/>
                <a:gd name="connsiteX10" fmla="*/ 1395 w 10000"/>
                <a:gd name="connsiteY10" fmla="*/ 9310 h 10000"/>
                <a:gd name="connsiteX11" fmla="*/ 1860 w 10000"/>
                <a:gd name="connsiteY11" fmla="*/ 9657 h 10000"/>
                <a:gd name="connsiteX12" fmla="*/ 1628 w 10000"/>
                <a:gd name="connsiteY12" fmla="*/ 9657 h 10000"/>
                <a:gd name="connsiteX13" fmla="*/ 2093 w 10000"/>
                <a:gd name="connsiteY13" fmla="*/ 10000 h 10000"/>
                <a:gd name="connsiteX14" fmla="*/ 2558 w 10000"/>
                <a:gd name="connsiteY14" fmla="*/ 9657 h 10000"/>
                <a:gd name="connsiteX15" fmla="*/ 3488 w 10000"/>
                <a:gd name="connsiteY15" fmla="*/ 10000 h 10000"/>
                <a:gd name="connsiteX16" fmla="*/ 4186 w 10000"/>
                <a:gd name="connsiteY16" fmla="*/ 8964 h 10000"/>
                <a:gd name="connsiteX17" fmla="*/ 5116 w 10000"/>
                <a:gd name="connsiteY17" fmla="*/ 7591 h 10000"/>
                <a:gd name="connsiteX18" fmla="*/ 5814 w 10000"/>
                <a:gd name="connsiteY18" fmla="*/ 7239 h 10000"/>
                <a:gd name="connsiteX19" fmla="*/ 5581 w 10000"/>
                <a:gd name="connsiteY19" fmla="*/ 7239 h 10000"/>
                <a:gd name="connsiteX20" fmla="*/ 5581 w 10000"/>
                <a:gd name="connsiteY20" fmla="*/ 6894 h 10000"/>
                <a:gd name="connsiteX21" fmla="*/ 7674 w 10000"/>
                <a:gd name="connsiteY21" fmla="*/ 5517 h 10000"/>
                <a:gd name="connsiteX22" fmla="*/ 8605 w 10000"/>
                <a:gd name="connsiteY22" fmla="*/ 6208 h 10000"/>
                <a:gd name="connsiteX23" fmla="*/ 9070 w 10000"/>
                <a:gd name="connsiteY23" fmla="*/ 7239 h 10000"/>
                <a:gd name="connsiteX24" fmla="*/ 9302 w 10000"/>
                <a:gd name="connsiteY24" fmla="*/ 7932 h 10000"/>
                <a:gd name="connsiteX25" fmla="*/ 10000 w 10000"/>
                <a:gd name="connsiteY25" fmla="*/ 7239 h 10000"/>
                <a:gd name="connsiteX26" fmla="*/ 10000 w 10000"/>
                <a:gd name="connsiteY26" fmla="*/ 6208 h 10000"/>
                <a:gd name="connsiteX27" fmla="*/ 9302 w 10000"/>
                <a:gd name="connsiteY27" fmla="*/ 4484 h 10000"/>
                <a:gd name="connsiteX28" fmla="*/ 9302 w 10000"/>
                <a:gd name="connsiteY28" fmla="*/ 2762 h 10000"/>
                <a:gd name="connsiteX29" fmla="*/ 9535 w 10000"/>
                <a:gd name="connsiteY29" fmla="*/ 2762 h 10000"/>
                <a:gd name="connsiteX30" fmla="*/ 9070 w 10000"/>
                <a:gd name="connsiteY30" fmla="*/ 1039 h 10000"/>
                <a:gd name="connsiteX31" fmla="*/ 8837 w 10000"/>
                <a:gd name="connsiteY31" fmla="*/ 344 h 10000"/>
                <a:gd name="connsiteX32" fmla="*/ 7674 w 10000"/>
                <a:gd name="connsiteY32" fmla="*/ 0 h 10000"/>
                <a:gd name="connsiteX0" fmla="*/ 7674 w 10000"/>
                <a:gd name="connsiteY0" fmla="*/ 0 h 10000"/>
                <a:gd name="connsiteX1" fmla="*/ 5349 w 10000"/>
                <a:gd name="connsiteY1" fmla="*/ 4484 h 10000"/>
                <a:gd name="connsiteX2" fmla="*/ 3953 w 10000"/>
                <a:gd name="connsiteY2" fmla="*/ 3449 h 10000"/>
                <a:gd name="connsiteX3" fmla="*/ 2558 w 10000"/>
                <a:gd name="connsiteY3" fmla="*/ 2411 h 10000"/>
                <a:gd name="connsiteX4" fmla="*/ 1395 w 10000"/>
                <a:gd name="connsiteY4" fmla="*/ 2411 h 10000"/>
                <a:gd name="connsiteX5" fmla="*/ 1395 w 10000"/>
                <a:gd name="connsiteY5" fmla="*/ 3796 h 10000"/>
                <a:gd name="connsiteX6" fmla="*/ 0 w 10000"/>
                <a:gd name="connsiteY6" fmla="*/ 4138 h 10000"/>
                <a:gd name="connsiteX7" fmla="*/ 0 w 10000"/>
                <a:gd name="connsiteY7" fmla="*/ 7932 h 10000"/>
                <a:gd name="connsiteX8" fmla="*/ 465 w 10000"/>
                <a:gd name="connsiteY8" fmla="*/ 9310 h 10000"/>
                <a:gd name="connsiteX9" fmla="*/ 1395 w 10000"/>
                <a:gd name="connsiteY9" fmla="*/ 9310 h 10000"/>
                <a:gd name="connsiteX10" fmla="*/ 1860 w 10000"/>
                <a:gd name="connsiteY10" fmla="*/ 9657 h 10000"/>
                <a:gd name="connsiteX11" fmla="*/ 1628 w 10000"/>
                <a:gd name="connsiteY11" fmla="*/ 9657 h 10000"/>
                <a:gd name="connsiteX12" fmla="*/ 2093 w 10000"/>
                <a:gd name="connsiteY12" fmla="*/ 10000 h 10000"/>
                <a:gd name="connsiteX13" fmla="*/ 2558 w 10000"/>
                <a:gd name="connsiteY13" fmla="*/ 9657 h 10000"/>
                <a:gd name="connsiteX14" fmla="*/ 3488 w 10000"/>
                <a:gd name="connsiteY14" fmla="*/ 10000 h 10000"/>
                <a:gd name="connsiteX15" fmla="*/ 4186 w 10000"/>
                <a:gd name="connsiteY15" fmla="*/ 8964 h 10000"/>
                <a:gd name="connsiteX16" fmla="*/ 5116 w 10000"/>
                <a:gd name="connsiteY16" fmla="*/ 7591 h 10000"/>
                <a:gd name="connsiteX17" fmla="*/ 5814 w 10000"/>
                <a:gd name="connsiteY17" fmla="*/ 7239 h 10000"/>
                <a:gd name="connsiteX18" fmla="*/ 5581 w 10000"/>
                <a:gd name="connsiteY18" fmla="*/ 7239 h 10000"/>
                <a:gd name="connsiteX19" fmla="*/ 5581 w 10000"/>
                <a:gd name="connsiteY19" fmla="*/ 6894 h 10000"/>
                <a:gd name="connsiteX20" fmla="*/ 7674 w 10000"/>
                <a:gd name="connsiteY20" fmla="*/ 5517 h 10000"/>
                <a:gd name="connsiteX21" fmla="*/ 8605 w 10000"/>
                <a:gd name="connsiteY21" fmla="*/ 6208 h 10000"/>
                <a:gd name="connsiteX22" fmla="*/ 9070 w 10000"/>
                <a:gd name="connsiteY22" fmla="*/ 7239 h 10000"/>
                <a:gd name="connsiteX23" fmla="*/ 9302 w 10000"/>
                <a:gd name="connsiteY23" fmla="*/ 7932 h 10000"/>
                <a:gd name="connsiteX24" fmla="*/ 10000 w 10000"/>
                <a:gd name="connsiteY24" fmla="*/ 7239 h 10000"/>
                <a:gd name="connsiteX25" fmla="*/ 10000 w 10000"/>
                <a:gd name="connsiteY25" fmla="*/ 6208 h 10000"/>
                <a:gd name="connsiteX26" fmla="*/ 9302 w 10000"/>
                <a:gd name="connsiteY26" fmla="*/ 4484 h 10000"/>
                <a:gd name="connsiteX27" fmla="*/ 9302 w 10000"/>
                <a:gd name="connsiteY27" fmla="*/ 2762 h 10000"/>
                <a:gd name="connsiteX28" fmla="*/ 9535 w 10000"/>
                <a:gd name="connsiteY28" fmla="*/ 2762 h 10000"/>
                <a:gd name="connsiteX29" fmla="*/ 9070 w 10000"/>
                <a:gd name="connsiteY29" fmla="*/ 1039 h 10000"/>
                <a:gd name="connsiteX30" fmla="*/ 8837 w 10000"/>
                <a:gd name="connsiteY30" fmla="*/ 344 h 10000"/>
                <a:gd name="connsiteX31" fmla="*/ 7674 w 10000"/>
                <a:gd name="connsiteY31" fmla="*/ 0 h 10000"/>
                <a:gd name="connsiteX0" fmla="*/ 7674 w 10000"/>
                <a:gd name="connsiteY0" fmla="*/ 0 h 10000"/>
                <a:gd name="connsiteX1" fmla="*/ 3953 w 10000"/>
                <a:gd name="connsiteY1" fmla="*/ 3449 h 10000"/>
                <a:gd name="connsiteX2" fmla="*/ 2558 w 10000"/>
                <a:gd name="connsiteY2" fmla="*/ 2411 h 10000"/>
                <a:gd name="connsiteX3" fmla="*/ 1395 w 10000"/>
                <a:gd name="connsiteY3" fmla="*/ 2411 h 10000"/>
                <a:gd name="connsiteX4" fmla="*/ 1395 w 10000"/>
                <a:gd name="connsiteY4" fmla="*/ 3796 h 10000"/>
                <a:gd name="connsiteX5" fmla="*/ 0 w 10000"/>
                <a:gd name="connsiteY5" fmla="*/ 4138 h 10000"/>
                <a:gd name="connsiteX6" fmla="*/ 0 w 10000"/>
                <a:gd name="connsiteY6" fmla="*/ 7932 h 10000"/>
                <a:gd name="connsiteX7" fmla="*/ 465 w 10000"/>
                <a:gd name="connsiteY7" fmla="*/ 9310 h 10000"/>
                <a:gd name="connsiteX8" fmla="*/ 1395 w 10000"/>
                <a:gd name="connsiteY8" fmla="*/ 9310 h 10000"/>
                <a:gd name="connsiteX9" fmla="*/ 1860 w 10000"/>
                <a:gd name="connsiteY9" fmla="*/ 9657 h 10000"/>
                <a:gd name="connsiteX10" fmla="*/ 1628 w 10000"/>
                <a:gd name="connsiteY10" fmla="*/ 9657 h 10000"/>
                <a:gd name="connsiteX11" fmla="*/ 2093 w 10000"/>
                <a:gd name="connsiteY11" fmla="*/ 10000 h 10000"/>
                <a:gd name="connsiteX12" fmla="*/ 2558 w 10000"/>
                <a:gd name="connsiteY12" fmla="*/ 9657 h 10000"/>
                <a:gd name="connsiteX13" fmla="*/ 3488 w 10000"/>
                <a:gd name="connsiteY13" fmla="*/ 10000 h 10000"/>
                <a:gd name="connsiteX14" fmla="*/ 4186 w 10000"/>
                <a:gd name="connsiteY14" fmla="*/ 8964 h 10000"/>
                <a:gd name="connsiteX15" fmla="*/ 5116 w 10000"/>
                <a:gd name="connsiteY15" fmla="*/ 7591 h 10000"/>
                <a:gd name="connsiteX16" fmla="*/ 5814 w 10000"/>
                <a:gd name="connsiteY16" fmla="*/ 7239 h 10000"/>
                <a:gd name="connsiteX17" fmla="*/ 5581 w 10000"/>
                <a:gd name="connsiteY17" fmla="*/ 7239 h 10000"/>
                <a:gd name="connsiteX18" fmla="*/ 5581 w 10000"/>
                <a:gd name="connsiteY18" fmla="*/ 6894 h 10000"/>
                <a:gd name="connsiteX19" fmla="*/ 7674 w 10000"/>
                <a:gd name="connsiteY19" fmla="*/ 5517 h 10000"/>
                <a:gd name="connsiteX20" fmla="*/ 8605 w 10000"/>
                <a:gd name="connsiteY20" fmla="*/ 6208 h 10000"/>
                <a:gd name="connsiteX21" fmla="*/ 9070 w 10000"/>
                <a:gd name="connsiteY21" fmla="*/ 7239 h 10000"/>
                <a:gd name="connsiteX22" fmla="*/ 9302 w 10000"/>
                <a:gd name="connsiteY22" fmla="*/ 7932 h 10000"/>
                <a:gd name="connsiteX23" fmla="*/ 10000 w 10000"/>
                <a:gd name="connsiteY23" fmla="*/ 7239 h 10000"/>
                <a:gd name="connsiteX24" fmla="*/ 10000 w 10000"/>
                <a:gd name="connsiteY24" fmla="*/ 6208 h 10000"/>
                <a:gd name="connsiteX25" fmla="*/ 9302 w 10000"/>
                <a:gd name="connsiteY25" fmla="*/ 4484 h 10000"/>
                <a:gd name="connsiteX26" fmla="*/ 9302 w 10000"/>
                <a:gd name="connsiteY26" fmla="*/ 2762 h 10000"/>
                <a:gd name="connsiteX27" fmla="*/ 9535 w 10000"/>
                <a:gd name="connsiteY27" fmla="*/ 2762 h 10000"/>
                <a:gd name="connsiteX28" fmla="*/ 9070 w 10000"/>
                <a:gd name="connsiteY28" fmla="*/ 1039 h 10000"/>
                <a:gd name="connsiteX29" fmla="*/ 8837 w 10000"/>
                <a:gd name="connsiteY29" fmla="*/ 344 h 10000"/>
                <a:gd name="connsiteX30" fmla="*/ 7674 w 10000"/>
                <a:gd name="connsiteY30" fmla="*/ 0 h 10000"/>
                <a:gd name="connsiteX0" fmla="*/ 7674 w 10000"/>
                <a:gd name="connsiteY0" fmla="*/ 0 h 10000"/>
                <a:gd name="connsiteX1" fmla="*/ 2558 w 10000"/>
                <a:gd name="connsiteY1" fmla="*/ 2411 h 10000"/>
                <a:gd name="connsiteX2" fmla="*/ 1395 w 10000"/>
                <a:gd name="connsiteY2" fmla="*/ 2411 h 10000"/>
                <a:gd name="connsiteX3" fmla="*/ 1395 w 10000"/>
                <a:gd name="connsiteY3" fmla="*/ 3796 h 10000"/>
                <a:gd name="connsiteX4" fmla="*/ 0 w 10000"/>
                <a:gd name="connsiteY4" fmla="*/ 4138 h 10000"/>
                <a:gd name="connsiteX5" fmla="*/ 0 w 10000"/>
                <a:gd name="connsiteY5" fmla="*/ 7932 h 10000"/>
                <a:gd name="connsiteX6" fmla="*/ 465 w 10000"/>
                <a:gd name="connsiteY6" fmla="*/ 9310 h 10000"/>
                <a:gd name="connsiteX7" fmla="*/ 1395 w 10000"/>
                <a:gd name="connsiteY7" fmla="*/ 9310 h 10000"/>
                <a:gd name="connsiteX8" fmla="*/ 1860 w 10000"/>
                <a:gd name="connsiteY8" fmla="*/ 9657 h 10000"/>
                <a:gd name="connsiteX9" fmla="*/ 1628 w 10000"/>
                <a:gd name="connsiteY9" fmla="*/ 9657 h 10000"/>
                <a:gd name="connsiteX10" fmla="*/ 2093 w 10000"/>
                <a:gd name="connsiteY10" fmla="*/ 10000 h 10000"/>
                <a:gd name="connsiteX11" fmla="*/ 2558 w 10000"/>
                <a:gd name="connsiteY11" fmla="*/ 9657 h 10000"/>
                <a:gd name="connsiteX12" fmla="*/ 3488 w 10000"/>
                <a:gd name="connsiteY12" fmla="*/ 10000 h 10000"/>
                <a:gd name="connsiteX13" fmla="*/ 4186 w 10000"/>
                <a:gd name="connsiteY13" fmla="*/ 8964 h 10000"/>
                <a:gd name="connsiteX14" fmla="*/ 5116 w 10000"/>
                <a:gd name="connsiteY14" fmla="*/ 7591 h 10000"/>
                <a:gd name="connsiteX15" fmla="*/ 5814 w 10000"/>
                <a:gd name="connsiteY15" fmla="*/ 7239 h 10000"/>
                <a:gd name="connsiteX16" fmla="*/ 5581 w 10000"/>
                <a:gd name="connsiteY16" fmla="*/ 7239 h 10000"/>
                <a:gd name="connsiteX17" fmla="*/ 5581 w 10000"/>
                <a:gd name="connsiteY17" fmla="*/ 6894 h 10000"/>
                <a:gd name="connsiteX18" fmla="*/ 7674 w 10000"/>
                <a:gd name="connsiteY18" fmla="*/ 5517 h 10000"/>
                <a:gd name="connsiteX19" fmla="*/ 8605 w 10000"/>
                <a:gd name="connsiteY19" fmla="*/ 6208 h 10000"/>
                <a:gd name="connsiteX20" fmla="*/ 9070 w 10000"/>
                <a:gd name="connsiteY20" fmla="*/ 7239 h 10000"/>
                <a:gd name="connsiteX21" fmla="*/ 9302 w 10000"/>
                <a:gd name="connsiteY21" fmla="*/ 7932 h 10000"/>
                <a:gd name="connsiteX22" fmla="*/ 10000 w 10000"/>
                <a:gd name="connsiteY22" fmla="*/ 7239 h 10000"/>
                <a:gd name="connsiteX23" fmla="*/ 10000 w 10000"/>
                <a:gd name="connsiteY23" fmla="*/ 6208 h 10000"/>
                <a:gd name="connsiteX24" fmla="*/ 9302 w 10000"/>
                <a:gd name="connsiteY24" fmla="*/ 4484 h 10000"/>
                <a:gd name="connsiteX25" fmla="*/ 9302 w 10000"/>
                <a:gd name="connsiteY25" fmla="*/ 2762 h 10000"/>
                <a:gd name="connsiteX26" fmla="*/ 9535 w 10000"/>
                <a:gd name="connsiteY26" fmla="*/ 2762 h 10000"/>
                <a:gd name="connsiteX27" fmla="*/ 9070 w 10000"/>
                <a:gd name="connsiteY27" fmla="*/ 1039 h 10000"/>
                <a:gd name="connsiteX28" fmla="*/ 8837 w 10000"/>
                <a:gd name="connsiteY28" fmla="*/ 344 h 10000"/>
                <a:gd name="connsiteX29" fmla="*/ 7674 w 10000"/>
                <a:gd name="connsiteY29" fmla="*/ 0 h 10000"/>
                <a:gd name="connsiteX0" fmla="*/ 7674 w 10000"/>
                <a:gd name="connsiteY0" fmla="*/ 53 h 10053"/>
                <a:gd name="connsiteX1" fmla="*/ 7031 w 10000"/>
                <a:gd name="connsiteY1" fmla="*/ 1620 h 10053"/>
                <a:gd name="connsiteX2" fmla="*/ 1395 w 10000"/>
                <a:gd name="connsiteY2" fmla="*/ 2464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7031 w 10000"/>
                <a:gd name="connsiteY1" fmla="*/ 1620 h 10053"/>
                <a:gd name="connsiteX2" fmla="*/ 1395 w 10000"/>
                <a:gd name="connsiteY2" fmla="*/ 2464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7031 w 10000"/>
                <a:gd name="connsiteY1" fmla="*/ 1620 h 10053"/>
                <a:gd name="connsiteX2" fmla="*/ 1395 w 10000"/>
                <a:gd name="connsiteY2" fmla="*/ 2464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7031 w 10000"/>
                <a:gd name="connsiteY1" fmla="*/ 1620 h 10053"/>
                <a:gd name="connsiteX2" fmla="*/ 1395 w 10000"/>
                <a:gd name="connsiteY2" fmla="*/ 2464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7031 w 10000"/>
                <a:gd name="connsiteY1" fmla="*/ 1620 h 10053"/>
                <a:gd name="connsiteX2" fmla="*/ 7288 w 10000"/>
                <a:gd name="connsiteY2" fmla="*/ 3308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7812 w 10000"/>
                <a:gd name="connsiteY1" fmla="*/ 1620 h 10053"/>
                <a:gd name="connsiteX2" fmla="*/ 7288 w 10000"/>
                <a:gd name="connsiteY2" fmla="*/ 3308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8167 w 10000"/>
                <a:gd name="connsiteY1" fmla="*/ 1620 h 10053"/>
                <a:gd name="connsiteX2" fmla="*/ 7288 w 10000"/>
                <a:gd name="connsiteY2" fmla="*/ 3308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8167 w 10000"/>
                <a:gd name="connsiteY1" fmla="*/ 1620 h 10053"/>
                <a:gd name="connsiteX2" fmla="*/ 7856 w 10000"/>
                <a:gd name="connsiteY2" fmla="*/ 3836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8167 w 10000"/>
                <a:gd name="connsiteY1" fmla="*/ 1620 h 10053"/>
                <a:gd name="connsiteX2" fmla="*/ 7856 w 10000"/>
                <a:gd name="connsiteY2" fmla="*/ 3836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8167 w 10000"/>
                <a:gd name="connsiteY1" fmla="*/ 1620 h 10053"/>
                <a:gd name="connsiteX2" fmla="*/ 7856 w 10000"/>
                <a:gd name="connsiteY2" fmla="*/ 3836 h 10053"/>
                <a:gd name="connsiteX3" fmla="*/ 1395 w 10000"/>
                <a:gd name="connsiteY3" fmla="*/ 3849 h 10053"/>
                <a:gd name="connsiteX4" fmla="*/ 0 w 10000"/>
                <a:gd name="connsiteY4" fmla="*/ 4191 h 10053"/>
                <a:gd name="connsiteX5" fmla="*/ 0 w 10000"/>
                <a:gd name="connsiteY5" fmla="*/ 7985 h 10053"/>
                <a:gd name="connsiteX6" fmla="*/ 465 w 10000"/>
                <a:gd name="connsiteY6" fmla="*/ 9363 h 10053"/>
                <a:gd name="connsiteX7" fmla="*/ 1395 w 10000"/>
                <a:gd name="connsiteY7" fmla="*/ 9363 h 10053"/>
                <a:gd name="connsiteX8" fmla="*/ 1860 w 10000"/>
                <a:gd name="connsiteY8" fmla="*/ 9710 h 10053"/>
                <a:gd name="connsiteX9" fmla="*/ 1628 w 10000"/>
                <a:gd name="connsiteY9" fmla="*/ 9710 h 10053"/>
                <a:gd name="connsiteX10" fmla="*/ 2093 w 10000"/>
                <a:gd name="connsiteY10" fmla="*/ 10053 h 10053"/>
                <a:gd name="connsiteX11" fmla="*/ 2558 w 10000"/>
                <a:gd name="connsiteY11" fmla="*/ 9710 h 10053"/>
                <a:gd name="connsiteX12" fmla="*/ 3488 w 10000"/>
                <a:gd name="connsiteY12" fmla="*/ 10053 h 10053"/>
                <a:gd name="connsiteX13" fmla="*/ 4186 w 10000"/>
                <a:gd name="connsiteY13" fmla="*/ 9017 h 10053"/>
                <a:gd name="connsiteX14" fmla="*/ 5116 w 10000"/>
                <a:gd name="connsiteY14" fmla="*/ 7644 h 10053"/>
                <a:gd name="connsiteX15" fmla="*/ 5814 w 10000"/>
                <a:gd name="connsiteY15" fmla="*/ 7292 h 10053"/>
                <a:gd name="connsiteX16" fmla="*/ 5581 w 10000"/>
                <a:gd name="connsiteY16" fmla="*/ 7292 h 10053"/>
                <a:gd name="connsiteX17" fmla="*/ 5581 w 10000"/>
                <a:gd name="connsiteY17" fmla="*/ 6947 h 10053"/>
                <a:gd name="connsiteX18" fmla="*/ 7674 w 10000"/>
                <a:gd name="connsiteY18" fmla="*/ 5570 h 10053"/>
                <a:gd name="connsiteX19" fmla="*/ 8605 w 10000"/>
                <a:gd name="connsiteY19" fmla="*/ 6261 h 10053"/>
                <a:gd name="connsiteX20" fmla="*/ 9070 w 10000"/>
                <a:gd name="connsiteY20" fmla="*/ 7292 h 10053"/>
                <a:gd name="connsiteX21" fmla="*/ 9302 w 10000"/>
                <a:gd name="connsiteY21" fmla="*/ 7985 h 10053"/>
                <a:gd name="connsiteX22" fmla="*/ 10000 w 10000"/>
                <a:gd name="connsiteY22" fmla="*/ 7292 h 10053"/>
                <a:gd name="connsiteX23" fmla="*/ 10000 w 10000"/>
                <a:gd name="connsiteY23" fmla="*/ 6261 h 10053"/>
                <a:gd name="connsiteX24" fmla="*/ 9302 w 10000"/>
                <a:gd name="connsiteY24" fmla="*/ 4537 h 10053"/>
                <a:gd name="connsiteX25" fmla="*/ 9302 w 10000"/>
                <a:gd name="connsiteY25" fmla="*/ 2815 h 10053"/>
                <a:gd name="connsiteX26" fmla="*/ 9535 w 10000"/>
                <a:gd name="connsiteY26" fmla="*/ 2815 h 10053"/>
                <a:gd name="connsiteX27" fmla="*/ 9070 w 10000"/>
                <a:gd name="connsiteY27" fmla="*/ 1092 h 10053"/>
                <a:gd name="connsiteX28" fmla="*/ 8837 w 10000"/>
                <a:gd name="connsiteY28" fmla="*/ 397 h 10053"/>
                <a:gd name="connsiteX29" fmla="*/ 7674 w 10000"/>
                <a:gd name="connsiteY29" fmla="*/ 53 h 10053"/>
                <a:gd name="connsiteX0" fmla="*/ 7674 w 10000"/>
                <a:gd name="connsiteY0" fmla="*/ 53 h 10053"/>
                <a:gd name="connsiteX1" fmla="*/ 8167 w 10000"/>
                <a:gd name="connsiteY1" fmla="*/ 1620 h 10053"/>
                <a:gd name="connsiteX2" fmla="*/ 7856 w 10000"/>
                <a:gd name="connsiteY2" fmla="*/ 3836 h 10053"/>
                <a:gd name="connsiteX3" fmla="*/ 0 w 10000"/>
                <a:gd name="connsiteY3" fmla="*/ 4191 h 10053"/>
                <a:gd name="connsiteX4" fmla="*/ 0 w 10000"/>
                <a:gd name="connsiteY4" fmla="*/ 7985 h 10053"/>
                <a:gd name="connsiteX5" fmla="*/ 465 w 10000"/>
                <a:gd name="connsiteY5" fmla="*/ 9363 h 10053"/>
                <a:gd name="connsiteX6" fmla="*/ 1395 w 10000"/>
                <a:gd name="connsiteY6" fmla="*/ 9363 h 10053"/>
                <a:gd name="connsiteX7" fmla="*/ 1860 w 10000"/>
                <a:gd name="connsiteY7" fmla="*/ 9710 h 10053"/>
                <a:gd name="connsiteX8" fmla="*/ 1628 w 10000"/>
                <a:gd name="connsiteY8" fmla="*/ 9710 h 10053"/>
                <a:gd name="connsiteX9" fmla="*/ 2093 w 10000"/>
                <a:gd name="connsiteY9" fmla="*/ 10053 h 10053"/>
                <a:gd name="connsiteX10" fmla="*/ 2558 w 10000"/>
                <a:gd name="connsiteY10" fmla="*/ 9710 h 10053"/>
                <a:gd name="connsiteX11" fmla="*/ 3488 w 10000"/>
                <a:gd name="connsiteY11" fmla="*/ 10053 h 10053"/>
                <a:gd name="connsiteX12" fmla="*/ 4186 w 10000"/>
                <a:gd name="connsiteY12" fmla="*/ 9017 h 10053"/>
                <a:gd name="connsiteX13" fmla="*/ 5116 w 10000"/>
                <a:gd name="connsiteY13" fmla="*/ 7644 h 10053"/>
                <a:gd name="connsiteX14" fmla="*/ 5814 w 10000"/>
                <a:gd name="connsiteY14" fmla="*/ 7292 h 10053"/>
                <a:gd name="connsiteX15" fmla="*/ 5581 w 10000"/>
                <a:gd name="connsiteY15" fmla="*/ 7292 h 10053"/>
                <a:gd name="connsiteX16" fmla="*/ 5581 w 10000"/>
                <a:gd name="connsiteY16" fmla="*/ 6947 h 10053"/>
                <a:gd name="connsiteX17" fmla="*/ 7674 w 10000"/>
                <a:gd name="connsiteY17" fmla="*/ 5570 h 10053"/>
                <a:gd name="connsiteX18" fmla="*/ 8605 w 10000"/>
                <a:gd name="connsiteY18" fmla="*/ 6261 h 10053"/>
                <a:gd name="connsiteX19" fmla="*/ 9070 w 10000"/>
                <a:gd name="connsiteY19" fmla="*/ 7292 h 10053"/>
                <a:gd name="connsiteX20" fmla="*/ 9302 w 10000"/>
                <a:gd name="connsiteY20" fmla="*/ 7985 h 10053"/>
                <a:gd name="connsiteX21" fmla="*/ 10000 w 10000"/>
                <a:gd name="connsiteY21" fmla="*/ 7292 h 10053"/>
                <a:gd name="connsiteX22" fmla="*/ 10000 w 10000"/>
                <a:gd name="connsiteY22" fmla="*/ 6261 h 10053"/>
                <a:gd name="connsiteX23" fmla="*/ 9302 w 10000"/>
                <a:gd name="connsiteY23" fmla="*/ 4537 h 10053"/>
                <a:gd name="connsiteX24" fmla="*/ 9302 w 10000"/>
                <a:gd name="connsiteY24" fmla="*/ 2815 h 10053"/>
                <a:gd name="connsiteX25" fmla="*/ 9535 w 10000"/>
                <a:gd name="connsiteY25" fmla="*/ 2815 h 10053"/>
                <a:gd name="connsiteX26" fmla="*/ 9070 w 10000"/>
                <a:gd name="connsiteY26" fmla="*/ 1092 h 10053"/>
                <a:gd name="connsiteX27" fmla="*/ 8837 w 10000"/>
                <a:gd name="connsiteY27" fmla="*/ 397 h 10053"/>
                <a:gd name="connsiteX28" fmla="*/ 7674 w 10000"/>
                <a:gd name="connsiteY28" fmla="*/ 53 h 10053"/>
                <a:gd name="connsiteX0" fmla="*/ 7674 w 10000"/>
                <a:gd name="connsiteY0" fmla="*/ 53 h 10053"/>
                <a:gd name="connsiteX1" fmla="*/ 8167 w 10000"/>
                <a:gd name="connsiteY1" fmla="*/ 1620 h 10053"/>
                <a:gd name="connsiteX2" fmla="*/ 7856 w 10000"/>
                <a:gd name="connsiteY2" fmla="*/ 3836 h 10053"/>
                <a:gd name="connsiteX3" fmla="*/ 0 w 10000"/>
                <a:gd name="connsiteY3" fmla="*/ 7985 h 10053"/>
                <a:gd name="connsiteX4" fmla="*/ 465 w 10000"/>
                <a:gd name="connsiteY4" fmla="*/ 9363 h 10053"/>
                <a:gd name="connsiteX5" fmla="*/ 1395 w 10000"/>
                <a:gd name="connsiteY5" fmla="*/ 9363 h 10053"/>
                <a:gd name="connsiteX6" fmla="*/ 1860 w 10000"/>
                <a:gd name="connsiteY6" fmla="*/ 9710 h 10053"/>
                <a:gd name="connsiteX7" fmla="*/ 1628 w 10000"/>
                <a:gd name="connsiteY7" fmla="*/ 9710 h 10053"/>
                <a:gd name="connsiteX8" fmla="*/ 2093 w 10000"/>
                <a:gd name="connsiteY8" fmla="*/ 10053 h 10053"/>
                <a:gd name="connsiteX9" fmla="*/ 2558 w 10000"/>
                <a:gd name="connsiteY9" fmla="*/ 9710 h 10053"/>
                <a:gd name="connsiteX10" fmla="*/ 3488 w 10000"/>
                <a:gd name="connsiteY10" fmla="*/ 10053 h 10053"/>
                <a:gd name="connsiteX11" fmla="*/ 4186 w 10000"/>
                <a:gd name="connsiteY11" fmla="*/ 9017 h 10053"/>
                <a:gd name="connsiteX12" fmla="*/ 5116 w 10000"/>
                <a:gd name="connsiteY12" fmla="*/ 7644 h 10053"/>
                <a:gd name="connsiteX13" fmla="*/ 5814 w 10000"/>
                <a:gd name="connsiteY13" fmla="*/ 7292 h 10053"/>
                <a:gd name="connsiteX14" fmla="*/ 5581 w 10000"/>
                <a:gd name="connsiteY14" fmla="*/ 7292 h 10053"/>
                <a:gd name="connsiteX15" fmla="*/ 5581 w 10000"/>
                <a:gd name="connsiteY15" fmla="*/ 6947 h 10053"/>
                <a:gd name="connsiteX16" fmla="*/ 7674 w 10000"/>
                <a:gd name="connsiteY16" fmla="*/ 5570 h 10053"/>
                <a:gd name="connsiteX17" fmla="*/ 8605 w 10000"/>
                <a:gd name="connsiteY17" fmla="*/ 6261 h 10053"/>
                <a:gd name="connsiteX18" fmla="*/ 9070 w 10000"/>
                <a:gd name="connsiteY18" fmla="*/ 7292 h 10053"/>
                <a:gd name="connsiteX19" fmla="*/ 9302 w 10000"/>
                <a:gd name="connsiteY19" fmla="*/ 7985 h 10053"/>
                <a:gd name="connsiteX20" fmla="*/ 10000 w 10000"/>
                <a:gd name="connsiteY20" fmla="*/ 7292 h 10053"/>
                <a:gd name="connsiteX21" fmla="*/ 10000 w 10000"/>
                <a:gd name="connsiteY21" fmla="*/ 6261 h 10053"/>
                <a:gd name="connsiteX22" fmla="*/ 9302 w 10000"/>
                <a:gd name="connsiteY22" fmla="*/ 4537 h 10053"/>
                <a:gd name="connsiteX23" fmla="*/ 9302 w 10000"/>
                <a:gd name="connsiteY23" fmla="*/ 2815 h 10053"/>
                <a:gd name="connsiteX24" fmla="*/ 9535 w 10000"/>
                <a:gd name="connsiteY24" fmla="*/ 2815 h 10053"/>
                <a:gd name="connsiteX25" fmla="*/ 9070 w 10000"/>
                <a:gd name="connsiteY25" fmla="*/ 1092 h 10053"/>
                <a:gd name="connsiteX26" fmla="*/ 8837 w 10000"/>
                <a:gd name="connsiteY26" fmla="*/ 397 h 10053"/>
                <a:gd name="connsiteX27" fmla="*/ 7674 w 10000"/>
                <a:gd name="connsiteY27" fmla="*/ 53 h 10053"/>
                <a:gd name="connsiteX0" fmla="*/ 7209 w 9535"/>
                <a:gd name="connsiteY0" fmla="*/ 53 h 10053"/>
                <a:gd name="connsiteX1" fmla="*/ 7702 w 9535"/>
                <a:gd name="connsiteY1" fmla="*/ 1620 h 10053"/>
                <a:gd name="connsiteX2" fmla="*/ 7391 w 9535"/>
                <a:gd name="connsiteY2" fmla="*/ 3836 h 10053"/>
                <a:gd name="connsiteX3" fmla="*/ 0 w 9535"/>
                <a:gd name="connsiteY3" fmla="*/ 9363 h 10053"/>
                <a:gd name="connsiteX4" fmla="*/ 930 w 9535"/>
                <a:gd name="connsiteY4" fmla="*/ 9363 h 10053"/>
                <a:gd name="connsiteX5" fmla="*/ 1395 w 9535"/>
                <a:gd name="connsiteY5" fmla="*/ 9710 h 10053"/>
                <a:gd name="connsiteX6" fmla="*/ 1163 w 9535"/>
                <a:gd name="connsiteY6" fmla="*/ 9710 h 10053"/>
                <a:gd name="connsiteX7" fmla="*/ 1628 w 9535"/>
                <a:gd name="connsiteY7" fmla="*/ 10053 h 10053"/>
                <a:gd name="connsiteX8" fmla="*/ 2093 w 9535"/>
                <a:gd name="connsiteY8" fmla="*/ 9710 h 10053"/>
                <a:gd name="connsiteX9" fmla="*/ 3023 w 9535"/>
                <a:gd name="connsiteY9" fmla="*/ 10053 h 10053"/>
                <a:gd name="connsiteX10" fmla="*/ 3721 w 9535"/>
                <a:gd name="connsiteY10" fmla="*/ 9017 h 10053"/>
                <a:gd name="connsiteX11" fmla="*/ 4651 w 9535"/>
                <a:gd name="connsiteY11" fmla="*/ 7644 h 10053"/>
                <a:gd name="connsiteX12" fmla="*/ 5349 w 9535"/>
                <a:gd name="connsiteY12" fmla="*/ 7292 h 10053"/>
                <a:gd name="connsiteX13" fmla="*/ 5116 w 9535"/>
                <a:gd name="connsiteY13" fmla="*/ 7292 h 10053"/>
                <a:gd name="connsiteX14" fmla="*/ 5116 w 9535"/>
                <a:gd name="connsiteY14" fmla="*/ 6947 h 10053"/>
                <a:gd name="connsiteX15" fmla="*/ 7209 w 9535"/>
                <a:gd name="connsiteY15" fmla="*/ 5570 h 10053"/>
                <a:gd name="connsiteX16" fmla="*/ 8140 w 9535"/>
                <a:gd name="connsiteY16" fmla="*/ 6261 h 10053"/>
                <a:gd name="connsiteX17" fmla="*/ 8605 w 9535"/>
                <a:gd name="connsiteY17" fmla="*/ 7292 h 10053"/>
                <a:gd name="connsiteX18" fmla="*/ 8837 w 9535"/>
                <a:gd name="connsiteY18" fmla="*/ 7985 h 10053"/>
                <a:gd name="connsiteX19" fmla="*/ 9535 w 9535"/>
                <a:gd name="connsiteY19" fmla="*/ 7292 h 10053"/>
                <a:gd name="connsiteX20" fmla="*/ 9535 w 9535"/>
                <a:gd name="connsiteY20" fmla="*/ 6261 h 10053"/>
                <a:gd name="connsiteX21" fmla="*/ 8837 w 9535"/>
                <a:gd name="connsiteY21" fmla="*/ 4537 h 10053"/>
                <a:gd name="connsiteX22" fmla="*/ 8837 w 9535"/>
                <a:gd name="connsiteY22" fmla="*/ 2815 h 10053"/>
                <a:gd name="connsiteX23" fmla="*/ 9070 w 9535"/>
                <a:gd name="connsiteY23" fmla="*/ 2815 h 10053"/>
                <a:gd name="connsiteX24" fmla="*/ 8605 w 9535"/>
                <a:gd name="connsiteY24" fmla="*/ 1092 h 10053"/>
                <a:gd name="connsiteX25" fmla="*/ 8372 w 9535"/>
                <a:gd name="connsiteY25" fmla="*/ 397 h 10053"/>
                <a:gd name="connsiteX26" fmla="*/ 7209 w 9535"/>
                <a:gd name="connsiteY26" fmla="*/ 53 h 10053"/>
                <a:gd name="connsiteX0" fmla="*/ 6586 w 9025"/>
                <a:gd name="connsiteY0" fmla="*/ 53 h 10000"/>
                <a:gd name="connsiteX1" fmla="*/ 7103 w 9025"/>
                <a:gd name="connsiteY1" fmla="*/ 1611 h 10000"/>
                <a:gd name="connsiteX2" fmla="*/ 6776 w 9025"/>
                <a:gd name="connsiteY2" fmla="*/ 3816 h 10000"/>
                <a:gd name="connsiteX3" fmla="*/ 0 w 9025"/>
                <a:gd name="connsiteY3" fmla="*/ 9314 h 10000"/>
                <a:gd name="connsiteX4" fmla="*/ 488 w 9025"/>
                <a:gd name="connsiteY4" fmla="*/ 9659 h 10000"/>
                <a:gd name="connsiteX5" fmla="*/ 245 w 9025"/>
                <a:gd name="connsiteY5" fmla="*/ 9659 h 10000"/>
                <a:gd name="connsiteX6" fmla="*/ 732 w 9025"/>
                <a:gd name="connsiteY6" fmla="*/ 10000 h 10000"/>
                <a:gd name="connsiteX7" fmla="*/ 1220 w 9025"/>
                <a:gd name="connsiteY7" fmla="*/ 9659 h 10000"/>
                <a:gd name="connsiteX8" fmla="*/ 2195 w 9025"/>
                <a:gd name="connsiteY8" fmla="*/ 10000 h 10000"/>
                <a:gd name="connsiteX9" fmla="*/ 2927 w 9025"/>
                <a:gd name="connsiteY9" fmla="*/ 8969 h 10000"/>
                <a:gd name="connsiteX10" fmla="*/ 3903 w 9025"/>
                <a:gd name="connsiteY10" fmla="*/ 7604 h 10000"/>
                <a:gd name="connsiteX11" fmla="*/ 4635 w 9025"/>
                <a:gd name="connsiteY11" fmla="*/ 7254 h 10000"/>
                <a:gd name="connsiteX12" fmla="*/ 4390 w 9025"/>
                <a:gd name="connsiteY12" fmla="*/ 7254 h 10000"/>
                <a:gd name="connsiteX13" fmla="*/ 4390 w 9025"/>
                <a:gd name="connsiteY13" fmla="*/ 6910 h 10000"/>
                <a:gd name="connsiteX14" fmla="*/ 6586 w 9025"/>
                <a:gd name="connsiteY14" fmla="*/ 5541 h 10000"/>
                <a:gd name="connsiteX15" fmla="*/ 7562 w 9025"/>
                <a:gd name="connsiteY15" fmla="*/ 6228 h 10000"/>
                <a:gd name="connsiteX16" fmla="*/ 8050 w 9025"/>
                <a:gd name="connsiteY16" fmla="*/ 7254 h 10000"/>
                <a:gd name="connsiteX17" fmla="*/ 8293 w 9025"/>
                <a:gd name="connsiteY17" fmla="*/ 7943 h 10000"/>
                <a:gd name="connsiteX18" fmla="*/ 9025 w 9025"/>
                <a:gd name="connsiteY18" fmla="*/ 7254 h 10000"/>
                <a:gd name="connsiteX19" fmla="*/ 9025 w 9025"/>
                <a:gd name="connsiteY19" fmla="*/ 6228 h 10000"/>
                <a:gd name="connsiteX20" fmla="*/ 8293 w 9025"/>
                <a:gd name="connsiteY20" fmla="*/ 4513 h 10000"/>
                <a:gd name="connsiteX21" fmla="*/ 8293 w 9025"/>
                <a:gd name="connsiteY21" fmla="*/ 2800 h 10000"/>
                <a:gd name="connsiteX22" fmla="*/ 8537 w 9025"/>
                <a:gd name="connsiteY22" fmla="*/ 2800 h 10000"/>
                <a:gd name="connsiteX23" fmla="*/ 8050 w 9025"/>
                <a:gd name="connsiteY23" fmla="*/ 1086 h 10000"/>
                <a:gd name="connsiteX24" fmla="*/ 7805 w 9025"/>
                <a:gd name="connsiteY24" fmla="*/ 395 h 10000"/>
                <a:gd name="connsiteX25" fmla="*/ 6586 w 9025"/>
                <a:gd name="connsiteY25" fmla="*/ 53 h 10000"/>
                <a:gd name="connsiteX0" fmla="*/ 7298 w 10000"/>
                <a:gd name="connsiteY0" fmla="*/ 53 h 10000"/>
                <a:gd name="connsiteX1" fmla="*/ 7870 w 10000"/>
                <a:gd name="connsiteY1" fmla="*/ 1611 h 10000"/>
                <a:gd name="connsiteX2" fmla="*/ 7508 w 10000"/>
                <a:gd name="connsiteY2" fmla="*/ 3816 h 10000"/>
                <a:gd name="connsiteX3" fmla="*/ 0 w 10000"/>
                <a:gd name="connsiteY3" fmla="*/ 9314 h 10000"/>
                <a:gd name="connsiteX4" fmla="*/ 541 w 10000"/>
                <a:gd name="connsiteY4" fmla="*/ 9659 h 10000"/>
                <a:gd name="connsiteX5" fmla="*/ 811 w 10000"/>
                <a:gd name="connsiteY5" fmla="*/ 10000 h 10000"/>
                <a:gd name="connsiteX6" fmla="*/ 1352 w 10000"/>
                <a:gd name="connsiteY6" fmla="*/ 9659 h 10000"/>
                <a:gd name="connsiteX7" fmla="*/ 2432 w 10000"/>
                <a:gd name="connsiteY7" fmla="*/ 10000 h 10000"/>
                <a:gd name="connsiteX8" fmla="*/ 3243 w 10000"/>
                <a:gd name="connsiteY8" fmla="*/ 8969 h 10000"/>
                <a:gd name="connsiteX9" fmla="*/ 4325 w 10000"/>
                <a:gd name="connsiteY9" fmla="*/ 7604 h 10000"/>
                <a:gd name="connsiteX10" fmla="*/ 5136 w 10000"/>
                <a:gd name="connsiteY10" fmla="*/ 7254 h 10000"/>
                <a:gd name="connsiteX11" fmla="*/ 4864 w 10000"/>
                <a:gd name="connsiteY11" fmla="*/ 7254 h 10000"/>
                <a:gd name="connsiteX12" fmla="*/ 4864 w 10000"/>
                <a:gd name="connsiteY12" fmla="*/ 6910 h 10000"/>
                <a:gd name="connsiteX13" fmla="*/ 7298 w 10000"/>
                <a:gd name="connsiteY13" fmla="*/ 5541 h 10000"/>
                <a:gd name="connsiteX14" fmla="*/ 8379 w 10000"/>
                <a:gd name="connsiteY14" fmla="*/ 6228 h 10000"/>
                <a:gd name="connsiteX15" fmla="*/ 8920 w 10000"/>
                <a:gd name="connsiteY15" fmla="*/ 7254 h 10000"/>
                <a:gd name="connsiteX16" fmla="*/ 9189 w 10000"/>
                <a:gd name="connsiteY16" fmla="*/ 7943 h 10000"/>
                <a:gd name="connsiteX17" fmla="*/ 10000 w 10000"/>
                <a:gd name="connsiteY17" fmla="*/ 7254 h 10000"/>
                <a:gd name="connsiteX18" fmla="*/ 10000 w 10000"/>
                <a:gd name="connsiteY18" fmla="*/ 6228 h 10000"/>
                <a:gd name="connsiteX19" fmla="*/ 9189 w 10000"/>
                <a:gd name="connsiteY19" fmla="*/ 4513 h 10000"/>
                <a:gd name="connsiteX20" fmla="*/ 9189 w 10000"/>
                <a:gd name="connsiteY20" fmla="*/ 2800 h 10000"/>
                <a:gd name="connsiteX21" fmla="*/ 9459 w 10000"/>
                <a:gd name="connsiteY21" fmla="*/ 2800 h 10000"/>
                <a:gd name="connsiteX22" fmla="*/ 8920 w 10000"/>
                <a:gd name="connsiteY22" fmla="*/ 1086 h 10000"/>
                <a:gd name="connsiteX23" fmla="*/ 8648 w 10000"/>
                <a:gd name="connsiteY23" fmla="*/ 395 h 10000"/>
                <a:gd name="connsiteX24" fmla="*/ 7298 w 10000"/>
                <a:gd name="connsiteY24" fmla="*/ 53 h 10000"/>
                <a:gd name="connsiteX0" fmla="*/ 6757 w 9459"/>
                <a:gd name="connsiteY0" fmla="*/ 53 h 10000"/>
                <a:gd name="connsiteX1" fmla="*/ 7329 w 9459"/>
                <a:gd name="connsiteY1" fmla="*/ 1611 h 10000"/>
                <a:gd name="connsiteX2" fmla="*/ 6967 w 9459"/>
                <a:gd name="connsiteY2" fmla="*/ 3816 h 10000"/>
                <a:gd name="connsiteX3" fmla="*/ 0 w 9459"/>
                <a:gd name="connsiteY3" fmla="*/ 9659 h 10000"/>
                <a:gd name="connsiteX4" fmla="*/ 270 w 9459"/>
                <a:gd name="connsiteY4" fmla="*/ 10000 h 10000"/>
                <a:gd name="connsiteX5" fmla="*/ 811 w 9459"/>
                <a:gd name="connsiteY5" fmla="*/ 9659 h 10000"/>
                <a:gd name="connsiteX6" fmla="*/ 1891 w 9459"/>
                <a:gd name="connsiteY6" fmla="*/ 10000 h 10000"/>
                <a:gd name="connsiteX7" fmla="*/ 2702 w 9459"/>
                <a:gd name="connsiteY7" fmla="*/ 8969 h 10000"/>
                <a:gd name="connsiteX8" fmla="*/ 3784 w 9459"/>
                <a:gd name="connsiteY8" fmla="*/ 7604 h 10000"/>
                <a:gd name="connsiteX9" fmla="*/ 4595 w 9459"/>
                <a:gd name="connsiteY9" fmla="*/ 7254 h 10000"/>
                <a:gd name="connsiteX10" fmla="*/ 4323 w 9459"/>
                <a:gd name="connsiteY10" fmla="*/ 7254 h 10000"/>
                <a:gd name="connsiteX11" fmla="*/ 4323 w 9459"/>
                <a:gd name="connsiteY11" fmla="*/ 6910 h 10000"/>
                <a:gd name="connsiteX12" fmla="*/ 6757 w 9459"/>
                <a:gd name="connsiteY12" fmla="*/ 5541 h 10000"/>
                <a:gd name="connsiteX13" fmla="*/ 7838 w 9459"/>
                <a:gd name="connsiteY13" fmla="*/ 6228 h 10000"/>
                <a:gd name="connsiteX14" fmla="*/ 8379 w 9459"/>
                <a:gd name="connsiteY14" fmla="*/ 7254 h 10000"/>
                <a:gd name="connsiteX15" fmla="*/ 8648 w 9459"/>
                <a:gd name="connsiteY15" fmla="*/ 7943 h 10000"/>
                <a:gd name="connsiteX16" fmla="*/ 9459 w 9459"/>
                <a:gd name="connsiteY16" fmla="*/ 7254 h 10000"/>
                <a:gd name="connsiteX17" fmla="*/ 9459 w 9459"/>
                <a:gd name="connsiteY17" fmla="*/ 6228 h 10000"/>
                <a:gd name="connsiteX18" fmla="*/ 8648 w 9459"/>
                <a:gd name="connsiteY18" fmla="*/ 4513 h 10000"/>
                <a:gd name="connsiteX19" fmla="*/ 8648 w 9459"/>
                <a:gd name="connsiteY19" fmla="*/ 2800 h 10000"/>
                <a:gd name="connsiteX20" fmla="*/ 8918 w 9459"/>
                <a:gd name="connsiteY20" fmla="*/ 2800 h 10000"/>
                <a:gd name="connsiteX21" fmla="*/ 8379 w 9459"/>
                <a:gd name="connsiteY21" fmla="*/ 1086 h 10000"/>
                <a:gd name="connsiteX22" fmla="*/ 8107 w 9459"/>
                <a:gd name="connsiteY22" fmla="*/ 395 h 10000"/>
                <a:gd name="connsiteX23" fmla="*/ 6757 w 9459"/>
                <a:gd name="connsiteY23" fmla="*/ 53 h 10000"/>
                <a:gd name="connsiteX0" fmla="*/ 7143 w 10000"/>
                <a:gd name="connsiteY0" fmla="*/ 53 h 10000"/>
                <a:gd name="connsiteX1" fmla="*/ 7748 w 10000"/>
                <a:gd name="connsiteY1" fmla="*/ 1611 h 10000"/>
                <a:gd name="connsiteX2" fmla="*/ 7365 w 10000"/>
                <a:gd name="connsiteY2" fmla="*/ 3816 h 10000"/>
                <a:gd name="connsiteX3" fmla="*/ 0 w 10000"/>
                <a:gd name="connsiteY3" fmla="*/ 9659 h 10000"/>
                <a:gd name="connsiteX4" fmla="*/ 857 w 10000"/>
                <a:gd name="connsiteY4" fmla="*/ 9659 h 10000"/>
                <a:gd name="connsiteX5" fmla="*/ 1999 w 10000"/>
                <a:gd name="connsiteY5" fmla="*/ 10000 h 10000"/>
                <a:gd name="connsiteX6" fmla="*/ 2857 w 10000"/>
                <a:gd name="connsiteY6" fmla="*/ 8969 h 10000"/>
                <a:gd name="connsiteX7" fmla="*/ 4000 w 10000"/>
                <a:gd name="connsiteY7" fmla="*/ 7604 h 10000"/>
                <a:gd name="connsiteX8" fmla="*/ 4858 w 10000"/>
                <a:gd name="connsiteY8" fmla="*/ 7254 h 10000"/>
                <a:gd name="connsiteX9" fmla="*/ 4570 w 10000"/>
                <a:gd name="connsiteY9" fmla="*/ 7254 h 10000"/>
                <a:gd name="connsiteX10" fmla="*/ 4570 w 10000"/>
                <a:gd name="connsiteY10" fmla="*/ 6910 h 10000"/>
                <a:gd name="connsiteX11" fmla="*/ 7143 w 10000"/>
                <a:gd name="connsiteY11" fmla="*/ 5541 h 10000"/>
                <a:gd name="connsiteX12" fmla="*/ 8286 w 10000"/>
                <a:gd name="connsiteY12" fmla="*/ 6228 h 10000"/>
                <a:gd name="connsiteX13" fmla="*/ 8858 w 10000"/>
                <a:gd name="connsiteY13" fmla="*/ 7254 h 10000"/>
                <a:gd name="connsiteX14" fmla="*/ 9143 w 10000"/>
                <a:gd name="connsiteY14" fmla="*/ 7943 h 10000"/>
                <a:gd name="connsiteX15" fmla="*/ 10000 w 10000"/>
                <a:gd name="connsiteY15" fmla="*/ 7254 h 10000"/>
                <a:gd name="connsiteX16" fmla="*/ 10000 w 10000"/>
                <a:gd name="connsiteY16" fmla="*/ 6228 h 10000"/>
                <a:gd name="connsiteX17" fmla="*/ 9143 w 10000"/>
                <a:gd name="connsiteY17" fmla="*/ 4513 h 10000"/>
                <a:gd name="connsiteX18" fmla="*/ 9143 w 10000"/>
                <a:gd name="connsiteY18" fmla="*/ 2800 h 10000"/>
                <a:gd name="connsiteX19" fmla="*/ 9428 w 10000"/>
                <a:gd name="connsiteY19" fmla="*/ 2800 h 10000"/>
                <a:gd name="connsiteX20" fmla="*/ 8858 w 10000"/>
                <a:gd name="connsiteY20" fmla="*/ 1086 h 10000"/>
                <a:gd name="connsiteX21" fmla="*/ 8571 w 10000"/>
                <a:gd name="connsiteY21" fmla="*/ 395 h 10000"/>
                <a:gd name="connsiteX22" fmla="*/ 7143 w 10000"/>
                <a:gd name="connsiteY22" fmla="*/ 53 h 10000"/>
                <a:gd name="connsiteX0" fmla="*/ 6286 w 9143"/>
                <a:gd name="connsiteY0" fmla="*/ 53 h 10000"/>
                <a:gd name="connsiteX1" fmla="*/ 6891 w 9143"/>
                <a:gd name="connsiteY1" fmla="*/ 1611 h 10000"/>
                <a:gd name="connsiteX2" fmla="*/ 6508 w 9143"/>
                <a:gd name="connsiteY2" fmla="*/ 3816 h 10000"/>
                <a:gd name="connsiteX3" fmla="*/ 0 w 9143"/>
                <a:gd name="connsiteY3" fmla="*/ 9659 h 10000"/>
                <a:gd name="connsiteX4" fmla="*/ 1142 w 9143"/>
                <a:gd name="connsiteY4" fmla="*/ 10000 h 10000"/>
                <a:gd name="connsiteX5" fmla="*/ 2000 w 9143"/>
                <a:gd name="connsiteY5" fmla="*/ 8969 h 10000"/>
                <a:gd name="connsiteX6" fmla="*/ 3143 w 9143"/>
                <a:gd name="connsiteY6" fmla="*/ 7604 h 10000"/>
                <a:gd name="connsiteX7" fmla="*/ 4001 w 9143"/>
                <a:gd name="connsiteY7" fmla="*/ 7254 h 10000"/>
                <a:gd name="connsiteX8" fmla="*/ 3713 w 9143"/>
                <a:gd name="connsiteY8" fmla="*/ 7254 h 10000"/>
                <a:gd name="connsiteX9" fmla="*/ 3713 w 9143"/>
                <a:gd name="connsiteY9" fmla="*/ 6910 h 10000"/>
                <a:gd name="connsiteX10" fmla="*/ 6286 w 9143"/>
                <a:gd name="connsiteY10" fmla="*/ 5541 h 10000"/>
                <a:gd name="connsiteX11" fmla="*/ 7429 w 9143"/>
                <a:gd name="connsiteY11" fmla="*/ 6228 h 10000"/>
                <a:gd name="connsiteX12" fmla="*/ 8001 w 9143"/>
                <a:gd name="connsiteY12" fmla="*/ 7254 h 10000"/>
                <a:gd name="connsiteX13" fmla="*/ 8286 w 9143"/>
                <a:gd name="connsiteY13" fmla="*/ 7943 h 10000"/>
                <a:gd name="connsiteX14" fmla="*/ 9143 w 9143"/>
                <a:gd name="connsiteY14" fmla="*/ 7254 h 10000"/>
                <a:gd name="connsiteX15" fmla="*/ 9143 w 9143"/>
                <a:gd name="connsiteY15" fmla="*/ 6228 h 10000"/>
                <a:gd name="connsiteX16" fmla="*/ 8286 w 9143"/>
                <a:gd name="connsiteY16" fmla="*/ 4513 h 10000"/>
                <a:gd name="connsiteX17" fmla="*/ 8286 w 9143"/>
                <a:gd name="connsiteY17" fmla="*/ 2800 h 10000"/>
                <a:gd name="connsiteX18" fmla="*/ 8571 w 9143"/>
                <a:gd name="connsiteY18" fmla="*/ 2800 h 10000"/>
                <a:gd name="connsiteX19" fmla="*/ 8001 w 9143"/>
                <a:gd name="connsiteY19" fmla="*/ 1086 h 10000"/>
                <a:gd name="connsiteX20" fmla="*/ 7714 w 9143"/>
                <a:gd name="connsiteY20" fmla="*/ 395 h 10000"/>
                <a:gd name="connsiteX21" fmla="*/ 6286 w 9143"/>
                <a:gd name="connsiteY21" fmla="*/ 53 h 10000"/>
                <a:gd name="connsiteX0" fmla="*/ 5626 w 8751"/>
                <a:gd name="connsiteY0" fmla="*/ 53 h 10000"/>
                <a:gd name="connsiteX1" fmla="*/ 6288 w 8751"/>
                <a:gd name="connsiteY1" fmla="*/ 1611 h 10000"/>
                <a:gd name="connsiteX2" fmla="*/ 5869 w 8751"/>
                <a:gd name="connsiteY2" fmla="*/ 3816 h 10000"/>
                <a:gd name="connsiteX3" fmla="*/ 0 w 8751"/>
                <a:gd name="connsiteY3" fmla="*/ 10000 h 10000"/>
                <a:gd name="connsiteX4" fmla="*/ 938 w 8751"/>
                <a:gd name="connsiteY4" fmla="*/ 8969 h 10000"/>
                <a:gd name="connsiteX5" fmla="*/ 2189 w 8751"/>
                <a:gd name="connsiteY5" fmla="*/ 7604 h 10000"/>
                <a:gd name="connsiteX6" fmla="*/ 3127 w 8751"/>
                <a:gd name="connsiteY6" fmla="*/ 7254 h 10000"/>
                <a:gd name="connsiteX7" fmla="*/ 2812 w 8751"/>
                <a:gd name="connsiteY7" fmla="*/ 7254 h 10000"/>
                <a:gd name="connsiteX8" fmla="*/ 2812 w 8751"/>
                <a:gd name="connsiteY8" fmla="*/ 6910 h 10000"/>
                <a:gd name="connsiteX9" fmla="*/ 5626 w 8751"/>
                <a:gd name="connsiteY9" fmla="*/ 5541 h 10000"/>
                <a:gd name="connsiteX10" fmla="*/ 6876 w 8751"/>
                <a:gd name="connsiteY10" fmla="*/ 6228 h 10000"/>
                <a:gd name="connsiteX11" fmla="*/ 7502 w 8751"/>
                <a:gd name="connsiteY11" fmla="*/ 7254 h 10000"/>
                <a:gd name="connsiteX12" fmla="*/ 7814 w 8751"/>
                <a:gd name="connsiteY12" fmla="*/ 7943 h 10000"/>
                <a:gd name="connsiteX13" fmla="*/ 8751 w 8751"/>
                <a:gd name="connsiteY13" fmla="*/ 7254 h 10000"/>
                <a:gd name="connsiteX14" fmla="*/ 8751 w 8751"/>
                <a:gd name="connsiteY14" fmla="*/ 6228 h 10000"/>
                <a:gd name="connsiteX15" fmla="*/ 7814 w 8751"/>
                <a:gd name="connsiteY15" fmla="*/ 4513 h 10000"/>
                <a:gd name="connsiteX16" fmla="*/ 7814 w 8751"/>
                <a:gd name="connsiteY16" fmla="*/ 2800 h 10000"/>
                <a:gd name="connsiteX17" fmla="*/ 8125 w 8751"/>
                <a:gd name="connsiteY17" fmla="*/ 2800 h 10000"/>
                <a:gd name="connsiteX18" fmla="*/ 7502 w 8751"/>
                <a:gd name="connsiteY18" fmla="*/ 1086 h 10000"/>
                <a:gd name="connsiteX19" fmla="*/ 7188 w 8751"/>
                <a:gd name="connsiteY19" fmla="*/ 395 h 10000"/>
                <a:gd name="connsiteX20" fmla="*/ 5626 w 8751"/>
                <a:gd name="connsiteY20" fmla="*/ 53 h 10000"/>
                <a:gd name="connsiteX0" fmla="*/ 5357 w 8928"/>
                <a:gd name="connsiteY0" fmla="*/ 53 h 8969"/>
                <a:gd name="connsiteX1" fmla="*/ 6113 w 8928"/>
                <a:gd name="connsiteY1" fmla="*/ 1611 h 8969"/>
                <a:gd name="connsiteX2" fmla="*/ 5635 w 8928"/>
                <a:gd name="connsiteY2" fmla="*/ 3816 h 8969"/>
                <a:gd name="connsiteX3" fmla="*/ 0 w 8928"/>
                <a:gd name="connsiteY3" fmla="*/ 8969 h 8969"/>
                <a:gd name="connsiteX4" fmla="*/ 1429 w 8928"/>
                <a:gd name="connsiteY4" fmla="*/ 7604 h 8969"/>
                <a:gd name="connsiteX5" fmla="*/ 2501 w 8928"/>
                <a:gd name="connsiteY5" fmla="*/ 7254 h 8969"/>
                <a:gd name="connsiteX6" fmla="*/ 2141 w 8928"/>
                <a:gd name="connsiteY6" fmla="*/ 7254 h 8969"/>
                <a:gd name="connsiteX7" fmla="*/ 2141 w 8928"/>
                <a:gd name="connsiteY7" fmla="*/ 6910 h 8969"/>
                <a:gd name="connsiteX8" fmla="*/ 5357 w 8928"/>
                <a:gd name="connsiteY8" fmla="*/ 5541 h 8969"/>
                <a:gd name="connsiteX9" fmla="*/ 6785 w 8928"/>
                <a:gd name="connsiteY9" fmla="*/ 6228 h 8969"/>
                <a:gd name="connsiteX10" fmla="*/ 7501 w 8928"/>
                <a:gd name="connsiteY10" fmla="*/ 7254 h 8969"/>
                <a:gd name="connsiteX11" fmla="*/ 7857 w 8928"/>
                <a:gd name="connsiteY11" fmla="*/ 7943 h 8969"/>
                <a:gd name="connsiteX12" fmla="*/ 8928 w 8928"/>
                <a:gd name="connsiteY12" fmla="*/ 7254 h 8969"/>
                <a:gd name="connsiteX13" fmla="*/ 8928 w 8928"/>
                <a:gd name="connsiteY13" fmla="*/ 6228 h 8969"/>
                <a:gd name="connsiteX14" fmla="*/ 7857 w 8928"/>
                <a:gd name="connsiteY14" fmla="*/ 4513 h 8969"/>
                <a:gd name="connsiteX15" fmla="*/ 7857 w 8928"/>
                <a:gd name="connsiteY15" fmla="*/ 2800 h 8969"/>
                <a:gd name="connsiteX16" fmla="*/ 8213 w 8928"/>
                <a:gd name="connsiteY16" fmla="*/ 2800 h 8969"/>
                <a:gd name="connsiteX17" fmla="*/ 7501 w 8928"/>
                <a:gd name="connsiteY17" fmla="*/ 1086 h 8969"/>
                <a:gd name="connsiteX18" fmla="*/ 7142 w 8928"/>
                <a:gd name="connsiteY18" fmla="*/ 395 h 8969"/>
                <a:gd name="connsiteX19" fmla="*/ 5357 w 8928"/>
                <a:gd name="connsiteY19" fmla="*/ 53 h 8969"/>
                <a:gd name="connsiteX0" fmla="*/ 4399 w 8399"/>
                <a:gd name="connsiteY0" fmla="*/ 59 h 8856"/>
                <a:gd name="connsiteX1" fmla="*/ 5246 w 8399"/>
                <a:gd name="connsiteY1" fmla="*/ 1796 h 8856"/>
                <a:gd name="connsiteX2" fmla="*/ 4711 w 8399"/>
                <a:gd name="connsiteY2" fmla="*/ 4255 h 8856"/>
                <a:gd name="connsiteX3" fmla="*/ 0 w 8399"/>
                <a:gd name="connsiteY3" fmla="*/ 8478 h 8856"/>
                <a:gd name="connsiteX4" fmla="*/ 1200 w 8399"/>
                <a:gd name="connsiteY4" fmla="*/ 8088 h 8856"/>
                <a:gd name="connsiteX5" fmla="*/ 797 w 8399"/>
                <a:gd name="connsiteY5" fmla="*/ 8088 h 8856"/>
                <a:gd name="connsiteX6" fmla="*/ 797 w 8399"/>
                <a:gd name="connsiteY6" fmla="*/ 7704 h 8856"/>
                <a:gd name="connsiteX7" fmla="*/ 4399 w 8399"/>
                <a:gd name="connsiteY7" fmla="*/ 6178 h 8856"/>
                <a:gd name="connsiteX8" fmla="*/ 5999 w 8399"/>
                <a:gd name="connsiteY8" fmla="*/ 6944 h 8856"/>
                <a:gd name="connsiteX9" fmla="*/ 6801 w 8399"/>
                <a:gd name="connsiteY9" fmla="*/ 8088 h 8856"/>
                <a:gd name="connsiteX10" fmla="*/ 7199 w 8399"/>
                <a:gd name="connsiteY10" fmla="*/ 8856 h 8856"/>
                <a:gd name="connsiteX11" fmla="*/ 8399 w 8399"/>
                <a:gd name="connsiteY11" fmla="*/ 8088 h 8856"/>
                <a:gd name="connsiteX12" fmla="*/ 8399 w 8399"/>
                <a:gd name="connsiteY12" fmla="*/ 6944 h 8856"/>
                <a:gd name="connsiteX13" fmla="*/ 7199 w 8399"/>
                <a:gd name="connsiteY13" fmla="*/ 5032 h 8856"/>
                <a:gd name="connsiteX14" fmla="*/ 7199 w 8399"/>
                <a:gd name="connsiteY14" fmla="*/ 3122 h 8856"/>
                <a:gd name="connsiteX15" fmla="*/ 7598 w 8399"/>
                <a:gd name="connsiteY15" fmla="*/ 3122 h 8856"/>
                <a:gd name="connsiteX16" fmla="*/ 6801 w 8399"/>
                <a:gd name="connsiteY16" fmla="*/ 1211 h 8856"/>
                <a:gd name="connsiteX17" fmla="*/ 6399 w 8399"/>
                <a:gd name="connsiteY17" fmla="*/ 440 h 8856"/>
                <a:gd name="connsiteX18" fmla="*/ 4399 w 8399"/>
                <a:gd name="connsiteY18" fmla="*/ 59 h 8856"/>
                <a:gd name="connsiteX0" fmla="*/ 4289 w 9051"/>
                <a:gd name="connsiteY0" fmla="*/ 67 h 10000"/>
                <a:gd name="connsiteX1" fmla="*/ 5297 w 9051"/>
                <a:gd name="connsiteY1" fmla="*/ 2028 h 10000"/>
                <a:gd name="connsiteX2" fmla="*/ 4660 w 9051"/>
                <a:gd name="connsiteY2" fmla="*/ 4805 h 10000"/>
                <a:gd name="connsiteX3" fmla="*/ 480 w 9051"/>
                <a:gd name="connsiteY3" fmla="*/ 9133 h 10000"/>
                <a:gd name="connsiteX4" fmla="*/ 0 w 9051"/>
                <a:gd name="connsiteY4" fmla="*/ 9133 h 10000"/>
                <a:gd name="connsiteX5" fmla="*/ 0 w 9051"/>
                <a:gd name="connsiteY5" fmla="*/ 8699 h 10000"/>
                <a:gd name="connsiteX6" fmla="*/ 4289 w 9051"/>
                <a:gd name="connsiteY6" fmla="*/ 6976 h 10000"/>
                <a:gd name="connsiteX7" fmla="*/ 6194 w 9051"/>
                <a:gd name="connsiteY7" fmla="*/ 7841 h 10000"/>
                <a:gd name="connsiteX8" fmla="*/ 7148 w 9051"/>
                <a:gd name="connsiteY8" fmla="*/ 9133 h 10000"/>
                <a:gd name="connsiteX9" fmla="*/ 7622 w 9051"/>
                <a:gd name="connsiteY9" fmla="*/ 10000 h 10000"/>
                <a:gd name="connsiteX10" fmla="*/ 9051 w 9051"/>
                <a:gd name="connsiteY10" fmla="*/ 9133 h 10000"/>
                <a:gd name="connsiteX11" fmla="*/ 9051 w 9051"/>
                <a:gd name="connsiteY11" fmla="*/ 7841 h 10000"/>
                <a:gd name="connsiteX12" fmla="*/ 7622 w 9051"/>
                <a:gd name="connsiteY12" fmla="*/ 5682 h 10000"/>
                <a:gd name="connsiteX13" fmla="*/ 7622 w 9051"/>
                <a:gd name="connsiteY13" fmla="*/ 3525 h 10000"/>
                <a:gd name="connsiteX14" fmla="*/ 8097 w 9051"/>
                <a:gd name="connsiteY14" fmla="*/ 3525 h 10000"/>
                <a:gd name="connsiteX15" fmla="*/ 7148 w 9051"/>
                <a:gd name="connsiteY15" fmla="*/ 1367 h 10000"/>
                <a:gd name="connsiteX16" fmla="*/ 6670 w 9051"/>
                <a:gd name="connsiteY16" fmla="*/ 497 h 10000"/>
                <a:gd name="connsiteX17" fmla="*/ 4289 w 9051"/>
                <a:gd name="connsiteY17" fmla="*/ 67 h 10000"/>
                <a:gd name="connsiteX0" fmla="*/ 4739 w 10000"/>
                <a:gd name="connsiteY0" fmla="*/ 67 h 10000"/>
                <a:gd name="connsiteX1" fmla="*/ 5852 w 10000"/>
                <a:gd name="connsiteY1" fmla="*/ 2028 h 10000"/>
                <a:gd name="connsiteX2" fmla="*/ 5149 w 10000"/>
                <a:gd name="connsiteY2" fmla="*/ 4805 h 10000"/>
                <a:gd name="connsiteX3" fmla="*/ 530 w 10000"/>
                <a:gd name="connsiteY3" fmla="*/ 9133 h 10000"/>
                <a:gd name="connsiteX4" fmla="*/ 0 w 10000"/>
                <a:gd name="connsiteY4" fmla="*/ 9133 h 10000"/>
                <a:gd name="connsiteX5" fmla="*/ 4739 w 10000"/>
                <a:gd name="connsiteY5" fmla="*/ 6976 h 10000"/>
                <a:gd name="connsiteX6" fmla="*/ 6843 w 10000"/>
                <a:gd name="connsiteY6" fmla="*/ 7841 h 10000"/>
                <a:gd name="connsiteX7" fmla="*/ 7897 w 10000"/>
                <a:gd name="connsiteY7" fmla="*/ 9133 h 10000"/>
                <a:gd name="connsiteX8" fmla="*/ 8421 w 10000"/>
                <a:gd name="connsiteY8" fmla="*/ 10000 h 10000"/>
                <a:gd name="connsiteX9" fmla="*/ 10000 w 10000"/>
                <a:gd name="connsiteY9" fmla="*/ 9133 h 10000"/>
                <a:gd name="connsiteX10" fmla="*/ 10000 w 10000"/>
                <a:gd name="connsiteY10" fmla="*/ 7841 h 10000"/>
                <a:gd name="connsiteX11" fmla="*/ 8421 w 10000"/>
                <a:gd name="connsiteY11" fmla="*/ 5682 h 10000"/>
                <a:gd name="connsiteX12" fmla="*/ 8421 w 10000"/>
                <a:gd name="connsiteY12" fmla="*/ 3525 h 10000"/>
                <a:gd name="connsiteX13" fmla="*/ 8946 w 10000"/>
                <a:gd name="connsiteY13" fmla="*/ 3525 h 10000"/>
                <a:gd name="connsiteX14" fmla="*/ 7897 w 10000"/>
                <a:gd name="connsiteY14" fmla="*/ 1367 h 10000"/>
                <a:gd name="connsiteX15" fmla="*/ 7369 w 10000"/>
                <a:gd name="connsiteY15" fmla="*/ 497 h 10000"/>
                <a:gd name="connsiteX16" fmla="*/ 4739 w 10000"/>
                <a:gd name="connsiteY16" fmla="*/ 67 h 10000"/>
                <a:gd name="connsiteX0" fmla="*/ 4209 w 9470"/>
                <a:gd name="connsiteY0" fmla="*/ 67 h 10000"/>
                <a:gd name="connsiteX1" fmla="*/ 5322 w 9470"/>
                <a:gd name="connsiteY1" fmla="*/ 2028 h 10000"/>
                <a:gd name="connsiteX2" fmla="*/ 4619 w 9470"/>
                <a:gd name="connsiteY2" fmla="*/ 4805 h 10000"/>
                <a:gd name="connsiteX3" fmla="*/ 0 w 9470"/>
                <a:gd name="connsiteY3" fmla="*/ 9133 h 10000"/>
                <a:gd name="connsiteX4" fmla="*/ 4209 w 9470"/>
                <a:gd name="connsiteY4" fmla="*/ 6976 h 10000"/>
                <a:gd name="connsiteX5" fmla="*/ 6313 w 9470"/>
                <a:gd name="connsiteY5" fmla="*/ 7841 h 10000"/>
                <a:gd name="connsiteX6" fmla="*/ 7367 w 9470"/>
                <a:gd name="connsiteY6" fmla="*/ 9133 h 10000"/>
                <a:gd name="connsiteX7" fmla="*/ 7891 w 9470"/>
                <a:gd name="connsiteY7" fmla="*/ 10000 h 10000"/>
                <a:gd name="connsiteX8" fmla="*/ 9470 w 9470"/>
                <a:gd name="connsiteY8" fmla="*/ 9133 h 10000"/>
                <a:gd name="connsiteX9" fmla="*/ 9470 w 9470"/>
                <a:gd name="connsiteY9" fmla="*/ 7841 h 10000"/>
                <a:gd name="connsiteX10" fmla="*/ 7891 w 9470"/>
                <a:gd name="connsiteY10" fmla="*/ 5682 h 10000"/>
                <a:gd name="connsiteX11" fmla="*/ 7891 w 9470"/>
                <a:gd name="connsiteY11" fmla="*/ 3525 h 10000"/>
                <a:gd name="connsiteX12" fmla="*/ 8416 w 9470"/>
                <a:gd name="connsiteY12" fmla="*/ 3525 h 10000"/>
                <a:gd name="connsiteX13" fmla="*/ 7367 w 9470"/>
                <a:gd name="connsiteY13" fmla="*/ 1367 h 10000"/>
                <a:gd name="connsiteX14" fmla="*/ 6839 w 9470"/>
                <a:gd name="connsiteY14" fmla="*/ 497 h 10000"/>
                <a:gd name="connsiteX15" fmla="*/ 4209 w 9470"/>
                <a:gd name="connsiteY15" fmla="*/ 67 h 10000"/>
                <a:gd name="connsiteX0" fmla="*/ 36 w 5591"/>
                <a:gd name="connsiteY0" fmla="*/ 67 h 10000"/>
                <a:gd name="connsiteX1" fmla="*/ 1211 w 5591"/>
                <a:gd name="connsiteY1" fmla="*/ 2028 h 10000"/>
                <a:gd name="connsiteX2" fmla="*/ 469 w 5591"/>
                <a:gd name="connsiteY2" fmla="*/ 4805 h 10000"/>
                <a:gd name="connsiteX3" fmla="*/ 36 w 5591"/>
                <a:gd name="connsiteY3" fmla="*/ 6976 h 10000"/>
                <a:gd name="connsiteX4" fmla="*/ 2257 w 5591"/>
                <a:gd name="connsiteY4" fmla="*/ 7841 h 10000"/>
                <a:gd name="connsiteX5" fmla="*/ 3370 w 5591"/>
                <a:gd name="connsiteY5" fmla="*/ 9133 h 10000"/>
                <a:gd name="connsiteX6" fmla="*/ 3924 w 5591"/>
                <a:gd name="connsiteY6" fmla="*/ 10000 h 10000"/>
                <a:gd name="connsiteX7" fmla="*/ 5591 w 5591"/>
                <a:gd name="connsiteY7" fmla="*/ 9133 h 10000"/>
                <a:gd name="connsiteX8" fmla="*/ 5591 w 5591"/>
                <a:gd name="connsiteY8" fmla="*/ 7841 h 10000"/>
                <a:gd name="connsiteX9" fmla="*/ 3924 w 5591"/>
                <a:gd name="connsiteY9" fmla="*/ 5682 h 10000"/>
                <a:gd name="connsiteX10" fmla="*/ 3924 w 5591"/>
                <a:gd name="connsiteY10" fmla="*/ 3525 h 10000"/>
                <a:gd name="connsiteX11" fmla="*/ 4478 w 5591"/>
                <a:gd name="connsiteY11" fmla="*/ 3525 h 10000"/>
                <a:gd name="connsiteX12" fmla="*/ 3370 w 5591"/>
                <a:gd name="connsiteY12" fmla="*/ 1367 h 10000"/>
                <a:gd name="connsiteX13" fmla="*/ 2813 w 5591"/>
                <a:gd name="connsiteY13" fmla="*/ 497 h 10000"/>
                <a:gd name="connsiteX14" fmla="*/ 36 w 5591"/>
                <a:gd name="connsiteY14" fmla="*/ 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91" h="10000">
                  <a:moveTo>
                    <a:pt x="36" y="67"/>
                  </a:moveTo>
                  <a:cubicBezTo>
                    <a:pt x="-235" y="322"/>
                    <a:pt x="1139" y="1240"/>
                    <a:pt x="1211" y="2028"/>
                  </a:cubicBezTo>
                  <a:cubicBezTo>
                    <a:pt x="965" y="2955"/>
                    <a:pt x="718" y="3879"/>
                    <a:pt x="469" y="4805"/>
                  </a:cubicBezTo>
                  <a:cubicBezTo>
                    <a:pt x="325" y="5529"/>
                    <a:pt x="180" y="6252"/>
                    <a:pt x="36" y="6976"/>
                  </a:cubicBezTo>
                  <a:lnTo>
                    <a:pt x="2257" y="7841"/>
                  </a:lnTo>
                  <a:lnTo>
                    <a:pt x="3370" y="9133"/>
                  </a:lnTo>
                  <a:cubicBezTo>
                    <a:pt x="3552" y="9421"/>
                    <a:pt x="3738" y="9711"/>
                    <a:pt x="3924" y="10000"/>
                  </a:cubicBezTo>
                  <a:lnTo>
                    <a:pt x="5591" y="9133"/>
                  </a:lnTo>
                  <a:lnTo>
                    <a:pt x="5591" y="7841"/>
                  </a:lnTo>
                  <a:lnTo>
                    <a:pt x="3924" y="5682"/>
                  </a:lnTo>
                  <a:lnTo>
                    <a:pt x="3924" y="3525"/>
                  </a:lnTo>
                  <a:lnTo>
                    <a:pt x="4478" y="3525"/>
                  </a:lnTo>
                  <a:lnTo>
                    <a:pt x="3370" y="1367"/>
                  </a:lnTo>
                  <a:lnTo>
                    <a:pt x="2813" y="497"/>
                  </a:lnTo>
                  <a:cubicBezTo>
                    <a:pt x="1884" y="353"/>
                    <a:pt x="302" y="-189"/>
                    <a:pt x="36" y="67"/>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67" name="GE"/>
            <p:cNvSpPr>
              <a:spLocks/>
            </p:cNvSpPr>
            <p:nvPr/>
          </p:nvSpPr>
          <p:spPr bwMode="auto">
            <a:xfrm>
              <a:off x="5251913" y="3224453"/>
              <a:ext cx="173195" cy="86117"/>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5000 w 10000"/>
                <a:gd name="connsiteY14" fmla="*/ 10000 h 10000"/>
                <a:gd name="connsiteX15" fmla="*/ 8151 w 10000"/>
                <a:gd name="connsiteY15" fmla="*/ 8940 h 10000"/>
                <a:gd name="connsiteX16" fmla="*/ 8636 w 10000"/>
                <a:gd name="connsiteY16" fmla="*/ 8435 h 10000"/>
                <a:gd name="connsiteX17" fmla="*/ 9545 w 10000"/>
                <a:gd name="connsiteY17" fmla="*/ 6870 h 10000"/>
                <a:gd name="connsiteX18" fmla="*/ 10000 w 10000"/>
                <a:gd name="connsiteY18" fmla="*/ 6870 h 10000"/>
                <a:gd name="connsiteX19" fmla="*/ 7273 w 10000"/>
                <a:gd name="connsiteY19" fmla="*/ 5826 h 10000"/>
                <a:gd name="connsiteX20" fmla="*/ 6818 w 10000"/>
                <a:gd name="connsiteY20" fmla="*/ 3130 h 10000"/>
                <a:gd name="connsiteX21" fmla="*/ 8636 w 10000"/>
                <a:gd name="connsiteY21" fmla="*/ 1043 h 10000"/>
                <a:gd name="connsiteX22" fmla="*/ 5909 w 10000"/>
                <a:gd name="connsiteY22" fmla="*/ 0 h 10000"/>
                <a:gd name="connsiteX23" fmla="*/ 3636 w 10000"/>
                <a:gd name="connsiteY23" fmla="*/ 522 h 10000"/>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7417 w 10000"/>
                <a:gd name="connsiteY14" fmla="*/ 6551 h 10000"/>
                <a:gd name="connsiteX15" fmla="*/ 5000 w 10000"/>
                <a:gd name="connsiteY15" fmla="*/ 10000 h 10000"/>
                <a:gd name="connsiteX16" fmla="*/ 8151 w 10000"/>
                <a:gd name="connsiteY16" fmla="*/ 8940 h 10000"/>
                <a:gd name="connsiteX17" fmla="*/ 8636 w 10000"/>
                <a:gd name="connsiteY17" fmla="*/ 8435 h 10000"/>
                <a:gd name="connsiteX18" fmla="*/ 9545 w 10000"/>
                <a:gd name="connsiteY18" fmla="*/ 6870 h 10000"/>
                <a:gd name="connsiteX19" fmla="*/ 10000 w 10000"/>
                <a:gd name="connsiteY19" fmla="*/ 6870 h 10000"/>
                <a:gd name="connsiteX20" fmla="*/ 7273 w 10000"/>
                <a:gd name="connsiteY20" fmla="*/ 5826 h 10000"/>
                <a:gd name="connsiteX21" fmla="*/ 6818 w 10000"/>
                <a:gd name="connsiteY21" fmla="*/ 3130 h 10000"/>
                <a:gd name="connsiteX22" fmla="*/ 8636 w 10000"/>
                <a:gd name="connsiteY22" fmla="*/ 1043 h 10000"/>
                <a:gd name="connsiteX23" fmla="*/ 5909 w 10000"/>
                <a:gd name="connsiteY23" fmla="*/ 0 h 10000"/>
                <a:gd name="connsiteX24" fmla="*/ 3636 w 10000"/>
                <a:gd name="connsiteY24" fmla="*/ 522 h 10000"/>
                <a:gd name="connsiteX0" fmla="*/ 3636 w 10000"/>
                <a:gd name="connsiteY0" fmla="*/ 522 h 8940"/>
                <a:gd name="connsiteX1" fmla="*/ 909 w 10000"/>
                <a:gd name="connsiteY1" fmla="*/ 522 h 8940"/>
                <a:gd name="connsiteX2" fmla="*/ 0 w 10000"/>
                <a:gd name="connsiteY2" fmla="*/ 0 h 8940"/>
                <a:gd name="connsiteX3" fmla="*/ 0 w 10000"/>
                <a:gd name="connsiteY3" fmla="*/ 1043 h 8940"/>
                <a:gd name="connsiteX4" fmla="*/ 455 w 10000"/>
                <a:gd name="connsiteY4" fmla="*/ 2609 h 8940"/>
                <a:gd name="connsiteX5" fmla="*/ 679 w 10000"/>
                <a:gd name="connsiteY5" fmla="*/ 4295 h 8940"/>
                <a:gd name="connsiteX6" fmla="*/ 455 w 10000"/>
                <a:gd name="connsiteY6" fmla="*/ 5304 h 8940"/>
                <a:gd name="connsiteX7" fmla="*/ 909 w 10000"/>
                <a:gd name="connsiteY7" fmla="*/ 6348 h 8940"/>
                <a:gd name="connsiteX8" fmla="*/ 1598 w 10000"/>
                <a:gd name="connsiteY8" fmla="*/ 7682 h 8940"/>
                <a:gd name="connsiteX9" fmla="*/ 4110 w 10000"/>
                <a:gd name="connsiteY9" fmla="*/ 6712 h 8940"/>
                <a:gd name="connsiteX10" fmla="*/ 4448 w 10000"/>
                <a:gd name="connsiteY10" fmla="*/ 7069 h 8940"/>
                <a:gd name="connsiteX11" fmla="*/ 5010 w 10000"/>
                <a:gd name="connsiteY11" fmla="*/ 7076 h 8940"/>
                <a:gd name="connsiteX12" fmla="*/ 5000 w 10000"/>
                <a:gd name="connsiteY12" fmla="*/ 7391 h 8940"/>
                <a:gd name="connsiteX13" fmla="*/ 4545 w 10000"/>
                <a:gd name="connsiteY13" fmla="*/ 7913 h 8940"/>
                <a:gd name="connsiteX14" fmla="*/ 7417 w 10000"/>
                <a:gd name="connsiteY14" fmla="*/ 6551 h 8940"/>
                <a:gd name="connsiteX15" fmla="*/ 6733 w 10000"/>
                <a:gd name="connsiteY15" fmla="*/ 8318 h 8940"/>
                <a:gd name="connsiteX16" fmla="*/ 8151 w 10000"/>
                <a:gd name="connsiteY16" fmla="*/ 8940 h 8940"/>
                <a:gd name="connsiteX17" fmla="*/ 8636 w 10000"/>
                <a:gd name="connsiteY17" fmla="*/ 8435 h 8940"/>
                <a:gd name="connsiteX18" fmla="*/ 9545 w 10000"/>
                <a:gd name="connsiteY18" fmla="*/ 6870 h 8940"/>
                <a:gd name="connsiteX19" fmla="*/ 10000 w 10000"/>
                <a:gd name="connsiteY19" fmla="*/ 6870 h 8940"/>
                <a:gd name="connsiteX20" fmla="*/ 7273 w 10000"/>
                <a:gd name="connsiteY20" fmla="*/ 5826 h 8940"/>
                <a:gd name="connsiteX21" fmla="*/ 6818 w 10000"/>
                <a:gd name="connsiteY21" fmla="*/ 3130 h 8940"/>
                <a:gd name="connsiteX22" fmla="*/ 8636 w 10000"/>
                <a:gd name="connsiteY22" fmla="*/ 1043 h 8940"/>
                <a:gd name="connsiteX23" fmla="*/ 5909 w 10000"/>
                <a:gd name="connsiteY23" fmla="*/ 0 h 8940"/>
                <a:gd name="connsiteX24" fmla="*/ 3636 w 10000"/>
                <a:gd name="connsiteY24" fmla="*/ 522 h 894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6818 w 10000"/>
                <a:gd name="connsiteY21" fmla="*/ 3501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3636 w 10000"/>
                <a:gd name="connsiteY24" fmla="*/ 584 h 10000"/>
                <a:gd name="connsiteX0" fmla="*/ 4969 w 10000"/>
                <a:gd name="connsiteY0" fmla="*/ 4346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4969 w 10000"/>
                <a:gd name="connsiteY0" fmla="*/ 4346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5769 w 10000"/>
                <a:gd name="connsiteY0" fmla="*/ 4722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5769 w 10000"/>
                <a:gd name="connsiteY24" fmla="*/ 4722 h 10000"/>
                <a:gd name="connsiteX0" fmla="*/ 6302 w 10000"/>
                <a:gd name="connsiteY0" fmla="*/ 4534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4534 h 10000"/>
                <a:gd name="connsiteX1" fmla="*/ 4776 w 10000"/>
                <a:gd name="connsiteY1" fmla="*/ 4346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3367 h 8833"/>
                <a:gd name="connsiteX1" fmla="*/ 4776 w 10000"/>
                <a:gd name="connsiteY1" fmla="*/ 3179 h 8833"/>
                <a:gd name="connsiteX2" fmla="*/ 4666 w 10000"/>
                <a:gd name="connsiteY2" fmla="*/ 4853 h 8833"/>
                <a:gd name="connsiteX3" fmla="*/ 0 w 10000"/>
                <a:gd name="connsiteY3" fmla="*/ 0 h 8833"/>
                <a:gd name="connsiteX4" fmla="*/ 455 w 10000"/>
                <a:gd name="connsiteY4" fmla="*/ 1751 h 8833"/>
                <a:gd name="connsiteX5" fmla="*/ 679 w 10000"/>
                <a:gd name="connsiteY5" fmla="*/ 3637 h 8833"/>
                <a:gd name="connsiteX6" fmla="*/ 455 w 10000"/>
                <a:gd name="connsiteY6" fmla="*/ 4766 h 8833"/>
                <a:gd name="connsiteX7" fmla="*/ 909 w 10000"/>
                <a:gd name="connsiteY7" fmla="*/ 5934 h 8833"/>
                <a:gd name="connsiteX8" fmla="*/ 1598 w 10000"/>
                <a:gd name="connsiteY8" fmla="*/ 7426 h 8833"/>
                <a:gd name="connsiteX9" fmla="*/ 4110 w 10000"/>
                <a:gd name="connsiteY9" fmla="*/ 6341 h 8833"/>
                <a:gd name="connsiteX10" fmla="*/ 4448 w 10000"/>
                <a:gd name="connsiteY10" fmla="*/ 6740 h 8833"/>
                <a:gd name="connsiteX11" fmla="*/ 5010 w 10000"/>
                <a:gd name="connsiteY11" fmla="*/ 6748 h 8833"/>
                <a:gd name="connsiteX12" fmla="*/ 5000 w 10000"/>
                <a:gd name="connsiteY12" fmla="*/ 7100 h 8833"/>
                <a:gd name="connsiteX13" fmla="*/ 4545 w 10000"/>
                <a:gd name="connsiteY13" fmla="*/ 7684 h 8833"/>
                <a:gd name="connsiteX14" fmla="*/ 7417 w 10000"/>
                <a:gd name="connsiteY14" fmla="*/ 6161 h 8833"/>
                <a:gd name="connsiteX15" fmla="*/ 6733 w 10000"/>
                <a:gd name="connsiteY15" fmla="*/ 8137 h 8833"/>
                <a:gd name="connsiteX16" fmla="*/ 8151 w 10000"/>
                <a:gd name="connsiteY16" fmla="*/ 8833 h 8833"/>
                <a:gd name="connsiteX17" fmla="*/ 8636 w 10000"/>
                <a:gd name="connsiteY17" fmla="*/ 8268 h 8833"/>
                <a:gd name="connsiteX18" fmla="*/ 9545 w 10000"/>
                <a:gd name="connsiteY18" fmla="*/ 6518 h 8833"/>
                <a:gd name="connsiteX19" fmla="*/ 10000 w 10000"/>
                <a:gd name="connsiteY19" fmla="*/ 6518 h 8833"/>
                <a:gd name="connsiteX20" fmla="*/ 9539 w 10000"/>
                <a:gd name="connsiteY20" fmla="*/ 3281 h 8833"/>
                <a:gd name="connsiteX21" fmla="*/ 8551 w 10000"/>
                <a:gd name="connsiteY21" fmla="*/ 1582 h 8833"/>
                <a:gd name="connsiteX22" fmla="*/ 7169 w 10000"/>
                <a:gd name="connsiteY22" fmla="*/ 2445 h 8833"/>
                <a:gd name="connsiteX23" fmla="*/ 5776 w 10000"/>
                <a:gd name="connsiteY23" fmla="*/ 902 h 8833"/>
                <a:gd name="connsiteX24" fmla="*/ 6302 w 10000"/>
                <a:gd name="connsiteY24" fmla="*/ 3367 h 8833"/>
                <a:gd name="connsiteX0" fmla="*/ 6702 w 10400"/>
                <a:gd name="connsiteY0" fmla="*/ 3812 h 10000"/>
                <a:gd name="connsiteX1" fmla="*/ 5176 w 10400"/>
                <a:gd name="connsiteY1" fmla="*/ 3599 h 10000"/>
                <a:gd name="connsiteX2" fmla="*/ 5066 w 10400"/>
                <a:gd name="connsiteY2" fmla="*/ 5494 h 10000"/>
                <a:gd name="connsiteX3" fmla="*/ 0 w 10400"/>
                <a:gd name="connsiteY3" fmla="*/ 0 h 10000"/>
                <a:gd name="connsiteX4" fmla="*/ 855 w 10400"/>
                <a:gd name="connsiteY4" fmla="*/ 1982 h 10000"/>
                <a:gd name="connsiteX5" fmla="*/ 1079 w 10400"/>
                <a:gd name="connsiteY5" fmla="*/ 4118 h 10000"/>
                <a:gd name="connsiteX6" fmla="*/ 855 w 10400"/>
                <a:gd name="connsiteY6" fmla="*/ 5396 h 10000"/>
                <a:gd name="connsiteX7" fmla="*/ 1309 w 10400"/>
                <a:gd name="connsiteY7" fmla="*/ 6718 h 10000"/>
                <a:gd name="connsiteX8" fmla="*/ 1998 w 10400"/>
                <a:gd name="connsiteY8" fmla="*/ 8407 h 10000"/>
                <a:gd name="connsiteX9" fmla="*/ 4510 w 10400"/>
                <a:gd name="connsiteY9" fmla="*/ 7179 h 10000"/>
                <a:gd name="connsiteX10" fmla="*/ 4848 w 10400"/>
                <a:gd name="connsiteY10" fmla="*/ 7630 h 10000"/>
                <a:gd name="connsiteX11" fmla="*/ 5410 w 10400"/>
                <a:gd name="connsiteY11" fmla="*/ 7640 h 10000"/>
                <a:gd name="connsiteX12" fmla="*/ 5400 w 10400"/>
                <a:gd name="connsiteY12" fmla="*/ 8038 h 10000"/>
                <a:gd name="connsiteX13" fmla="*/ 4945 w 10400"/>
                <a:gd name="connsiteY13" fmla="*/ 8699 h 10000"/>
                <a:gd name="connsiteX14" fmla="*/ 7817 w 10400"/>
                <a:gd name="connsiteY14" fmla="*/ 6975 h 10000"/>
                <a:gd name="connsiteX15" fmla="*/ 7133 w 10400"/>
                <a:gd name="connsiteY15" fmla="*/ 9212 h 10000"/>
                <a:gd name="connsiteX16" fmla="*/ 8551 w 10400"/>
                <a:gd name="connsiteY16" fmla="*/ 10000 h 10000"/>
                <a:gd name="connsiteX17" fmla="*/ 9036 w 10400"/>
                <a:gd name="connsiteY17" fmla="*/ 9360 h 10000"/>
                <a:gd name="connsiteX18" fmla="*/ 9945 w 10400"/>
                <a:gd name="connsiteY18" fmla="*/ 7379 h 10000"/>
                <a:gd name="connsiteX19" fmla="*/ 10400 w 10400"/>
                <a:gd name="connsiteY19" fmla="*/ 7379 h 10000"/>
                <a:gd name="connsiteX20" fmla="*/ 9939 w 10400"/>
                <a:gd name="connsiteY20" fmla="*/ 3714 h 10000"/>
                <a:gd name="connsiteX21" fmla="*/ 8951 w 10400"/>
                <a:gd name="connsiteY21" fmla="*/ 1791 h 10000"/>
                <a:gd name="connsiteX22" fmla="*/ 7569 w 10400"/>
                <a:gd name="connsiteY22" fmla="*/ 2768 h 10000"/>
                <a:gd name="connsiteX23" fmla="*/ 6176 w 10400"/>
                <a:gd name="connsiteY23" fmla="*/ 1021 h 10000"/>
                <a:gd name="connsiteX24" fmla="*/ 6702 w 10400"/>
                <a:gd name="connsiteY24" fmla="*/ 3812 h 10000"/>
                <a:gd name="connsiteX0" fmla="*/ 5847 w 9545"/>
                <a:gd name="connsiteY0" fmla="*/ 2791 h 8979"/>
                <a:gd name="connsiteX1" fmla="*/ 4321 w 9545"/>
                <a:gd name="connsiteY1" fmla="*/ 2578 h 8979"/>
                <a:gd name="connsiteX2" fmla="*/ 4211 w 9545"/>
                <a:gd name="connsiteY2" fmla="*/ 4473 h 8979"/>
                <a:gd name="connsiteX3" fmla="*/ 0 w 9545"/>
                <a:gd name="connsiteY3" fmla="*/ 961 h 8979"/>
                <a:gd name="connsiteX4" fmla="*/ 224 w 9545"/>
                <a:gd name="connsiteY4" fmla="*/ 3097 h 8979"/>
                <a:gd name="connsiteX5" fmla="*/ 0 w 9545"/>
                <a:gd name="connsiteY5" fmla="*/ 4375 h 8979"/>
                <a:gd name="connsiteX6" fmla="*/ 454 w 9545"/>
                <a:gd name="connsiteY6" fmla="*/ 5697 h 8979"/>
                <a:gd name="connsiteX7" fmla="*/ 1143 w 9545"/>
                <a:gd name="connsiteY7" fmla="*/ 7386 h 8979"/>
                <a:gd name="connsiteX8" fmla="*/ 3655 w 9545"/>
                <a:gd name="connsiteY8" fmla="*/ 6158 h 8979"/>
                <a:gd name="connsiteX9" fmla="*/ 3993 w 9545"/>
                <a:gd name="connsiteY9" fmla="*/ 6609 h 8979"/>
                <a:gd name="connsiteX10" fmla="*/ 4555 w 9545"/>
                <a:gd name="connsiteY10" fmla="*/ 6619 h 8979"/>
                <a:gd name="connsiteX11" fmla="*/ 4545 w 9545"/>
                <a:gd name="connsiteY11" fmla="*/ 7017 h 8979"/>
                <a:gd name="connsiteX12" fmla="*/ 4090 w 9545"/>
                <a:gd name="connsiteY12" fmla="*/ 7678 h 8979"/>
                <a:gd name="connsiteX13" fmla="*/ 6962 w 9545"/>
                <a:gd name="connsiteY13" fmla="*/ 5954 h 8979"/>
                <a:gd name="connsiteX14" fmla="*/ 6278 w 9545"/>
                <a:gd name="connsiteY14" fmla="*/ 8191 h 8979"/>
                <a:gd name="connsiteX15" fmla="*/ 7696 w 9545"/>
                <a:gd name="connsiteY15" fmla="*/ 8979 h 8979"/>
                <a:gd name="connsiteX16" fmla="*/ 8181 w 9545"/>
                <a:gd name="connsiteY16" fmla="*/ 8339 h 8979"/>
                <a:gd name="connsiteX17" fmla="*/ 9090 w 9545"/>
                <a:gd name="connsiteY17" fmla="*/ 6358 h 8979"/>
                <a:gd name="connsiteX18" fmla="*/ 9545 w 9545"/>
                <a:gd name="connsiteY18" fmla="*/ 6358 h 8979"/>
                <a:gd name="connsiteX19" fmla="*/ 9084 w 9545"/>
                <a:gd name="connsiteY19" fmla="*/ 2693 h 8979"/>
                <a:gd name="connsiteX20" fmla="*/ 8096 w 9545"/>
                <a:gd name="connsiteY20" fmla="*/ 770 h 8979"/>
                <a:gd name="connsiteX21" fmla="*/ 6714 w 9545"/>
                <a:gd name="connsiteY21" fmla="*/ 1747 h 8979"/>
                <a:gd name="connsiteX22" fmla="*/ 5321 w 9545"/>
                <a:gd name="connsiteY22" fmla="*/ 0 h 8979"/>
                <a:gd name="connsiteX23" fmla="*/ 5847 w 9545"/>
                <a:gd name="connsiteY23" fmla="*/ 2791 h 8979"/>
                <a:gd name="connsiteX0" fmla="*/ 6126 w 10000"/>
                <a:gd name="connsiteY0" fmla="*/ 3108 h 10000"/>
                <a:gd name="connsiteX1" fmla="*/ 4527 w 10000"/>
                <a:gd name="connsiteY1" fmla="*/ 2871 h 10000"/>
                <a:gd name="connsiteX2" fmla="*/ 4412 w 10000"/>
                <a:gd name="connsiteY2" fmla="*/ 4982 h 10000"/>
                <a:gd name="connsiteX3" fmla="*/ 235 w 10000"/>
                <a:gd name="connsiteY3" fmla="*/ 3449 h 10000"/>
                <a:gd name="connsiteX4" fmla="*/ 0 w 10000"/>
                <a:gd name="connsiteY4" fmla="*/ 4872 h 10000"/>
                <a:gd name="connsiteX5" fmla="*/ 476 w 10000"/>
                <a:gd name="connsiteY5" fmla="*/ 6345 h 10000"/>
                <a:gd name="connsiteX6" fmla="*/ 1197 w 10000"/>
                <a:gd name="connsiteY6" fmla="*/ 8226 h 10000"/>
                <a:gd name="connsiteX7" fmla="*/ 3829 w 10000"/>
                <a:gd name="connsiteY7" fmla="*/ 6858 h 10000"/>
                <a:gd name="connsiteX8" fmla="*/ 4183 w 10000"/>
                <a:gd name="connsiteY8" fmla="*/ 7361 h 10000"/>
                <a:gd name="connsiteX9" fmla="*/ 4772 w 10000"/>
                <a:gd name="connsiteY9" fmla="*/ 7372 h 10000"/>
                <a:gd name="connsiteX10" fmla="*/ 4762 w 10000"/>
                <a:gd name="connsiteY10" fmla="*/ 7815 h 10000"/>
                <a:gd name="connsiteX11" fmla="*/ 4285 w 10000"/>
                <a:gd name="connsiteY11" fmla="*/ 8551 h 10000"/>
                <a:gd name="connsiteX12" fmla="*/ 7294 w 10000"/>
                <a:gd name="connsiteY12" fmla="*/ 6631 h 10000"/>
                <a:gd name="connsiteX13" fmla="*/ 6577 w 10000"/>
                <a:gd name="connsiteY13" fmla="*/ 9122 h 10000"/>
                <a:gd name="connsiteX14" fmla="*/ 8063 w 10000"/>
                <a:gd name="connsiteY14" fmla="*/ 10000 h 10000"/>
                <a:gd name="connsiteX15" fmla="*/ 8571 w 10000"/>
                <a:gd name="connsiteY15" fmla="*/ 9287 h 10000"/>
                <a:gd name="connsiteX16" fmla="*/ 9523 w 10000"/>
                <a:gd name="connsiteY16" fmla="*/ 7081 h 10000"/>
                <a:gd name="connsiteX17" fmla="*/ 10000 w 10000"/>
                <a:gd name="connsiteY17" fmla="*/ 7081 h 10000"/>
                <a:gd name="connsiteX18" fmla="*/ 9517 w 10000"/>
                <a:gd name="connsiteY18" fmla="*/ 2999 h 10000"/>
                <a:gd name="connsiteX19" fmla="*/ 8482 w 10000"/>
                <a:gd name="connsiteY19" fmla="*/ 858 h 10000"/>
                <a:gd name="connsiteX20" fmla="*/ 7034 w 10000"/>
                <a:gd name="connsiteY20" fmla="*/ 1946 h 10000"/>
                <a:gd name="connsiteX21" fmla="*/ 5575 w 10000"/>
                <a:gd name="connsiteY21" fmla="*/ 0 h 10000"/>
                <a:gd name="connsiteX22" fmla="*/ 6126 w 10000"/>
                <a:gd name="connsiteY22" fmla="*/ 3108 h 10000"/>
                <a:gd name="connsiteX0" fmla="*/ 6126 w 10000"/>
                <a:gd name="connsiteY0" fmla="*/ 3108 h 10000"/>
                <a:gd name="connsiteX1" fmla="*/ 4527 w 10000"/>
                <a:gd name="connsiteY1" fmla="*/ 2871 h 10000"/>
                <a:gd name="connsiteX2" fmla="*/ 4412 w 10000"/>
                <a:gd name="connsiteY2" fmla="*/ 4982 h 10000"/>
                <a:gd name="connsiteX3" fmla="*/ 0 w 10000"/>
                <a:gd name="connsiteY3" fmla="*/ 4872 h 10000"/>
                <a:gd name="connsiteX4" fmla="*/ 476 w 10000"/>
                <a:gd name="connsiteY4" fmla="*/ 6345 h 10000"/>
                <a:gd name="connsiteX5" fmla="*/ 1197 w 10000"/>
                <a:gd name="connsiteY5" fmla="*/ 8226 h 10000"/>
                <a:gd name="connsiteX6" fmla="*/ 3829 w 10000"/>
                <a:gd name="connsiteY6" fmla="*/ 6858 h 10000"/>
                <a:gd name="connsiteX7" fmla="*/ 4183 w 10000"/>
                <a:gd name="connsiteY7" fmla="*/ 7361 h 10000"/>
                <a:gd name="connsiteX8" fmla="*/ 4772 w 10000"/>
                <a:gd name="connsiteY8" fmla="*/ 7372 h 10000"/>
                <a:gd name="connsiteX9" fmla="*/ 4762 w 10000"/>
                <a:gd name="connsiteY9" fmla="*/ 7815 h 10000"/>
                <a:gd name="connsiteX10" fmla="*/ 4285 w 10000"/>
                <a:gd name="connsiteY10" fmla="*/ 8551 h 10000"/>
                <a:gd name="connsiteX11" fmla="*/ 7294 w 10000"/>
                <a:gd name="connsiteY11" fmla="*/ 6631 h 10000"/>
                <a:gd name="connsiteX12" fmla="*/ 6577 w 10000"/>
                <a:gd name="connsiteY12" fmla="*/ 9122 h 10000"/>
                <a:gd name="connsiteX13" fmla="*/ 8063 w 10000"/>
                <a:gd name="connsiteY13" fmla="*/ 10000 h 10000"/>
                <a:gd name="connsiteX14" fmla="*/ 8571 w 10000"/>
                <a:gd name="connsiteY14" fmla="*/ 9287 h 10000"/>
                <a:gd name="connsiteX15" fmla="*/ 9523 w 10000"/>
                <a:gd name="connsiteY15" fmla="*/ 7081 h 10000"/>
                <a:gd name="connsiteX16" fmla="*/ 10000 w 10000"/>
                <a:gd name="connsiteY16" fmla="*/ 7081 h 10000"/>
                <a:gd name="connsiteX17" fmla="*/ 9517 w 10000"/>
                <a:gd name="connsiteY17" fmla="*/ 2999 h 10000"/>
                <a:gd name="connsiteX18" fmla="*/ 8482 w 10000"/>
                <a:gd name="connsiteY18" fmla="*/ 858 h 10000"/>
                <a:gd name="connsiteX19" fmla="*/ 7034 w 10000"/>
                <a:gd name="connsiteY19" fmla="*/ 1946 h 10000"/>
                <a:gd name="connsiteX20" fmla="*/ 5575 w 10000"/>
                <a:gd name="connsiteY20" fmla="*/ 0 h 10000"/>
                <a:gd name="connsiteX21" fmla="*/ 6126 w 10000"/>
                <a:gd name="connsiteY21" fmla="*/ 3108 h 10000"/>
                <a:gd name="connsiteX0" fmla="*/ 5650 w 9524"/>
                <a:gd name="connsiteY0" fmla="*/ 3108 h 10000"/>
                <a:gd name="connsiteX1" fmla="*/ 4051 w 9524"/>
                <a:gd name="connsiteY1" fmla="*/ 2871 h 10000"/>
                <a:gd name="connsiteX2" fmla="*/ 3936 w 9524"/>
                <a:gd name="connsiteY2" fmla="*/ 4982 h 10000"/>
                <a:gd name="connsiteX3" fmla="*/ 0 w 9524"/>
                <a:gd name="connsiteY3" fmla="*/ 6345 h 10000"/>
                <a:gd name="connsiteX4" fmla="*/ 721 w 9524"/>
                <a:gd name="connsiteY4" fmla="*/ 8226 h 10000"/>
                <a:gd name="connsiteX5" fmla="*/ 3353 w 9524"/>
                <a:gd name="connsiteY5" fmla="*/ 6858 h 10000"/>
                <a:gd name="connsiteX6" fmla="*/ 3707 w 9524"/>
                <a:gd name="connsiteY6" fmla="*/ 7361 h 10000"/>
                <a:gd name="connsiteX7" fmla="*/ 4296 w 9524"/>
                <a:gd name="connsiteY7" fmla="*/ 7372 h 10000"/>
                <a:gd name="connsiteX8" fmla="*/ 4286 w 9524"/>
                <a:gd name="connsiteY8" fmla="*/ 7815 h 10000"/>
                <a:gd name="connsiteX9" fmla="*/ 3809 w 9524"/>
                <a:gd name="connsiteY9" fmla="*/ 8551 h 10000"/>
                <a:gd name="connsiteX10" fmla="*/ 6818 w 9524"/>
                <a:gd name="connsiteY10" fmla="*/ 6631 h 10000"/>
                <a:gd name="connsiteX11" fmla="*/ 6101 w 9524"/>
                <a:gd name="connsiteY11" fmla="*/ 9122 h 10000"/>
                <a:gd name="connsiteX12" fmla="*/ 7587 w 9524"/>
                <a:gd name="connsiteY12" fmla="*/ 10000 h 10000"/>
                <a:gd name="connsiteX13" fmla="*/ 8095 w 9524"/>
                <a:gd name="connsiteY13" fmla="*/ 9287 h 10000"/>
                <a:gd name="connsiteX14" fmla="*/ 9047 w 9524"/>
                <a:gd name="connsiteY14" fmla="*/ 7081 h 10000"/>
                <a:gd name="connsiteX15" fmla="*/ 9524 w 9524"/>
                <a:gd name="connsiteY15" fmla="*/ 7081 h 10000"/>
                <a:gd name="connsiteX16" fmla="*/ 9041 w 9524"/>
                <a:gd name="connsiteY16" fmla="*/ 2999 h 10000"/>
                <a:gd name="connsiteX17" fmla="*/ 8006 w 9524"/>
                <a:gd name="connsiteY17" fmla="*/ 858 h 10000"/>
                <a:gd name="connsiteX18" fmla="*/ 6558 w 9524"/>
                <a:gd name="connsiteY18" fmla="*/ 1946 h 10000"/>
                <a:gd name="connsiteX19" fmla="*/ 5099 w 9524"/>
                <a:gd name="connsiteY19" fmla="*/ 0 h 10000"/>
                <a:gd name="connsiteX20" fmla="*/ 5650 w 9524"/>
                <a:gd name="connsiteY20" fmla="*/ 3108 h 10000"/>
                <a:gd name="connsiteX0" fmla="*/ 5175 w 9243"/>
                <a:gd name="connsiteY0" fmla="*/ 3108 h 10000"/>
                <a:gd name="connsiteX1" fmla="*/ 3496 w 9243"/>
                <a:gd name="connsiteY1" fmla="*/ 2871 h 10000"/>
                <a:gd name="connsiteX2" fmla="*/ 3376 w 9243"/>
                <a:gd name="connsiteY2" fmla="*/ 4982 h 10000"/>
                <a:gd name="connsiteX3" fmla="*/ 0 w 9243"/>
                <a:gd name="connsiteY3" fmla="*/ 8226 h 10000"/>
                <a:gd name="connsiteX4" fmla="*/ 2764 w 9243"/>
                <a:gd name="connsiteY4" fmla="*/ 6858 h 10000"/>
                <a:gd name="connsiteX5" fmla="*/ 3135 w 9243"/>
                <a:gd name="connsiteY5" fmla="*/ 7361 h 10000"/>
                <a:gd name="connsiteX6" fmla="*/ 3754 w 9243"/>
                <a:gd name="connsiteY6" fmla="*/ 7372 h 10000"/>
                <a:gd name="connsiteX7" fmla="*/ 3743 w 9243"/>
                <a:gd name="connsiteY7" fmla="*/ 7815 h 10000"/>
                <a:gd name="connsiteX8" fmla="*/ 3242 w 9243"/>
                <a:gd name="connsiteY8" fmla="*/ 8551 h 10000"/>
                <a:gd name="connsiteX9" fmla="*/ 6402 w 9243"/>
                <a:gd name="connsiteY9" fmla="*/ 6631 h 10000"/>
                <a:gd name="connsiteX10" fmla="*/ 5649 w 9243"/>
                <a:gd name="connsiteY10" fmla="*/ 9122 h 10000"/>
                <a:gd name="connsiteX11" fmla="*/ 7209 w 9243"/>
                <a:gd name="connsiteY11" fmla="*/ 10000 h 10000"/>
                <a:gd name="connsiteX12" fmla="*/ 7743 w 9243"/>
                <a:gd name="connsiteY12" fmla="*/ 9287 h 10000"/>
                <a:gd name="connsiteX13" fmla="*/ 8742 w 9243"/>
                <a:gd name="connsiteY13" fmla="*/ 7081 h 10000"/>
                <a:gd name="connsiteX14" fmla="*/ 9243 w 9243"/>
                <a:gd name="connsiteY14" fmla="*/ 7081 h 10000"/>
                <a:gd name="connsiteX15" fmla="*/ 8736 w 9243"/>
                <a:gd name="connsiteY15" fmla="*/ 2999 h 10000"/>
                <a:gd name="connsiteX16" fmla="*/ 7649 w 9243"/>
                <a:gd name="connsiteY16" fmla="*/ 858 h 10000"/>
                <a:gd name="connsiteX17" fmla="*/ 6129 w 9243"/>
                <a:gd name="connsiteY17" fmla="*/ 1946 h 10000"/>
                <a:gd name="connsiteX18" fmla="*/ 4597 w 9243"/>
                <a:gd name="connsiteY18" fmla="*/ 0 h 10000"/>
                <a:gd name="connsiteX19" fmla="*/ 5175 w 9243"/>
                <a:gd name="connsiteY19" fmla="*/ 3108 h 10000"/>
                <a:gd name="connsiteX0" fmla="*/ 2609 w 7010"/>
                <a:gd name="connsiteY0" fmla="*/ 3108 h 10000"/>
                <a:gd name="connsiteX1" fmla="*/ 792 w 7010"/>
                <a:gd name="connsiteY1" fmla="*/ 2871 h 10000"/>
                <a:gd name="connsiteX2" fmla="*/ 662 w 7010"/>
                <a:gd name="connsiteY2" fmla="*/ 4982 h 10000"/>
                <a:gd name="connsiteX3" fmla="*/ 0 w 7010"/>
                <a:gd name="connsiteY3" fmla="*/ 6858 h 10000"/>
                <a:gd name="connsiteX4" fmla="*/ 402 w 7010"/>
                <a:gd name="connsiteY4" fmla="*/ 7361 h 10000"/>
                <a:gd name="connsiteX5" fmla="*/ 1071 w 7010"/>
                <a:gd name="connsiteY5" fmla="*/ 7372 h 10000"/>
                <a:gd name="connsiteX6" fmla="*/ 1060 w 7010"/>
                <a:gd name="connsiteY6" fmla="*/ 7815 h 10000"/>
                <a:gd name="connsiteX7" fmla="*/ 518 w 7010"/>
                <a:gd name="connsiteY7" fmla="*/ 8551 h 10000"/>
                <a:gd name="connsiteX8" fmla="*/ 3936 w 7010"/>
                <a:gd name="connsiteY8" fmla="*/ 6631 h 10000"/>
                <a:gd name="connsiteX9" fmla="*/ 3122 w 7010"/>
                <a:gd name="connsiteY9" fmla="*/ 9122 h 10000"/>
                <a:gd name="connsiteX10" fmla="*/ 4809 w 7010"/>
                <a:gd name="connsiteY10" fmla="*/ 10000 h 10000"/>
                <a:gd name="connsiteX11" fmla="*/ 5387 w 7010"/>
                <a:gd name="connsiteY11" fmla="*/ 9287 h 10000"/>
                <a:gd name="connsiteX12" fmla="*/ 6468 w 7010"/>
                <a:gd name="connsiteY12" fmla="*/ 7081 h 10000"/>
                <a:gd name="connsiteX13" fmla="*/ 7010 w 7010"/>
                <a:gd name="connsiteY13" fmla="*/ 7081 h 10000"/>
                <a:gd name="connsiteX14" fmla="*/ 6461 w 7010"/>
                <a:gd name="connsiteY14" fmla="*/ 2999 h 10000"/>
                <a:gd name="connsiteX15" fmla="*/ 5285 w 7010"/>
                <a:gd name="connsiteY15" fmla="*/ 858 h 10000"/>
                <a:gd name="connsiteX16" fmla="*/ 3641 w 7010"/>
                <a:gd name="connsiteY16" fmla="*/ 1946 h 10000"/>
                <a:gd name="connsiteX17" fmla="*/ 1983 w 7010"/>
                <a:gd name="connsiteY17" fmla="*/ 0 h 10000"/>
                <a:gd name="connsiteX18" fmla="*/ 2609 w 7010"/>
                <a:gd name="connsiteY18" fmla="*/ 3108 h 10000"/>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4454 w 10000"/>
                <a:gd name="connsiteY9" fmla="*/ 9122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1528 w 10000"/>
                <a:gd name="connsiteY5" fmla="*/ 737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849 w 10000"/>
                <a:gd name="connsiteY5" fmla="*/ 903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849 w 10000"/>
                <a:gd name="connsiteY5" fmla="*/ 9032 h 11186"/>
                <a:gd name="connsiteX6" fmla="*/ 2870 w 10000"/>
                <a:gd name="connsiteY6" fmla="*/ 10898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2870 w 10000"/>
                <a:gd name="connsiteY5" fmla="*/ 10898 h 11186"/>
                <a:gd name="connsiteX6" fmla="*/ 4134 w 10000"/>
                <a:gd name="connsiteY6" fmla="*/ 9026 h 11186"/>
                <a:gd name="connsiteX7" fmla="*/ 5842 w 10000"/>
                <a:gd name="connsiteY7" fmla="*/ 8054 h 11186"/>
                <a:gd name="connsiteX8" fmla="*/ 6038 w 10000"/>
                <a:gd name="connsiteY8" fmla="*/ 9359 h 11186"/>
                <a:gd name="connsiteX9" fmla="*/ 6860 w 10000"/>
                <a:gd name="connsiteY9" fmla="*/ 11186 h 11186"/>
                <a:gd name="connsiteX10" fmla="*/ 7685 w 10000"/>
                <a:gd name="connsiteY10" fmla="*/ 9287 h 11186"/>
                <a:gd name="connsiteX11" fmla="*/ 9227 w 10000"/>
                <a:gd name="connsiteY11" fmla="*/ 7081 h 11186"/>
                <a:gd name="connsiteX12" fmla="*/ 10000 w 10000"/>
                <a:gd name="connsiteY12" fmla="*/ 7081 h 11186"/>
                <a:gd name="connsiteX13" fmla="*/ 9217 w 10000"/>
                <a:gd name="connsiteY13" fmla="*/ 2999 h 11186"/>
                <a:gd name="connsiteX14" fmla="*/ 7539 w 10000"/>
                <a:gd name="connsiteY14" fmla="*/ 858 h 11186"/>
                <a:gd name="connsiteX15" fmla="*/ 5194 w 10000"/>
                <a:gd name="connsiteY15" fmla="*/ 1946 h 11186"/>
                <a:gd name="connsiteX16" fmla="*/ 2829 w 10000"/>
                <a:gd name="connsiteY16" fmla="*/ 0 h 11186"/>
                <a:gd name="connsiteX17" fmla="*/ 3722 w 10000"/>
                <a:gd name="connsiteY17"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2870 w 10000"/>
                <a:gd name="connsiteY4" fmla="*/ 10898 h 11186"/>
                <a:gd name="connsiteX5" fmla="*/ 4134 w 10000"/>
                <a:gd name="connsiteY5" fmla="*/ 9026 h 11186"/>
                <a:gd name="connsiteX6" fmla="*/ 5842 w 10000"/>
                <a:gd name="connsiteY6" fmla="*/ 8054 h 11186"/>
                <a:gd name="connsiteX7" fmla="*/ 6038 w 10000"/>
                <a:gd name="connsiteY7" fmla="*/ 9359 h 11186"/>
                <a:gd name="connsiteX8" fmla="*/ 6860 w 10000"/>
                <a:gd name="connsiteY8" fmla="*/ 11186 h 11186"/>
                <a:gd name="connsiteX9" fmla="*/ 7685 w 10000"/>
                <a:gd name="connsiteY9" fmla="*/ 9287 h 11186"/>
                <a:gd name="connsiteX10" fmla="*/ 9227 w 10000"/>
                <a:gd name="connsiteY10" fmla="*/ 7081 h 11186"/>
                <a:gd name="connsiteX11" fmla="*/ 10000 w 10000"/>
                <a:gd name="connsiteY11" fmla="*/ 7081 h 11186"/>
                <a:gd name="connsiteX12" fmla="*/ 9217 w 10000"/>
                <a:gd name="connsiteY12" fmla="*/ 2999 h 11186"/>
                <a:gd name="connsiteX13" fmla="*/ 7539 w 10000"/>
                <a:gd name="connsiteY13" fmla="*/ 858 h 11186"/>
                <a:gd name="connsiteX14" fmla="*/ 5194 w 10000"/>
                <a:gd name="connsiteY14" fmla="*/ 1946 h 11186"/>
                <a:gd name="connsiteX15" fmla="*/ 2829 w 10000"/>
                <a:gd name="connsiteY15" fmla="*/ 0 h 11186"/>
                <a:gd name="connsiteX16" fmla="*/ 3722 w 10000"/>
                <a:gd name="connsiteY16" fmla="*/ 3108 h 11186"/>
                <a:gd name="connsiteX0" fmla="*/ 3722 w 10000"/>
                <a:gd name="connsiteY0" fmla="*/ 3108 h 11186"/>
                <a:gd name="connsiteX1" fmla="*/ 1130 w 10000"/>
                <a:gd name="connsiteY1" fmla="*/ 2871 h 11186"/>
                <a:gd name="connsiteX2" fmla="*/ 0 w 10000"/>
                <a:gd name="connsiteY2" fmla="*/ 6858 h 11186"/>
                <a:gd name="connsiteX3" fmla="*/ 2870 w 10000"/>
                <a:gd name="connsiteY3" fmla="*/ 10898 h 11186"/>
                <a:gd name="connsiteX4" fmla="*/ 4134 w 10000"/>
                <a:gd name="connsiteY4" fmla="*/ 9026 h 11186"/>
                <a:gd name="connsiteX5" fmla="*/ 5842 w 10000"/>
                <a:gd name="connsiteY5" fmla="*/ 8054 h 11186"/>
                <a:gd name="connsiteX6" fmla="*/ 6038 w 10000"/>
                <a:gd name="connsiteY6" fmla="*/ 9359 h 11186"/>
                <a:gd name="connsiteX7" fmla="*/ 6860 w 10000"/>
                <a:gd name="connsiteY7" fmla="*/ 11186 h 11186"/>
                <a:gd name="connsiteX8" fmla="*/ 7685 w 10000"/>
                <a:gd name="connsiteY8" fmla="*/ 9287 h 11186"/>
                <a:gd name="connsiteX9" fmla="*/ 9227 w 10000"/>
                <a:gd name="connsiteY9" fmla="*/ 7081 h 11186"/>
                <a:gd name="connsiteX10" fmla="*/ 10000 w 10000"/>
                <a:gd name="connsiteY10" fmla="*/ 7081 h 11186"/>
                <a:gd name="connsiteX11" fmla="*/ 9217 w 10000"/>
                <a:gd name="connsiteY11" fmla="*/ 2999 h 11186"/>
                <a:gd name="connsiteX12" fmla="*/ 7539 w 10000"/>
                <a:gd name="connsiteY12" fmla="*/ 858 h 11186"/>
                <a:gd name="connsiteX13" fmla="*/ 5194 w 10000"/>
                <a:gd name="connsiteY13" fmla="*/ 1946 h 11186"/>
                <a:gd name="connsiteX14" fmla="*/ 2829 w 10000"/>
                <a:gd name="connsiteY14" fmla="*/ 0 h 11186"/>
                <a:gd name="connsiteX15" fmla="*/ 3722 w 10000"/>
                <a:gd name="connsiteY15" fmla="*/ 3108 h 11186"/>
                <a:gd name="connsiteX0" fmla="*/ 2592 w 8870"/>
                <a:gd name="connsiteY0" fmla="*/ 3108 h 11186"/>
                <a:gd name="connsiteX1" fmla="*/ 0 w 8870"/>
                <a:gd name="connsiteY1" fmla="*/ 2871 h 11186"/>
                <a:gd name="connsiteX2" fmla="*/ 228 w 8870"/>
                <a:gd name="connsiteY2" fmla="*/ 6858 h 11186"/>
                <a:gd name="connsiteX3" fmla="*/ 1740 w 8870"/>
                <a:gd name="connsiteY3" fmla="*/ 10898 h 11186"/>
                <a:gd name="connsiteX4" fmla="*/ 3004 w 8870"/>
                <a:gd name="connsiteY4" fmla="*/ 9026 h 11186"/>
                <a:gd name="connsiteX5" fmla="*/ 4712 w 8870"/>
                <a:gd name="connsiteY5" fmla="*/ 8054 h 11186"/>
                <a:gd name="connsiteX6" fmla="*/ 4908 w 8870"/>
                <a:gd name="connsiteY6" fmla="*/ 9359 h 11186"/>
                <a:gd name="connsiteX7" fmla="*/ 5730 w 8870"/>
                <a:gd name="connsiteY7" fmla="*/ 11186 h 11186"/>
                <a:gd name="connsiteX8" fmla="*/ 6555 w 8870"/>
                <a:gd name="connsiteY8" fmla="*/ 9287 h 11186"/>
                <a:gd name="connsiteX9" fmla="*/ 8097 w 8870"/>
                <a:gd name="connsiteY9" fmla="*/ 7081 h 11186"/>
                <a:gd name="connsiteX10" fmla="*/ 8870 w 8870"/>
                <a:gd name="connsiteY10" fmla="*/ 7081 h 11186"/>
                <a:gd name="connsiteX11" fmla="*/ 8087 w 8870"/>
                <a:gd name="connsiteY11" fmla="*/ 2999 h 11186"/>
                <a:gd name="connsiteX12" fmla="*/ 6409 w 8870"/>
                <a:gd name="connsiteY12" fmla="*/ 858 h 11186"/>
                <a:gd name="connsiteX13" fmla="*/ 4064 w 8870"/>
                <a:gd name="connsiteY13" fmla="*/ 1946 h 11186"/>
                <a:gd name="connsiteX14" fmla="*/ 1699 w 8870"/>
                <a:gd name="connsiteY14" fmla="*/ 0 h 11186"/>
                <a:gd name="connsiteX15" fmla="*/ 2592 w 8870"/>
                <a:gd name="connsiteY15" fmla="*/ 3108 h 11186"/>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9129 w 10000"/>
                <a:gd name="connsiteY9" fmla="*/ 6330 h 10000"/>
                <a:gd name="connsiteX10" fmla="*/ 10000 w 10000"/>
                <a:gd name="connsiteY10" fmla="*/ 6330 h 10000"/>
                <a:gd name="connsiteX11" fmla="*/ 9117 w 10000"/>
                <a:gd name="connsiteY11" fmla="*/ 2681 h 10000"/>
                <a:gd name="connsiteX12" fmla="*/ 7225 w 10000"/>
                <a:gd name="connsiteY12" fmla="*/ 767 h 10000"/>
                <a:gd name="connsiteX13" fmla="*/ 4582 w 10000"/>
                <a:gd name="connsiteY13" fmla="*/ 1740 h 10000"/>
                <a:gd name="connsiteX14" fmla="*/ 1915 w 10000"/>
                <a:gd name="connsiteY14" fmla="*/ 0 h 10000"/>
                <a:gd name="connsiteX15" fmla="*/ 2922 w 10000"/>
                <a:gd name="connsiteY15"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10000 w 10000"/>
                <a:gd name="connsiteY9" fmla="*/ 6330 h 10000"/>
                <a:gd name="connsiteX10" fmla="*/ 9117 w 10000"/>
                <a:gd name="connsiteY10" fmla="*/ 2681 h 10000"/>
                <a:gd name="connsiteX11" fmla="*/ 7225 w 10000"/>
                <a:gd name="connsiteY11" fmla="*/ 767 h 10000"/>
                <a:gd name="connsiteX12" fmla="*/ 4582 w 10000"/>
                <a:gd name="connsiteY12" fmla="*/ 1740 h 10000"/>
                <a:gd name="connsiteX13" fmla="*/ 1915 w 10000"/>
                <a:gd name="connsiteY13" fmla="*/ 0 h 10000"/>
                <a:gd name="connsiteX14" fmla="*/ 2922 w 10000"/>
                <a:gd name="connsiteY14"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10000 w 10000"/>
                <a:gd name="connsiteY8" fmla="*/ 6330 h 10000"/>
                <a:gd name="connsiteX9" fmla="*/ 9117 w 10000"/>
                <a:gd name="connsiteY9" fmla="*/ 2681 h 10000"/>
                <a:gd name="connsiteX10" fmla="*/ 7225 w 10000"/>
                <a:gd name="connsiteY10" fmla="*/ 767 h 10000"/>
                <a:gd name="connsiteX11" fmla="*/ 4582 w 10000"/>
                <a:gd name="connsiteY11" fmla="*/ 1740 h 10000"/>
                <a:gd name="connsiteX12" fmla="*/ 1915 w 10000"/>
                <a:gd name="connsiteY12" fmla="*/ 0 h 10000"/>
                <a:gd name="connsiteX13" fmla="*/ 2922 w 10000"/>
                <a:gd name="connsiteY13" fmla="*/ 2778 h 10000"/>
                <a:gd name="connsiteX0" fmla="*/ 2922 w 10000"/>
                <a:gd name="connsiteY0" fmla="*/ 2778 h 10005"/>
                <a:gd name="connsiteX1" fmla="*/ 0 w 10000"/>
                <a:gd name="connsiteY1" fmla="*/ 2567 h 10005"/>
                <a:gd name="connsiteX2" fmla="*/ 257 w 10000"/>
                <a:gd name="connsiteY2" fmla="*/ 6979 h 10005"/>
                <a:gd name="connsiteX3" fmla="*/ 1962 w 10000"/>
                <a:gd name="connsiteY3" fmla="*/ 9743 h 10005"/>
                <a:gd name="connsiteX4" fmla="*/ 3387 w 10000"/>
                <a:gd name="connsiteY4" fmla="*/ 8069 h 10005"/>
                <a:gd name="connsiteX5" fmla="*/ 5312 w 10000"/>
                <a:gd name="connsiteY5" fmla="*/ 7200 h 10005"/>
                <a:gd name="connsiteX6" fmla="*/ 6460 w 10000"/>
                <a:gd name="connsiteY6" fmla="*/ 10000 h 10005"/>
                <a:gd name="connsiteX7" fmla="*/ 10000 w 10000"/>
                <a:gd name="connsiteY7" fmla="*/ 6330 h 10005"/>
                <a:gd name="connsiteX8" fmla="*/ 9117 w 10000"/>
                <a:gd name="connsiteY8" fmla="*/ 2681 h 10005"/>
                <a:gd name="connsiteX9" fmla="*/ 7225 w 10000"/>
                <a:gd name="connsiteY9" fmla="*/ 767 h 10005"/>
                <a:gd name="connsiteX10" fmla="*/ 4582 w 10000"/>
                <a:gd name="connsiteY10" fmla="*/ 1740 h 10005"/>
                <a:gd name="connsiteX11" fmla="*/ 1915 w 10000"/>
                <a:gd name="connsiteY11" fmla="*/ 0 h 10005"/>
                <a:gd name="connsiteX12" fmla="*/ 2922 w 10000"/>
                <a:gd name="connsiteY12" fmla="*/ 2778 h 10005"/>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387 w 10000"/>
                <a:gd name="connsiteY4" fmla="*/ 8069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897 w 10000"/>
                <a:gd name="connsiteY4" fmla="*/ 891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1023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1925 w 9003"/>
                <a:gd name="connsiteY0" fmla="*/ 2778 h 10007"/>
                <a:gd name="connsiteX1" fmla="*/ 24 w 9003"/>
                <a:gd name="connsiteY1" fmla="*/ 3415 h 10007"/>
                <a:gd name="connsiteX2" fmla="*/ 26 w 9003"/>
                <a:gd name="connsiteY2" fmla="*/ 6979 h 10007"/>
                <a:gd name="connsiteX3" fmla="*/ 965 w 9003"/>
                <a:gd name="connsiteY3" fmla="*/ 9743 h 10007"/>
                <a:gd name="connsiteX4" fmla="*/ 2645 w 9003"/>
                <a:gd name="connsiteY4" fmla="*/ 7857 h 10007"/>
                <a:gd name="connsiteX5" fmla="*/ 4315 w 9003"/>
                <a:gd name="connsiteY5" fmla="*/ 7836 h 10007"/>
                <a:gd name="connsiteX6" fmla="*/ 5463 w 9003"/>
                <a:gd name="connsiteY6" fmla="*/ 10000 h 10007"/>
                <a:gd name="connsiteX7" fmla="*/ 9003 w 9003"/>
                <a:gd name="connsiteY7" fmla="*/ 6330 h 10007"/>
                <a:gd name="connsiteX8" fmla="*/ 8120 w 9003"/>
                <a:gd name="connsiteY8" fmla="*/ 2681 h 10007"/>
                <a:gd name="connsiteX9" fmla="*/ 6228 w 9003"/>
                <a:gd name="connsiteY9" fmla="*/ 767 h 10007"/>
                <a:gd name="connsiteX10" fmla="*/ 3585 w 9003"/>
                <a:gd name="connsiteY10" fmla="*/ 1740 h 10007"/>
                <a:gd name="connsiteX11" fmla="*/ 918 w 9003"/>
                <a:gd name="connsiteY11" fmla="*/ 0 h 10007"/>
                <a:gd name="connsiteX12" fmla="*/ 1925 w 9003"/>
                <a:gd name="connsiteY12" fmla="*/ 2778 h 10007"/>
                <a:gd name="connsiteX0" fmla="*/ 2421 w 10000"/>
                <a:gd name="connsiteY0" fmla="*/ 4047 h 10000"/>
                <a:gd name="connsiteX1" fmla="*/ 27 w 10000"/>
                <a:gd name="connsiteY1" fmla="*/ 3413 h 10000"/>
                <a:gd name="connsiteX2" fmla="*/ 29 w 10000"/>
                <a:gd name="connsiteY2" fmla="*/ 6974 h 10000"/>
                <a:gd name="connsiteX3" fmla="*/ 1072 w 10000"/>
                <a:gd name="connsiteY3" fmla="*/ 9736 h 10000"/>
                <a:gd name="connsiteX4" fmla="*/ 2938 w 10000"/>
                <a:gd name="connsiteY4" fmla="*/ 7852 h 10000"/>
                <a:gd name="connsiteX5" fmla="*/ 4793 w 10000"/>
                <a:gd name="connsiteY5" fmla="*/ 7831 h 10000"/>
                <a:gd name="connsiteX6" fmla="*/ 6068 w 10000"/>
                <a:gd name="connsiteY6" fmla="*/ 9993 h 10000"/>
                <a:gd name="connsiteX7" fmla="*/ 10000 w 10000"/>
                <a:gd name="connsiteY7" fmla="*/ 6326 h 10000"/>
                <a:gd name="connsiteX8" fmla="*/ 9019 w 10000"/>
                <a:gd name="connsiteY8" fmla="*/ 2679 h 10000"/>
                <a:gd name="connsiteX9" fmla="*/ 6918 w 10000"/>
                <a:gd name="connsiteY9" fmla="*/ 766 h 10000"/>
                <a:gd name="connsiteX10" fmla="*/ 3982 w 10000"/>
                <a:gd name="connsiteY10" fmla="*/ 1739 h 10000"/>
                <a:gd name="connsiteX11" fmla="*/ 1020 w 10000"/>
                <a:gd name="connsiteY11" fmla="*/ 0 h 10000"/>
                <a:gd name="connsiteX12" fmla="*/ 2421 w 10000"/>
                <a:gd name="connsiteY12" fmla="*/ 4047 h 10000"/>
                <a:gd name="connsiteX0" fmla="*/ 2421 w 10000"/>
                <a:gd name="connsiteY0" fmla="*/ 3386 h 9339"/>
                <a:gd name="connsiteX1" fmla="*/ 27 w 10000"/>
                <a:gd name="connsiteY1" fmla="*/ 2752 h 9339"/>
                <a:gd name="connsiteX2" fmla="*/ 29 w 10000"/>
                <a:gd name="connsiteY2" fmla="*/ 6313 h 9339"/>
                <a:gd name="connsiteX3" fmla="*/ 1072 w 10000"/>
                <a:gd name="connsiteY3" fmla="*/ 9075 h 9339"/>
                <a:gd name="connsiteX4" fmla="*/ 2938 w 10000"/>
                <a:gd name="connsiteY4" fmla="*/ 7191 h 9339"/>
                <a:gd name="connsiteX5" fmla="*/ 4793 w 10000"/>
                <a:gd name="connsiteY5" fmla="*/ 7170 h 9339"/>
                <a:gd name="connsiteX6" fmla="*/ 6068 w 10000"/>
                <a:gd name="connsiteY6" fmla="*/ 9332 h 9339"/>
                <a:gd name="connsiteX7" fmla="*/ 10000 w 10000"/>
                <a:gd name="connsiteY7" fmla="*/ 5665 h 9339"/>
                <a:gd name="connsiteX8" fmla="*/ 9019 w 10000"/>
                <a:gd name="connsiteY8" fmla="*/ 2018 h 9339"/>
                <a:gd name="connsiteX9" fmla="*/ 6918 w 10000"/>
                <a:gd name="connsiteY9" fmla="*/ 105 h 9339"/>
                <a:gd name="connsiteX10" fmla="*/ 3982 w 10000"/>
                <a:gd name="connsiteY10" fmla="*/ 1078 h 9339"/>
                <a:gd name="connsiteX11" fmla="*/ 2154 w 10000"/>
                <a:gd name="connsiteY11" fmla="*/ 822 h 9339"/>
                <a:gd name="connsiteX12" fmla="*/ 2421 w 10000"/>
                <a:gd name="connsiteY12" fmla="*/ 3386 h 9339"/>
                <a:gd name="connsiteX0" fmla="*/ 2421 w 10000"/>
                <a:gd name="connsiteY0" fmla="*/ 3593 h 9968"/>
                <a:gd name="connsiteX1" fmla="*/ 27 w 10000"/>
                <a:gd name="connsiteY1" fmla="*/ 2914 h 9968"/>
                <a:gd name="connsiteX2" fmla="*/ 29 w 10000"/>
                <a:gd name="connsiteY2" fmla="*/ 6727 h 9968"/>
                <a:gd name="connsiteX3" fmla="*/ 1072 w 10000"/>
                <a:gd name="connsiteY3" fmla="*/ 9684 h 9968"/>
                <a:gd name="connsiteX4" fmla="*/ 2938 w 10000"/>
                <a:gd name="connsiteY4" fmla="*/ 7667 h 9968"/>
                <a:gd name="connsiteX5" fmla="*/ 4793 w 10000"/>
                <a:gd name="connsiteY5" fmla="*/ 7644 h 9968"/>
                <a:gd name="connsiteX6" fmla="*/ 6068 w 10000"/>
                <a:gd name="connsiteY6" fmla="*/ 9960 h 9968"/>
                <a:gd name="connsiteX7" fmla="*/ 10000 w 10000"/>
                <a:gd name="connsiteY7" fmla="*/ 6033 h 9968"/>
                <a:gd name="connsiteX8" fmla="*/ 9019 w 10000"/>
                <a:gd name="connsiteY8" fmla="*/ 2128 h 9968"/>
                <a:gd name="connsiteX9" fmla="*/ 6918 w 10000"/>
                <a:gd name="connsiteY9" fmla="*/ 79 h 9968"/>
                <a:gd name="connsiteX10" fmla="*/ 4832 w 10000"/>
                <a:gd name="connsiteY10" fmla="*/ 2255 h 9968"/>
                <a:gd name="connsiteX11" fmla="*/ 2154 w 10000"/>
                <a:gd name="connsiteY11" fmla="*/ 847 h 9968"/>
                <a:gd name="connsiteX12" fmla="*/ 2421 w 10000"/>
                <a:gd name="connsiteY12" fmla="*/ 3593 h 9968"/>
                <a:gd name="connsiteX0" fmla="*/ 2421 w 10000"/>
                <a:gd name="connsiteY0" fmla="*/ 2755 h 9150"/>
                <a:gd name="connsiteX1" fmla="*/ 27 w 10000"/>
                <a:gd name="connsiteY1" fmla="*/ 2073 h 9150"/>
                <a:gd name="connsiteX2" fmla="*/ 29 w 10000"/>
                <a:gd name="connsiteY2" fmla="*/ 5899 h 9150"/>
                <a:gd name="connsiteX3" fmla="*/ 1072 w 10000"/>
                <a:gd name="connsiteY3" fmla="*/ 8865 h 9150"/>
                <a:gd name="connsiteX4" fmla="*/ 2938 w 10000"/>
                <a:gd name="connsiteY4" fmla="*/ 6842 h 9150"/>
                <a:gd name="connsiteX5" fmla="*/ 4793 w 10000"/>
                <a:gd name="connsiteY5" fmla="*/ 6819 h 9150"/>
                <a:gd name="connsiteX6" fmla="*/ 6068 w 10000"/>
                <a:gd name="connsiteY6" fmla="*/ 9142 h 9150"/>
                <a:gd name="connsiteX7" fmla="*/ 10000 w 10000"/>
                <a:gd name="connsiteY7" fmla="*/ 5202 h 9150"/>
                <a:gd name="connsiteX8" fmla="*/ 9019 w 10000"/>
                <a:gd name="connsiteY8" fmla="*/ 1285 h 9150"/>
                <a:gd name="connsiteX9" fmla="*/ 7202 w 10000"/>
                <a:gd name="connsiteY9" fmla="*/ 139 h 9150"/>
                <a:gd name="connsiteX10" fmla="*/ 4832 w 10000"/>
                <a:gd name="connsiteY10" fmla="*/ 1412 h 9150"/>
                <a:gd name="connsiteX11" fmla="*/ 2154 w 10000"/>
                <a:gd name="connsiteY11" fmla="*/ 0 h 9150"/>
                <a:gd name="connsiteX12" fmla="*/ 2421 w 10000"/>
                <a:gd name="connsiteY12" fmla="*/ 2755 h 9150"/>
                <a:gd name="connsiteX0" fmla="*/ 2421 w 18786"/>
                <a:gd name="connsiteY0" fmla="*/ 3011 h 9999"/>
                <a:gd name="connsiteX1" fmla="*/ 27 w 18786"/>
                <a:gd name="connsiteY1" fmla="*/ 2266 h 9999"/>
                <a:gd name="connsiteX2" fmla="*/ 29 w 18786"/>
                <a:gd name="connsiteY2" fmla="*/ 6447 h 9999"/>
                <a:gd name="connsiteX3" fmla="*/ 1072 w 18786"/>
                <a:gd name="connsiteY3" fmla="*/ 9689 h 9999"/>
                <a:gd name="connsiteX4" fmla="*/ 2938 w 18786"/>
                <a:gd name="connsiteY4" fmla="*/ 7478 h 9999"/>
                <a:gd name="connsiteX5" fmla="*/ 4793 w 18786"/>
                <a:gd name="connsiteY5" fmla="*/ 7452 h 9999"/>
                <a:gd name="connsiteX6" fmla="*/ 6068 w 18786"/>
                <a:gd name="connsiteY6" fmla="*/ 9991 h 9999"/>
                <a:gd name="connsiteX7" fmla="*/ 18786 w 18786"/>
                <a:gd name="connsiteY7" fmla="*/ 7675 h 9999"/>
                <a:gd name="connsiteX8" fmla="*/ 9019 w 18786"/>
                <a:gd name="connsiteY8" fmla="*/ 1404 h 9999"/>
                <a:gd name="connsiteX9" fmla="*/ 7202 w 18786"/>
                <a:gd name="connsiteY9" fmla="*/ 152 h 9999"/>
                <a:gd name="connsiteX10" fmla="*/ 4832 w 18786"/>
                <a:gd name="connsiteY10" fmla="*/ 1543 h 9999"/>
                <a:gd name="connsiteX11" fmla="*/ 2154 w 18786"/>
                <a:gd name="connsiteY11" fmla="*/ 0 h 9999"/>
                <a:gd name="connsiteX12" fmla="*/ 2421 w 18786"/>
                <a:gd name="connsiteY12" fmla="*/ 3011 h 9999"/>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3834 w 10000"/>
                <a:gd name="connsiteY9" fmla="*/ 152 h 10000"/>
                <a:gd name="connsiteX10" fmla="*/ 2572 w 10000"/>
                <a:gd name="connsiteY10" fmla="*/ 1543 h 10000"/>
                <a:gd name="connsiteX11" fmla="*/ 1147 w 10000"/>
                <a:gd name="connsiteY11" fmla="*/ 0 h 10000"/>
                <a:gd name="connsiteX12" fmla="*/ 1289 w 10000"/>
                <a:gd name="connsiteY12" fmla="*/ 3011 h 10000"/>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4588 w 10000"/>
                <a:gd name="connsiteY9" fmla="*/ 2640 h 10000"/>
                <a:gd name="connsiteX10" fmla="*/ 2572 w 10000"/>
                <a:gd name="connsiteY10" fmla="*/ 1543 h 10000"/>
                <a:gd name="connsiteX11" fmla="*/ 1147 w 10000"/>
                <a:gd name="connsiteY11" fmla="*/ 0 h 10000"/>
                <a:gd name="connsiteX12" fmla="*/ 1289 w 10000"/>
                <a:gd name="connsiteY12" fmla="*/ 3011 h 10000"/>
                <a:gd name="connsiteX0" fmla="*/ 0 w 11125"/>
                <a:gd name="connsiteY0" fmla="*/ 372 h 10098"/>
                <a:gd name="connsiteX1" fmla="*/ 1139 w 11125"/>
                <a:gd name="connsiteY1" fmla="*/ 2364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372 h 10098"/>
                <a:gd name="connsiteX1" fmla="*/ 1743 w 11125"/>
                <a:gd name="connsiteY1" fmla="*/ 3857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271 h 9997"/>
                <a:gd name="connsiteX1" fmla="*/ 1743 w 11125"/>
                <a:gd name="connsiteY1" fmla="*/ 3756 h 9997"/>
                <a:gd name="connsiteX2" fmla="*/ 1140 w 11125"/>
                <a:gd name="connsiteY2" fmla="*/ 6445 h 9997"/>
                <a:gd name="connsiteX3" fmla="*/ 1696 w 11125"/>
                <a:gd name="connsiteY3" fmla="*/ 9687 h 9997"/>
                <a:gd name="connsiteX4" fmla="*/ 2689 w 11125"/>
                <a:gd name="connsiteY4" fmla="*/ 7476 h 9997"/>
                <a:gd name="connsiteX5" fmla="*/ 3676 w 11125"/>
                <a:gd name="connsiteY5" fmla="*/ 7450 h 9997"/>
                <a:gd name="connsiteX6" fmla="*/ 4355 w 11125"/>
                <a:gd name="connsiteY6" fmla="*/ 9989 h 9997"/>
                <a:gd name="connsiteX7" fmla="*/ 11125 w 11125"/>
                <a:gd name="connsiteY7" fmla="*/ 7673 h 9997"/>
                <a:gd name="connsiteX8" fmla="*/ 8642 w 11125"/>
                <a:gd name="connsiteY8" fmla="*/ 3889 h 9997"/>
                <a:gd name="connsiteX9" fmla="*/ 5713 w 11125"/>
                <a:gd name="connsiteY9" fmla="*/ 2637 h 9997"/>
                <a:gd name="connsiteX10" fmla="*/ 3697 w 11125"/>
                <a:gd name="connsiteY10" fmla="*/ 1540 h 9997"/>
                <a:gd name="connsiteX11" fmla="*/ 2272 w 11125"/>
                <a:gd name="connsiteY11" fmla="*/ 992 h 9997"/>
                <a:gd name="connsiteX12" fmla="*/ 0 w 11125"/>
                <a:gd name="connsiteY12" fmla="*/ 271 h 9997"/>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135 w 10000"/>
                <a:gd name="connsiteY9" fmla="*/ 2638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2417 w 10000"/>
                <a:gd name="connsiteY3" fmla="*/ 7478 h 10000"/>
                <a:gd name="connsiteX4" fmla="*/ 3304 w 10000"/>
                <a:gd name="connsiteY4" fmla="*/ 7452 h 10000"/>
                <a:gd name="connsiteX5" fmla="*/ 3915 w 10000"/>
                <a:gd name="connsiteY5" fmla="*/ 9992 h 10000"/>
                <a:gd name="connsiteX6" fmla="*/ 10000 w 10000"/>
                <a:gd name="connsiteY6" fmla="*/ 7675 h 10000"/>
                <a:gd name="connsiteX7" fmla="*/ 7768 w 10000"/>
                <a:gd name="connsiteY7" fmla="*/ 3890 h 10000"/>
                <a:gd name="connsiteX8" fmla="*/ 5949 w 10000"/>
                <a:gd name="connsiteY8" fmla="*/ 3385 h 10000"/>
                <a:gd name="connsiteX9" fmla="*/ 3594 w 10000"/>
                <a:gd name="connsiteY9" fmla="*/ 2784 h 10000"/>
                <a:gd name="connsiteX10" fmla="*/ 2042 w 10000"/>
                <a:gd name="connsiteY10" fmla="*/ 992 h 10000"/>
                <a:gd name="connsiteX11" fmla="*/ 0 w 10000"/>
                <a:gd name="connsiteY11" fmla="*/ 271 h 10000"/>
                <a:gd name="connsiteX0" fmla="*/ 0 w 10000"/>
                <a:gd name="connsiteY0" fmla="*/ 271 h 9992"/>
                <a:gd name="connsiteX1" fmla="*/ 889 w 10000"/>
                <a:gd name="connsiteY1" fmla="*/ 3757 h 9992"/>
                <a:gd name="connsiteX2" fmla="*/ 1974 w 10000"/>
                <a:gd name="connsiteY2" fmla="*/ 6198 h 9992"/>
                <a:gd name="connsiteX3" fmla="*/ 2417 w 10000"/>
                <a:gd name="connsiteY3" fmla="*/ 7478 h 9992"/>
                <a:gd name="connsiteX4" fmla="*/ 3915 w 10000"/>
                <a:gd name="connsiteY4" fmla="*/ 9992 h 9992"/>
                <a:gd name="connsiteX5" fmla="*/ 10000 w 10000"/>
                <a:gd name="connsiteY5" fmla="*/ 7675 h 9992"/>
                <a:gd name="connsiteX6" fmla="*/ 7768 w 10000"/>
                <a:gd name="connsiteY6" fmla="*/ 3890 h 9992"/>
                <a:gd name="connsiteX7" fmla="*/ 5949 w 10000"/>
                <a:gd name="connsiteY7" fmla="*/ 3385 h 9992"/>
                <a:gd name="connsiteX8" fmla="*/ 3594 w 10000"/>
                <a:gd name="connsiteY8" fmla="*/ 2784 h 9992"/>
                <a:gd name="connsiteX9" fmla="*/ 2042 w 10000"/>
                <a:gd name="connsiteY9" fmla="*/ 992 h 9992"/>
                <a:gd name="connsiteX10" fmla="*/ 0 w 10000"/>
                <a:gd name="connsiteY10" fmla="*/ 271 h 9992"/>
                <a:gd name="connsiteX0" fmla="*/ 0 w 10000"/>
                <a:gd name="connsiteY0" fmla="*/ 271 h 10000"/>
                <a:gd name="connsiteX1" fmla="*/ 889 w 10000"/>
                <a:gd name="connsiteY1" fmla="*/ 3760 h 10000"/>
                <a:gd name="connsiteX2" fmla="*/ 1974 w 10000"/>
                <a:gd name="connsiteY2" fmla="*/ 6203 h 10000"/>
                <a:gd name="connsiteX3" fmla="*/ 2417 w 10000"/>
                <a:gd name="connsiteY3" fmla="*/ 8729 h 10000"/>
                <a:gd name="connsiteX4" fmla="*/ 3915 w 10000"/>
                <a:gd name="connsiteY4" fmla="*/ 10000 h 10000"/>
                <a:gd name="connsiteX5" fmla="*/ 10000 w 10000"/>
                <a:gd name="connsiteY5" fmla="*/ 7681 h 10000"/>
                <a:gd name="connsiteX6" fmla="*/ 7768 w 10000"/>
                <a:gd name="connsiteY6" fmla="*/ 3893 h 10000"/>
                <a:gd name="connsiteX7" fmla="*/ 5949 w 10000"/>
                <a:gd name="connsiteY7" fmla="*/ 3388 h 10000"/>
                <a:gd name="connsiteX8" fmla="*/ 3594 w 10000"/>
                <a:gd name="connsiteY8" fmla="*/ 2786 h 10000"/>
                <a:gd name="connsiteX9" fmla="*/ 2042 w 10000"/>
                <a:gd name="connsiteY9" fmla="*/ 993 h 10000"/>
                <a:gd name="connsiteX10" fmla="*/ 0 w 10000"/>
                <a:gd name="connsiteY10" fmla="*/ 271 h 10000"/>
                <a:gd name="connsiteX0" fmla="*/ 0 w 9864"/>
                <a:gd name="connsiteY0" fmla="*/ 373 h 9106"/>
                <a:gd name="connsiteX1" fmla="*/ 753 w 9864"/>
                <a:gd name="connsiteY1" fmla="*/ 2866 h 9106"/>
                <a:gd name="connsiteX2" fmla="*/ 1838 w 9864"/>
                <a:gd name="connsiteY2" fmla="*/ 5309 h 9106"/>
                <a:gd name="connsiteX3" fmla="*/ 2281 w 9864"/>
                <a:gd name="connsiteY3" fmla="*/ 7835 h 9106"/>
                <a:gd name="connsiteX4" fmla="*/ 3779 w 9864"/>
                <a:gd name="connsiteY4" fmla="*/ 9106 h 9106"/>
                <a:gd name="connsiteX5" fmla="*/ 9864 w 9864"/>
                <a:gd name="connsiteY5" fmla="*/ 6787 h 9106"/>
                <a:gd name="connsiteX6" fmla="*/ 7632 w 9864"/>
                <a:gd name="connsiteY6" fmla="*/ 2999 h 9106"/>
                <a:gd name="connsiteX7" fmla="*/ 5813 w 9864"/>
                <a:gd name="connsiteY7" fmla="*/ 2494 h 9106"/>
                <a:gd name="connsiteX8" fmla="*/ 3458 w 9864"/>
                <a:gd name="connsiteY8" fmla="*/ 1892 h 9106"/>
                <a:gd name="connsiteX9" fmla="*/ 1906 w 9864"/>
                <a:gd name="connsiteY9" fmla="*/ 99 h 9106"/>
                <a:gd name="connsiteX10" fmla="*/ 0 w 9864"/>
                <a:gd name="connsiteY10" fmla="*/ 373 h 9106"/>
                <a:gd name="connsiteX0" fmla="*/ 0 w 10000"/>
                <a:gd name="connsiteY0" fmla="*/ 409 h 9002"/>
                <a:gd name="connsiteX1" fmla="*/ 763 w 10000"/>
                <a:gd name="connsiteY1" fmla="*/ 3146 h 9002"/>
                <a:gd name="connsiteX2" fmla="*/ 1863 w 10000"/>
                <a:gd name="connsiteY2" fmla="*/ 5829 h 9002"/>
                <a:gd name="connsiteX3" fmla="*/ 2312 w 10000"/>
                <a:gd name="connsiteY3" fmla="*/ 8603 h 9002"/>
                <a:gd name="connsiteX4" fmla="*/ 3968 w 10000"/>
                <a:gd name="connsiteY4" fmla="*/ 8905 h 9002"/>
                <a:gd name="connsiteX5" fmla="*/ 10000 w 10000"/>
                <a:gd name="connsiteY5" fmla="*/ 7452 h 9002"/>
                <a:gd name="connsiteX6" fmla="*/ 7737 w 10000"/>
                <a:gd name="connsiteY6" fmla="*/ 3292 h 9002"/>
                <a:gd name="connsiteX7" fmla="*/ 5893 w 10000"/>
                <a:gd name="connsiteY7" fmla="*/ 2738 h 9002"/>
                <a:gd name="connsiteX8" fmla="*/ 3506 w 10000"/>
                <a:gd name="connsiteY8" fmla="*/ 2077 h 9002"/>
                <a:gd name="connsiteX9" fmla="*/ 1932 w 10000"/>
                <a:gd name="connsiteY9" fmla="*/ 108 h 9002"/>
                <a:gd name="connsiteX10" fmla="*/ 0 w 10000"/>
                <a:gd name="connsiteY10" fmla="*/ 409 h 9002"/>
                <a:gd name="connsiteX0" fmla="*/ 0 w 10000"/>
                <a:gd name="connsiteY0" fmla="*/ 454 h 9892"/>
                <a:gd name="connsiteX1" fmla="*/ 763 w 10000"/>
                <a:gd name="connsiteY1" fmla="*/ 3495 h 9892"/>
                <a:gd name="connsiteX2" fmla="*/ 1863 w 10000"/>
                <a:gd name="connsiteY2" fmla="*/ 6475 h 9892"/>
                <a:gd name="connsiteX3" fmla="*/ 2862 w 10000"/>
                <a:gd name="connsiteY3" fmla="*/ 8038 h 9892"/>
                <a:gd name="connsiteX4" fmla="*/ 3968 w 10000"/>
                <a:gd name="connsiteY4" fmla="*/ 9892 h 9892"/>
                <a:gd name="connsiteX5" fmla="*/ 10000 w 10000"/>
                <a:gd name="connsiteY5" fmla="*/ 8278 h 9892"/>
                <a:gd name="connsiteX6" fmla="*/ 7737 w 10000"/>
                <a:gd name="connsiteY6" fmla="*/ 3657 h 9892"/>
                <a:gd name="connsiteX7" fmla="*/ 5893 w 10000"/>
                <a:gd name="connsiteY7" fmla="*/ 3042 h 9892"/>
                <a:gd name="connsiteX8" fmla="*/ 3506 w 10000"/>
                <a:gd name="connsiteY8" fmla="*/ 2307 h 9892"/>
                <a:gd name="connsiteX9" fmla="*/ 1932 w 10000"/>
                <a:gd name="connsiteY9" fmla="*/ 120 h 9892"/>
                <a:gd name="connsiteX10" fmla="*/ 0 w 10000"/>
                <a:gd name="connsiteY10" fmla="*/ 454 h 9892"/>
                <a:gd name="connsiteX0" fmla="*/ 0 w 10000"/>
                <a:gd name="connsiteY0" fmla="*/ 459 h 10000"/>
                <a:gd name="connsiteX1" fmla="*/ 763 w 10000"/>
                <a:gd name="connsiteY1" fmla="*/ 3533 h 10000"/>
                <a:gd name="connsiteX2" fmla="*/ 227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3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450 w 10000"/>
                <a:gd name="connsiteY1" fmla="*/ 2919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2 w 10000"/>
                <a:gd name="connsiteY1" fmla="*/ 3840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62 w 10000"/>
                <a:gd name="connsiteY2" fmla="*/ 8126 h 10000"/>
                <a:gd name="connsiteX3" fmla="*/ 3968 w 10000"/>
                <a:gd name="connsiteY3" fmla="*/ 10000 h 10000"/>
                <a:gd name="connsiteX4" fmla="*/ 10000 w 10000"/>
                <a:gd name="connsiteY4" fmla="*/ 8368 h 10000"/>
                <a:gd name="connsiteX5" fmla="*/ 7737 w 10000"/>
                <a:gd name="connsiteY5" fmla="*/ 3697 h 10000"/>
                <a:gd name="connsiteX6" fmla="*/ 5893 w 10000"/>
                <a:gd name="connsiteY6" fmla="*/ 3075 h 10000"/>
                <a:gd name="connsiteX7" fmla="*/ 3506 w 10000"/>
                <a:gd name="connsiteY7" fmla="*/ 2332 h 10000"/>
                <a:gd name="connsiteX8" fmla="*/ 1932 w 10000"/>
                <a:gd name="connsiteY8" fmla="*/ 121 h 10000"/>
                <a:gd name="connsiteX9" fmla="*/ 0 w 10000"/>
                <a:gd name="connsiteY9" fmla="*/ 459 h 10000"/>
                <a:gd name="connsiteX0" fmla="*/ 0 w 10000"/>
                <a:gd name="connsiteY0" fmla="*/ 459 h 11229"/>
                <a:gd name="connsiteX1" fmla="*/ 1174 w 10000"/>
                <a:gd name="connsiteY1" fmla="*/ 3533 h 11229"/>
                <a:gd name="connsiteX2" fmla="*/ 2862 w 10000"/>
                <a:gd name="connsiteY2" fmla="*/ 8126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8087 w 10000"/>
                <a:gd name="connsiteY2" fmla="*/ 9355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3900 w 10000"/>
                <a:gd name="connsiteY2" fmla="*/ 5636 h 11229"/>
                <a:gd name="connsiteX3" fmla="*/ 8087 w 10000"/>
                <a:gd name="connsiteY3" fmla="*/ 9355 h 11229"/>
                <a:gd name="connsiteX4" fmla="*/ 9605 w 10000"/>
                <a:gd name="connsiteY4" fmla="*/ 11229 h 11229"/>
                <a:gd name="connsiteX5" fmla="*/ 10000 w 10000"/>
                <a:gd name="connsiteY5" fmla="*/ 8368 h 11229"/>
                <a:gd name="connsiteX6" fmla="*/ 7737 w 10000"/>
                <a:gd name="connsiteY6" fmla="*/ 3697 h 11229"/>
                <a:gd name="connsiteX7" fmla="*/ 5893 w 10000"/>
                <a:gd name="connsiteY7" fmla="*/ 3075 h 11229"/>
                <a:gd name="connsiteX8" fmla="*/ 3506 w 10000"/>
                <a:gd name="connsiteY8" fmla="*/ 2332 h 11229"/>
                <a:gd name="connsiteX9" fmla="*/ 1932 w 10000"/>
                <a:gd name="connsiteY9" fmla="*/ 121 h 11229"/>
                <a:gd name="connsiteX10" fmla="*/ 0 w 10000"/>
                <a:gd name="connsiteY10"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338 h 11108"/>
                <a:gd name="connsiteX1" fmla="*/ 1174 w 10000"/>
                <a:gd name="connsiteY1" fmla="*/ 3412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10000"/>
                <a:gd name="connsiteY0" fmla="*/ 338 h 11108"/>
                <a:gd name="connsiteX1" fmla="*/ 1312 w 10000"/>
                <a:gd name="connsiteY1" fmla="*/ 4641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1108">
                  <a:moveTo>
                    <a:pt x="0" y="338"/>
                  </a:moveTo>
                  <a:lnTo>
                    <a:pt x="1312" y="4641"/>
                  </a:lnTo>
                  <a:lnTo>
                    <a:pt x="3900" y="5515"/>
                  </a:lnTo>
                  <a:lnTo>
                    <a:pt x="4862" y="10122"/>
                  </a:lnTo>
                  <a:lnTo>
                    <a:pt x="8087" y="9234"/>
                  </a:lnTo>
                  <a:cubicBezTo>
                    <a:pt x="8415" y="10013"/>
                    <a:pt x="8324" y="11068"/>
                    <a:pt x="9605" y="11108"/>
                  </a:cubicBezTo>
                  <a:cubicBezTo>
                    <a:pt x="9737" y="10154"/>
                    <a:pt x="9868" y="9201"/>
                    <a:pt x="10000" y="8247"/>
                  </a:cubicBezTo>
                  <a:lnTo>
                    <a:pt x="7737" y="3576"/>
                  </a:lnTo>
                  <a:cubicBezTo>
                    <a:pt x="7581" y="1936"/>
                    <a:pt x="6050" y="4598"/>
                    <a:pt x="5893" y="2954"/>
                  </a:cubicBezTo>
                  <a:cubicBezTo>
                    <a:pt x="5924" y="2094"/>
                    <a:pt x="3476" y="3071"/>
                    <a:pt x="3506" y="2211"/>
                  </a:cubicBezTo>
                  <a:lnTo>
                    <a:pt x="1932" y="0"/>
                  </a:lnTo>
                  <a:lnTo>
                    <a:pt x="0" y="338"/>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68" name="AZ"/>
            <p:cNvSpPr>
              <a:spLocks/>
            </p:cNvSpPr>
            <p:nvPr/>
          </p:nvSpPr>
          <p:spPr bwMode="auto">
            <a:xfrm>
              <a:off x="5403013" y="3286366"/>
              <a:ext cx="84013" cy="97396"/>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5000 w 10000"/>
                <a:gd name="connsiteY14" fmla="*/ 10000 h 10000"/>
                <a:gd name="connsiteX15" fmla="*/ 8151 w 10000"/>
                <a:gd name="connsiteY15" fmla="*/ 8940 h 10000"/>
                <a:gd name="connsiteX16" fmla="*/ 8636 w 10000"/>
                <a:gd name="connsiteY16" fmla="*/ 8435 h 10000"/>
                <a:gd name="connsiteX17" fmla="*/ 9545 w 10000"/>
                <a:gd name="connsiteY17" fmla="*/ 6870 h 10000"/>
                <a:gd name="connsiteX18" fmla="*/ 10000 w 10000"/>
                <a:gd name="connsiteY18" fmla="*/ 6870 h 10000"/>
                <a:gd name="connsiteX19" fmla="*/ 7273 w 10000"/>
                <a:gd name="connsiteY19" fmla="*/ 5826 h 10000"/>
                <a:gd name="connsiteX20" fmla="*/ 6818 w 10000"/>
                <a:gd name="connsiteY20" fmla="*/ 3130 h 10000"/>
                <a:gd name="connsiteX21" fmla="*/ 8636 w 10000"/>
                <a:gd name="connsiteY21" fmla="*/ 1043 h 10000"/>
                <a:gd name="connsiteX22" fmla="*/ 5909 w 10000"/>
                <a:gd name="connsiteY22" fmla="*/ 0 h 10000"/>
                <a:gd name="connsiteX23" fmla="*/ 3636 w 10000"/>
                <a:gd name="connsiteY23" fmla="*/ 522 h 10000"/>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7417 w 10000"/>
                <a:gd name="connsiteY14" fmla="*/ 6551 h 10000"/>
                <a:gd name="connsiteX15" fmla="*/ 5000 w 10000"/>
                <a:gd name="connsiteY15" fmla="*/ 10000 h 10000"/>
                <a:gd name="connsiteX16" fmla="*/ 8151 w 10000"/>
                <a:gd name="connsiteY16" fmla="*/ 8940 h 10000"/>
                <a:gd name="connsiteX17" fmla="*/ 8636 w 10000"/>
                <a:gd name="connsiteY17" fmla="*/ 8435 h 10000"/>
                <a:gd name="connsiteX18" fmla="*/ 9545 w 10000"/>
                <a:gd name="connsiteY18" fmla="*/ 6870 h 10000"/>
                <a:gd name="connsiteX19" fmla="*/ 10000 w 10000"/>
                <a:gd name="connsiteY19" fmla="*/ 6870 h 10000"/>
                <a:gd name="connsiteX20" fmla="*/ 7273 w 10000"/>
                <a:gd name="connsiteY20" fmla="*/ 5826 h 10000"/>
                <a:gd name="connsiteX21" fmla="*/ 6818 w 10000"/>
                <a:gd name="connsiteY21" fmla="*/ 3130 h 10000"/>
                <a:gd name="connsiteX22" fmla="*/ 8636 w 10000"/>
                <a:gd name="connsiteY22" fmla="*/ 1043 h 10000"/>
                <a:gd name="connsiteX23" fmla="*/ 5909 w 10000"/>
                <a:gd name="connsiteY23" fmla="*/ 0 h 10000"/>
                <a:gd name="connsiteX24" fmla="*/ 3636 w 10000"/>
                <a:gd name="connsiteY24" fmla="*/ 522 h 10000"/>
                <a:gd name="connsiteX0" fmla="*/ 3636 w 10000"/>
                <a:gd name="connsiteY0" fmla="*/ 522 h 8940"/>
                <a:gd name="connsiteX1" fmla="*/ 909 w 10000"/>
                <a:gd name="connsiteY1" fmla="*/ 522 h 8940"/>
                <a:gd name="connsiteX2" fmla="*/ 0 w 10000"/>
                <a:gd name="connsiteY2" fmla="*/ 0 h 8940"/>
                <a:gd name="connsiteX3" fmla="*/ 0 w 10000"/>
                <a:gd name="connsiteY3" fmla="*/ 1043 h 8940"/>
                <a:gd name="connsiteX4" fmla="*/ 455 w 10000"/>
                <a:gd name="connsiteY4" fmla="*/ 2609 h 8940"/>
                <a:gd name="connsiteX5" fmla="*/ 679 w 10000"/>
                <a:gd name="connsiteY5" fmla="*/ 4295 h 8940"/>
                <a:gd name="connsiteX6" fmla="*/ 455 w 10000"/>
                <a:gd name="connsiteY6" fmla="*/ 5304 h 8940"/>
                <a:gd name="connsiteX7" fmla="*/ 909 w 10000"/>
                <a:gd name="connsiteY7" fmla="*/ 6348 h 8940"/>
                <a:gd name="connsiteX8" fmla="*/ 1598 w 10000"/>
                <a:gd name="connsiteY8" fmla="*/ 7682 h 8940"/>
                <a:gd name="connsiteX9" fmla="*/ 4110 w 10000"/>
                <a:gd name="connsiteY9" fmla="*/ 6712 h 8940"/>
                <a:gd name="connsiteX10" fmla="*/ 4448 w 10000"/>
                <a:gd name="connsiteY10" fmla="*/ 7069 h 8940"/>
                <a:gd name="connsiteX11" fmla="*/ 5010 w 10000"/>
                <a:gd name="connsiteY11" fmla="*/ 7076 h 8940"/>
                <a:gd name="connsiteX12" fmla="*/ 5000 w 10000"/>
                <a:gd name="connsiteY12" fmla="*/ 7391 h 8940"/>
                <a:gd name="connsiteX13" fmla="*/ 4545 w 10000"/>
                <a:gd name="connsiteY13" fmla="*/ 7913 h 8940"/>
                <a:gd name="connsiteX14" fmla="*/ 7417 w 10000"/>
                <a:gd name="connsiteY14" fmla="*/ 6551 h 8940"/>
                <a:gd name="connsiteX15" fmla="*/ 6733 w 10000"/>
                <a:gd name="connsiteY15" fmla="*/ 8318 h 8940"/>
                <a:gd name="connsiteX16" fmla="*/ 8151 w 10000"/>
                <a:gd name="connsiteY16" fmla="*/ 8940 h 8940"/>
                <a:gd name="connsiteX17" fmla="*/ 8636 w 10000"/>
                <a:gd name="connsiteY17" fmla="*/ 8435 h 8940"/>
                <a:gd name="connsiteX18" fmla="*/ 9545 w 10000"/>
                <a:gd name="connsiteY18" fmla="*/ 6870 h 8940"/>
                <a:gd name="connsiteX19" fmla="*/ 10000 w 10000"/>
                <a:gd name="connsiteY19" fmla="*/ 6870 h 8940"/>
                <a:gd name="connsiteX20" fmla="*/ 7273 w 10000"/>
                <a:gd name="connsiteY20" fmla="*/ 5826 h 8940"/>
                <a:gd name="connsiteX21" fmla="*/ 6818 w 10000"/>
                <a:gd name="connsiteY21" fmla="*/ 3130 h 8940"/>
                <a:gd name="connsiteX22" fmla="*/ 8636 w 10000"/>
                <a:gd name="connsiteY22" fmla="*/ 1043 h 8940"/>
                <a:gd name="connsiteX23" fmla="*/ 5909 w 10000"/>
                <a:gd name="connsiteY23" fmla="*/ 0 h 8940"/>
                <a:gd name="connsiteX24" fmla="*/ 3636 w 10000"/>
                <a:gd name="connsiteY24" fmla="*/ 522 h 894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6818 w 10000"/>
                <a:gd name="connsiteY21" fmla="*/ 3501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3636 w 10000"/>
                <a:gd name="connsiteY24" fmla="*/ 584 h 10000"/>
                <a:gd name="connsiteX0" fmla="*/ 4969 w 10000"/>
                <a:gd name="connsiteY0" fmla="*/ 4346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4969 w 10000"/>
                <a:gd name="connsiteY0" fmla="*/ 4346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5769 w 10000"/>
                <a:gd name="connsiteY0" fmla="*/ 4722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5769 w 10000"/>
                <a:gd name="connsiteY24" fmla="*/ 4722 h 10000"/>
                <a:gd name="connsiteX0" fmla="*/ 6302 w 10000"/>
                <a:gd name="connsiteY0" fmla="*/ 4534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4534 h 10000"/>
                <a:gd name="connsiteX1" fmla="*/ 4776 w 10000"/>
                <a:gd name="connsiteY1" fmla="*/ 4346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3367 h 8833"/>
                <a:gd name="connsiteX1" fmla="*/ 4776 w 10000"/>
                <a:gd name="connsiteY1" fmla="*/ 3179 h 8833"/>
                <a:gd name="connsiteX2" fmla="*/ 4666 w 10000"/>
                <a:gd name="connsiteY2" fmla="*/ 4853 h 8833"/>
                <a:gd name="connsiteX3" fmla="*/ 0 w 10000"/>
                <a:gd name="connsiteY3" fmla="*/ 0 h 8833"/>
                <a:gd name="connsiteX4" fmla="*/ 455 w 10000"/>
                <a:gd name="connsiteY4" fmla="*/ 1751 h 8833"/>
                <a:gd name="connsiteX5" fmla="*/ 679 w 10000"/>
                <a:gd name="connsiteY5" fmla="*/ 3637 h 8833"/>
                <a:gd name="connsiteX6" fmla="*/ 455 w 10000"/>
                <a:gd name="connsiteY6" fmla="*/ 4766 h 8833"/>
                <a:gd name="connsiteX7" fmla="*/ 909 w 10000"/>
                <a:gd name="connsiteY7" fmla="*/ 5934 h 8833"/>
                <a:gd name="connsiteX8" fmla="*/ 1598 w 10000"/>
                <a:gd name="connsiteY8" fmla="*/ 7426 h 8833"/>
                <a:gd name="connsiteX9" fmla="*/ 4110 w 10000"/>
                <a:gd name="connsiteY9" fmla="*/ 6341 h 8833"/>
                <a:gd name="connsiteX10" fmla="*/ 4448 w 10000"/>
                <a:gd name="connsiteY10" fmla="*/ 6740 h 8833"/>
                <a:gd name="connsiteX11" fmla="*/ 5010 w 10000"/>
                <a:gd name="connsiteY11" fmla="*/ 6748 h 8833"/>
                <a:gd name="connsiteX12" fmla="*/ 5000 w 10000"/>
                <a:gd name="connsiteY12" fmla="*/ 7100 h 8833"/>
                <a:gd name="connsiteX13" fmla="*/ 4545 w 10000"/>
                <a:gd name="connsiteY13" fmla="*/ 7684 h 8833"/>
                <a:gd name="connsiteX14" fmla="*/ 7417 w 10000"/>
                <a:gd name="connsiteY14" fmla="*/ 6161 h 8833"/>
                <a:gd name="connsiteX15" fmla="*/ 6733 w 10000"/>
                <a:gd name="connsiteY15" fmla="*/ 8137 h 8833"/>
                <a:gd name="connsiteX16" fmla="*/ 8151 w 10000"/>
                <a:gd name="connsiteY16" fmla="*/ 8833 h 8833"/>
                <a:gd name="connsiteX17" fmla="*/ 8636 w 10000"/>
                <a:gd name="connsiteY17" fmla="*/ 8268 h 8833"/>
                <a:gd name="connsiteX18" fmla="*/ 9545 w 10000"/>
                <a:gd name="connsiteY18" fmla="*/ 6518 h 8833"/>
                <a:gd name="connsiteX19" fmla="*/ 10000 w 10000"/>
                <a:gd name="connsiteY19" fmla="*/ 6518 h 8833"/>
                <a:gd name="connsiteX20" fmla="*/ 9539 w 10000"/>
                <a:gd name="connsiteY20" fmla="*/ 3281 h 8833"/>
                <a:gd name="connsiteX21" fmla="*/ 8551 w 10000"/>
                <a:gd name="connsiteY21" fmla="*/ 1582 h 8833"/>
                <a:gd name="connsiteX22" fmla="*/ 7169 w 10000"/>
                <a:gd name="connsiteY22" fmla="*/ 2445 h 8833"/>
                <a:gd name="connsiteX23" fmla="*/ 5776 w 10000"/>
                <a:gd name="connsiteY23" fmla="*/ 902 h 8833"/>
                <a:gd name="connsiteX24" fmla="*/ 6302 w 10000"/>
                <a:gd name="connsiteY24" fmla="*/ 3367 h 8833"/>
                <a:gd name="connsiteX0" fmla="*/ 6702 w 10400"/>
                <a:gd name="connsiteY0" fmla="*/ 3812 h 10000"/>
                <a:gd name="connsiteX1" fmla="*/ 5176 w 10400"/>
                <a:gd name="connsiteY1" fmla="*/ 3599 h 10000"/>
                <a:gd name="connsiteX2" fmla="*/ 5066 w 10400"/>
                <a:gd name="connsiteY2" fmla="*/ 5494 h 10000"/>
                <a:gd name="connsiteX3" fmla="*/ 0 w 10400"/>
                <a:gd name="connsiteY3" fmla="*/ 0 h 10000"/>
                <a:gd name="connsiteX4" fmla="*/ 855 w 10400"/>
                <a:gd name="connsiteY4" fmla="*/ 1982 h 10000"/>
                <a:gd name="connsiteX5" fmla="*/ 1079 w 10400"/>
                <a:gd name="connsiteY5" fmla="*/ 4118 h 10000"/>
                <a:gd name="connsiteX6" fmla="*/ 855 w 10400"/>
                <a:gd name="connsiteY6" fmla="*/ 5396 h 10000"/>
                <a:gd name="connsiteX7" fmla="*/ 1309 w 10400"/>
                <a:gd name="connsiteY7" fmla="*/ 6718 h 10000"/>
                <a:gd name="connsiteX8" fmla="*/ 1998 w 10400"/>
                <a:gd name="connsiteY8" fmla="*/ 8407 h 10000"/>
                <a:gd name="connsiteX9" fmla="*/ 4510 w 10400"/>
                <a:gd name="connsiteY9" fmla="*/ 7179 h 10000"/>
                <a:gd name="connsiteX10" fmla="*/ 4848 w 10400"/>
                <a:gd name="connsiteY10" fmla="*/ 7630 h 10000"/>
                <a:gd name="connsiteX11" fmla="*/ 5410 w 10400"/>
                <a:gd name="connsiteY11" fmla="*/ 7640 h 10000"/>
                <a:gd name="connsiteX12" fmla="*/ 5400 w 10400"/>
                <a:gd name="connsiteY12" fmla="*/ 8038 h 10000"/>
                <a:gd name="connsiteX13" fmla="*/ 4945 w 10400"/>
                <a:gd name="connsiteY13" fmla="*/ 8699 h 10000"/>
                <a:gd name="connsiteX14" fmla="*/ 7817 w 10400"/>
                <a:gd name="connsiteY14" fmla="*/ 6975 h 10000"/>
                <a:gd name="connsiteX15" fmla="*/ 7133 w 10400"/>
                <a:gd name="connsiteY15" fmla="*/ 9212 h 10000"/>
                <a:gd name="connsiteX16" fmla="*/ 8551 w 10400"/>
                <a:gd name="connsiteY16" fmla="*/ 10000 h 10000"/>
                <a:gd name="connsiteX17" fmla="*/ 9036 w 10400"/>
                <a:gd name="connsiteY17" fmla="*/ 9360 h 10000"/>
                <a:gd name="connsiteX18" fmla="*/ 9945 w 10400"/>
                <a:gd name="connsiteY18" fmla="*/ 7379 h 10000"/>
                <a:gd name="connsiteX19" fmla="*/ 10400 w 10400"/>
                <a:gd name="connsiteY19" fmla="*/ 7379 h 10000"/>
                <a:gd name="connsiteX20" fmla="*/ 9939 w 10400"/>
                <a:gd name="connsiteY20" fmla="*/ 3714 h 10000"/>
                <a:gd name="connsiteX21" fmla="*/ 8951 w 10400"/>
                <a:gd name="connsiteY21" fmla="*/ 1791 h 10000"/>
                <a:gd name="connsiteX22" fmla="*/ 7569 w 10400"/>
                <a:gd name="connsiteY22" fmla="*/ 2768 h 10000"/>
                <a:gd name="connsiteX23" fmla="*/ 6176 w 10400"/>
                <a:gd name="connsiteY23" fmla="*/ 1021 h 10000"/>
                <a:gd name="connsiteX24" fmla="*/ 6702 w 10400"/>
                <a:gd name="connsiteY24" fmla="*/ 3812 h 10000"/>
                <a:gd name="connsiteX0" fmla="*/ 5847 w 9545"/>
                <a:gd name="connsiteY0" fmla="*/ 2791 h 8979"/>
                <a:gd name="connsiteX1" fmla="*/ 4321 w 9545"/>
                <a:gd name="connsiteY1" fmla="*/ 2578 h 8979"/>
                <a:gd name="connsiteX2" fmla="*/ 4211 w 9545"/>
                <a:gd name="connsiteY2" fmla="*/ 4473 h 8979"/>
                <a:gd name="connsiteX3" fmla="*/ 0 w 9545"/>
                <a:gd name="connsiteY3" fmla="*/ 961 h 8979"/>
                <a:gd name="connsiteX4" fmla="*/ 224 w 9545"/>
                <a:gd name="connsiteY4" fmla="*/ 3097 h 8979"/>
                <a:gd name="connsiteX5" fmla="*/ 0 w 9545"/>
                <a:gd name="connsiteY5" fmla="*/ 4375 h 8979"/>
                <a:gd name="connsiteX6" fmla="*/ 454 w 9545"/>
                <a:gd name="connsiteY6" fmla="*/ 5697 h 8979"/>
                <a:gd name="connsiteX7" fmla="*/ 1143 w 9545"/>
                <a:gd name="connsiteY7" fmla="*/ 7386 h 8979"/>
                <a:gd name="connsiteX8" fmla="*/ 3655 w 9545"/>
                <a:gd name="connsiteY8" fmla="*/ 6158 h 8979"/>
                <a:gd name="connsiteX9" fmla="*/ 3993 w 9545"/>
                <a:gd name="connsiteY9" fmla="*/ 6609 h 8979"/>
                <a:gd name="connsiteX10" fmla="*/ 4555 w 9545"/>
                <a:gd name="connsiteY10" fmla="*/ 6619 h 8979"/>
                <a:gd name="connsiteX11" fmla="*/ 4545 w 9545"/>
                <a:gd name="connsiteY11" fmla="*/ 7017 h 8979"/>
                <a:gd name="connsiteX12" fmla="*/ 4090 w 9545"/>
                <a:gd name="connsiteY12" fmla="*/ 7678 h 8979"/>
                <a:gd name="connsiteX13" fmla="*/ 6962 w 9545"/>
                <a:gd name="connsiteY13" fmla="*/ 5954 h 8979"/>
                <a:gd name="connsiteX14" fmla="*/ 6278 w 9545"/>
                <a:gd name="connsiteY14" fmla="*/ 8191 h 8979"/>
                <a:gd name="connsiteX15" fmla="*/ 7696 w 9545"/>
                <a:gd name="connsiteY15" fmla="*/ 8979 h 8979"/>
                <a:gd name="connsiteX16" fmla="*/ 8181 w 9545"/>
                <a:gd name="connsiteY16" fmla="*/ 8339 h 8979"/>
                <a:gd name="connsiteX17" fmla="*/ 9090 w 9545"/>
                <a:gd name="connsiteY17" fmla="*/ 6358 h 8979"/>
                <a:gd name="connsiteX18" fmla="*/ 9545 w 9545"/>
                <a:gd name="connsiteY18" fmla="*/ 6358 h 8979"/>
                <a:gd name="connsiteX19" fmla="*/ 9084 w 9545"/>
                <a:gd name="connsiteY19" fmla="*/ 2693 h 8979"/>
                <a:gd name="connsiteX20" fmla="*/ 8096 w 9545"/>
                <a:gd name="connsiteY20" fmla="*/ 770 h 8979"/>
                <a:gd name="connsiteX21" fmla="*/ 6714 w 9545"/>
                <a:gd name="connsiteY21" fmla="*/ 1747 h 8979"/>
                <a:gd name="connsiteX22" fmla="*/ 5321 w 9545"/>
                <a:gd name="connsiteY22" fmla="*/ 0 h 8979"/>
                <a:gd name="connsiteX23" fmla="*/ 5847 w 9545"/>
                <a:gd name="connsiteY23" fmla="*/ 2791 h 8979"/>
                <a:gd name="connsiteX0" fmla="*/ 6126 w 10000"/>
                <a:gd name="connsiteY0" fmla="*/ 3108 h 10000"/>
                <a:gd name="connsiteX1" fmla="*/ 4527 w 10000"/>
                <a:gd name="connsiteY1" fmla="*/ 2871 h 10000"/>
                <a:gd name="connsiteX2" fmla="*/ 4412 w 10000"/>
                <a:gd name="connsiteY2" fmla="*/ 4982 h 10000"/>
                <a:gd name="connsiteX3" fmla="*/ 235 w 10000"/>
                <a:gd name="connsiteY3" fmla="*/ 3449 h 10000"/>
                <a:gd name="connsiteX4" fmla="*/ 0 w 10000"/>
                <a:gd name="connsiteY4" fmla="*/ 4872 h 10000"/>
                <a:gd name="connsiteX5" fmla="*/ 476 w 10000"/>
                <a:gd name="connsiteY5" fmla="*/ 6345 h 10000"/>
                <a:gd name="connsiteX6" fmla="*/ 1197 w 10000"/>
                <a:gd name="connsiteY6" fmla="*/ 8226 h 10000"/>
                <a:gd name="connsiteX7" fmla="*/ 3829 w 10000"/>
                <a:gd name="connsiteY7" fmla="*/ 6858 h 10000"/>
                <a:gd name="connsiteX8" fmla="*/ 4183 w 10000"/>
                <a:gd name="connsiteY8" fmla="*/ 7361 h 10000"/>
                <a:gd name="connsiteX9" fmla="*/ 4772 w 10000"/>
                <a:gd name="connsiteY9" fmla="*/ 7372 h 10000"/>
                <a:gd name="connsiteX10" fmla="*/ 4762 w 10000"/>
                <a:gd name="connsiteY10" fmla="*/ 7815 h 10000"/>
                <a:gd name="connsiteX11" fmla="*/ 4285 w 10000"/>
                <a:gd name="connsiteY11" fmla="*/ 8551 h 10000"/>
                <a:gd name="connsiteX12" fmla="*/ 7294 w 10000"/>
                <a:gd name="connsiteY12" fmla="*/ 6631 h 10000"/>
                <a:gd name="connsiteX13" fmla="*/ 6577 w 10000"/>
                <a:gd name="connsiteY13" fmla="*/ 9122 h 10000"/>
                <a:gd name="connsiteX14" fmla="*/ 8063 w 10000"/>
                <a:gd name="connsiteY14" fmla="*/ 10000 h 10000"/>
                <a:gd name="connsiteX15" fmla="*/ 8571 w 10000"/>
                <a:gd name="connsiteY15" fmla="*/ 9287 h 10000"/>
                <a:gd name="connsiteX16" fmla="*/ 9523 w 10000"/>
                <a:gd name="connsiteY16" fmla="*/ 7081 h 10000"/>
                <a:gd name="connsiteX17" fmla="*/ 10000 w 10000"/>
                <a:gd name="connsiteY17" fmla="*/ 7081 h 10000"/>
                <a:gd name="connsiteX18" fmla="*/ 9517 w 10000"/>
                <a:gd name="connsiteY18" fmla="*/ 2999 h 10000"/>
                <a:gd name="connsiteX19" fmla="*/ 8482 w 10000"/>
                <a:gd name="connsiteY19" fmla="*/ 858 h 10000"/>
                <a:gd name="connsiteX20" fmla="*/ 7034 w 10000"/>
                <a:gd name="connsiteY20" fmla="*/ 1946 h 10000"/>
                <a:gd name="connsiteX21" fmla="*/ 5575 w 10000"/>
                <a:gd name="connsiteY21" fmla="*/ 0 h 10000"/>
                <a:gd name="connsiteX22" fmla="*/ 6126 w 10000"/>
                <a:gd name="connsiteY22" fmla="*/ 3108 h 10000"/>
                <a:gd name="connsiteX0" fmla="*/ 6126 w 10000"/>
                <a:gd name="connsiteY0" fmla="*/ 3108 h 10000"/>
                <a:gd name="connsiteX1" fmla="*/ 4527 w 10000"/>
                <a:gd name="connsiteY1" fmla="*/ 2871 h 10000"/>
                <a:gd name="connsiteX2" fmla="*/ 4412 w 10000"/>
                <a:gd name="connsiteY2" fmla="*/ 4982 h 10000"/>
                <a:gd name="connsiteX3" fmla="*/ 0 w 10000"/>
                <a:gd name="connsiteY3" fmla="*/ 4872 h 10000"/>
                <a:gd name="connsiteX4" fmla="*/ 476 w 10000"/>
                <a:gd name="connsiteY4" fmla="*/ 6345 h 10000"/>
                <a:gd name="connsiteX5" fmla="*/ 1197 w 10000"/>
                <a:gd name="connsiteY5" fmla="*/ 8226 h 10000"/>
                <a:gd name="connsiteX6" fmla="*/ 3829 w 10000"/>
                <a:gd name="connsiteY6" fmla="*/ 6858 h 10000"/>
                <a:gd name="connsiteX7" fmla="*/ 4183 w 10000"/>
                <a:gd name="connsiteY7" fmla="*/ 7361 h 10000"/>
                <a:gd name="connsiteX8" fmla="*/ 4772 w 10000"/>
                <a:gd name="connsiteY8" fmla="*/ 7372 h 10000"/>
                <a:gd name="connsiteX9" fmla="*/ 4762 w 10000"/>
                <a:gd name="connsiteY9" fmla="*/ 7815 h 10000"/>
                <a:gd name="connsiteX10" fmla="*/ 4285 w 10000"/>
                <a:gd name="connsiteY10" fmla="*/ 8551 h 10000"/>
                <a:gd name="connsiteX11" fmla="*/ 7294 w 10000"/>
                <a:gd name="connsiteY11" fmla="*/ 6631 h 10000"/>
                <a:gd name="connsiteX12" fmla="*/ 6577 w 10000"/>
                <a:gd name="connsiteY12" fmla="*/ 9122 h 10000"/>
                <a:gd name="connsiteX13" fmla="*/ 8063 w 10000"/>
                <a:gd name="connsiteY13" fmla="*/ 10000 h 10000"/>
                <a:gd name="connsiteX14" fmla="*/ 8571 w 10000"/>
                <a:gd name="connsiteY14" fmla="*/ 9287 h 10000"/>
                <a:gd name="connsiteX15" fmla="*/ 9523 w 10000"/>
                <a:gd name="connsiteY15" fmla="*/ 7081 h 10000"/>
                <a:gd name="connsiteX16" fmla="*/ 10000 w 10000"/>
                <a:gd name="connsiteY16" fmla="*/ 7081 h 10000"/>
                <a:gd name="connsiteX17" fmla="*/ 9517 w 10000"/>
                <a:gd name="connsiteY17" fmla="*/ 2999 h 10000"/>
                <a:gd name="connsiteX18" fmla="*/ 8482 w 10000"/>
                <a:gd name="connsiteY18" fmla="*/ 858 h 10000"/>
                <a:gd name="connsiteX19" fmla="*/ 7034 w 10000"/>
                <a:gd name="connsiteY19" fmla="*/ 1946 h 10000"/>
                <a:gd name="connsiteX20" fmla="*/ 5575 w 10000"/>
                <a:gd name="connsiteY20" fmla="*/ 0 h 10000"/>
                <a:gd name="connsiteX21" fmla="*/ 6126 w 10000"/>
                <a:gd name="connsiteY21" fmla="*/ 3108 h 10000"/>
                <a:gd name="connsiteX0" fmla="*/ 5650 w 9524"/>
                <a:gd name="connsiteY0" fmla="*/ 3108 h 10000"/>
                <a:gd name="connsiteX1" fmla="*/ 4051 w 9524"/>
                <a:gd name="connsiteY1" fmla="*/ 2871 h 10000"/>
                <a:gd name="connsiteX2" fmla="*/ 3936 w 9524"/>
                <a:gd name="connsiteY2" fmla="*/ 4982 h 10000"/>
                <a:gd name="connsiteX3" fmla="*/ 0 w 9524"/>
                <a:gd name="connsiteY3" fmla="*/ 6345 h 10000"/>
                <a:gd name="connsiteX4" fmla="*/ 721 w 9524"/>
                <a:gd name="connsiteY4" fmla="*/ 8226 h 10000"/>
                <a:gd name="connsiteX5" fmla="*/ 3353 w 9524"/>
                <a:gd name="connsiteY5" fmla="*/ 6858 h 10000"/>
                <a:gd name="connsiteX6" fmla="*/ 3707 w 9524"/>
                <a:gd name="connsiteY6" fmla="*/ 7361 h 10000"/>
                <a:gd name="connsiteX7" fmla="*/ 4296 w 9524"/>
                <a:gd name="connsiteY7" fmla="*/ 7372 h 10000"/>
                <a:gd name="connsiteX8" fmla="*/ 4286 w 9524"/>
                <a:gd name="connsiteY8" fmla="*/ 7815 h 10000"/>
                <a:gd name="connsiteX9" fmla="*/ 3809 w 9524"/>
                <a:gd name="connsiteY9" fmla="*/ 8551 h 10000"/>
                <a:gd name="connsiteX10" fmla="*/ 6818 w 9524"/>
                <a:gd name="connsiteY10" fmla="*/ 6631 h 10000"/>
                <a:gd name="connsiteX11" fmla="*/ 6101 w 9524"/>
                <a:gd name="connsiteY11" fmla="*/ 9122 h 10000"/>
                <a:gd name="connsiteX12" fmla="*/ 7587 w 9524"/>
                <a:gd name="connsiteY12" fmla="*/ 10000 h 10000"/>
                <a:gd name="connsiteX13" fmla="*/ 8095 w 9524"/>
                <a:gd name="connsiteY13" fmla="*/ 9287 h 10000"/>
                <a:gd name="connsiteX14" fmla="*/ 9047 w 9524"/>
                <a:gd name="connsiteY14" fmla="*/ 7081 h 10000"/>
                <a:gd name="connsiteX15" fmla="*/ 9524 w 9524"/>
                <a:gd name="connsiteY15" fmla="*/ 7081 h 10000"/>
                <a:gd name="connsiteX16" fmla="*/ 9041 w 9524"/>
                <a:gd name="connsiteY16" fmla="*/ 2999 h 10000"/>
                <a:gd name="connsiteX17" fmla="*/ 8006 w 9524"/>
                <a:gd name="connsiteY17" fmla="*/ 858 h 10000"/>
                <a:gd name="connsiteX18" fmla="*/ 6558 w 9524"/>
                <a:gd name="connsiteY18" fmla="*/ 1946 h 10000"/>
                <a:gd name="connsiteX19" fmla="*/ 5099 w 9524"/>
                <a:gd name="connsiteY19" fmla="*/ 0 h 10000"/>
                <a:gd name="connsiteX20" fmla="*/ 5650 w 9524"/>
                <a:gd name="connsiteY20" fmla="*/ 3108 h 10000"/>
                <a:gd name="connsiteX0" fmla="*/ 5175 w 9243"/>
                <a:gd name="connsiteY0" fmla="*/ 3108 h 10000"/>
                <a:gd name="connsiteX1" fmla="*/ 3496 w 9243"/>
                <a:gd name="connsiteY1" fmla="*/ 2871 h 10000"/>
                <a:gd name="connsiteX2" fmla="*/ 3376 w 9243"/>
                <a:gd name="connsiteY2" fmla="*/ 4982 h 10000"/>
                <a:gd name="connsiteX3" fmla="*/ 0 w 9243"/>
                <a:gd name="connsiteY3" fmla="*/ 8226 h 10000"/>
                <a:gd name="connsiteX4" fmla="*/ 2764 w 9243"/>
                <a:gd name="connsiteY4" fmla="*/ 6858 h 10000"/>
                <a:gd name="connsiteX5" fmla="*/ 3135 w 9243"/>
                <a:gd name="connsiteY5" fmla="*/ 7361 h 10000"/>
                <a:gd name="connsiteX6" fmla="*/ 3754 w 9243"/>
                <a:gd name="connsiteY6" fmla="*/ 7372 h 10000"/>
                <a:gd name="connsiteX7" fmla="*/ 3743 w 9243"/>
                <a:gd name="connsiteY7" fmla="*/ 7815 h 10000"/>
                <a:gd name="connsiteX8" fmla="*/ 3242 w 9243"/>
                <a:gd name="connsiteY8" fmla="*/ 8551 h 10000"/>
                <a:gd name="connsiteX9" fmla="*/ 6402 w 9243"/>
                <a:gd name="connsiteY9" fmla="*/ 6631 h 10000"/>
                <a:gd name="connsiteX10" fmla="*/ 5649 w 9243"/>
                <a:gd name="connsiteY10" fmla="*/ 9122 h 10000"/>
                <a:gd name="connsiteX11" fmla="*/ 7209 w 9243"/>
                <a:gd name="connsiteY11" fmla="*/ 10000 h 10000"/>
                <a:gd name="connsiteX12" fmla="*/ 7743 w 9243"/>
                <a:gd name="connsiteY12" fmla="*/ 9287 h 10000"/>
                <a:gd name="connsiteX13" fmla="*/ 8742 w 9243"/>
                <a:gd name="connsiteY13" fmla="*/ 7081 h 10000"/>
                <a:gd name="connsiteX14" fmla="*/ 9243 w 9243"/>
                <a:gd name="connsiteY14" fmla="*/ 7081 h 10000"/>
                <a:gd name="connsiteX15" fmla="*/ 8736 w 9243"/>
                <a:gd name="connsiteY15" fmla="*/ 2999 h 10000"/>
                <a:gd name="connsiteX16" fmla="*/ 7649 w 9243"/>
                <a:gd name="connsiteY16" fmla="*/ 858 h 10000"/>
                <a:gd name="connsiteX17" fmla="*/ 6129 w 9243"/>
                <a:gd name="connsiteY17" fmla="*/ 1946 h 10000"/>
                <a:gd name="connsiteX18" fmla="*/ 4597 w 9243"/>
                <a:gd name="connsiteY18" fmla="*/ 0 h 10000"/>
                <a:gd name="connsiteX19" fmla="*/ 5175 w 9243"/>
                <a:gd name="connsiteY19" fmla="*/ 3108 h 10000"/>
                <a:gd name="connsiteX0" fmla="*/ 2609 w 7010"/>
                <a:gd name="connsiteY0" fmla="*/ 3108 h 10000"/>
                <a:gd name="connsiteX1" fmla="*/ 792 w 7010"/>
                <a:gd name="connsiteY1" fmla="*/ 2871 h 10000"/>
                <a:gd name="connsiteX2" fmla="*/ 662 w 7010"/>
                <a:gd name="connsiteY2" fmla="*/ 4982 h 10000"/>
                <a:gd name="connsiteX3" fmla="*/ 0 w 7010"/>
                <a:gd name="connsiteY3" fmla="*/ 6858 h 10000"/>
                <a:gd name="connsiteX4" fmla="*/ 402 w 7010"/>
                <a:gd name="connsiteY4" fmla="*/ 7361 h 10000"/>
                <a:gd name="connsiteX5" fmla="*/ 1071 w 7010"/>
                <a:gd name="connsiteY5" fmla="*/ 7372 h 10000"/>
                <a:gd name="connsiteX6" fmla="*/ 1060 w 7010"/>
                <a:gd name="connsiteY6" fmla="*/ 7815 h 10000"/>
                <a:gd name="connsiteX7" fmla="*/ 518 w 7010"/>
                <a:gd name="connsiteY7" fmla="*/ 8551 h 10000"/>
                <a:gd name="connsiteX8" fmla="*/ 3936 w 7010"/>
                <a:gd name="connsiteY8" fmla="*/ 6631 h 10000"/>
                <a:gd name="connsiteX9" fmla="*/ 3122 w 7010"/>
                <a:gd name="connsiteY9" fmla="*/ 9122 h 10000"/>
                <a:gd name="connsiteX10" fmla="*/ 4809 w 7010"/>
                <a:gd name="connsiteY10" fmla="*/ 10000 h 10000"/>
                <a:gd name="connsiteX11" fmla="*/ 5387 w 7010"/>
                <a:gd name="connsiteY11" fmla="*/ 9287 h 10000"/>
                <a:gd name="connsiteX12" fmla="*/ 6468 w 7010"/>
                <a:gd name="connsiteY12" fmla="*/ 7081 h 10000"/>
                <a:gd name="connsiteX13" fmla="*/ 7010 w 7010"/>
                <a:gd name="connsiteY13" fmla="*/ 7081 h 10000"/>
                <a:gd name="connsiteX14" fmla="*/ 6461 w 7010"/>
                <a:gd name="connsiteY14" fmla="*/ 2999 h 10000"/>
                <a:gd name="connsiteX15" fmla="*/ 5285 w 7010"/>
                <a:gd name="connsiteY15" fmla="*/ 858 h 10000"/>
                <a:gd name="connsiteX16" fmla="*/ 3641 w 7010"/>
                <a:gd name="connsiteY16" fmla="*/ 1946 h 10000"/>
                <a:gd name="connsiteX17" fmla="*/ 1983 w 7010"/>
                <a:gd name="connsiteY17" fmla="*/ 0 h 10000"/>
                <a:gd name="connsiteX18" fmla="*/ 2609 w 7010"/>
                <a:gd name="connsiteY18" fmla="*/ 3108 h 10000"/>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4454 w 10000"/>
                <a:gd name="connsiteY9" fmla="*/ 9122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1528 w 10000"/>
                <a:gd name="connsiteY5" fmla="*/ 737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849 w 10000"/>
                <a:gd name="connsiteY5" fmla="*/ 903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849 w 10000"/>
                <a:gd name="connsiteY5" fmla="*/ 9032 h 11186"/>
                <a:gd name="connsiteX6" fmla="*/ 2870 w 10000"/>
                <a:gd name="connsiteY6" fmla="*/ 10898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2870 w 10000"/>
                <a:gd name="connsiteY5" fmla="*/ 10898 h 11186"/>
                <a:gd name="connsiteX6" fmla="*/ 4134 w 10000"/>
                <a:gd name="connsiteY6" fmla="*/ 9026 h 11186"/>
                <a:gd name="connsiteX7" fmla="*/ 5842 w 10000"/>
                <a:gd name="connsiteY7" fmla="*/ 8054 h 11186"/>
                <a:gd name="connsiteX8" fmla="*/ 6038 w 10000"/>
                <a:gd name="connsiteY8" fmla="*/ 9359 h 11186"/>
                <a:gd name="connsiteX9" fmla="*/ 6860 w 10000"/>
                <a:gd name="connsiteY9" fmla="*/ 11186 h 11186"/>
                <a:gd name="connsiteX10" fmla="*/ 7685 w 10000"/>
                <a:gd name="connsiteY10" fmla="*/ 9287 h 11186"/>
                <a:gd name="connsiteX11" fmla="*/ 9227 w 10000"/>
                <a:gd name="connsiteY11" fmla="*/ 7081 h 11186"/>
                <a:gd name="connsiteX12" fmla="*/ 10000 w 10000"/>
                <a:gd name="connsiteY12" fmla="*/ 7081 h 11186"/>
                <a:gd name="connsiteX13" fmla="*/ 9217 w 10000"/>
                <a:gd name="connsiteY13" fmla="*/ 2999 h 11186"/>
                <a:gd name="connsiteX14" fmla="*/ 7539 w 10000"/>
                <a:gd name="connsiteY14" fmla="*/ 858 h 11186"/>
                <a:gd name="connsiteX15" fmla="*/ 5194 w 10000"/>
                <a:gd name="connsiteY15" fmla="*/ 1946 h 11186"/>
                <a:gd name="connsiteX16" fmla="*/ 2829 w 10000"/>
                <a:gd name="connsiteY16" fmla="*/ 0 h 11186"/>
                <a:gd name="connsiteX17" fmla="*/ 3722 w 10000"/>
                <a:gd name="connsiteY17"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2870 w 10000"/>
                <a:gd name="connsiteY4" fmla="*/ 10898 h 11186"/>
                <a:gd name="connsiteX5" fmla="*/ 4134 w 10000"/>
                <a:gd name="connsiteY5" fmla="*/ 9026 h 11186"/>
                <a:gd name="connsiteX6" fmla="*/ 5842 w 10000"/>
                <a:gd name="connsiteY6" fmla="*/ 8054 h 11186"/>
                <a:gd name="connsiteX7" fmla="*/ 6038 w 10000"/>
                <a:gd name="connsiteY7" fmla="*/ 9359 h 11186"/>
                <a:gd name="connsiteX8" fmla="*/ 6860 w 10000"/>
                <a:gd name="connsiteY8" fmla="*/ 11186 h 11186"/>
                <a:gd name="connsiteX9" fmla="*/ 7685 w 10000"/>
                <a:gd name="connsiteY9" fmla="*/ 9287 h 11186"/>
                <a:gd name="connsiteX10" fmla="*/ 9227 w 10000"/>
                <a:gd name="connsiteY10" fmla="*/ 7081 h 11186"/>
                <a:gd name="connsiteX11" fmla="*/ 10000 w 10000"/>
                <a:gd name="connsiteY11" fmla="*/ 7081 h 11186"/>
                <a:gd name="connsiteX12" fmla="*/ 9217 w 10000"/>
                <a:gd name="connsiteY12" fmla="*/ 2999 h 11186"/>
                <a:gd name="connsiteX13" fmla="*/ 7539 w 10000"/>
                <a:gd name="connsiteY13" fmla="*/ 858 h 11186"/>
                <a:gd name="connsiteX14" fmla="*/ 5194 w 10000"/>
                <a:gd name="connsiteY14" fmla="*/ 1946 h 11186"/>
                <a:gd name="connsiteX15" fmla="*/ 2829 w 10000"/>
                <a:gd name="connsiteY15" fmla="*/ 0 h 11186"/>
                <a:gd name="connsiteX16" fmla="*/ 3722 w 10000"/>
                <a:gd name="connsiteY16" fmla="*/ 3108 h 11186"/>
                <a:gd name="connsiteX0" fmla="*/ 3722 w 10000"/>
                <a:gd name="connsiteY0" fmla="*/ 3108 h 11186"/>
                <a:gd name="connsiteX1" fmla="*/ 1130 w 10000"/>
                <a:gd name="connsiteY1" fmla="*/ 2871 h 11186"/>
                <a:gd name="connsiteX2" fmla="*/ 0 w 10000"/>
                <a:gd name="connsiteY2" fmla="*/ 6858 h 11186"/>
                <a:gd name="connsiteX3" fmla="*/ 2870 w 10000"/>
                <a:gd name="connsiteY3" fmla="*/ 10898 h 11186"/>
                <a:gd name="connsiteX4" fmla="*/ 4134 w 10000"/>
                <a:gd name="connsiteY4" fmla="*/ 9026 h 11186"/>
                <a:gd name="connsiteX5" fmla="*/ 5842 w 10000"/>
                <a:gd name="connsiteY5" fmla="*/ 8054 h 11186"/>
                <a:gd name="connsiteX6" fmla="*/ 6038 w 10000"/>
                <a:gd name="connsiteY6" fmla="*/ 9359 h 11186"/>
                <a:gd name="connsiteX7" fmla="*/ 6860 w 10000"/>
                <a:gd name="connsiteY7" fmla="*/ 11186 h 11186"/>
                <a:gd name="connsiteX8" fmla="*/ 7685 w 10000"/>
                <a:gd name="connsiteY8" fmla="*/ 9287 h 11186"/>
                <a:gd name="connsiteX9" fmla="*/ 9227 w 10000"/>
                <a:gd name="connsiteY9" fmla="*/ 7081 h 11186"/>
                <a:gd name="connsiteX10" fmla="*/ 10000 w 10000"/>
                <a:gd name="connsiteY10" fmla="*/ 7081 h 11186"/>
                <a:gd name="connsiteX11" fmla="*/ 9217 w 10000"/>
                <a:gd name="connsiteY11" fmla="*/ 2999 h 11186"/>
                <a:gd name="connsiteX12" fmla="*/ 7539 w 10000"/>
                <a:gd name="connsiteY12" fmla="*/ 858 h 11186"/>
                <a:gd name="connsiteX13" fmla="*/ 5194 w 10000"/>
                <a:gd name="connsiteY13" fmla="*/ 1946 h 11186"/>
                <a:gd name="connsiteX14" fmla="*/ 2829 w 10000"/>
                <a:gd name="connsiteY14" fmla="*/ 0 h 11186"/>
                <a:gd name="connsiteX15" fmla="*/ 3722 w 10000"/>
                <a:gd name="connsiteY15" fmla="*/ 3108 h 11186"/>
                <a:gd name="connsiteX0" fmla="*/ 2592 w 8870"/>
                <a:gd name="connsiteY0" fmla="*/ 3108 h 11186"/>
                <a:gd name="connsiteX1" fmla="*/ 0 w 8870"/>
                <a:gd name="connsiteY1" fmla="*/ 2871 h 11186"/>
                <a:gd name="connsiteX2" fmla="*/ 228 w 8870"/>
                <a:gd name="connsiteY2" fmla="*/ 6858 h 11186"/>
                <a:gd name="connsiteX3" fmla="*/ 1740 w 8870"/>
                <a:gd name="connsiteY3" fmla="*/ 10898 h 11186"/>
                <a:gd name="connsiteX4" fmla="*/ 3004 w 8870"/>
                <a:gd name="connsiteY4" fmla="*/ 9026 h 11186"/>
                <a:gd name="connsiteX5" fmla="*/ 4712 w 8870"/>
                <a:gd name="connsiteY5" fmla="*/ 8054 h 11186"/>
                <a:gd name="connsiteX6" fmla="*/ 4908 w 8870"/>
                <a:gd name="connsiteY6" fmla="*/ 9359 h 11186"/>
                <a:gd name="connsiteX7" fmla="*/ 5730 w 8870"/>
                <a:gd name="connsiteY7" fmla="*/ 11186 h 11186"/>
                <a:gd name="connsiteX8" fmla="*/ 6555 w 8870"/>
                <a:gd name="connsiteY8" fmla="*/ 9287 h 11186"/>
                <a:gd name="connsiteX9" fmla="*/ 8097 w 8870"/>
                <a:gd name="connsiteY9" fmla="*/ 7081 h 11186"/>
                <a:gd name="connsiteX10" fmla="*/ 8870 w 8870"/>
                <a:gd name="connsiteY10" fmla="*/ 7081 h 11186"/>
                <a:gd name="connsiteX11" fmla="*/ 8087 w 8870"/>
                <a:gd name="connsiteY11" fmla="*/ 2999 h 11186"/>
                <a:gd name="connsiteX12" fmla="*/ 6409 w 8870"/>
                <a:gd name="connsiteY12" fmla="*/ 858 h 11186"/>
                <a:gd name="connsiteX13" fmla="*/ 4064 w 8870"/>
                <a:gd name="connsiteY13" fmla="*/ 1946 h 11186"/>
                <a:gd name="connsiteX14" fmla="*/ 1699 w 8870"/>
                <a:gd name="connsiteY14" fmla="*/ 0 h 11186"/>
                <a:gd name="connsiteX15" fmla="*/ 2592 w 8870"/>
                <a:gd name="connsiteY15" fmla="*/ 3108 h 11186"/>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9129 w 10000"/>
                <a:gd name="connsiteY9" fmla="*/ 6330 h 10000"/>
                <a:gd name="connsiteX10" fmla="*/ 10000 w 10000"/>
                <a:gd name="connsiteY10" fmla="*/ 6330 h 10000"/>
                <a:gd name="connsiteX11" fmla="*/ 9117 w 10000"/>
                <a:gd name="connsiteY11" fmla="*/ 2681 h 10000"/>
                <a:gd name="connsiteX12" fmla="*/ 7225 w 10000"/>
                <a:gd name="connsiteY12" fmla="*/ 767 h 10000"/>
                <a:gd name="connsiteX13" fmla="*/ 4582 w 10000"/>
                <a:gd name="connsiteY13" fmla="*/ 1740 h 10000"/>
                <a:gd name="connsiteX14" fmla="*/ 1915 w 10000"/>
                <a:gd name="connsiteY14" fmla="*/ 0 h 10000"/>
                <a:gd name="connsiteX15" fmla="*/ 2922 w 10000"/>
                <a:gd name="connsiteY15"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10000 w 10000"/>
                <a:gd name="connsiteY9" fmla="*/ 6330 h 10000"/>
                <a:gd name="connsiteX10" fmla="*/ 9117 w 10000"/>
                <a:gd name="connsiteY10" fmla="*/ 2681 h 10000"/>
                <a:gd name="connsiteX11" fmla="*/ 7225 w 10000"/>
                <a:gd name="connsiteY11" fmla="*/ 767 h 10000"/>
                <a:gd name="connsiteX12" fmla="*/ 4582 w 10000"/>
                <a:gd name="connsiteY12" fmla="*/ 1740 h 10000"/>
                <a:gd name="connsiteX13" fmla="*/ 1915 w 10000"/>
                <a:gd name="connsiteY13" fmla="*/ 0 h 10000"/>
                <a:gd name="connsiteX14" fmla="*/ 2922 w 10000"/>
                <a:gd name="connsiteY14"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10000 w 10000"/>
                <a:gd name="connsiteY8" fmla="*/ 6330 h 10000"/>
                <a:gd name="connsiteX9" fmla="*/ 9117 w 10000"/>
                <a:gd name="connsiteY9" fmla="*/ 2681 h 10000"/>
                <a:gd name="connsiteX10" fmla="*/ 7225 w 10000"/>
                <a:gd name="connsiteY10" fmla="*/ 767 h 10000"/>
                <a:gd name="connsiteX11" fmla="*/ 4582 w 10000"/>
                <a:gd name="connsiteY11" fmla="*/ 1740 h 10000"/>
                <a:gd name="connsiteX12" fmla="*/ 1915 w 10000"/>
                <a:gd name="connsiteY12" fmla="*/ 0 h 10000"/>
                <a:gd name="connsiteX13" fmla="*/ 2922 w 10000"/>
                <a:gd name="connsiteY13" fmla="*/ 2778 h 10000"/>
                <a:gd name="connsiteX0" fmla="*/ 2922 w 10000"/>
                <a:gd name="connsiteY0" fmla="*/ 2778 h 10005"/>
                <a:gd name="connsiteX1" fmla="*/ 0 w 10000"/>
                <a:gd name="connsiteY1" fmla="*/ 2567 h 10005"/>
                <a:gd name="connsiteX2" fmla="*/ 257 w 10000"/>
                <a:gd name="connsiteY2" fmla="*/ 6979 h 10005"/>
                <a:gd name="connsiteX3" fmla="*/ 1962 w 10000"/>
                <a:gd name="connsiteY3" fmla="*/ 9743 h 10005"/>
                <a:gd name="connsiteX4" fmla="*/ 3387 w 10000"/>
                <a:gd name="connsiteY4" fmla="*/ 8069 h 10005"/>
                <a:gd name="connsiteX5" fmla="*/ 5312 w 10000"/>
                <a:gd name="connsiteY5" fmla="*/ 7200 h 10005"/>
                <a:gd name="connsiteX6" fmla="*/ 6460 w 10000"/>
                <a:gd name="connsiteY6" fmla="*/ 10000 h 10005"/>
                <a:gd name="connsiteX7" fmla="*/ 10000 w 10000"/>
                <a:gd name="connsiteY7" fmla="*/ 6330 h 10005"/>
                <a:gd name="connsiteX8" fmla="*/ 9117 w 10000"/>
                <a:gd name="connsiteY8" fmla="*/ 2681 h 10005"/>
                <a:gd name="connsiteX9" fmla="*/ 7225 w 10000"/>
                <a:gd name="connsiteY9" fmla="*/ 767 h 10005"/>
                <a:gd name="connsiteX10" fmla="*/ 4582 w 10000"/>
                <a:gd name="connsiteY10" fmla="*/ 1740 h 10005"/>
                <a:gd name="connsiteX11" fmla="*/ 1915 w 10000"/>
                <a:gd name="connsiteY11" fmla="*/ 0 h 10005"/>
                <a:gd name="connsiteX12" fmla="*/ 2922 w 10000"/>
                <a:gd name="connsiteY12" fmla="*/ 2778 h 10005"/>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387 w 10000"/>
                <a:gd name="connsiteY4" fmla="*/ 8069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897 w 10000"/>
                <a:gd name="connsiteY4" fmla="*/ 891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1023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1925 w 9003"/>
                <a:gd name="connsiteY0" fmla="*/ 2778 h 10007"/>
                <a:gd name="connsiteX1" fmla="*/ 24 w 9003"/>
                <a:gd name="connsiteY1" fmla="*/ 3415 h 10007"/>
                <a:gd name="connsiteX2" fmla="*/ 26 w 9003"/>
                <a:gd name="connsiteY2" fmla="*/ 6979 h 10007"/>
                <a:gd name="connsiteX3" fmla="*/ 965 w 9003"/>
                <a:gd name="connsiteY3" fmla="*/ 9743 h 10007"/>
                <a:gd name="connsiteX4" fmla="*/ 2645 w 9003"/>
                <a:gd name="connsiteY4" fmla="*/ 7857 h 10007"/>
                <a:gd name="connsiteX5" fmla="*/ 4315 w 9003"/>
                <a:gd name="connsiteY5" fmla="*/ 7836 h 10007"/>
                <a:gd name="connsiteX6" fmla="*/ 5463 w 9003"/>
                <a:gd name="connsiteY6" fmla="*/ 10000 h 10007"/>
                <a:gd name="connsiteX7" fmla="*/ 9003 w 9003"/>
                <a:gd name="connsiteY7" fmla="*/ 6330 h 10007"/>
                <a:gd name="connsiteX8" fmla="*/ 8120 w 9003"/>
                <a:gd name="connsiteY8" fmla="*/ 2681 h 10007"/>
                <a:gd name="connsiteX9" fmla="*/ 6228 w 9003"/>
                <a:gd name="connsiteY9" fmla="*/ 767 h 10007"/>
                <a:gd name="connsiteX10" fmla="*/ 3585 w 9003"/>
                <a:gd name="connsiteY10" fmla="*/ 1740 h 10007"/>
                <a:gd name="connsiteX11" fmla="*/ 918 w 9003"/>
                <a:gd name="connsiteY11" fmla="*/ 0 h 10007"/>
                <a:gd name="connsiteX12" fmla="*/ 1925 w 9003"/>
                <a:gd name="connsiteY12" fmla="*/ 2778 h 10007"/>
                <a:gd name="connsiteX0" fmla="*/ 2421 w 10000"/>
                <a:gd name="connsiteY0" fmla="*/ 4047 h 10000"/>
                <a:gd name="connsiteX1" fmla="*/ 27 w 10000"/>
                <a:gd name="connsiteY1" fmla="*/ 3413 h 10000"/>
                <a:gd name="connsiteX2" fmla="*/ 29 w 10000"/>
                <a:gd name="connsiteY2" fmla="*/ 6974 h 10000"/>
                <a:gd name="connsiteX3" fmla="*/ 1072 w 10000"/>
                <a:gd name="connsiteY3" fmla="*/ 9736 h 10000"/>
                <a:gd name="connsiteX4" fmla="*/ 2938 w 10000"/>
                <a:gd name="connsiteY4" fmla="*/ 7852 h 10000"/>
                <a:gd name="connsiteX5" fmla="*/ 4793 w 10000"/>
                <a:gd name="connsiteY5" fmla="*/ 7831 h 10000"/>
                <a:gd name="connsiteX6" fmla="*/ 6068 w 10000"/>
                <a:gd name="connsiteY6" fmla="*/ 9993 h 10000"/>
                <a:gd name="connsiteX7" fmla="*/ 10000 w 10000"/>
                <a:gd name="connsiteY7" fmla="*/ 6326 h 10000"/>
                <a:gd name="connsiteX8" fmla="*/ 9019 w 10000"/>
                <a:gd name="connsiteY8" fmla="*/ 2679 h 10000"/>
                <a:gd name="connsiteX9" fmla="*/ 6918 w 10000"/>
                <a:gd name="connsiteY9" fmla="*/ 766 h 10000"/>
                <a:gd name="connsiteX10" fmla="*/ 3982 w 10000"/>
                <a:gd name="connsiteY10" fmla="*/ 1739 h 10000"/>
                <a:gd name="connsiteX11" fmla="*/ 1020 w 10000"/>
                <a:gd name="connsiteY11" fmla="*/ 0 h 10000"/>
                <a:gd name="connsiteX12" fmla="*/ 2421 w 10000"/>
                <a:gd name="connsiteY12" fmla="*/ 4047 h 10000"/>
                <a:gd name="connsiteX0" fmla="*/ 2421 w 10000"/>
                <a:gd name="connsiteY0" fmla="*/ 3386 h 9339"/>
                <a:gd name="connsiteX1" fmla="*/ 27 w 10000"/>
                <a:gd name="connsiteY1" fmla="*/ 2752 h 9339"/>
                <a:gd name="connsiteX2" fmla="*/ 29 w 10000"/>
                <a:gd name="connsiteY2" fmla="*/ 6313 h 9339"/>
                <a:gd name="connsiteX3" fmla="*/ 1072 w 10000"/>
                <a:gd name="connsiteY3" fmla="*/ 9075 h 9339"/>
                <a:gd name="connsiteX4" fmla="*/ 2938 w 10000"/>
                <a:gd name="connsiteY4" fmla="*/ 7191 h 9339"/>
                <a:gd name="connsiteX5" fmla="*/ 4793 w 10000"/>
                <a:gd name="connsiteY5" fmla="*/ 7170 h 9339"/>
                <a:gd name="connsiteX6" fmla="*/ 6068 w 10000"/>
                <a:gd name="connsiteY6" fmla="*/ 9332 h 9339"/>
                <a:gd name="connsiteX7" fmla="*/ 10000 w 10000"/>
                <a:gd name="connsiteY7" fmla="*/ 5665 h 9339"/>
                <a:gd name="connsiteX8" fmla="*/ 9019 w 10000"/>
                <a:gd name="connsiteY8" fmla="*/ 2018 h 9339"/>
                <a:gd name="connsiteX9" fmla="*/ 6918 w 10000"/>
                <a:gd name="connsiteY9" fmla="*/ 105 h 9339"/>
                <a:gd name="connsiteX10" fmla="*/ 3982 w 10000"/>
                <a:gd name="connsiteY10" fmla="*/ 1078 h 9339"/>
                <a:gd name="connsiteX11" fmla="*/ 2154 w 10000"/>
                <a:gd name="connsiteY11" fmla="*/ 822 h 9339"/>
                <a:gd name="connsiteX12" fmla="*/ 2421 w 10000"/>
                <a:gd name="connsiteY12" fmla="*/ 3386 h 9339"/>
                <a:gd name="connsiteX0" fmla="*/ 2421 w 10000"/>
                <a:gd name="connsiteY0" fmla="*/ 3593 h 9968"/>
                <a:gd name="connsiteX1" fmla="*/ 27 w 10000"/>
                <a:gd name="connsiteY1" fmla="*/ 2914 h 9968"/>
                <a:gd name="connsiteX2" fmla="*/ 29 w 10000"/>
                <a:gd name="connsiteY2" fmla="*/ 6727 h 9968"/>
                <a:gd name="connsiteX3" fmla="*/ 1072 w 10000"/>
                <a:gd name="connsiteY3" fmla="*/ 9684 h 9968"/>
                <a:gd name="connsiteX4" fmla="*/ 2938 w 10000"/>
                <a:gd name="connsiteY4" fmla="*/ 7667 h 9968"/>
                <a:gd name="connsiteX5" fmla="*/ 4793 w 10000"/>
                <a:gd name="connsiteY5" fmla="*/ 7644 h 9968"/>
                <a:gd name="connsiteX6" fmla="*/ 6068 w 10000"/>
                <a:gd name="connsiteY6" fmla="*/ 9960 h 9968"/>
                <a:gd name="connsiteX7" fmla="*/ 10000 w 10000"/>
                <a:gd name="connsiteY7" fmla="*/ 6033 h 9968"/>
                <a:gd name="connsiteX8" fmla="*/ 9019 w 10000"/>
                <a:gd name="connsiteY8" fmla="*/ 2128 h 9968"/>
                <a:gd name="connsiteX9" fmla="*/ 6918 w 10000"/>
                <a:gd name="connsiteY9" fmla="*/ 79 h 9968"/>
                <a:gd name="connsiteX10" fmla="*/ 4832 w 10000"/>
                <a:gd name="connsiteY10" fmla="*/ 2255 h 9968"/>
                <a:gd name="connsiteX11" fmla="*/ 2154 w 10000"/>
                <a:gd name="connsiteY11" fmla="*/ 847 h 9968"/>
                <a:gd name="connsiteX12" fmla="*/ 2421 w 10000"/>
                <a:gd name="connsiteY12" fmla="*/ 3593 h 9968"/>
                <a:gd name="connsiteX0" fmla="*/ 2421 w 10000"/>
                <a:gd name="connsiteY0" fmla="*/ 2755 h 9150"/>
                <a:gd name="connsiteX1" fmla="*/ 27 w 10000"/>
                <a:gd name="connsiteY1" fmla="*/ 2073 h 9150"/>
                <a:gd name="connsiteX2" fmla="*/ 29 w 10000"/>
                <a:gd name="connsiteY2" fmla="*/ 5899 h 9150"/>
                <a:gd name="connsiteX3" fmla="*/ 1072 w 10000"/>
                <a:gd name="connsiteY3" fmla="*/ 8865 h 9150"/>
                <a:gd name="connsiteX4" fmla="*/ 2938 w 10000"/>
                <a:gd name="connsiteY4" fmla="*/ 6842 h 9150"/>
                <a:gd name="connsiteX5" fmla="*/ 4793 w 10000"/>
                <a:gd name="connsiteY5" fmla="*/ 6819 h 9150"/>
                <a:gd name="connsiteX6" fmla="*/ 6068 w 10000"/>
                <a:gd name="connsiteY6" fmla="*/ 9142 h 9150"/>
                <a:gd name="connsiteX7" fmla="*/ 10000 w 10000"/>
                <a:gd name="connsiteY7" fmla="*/ 5202 h 9150"/>
                <a:gd name="connsiteX8" fmla="*/ 9019 w 10000"/>
                <a:gd name="connsiteY8" fmla="*/ 1285 h 9150"/>
                <a:gd name="connsiteX9" fmla="*/ 7202 w 10000"/>
                <a:gd name="connsiteY9" fmla="*/ 139 h 9150"/>
                <a:gd name="connsiteX10" fmla="*/ 4832 w 10000"/>
                <a:gd name="connsiteY10" fmla="*/ 1412 h 9150"/>
                <a:gd name="connsiteX11" fmla="*/ 2154 w 10000"/>
                <a:gd name="connsiteY11" fmla="*/ 0 h 9150"/>
                <a:gd name="connsiteX12" fmla="*/ 2421 w 10000"/>
                <a:gd name="connsiteY12" fmla="*/ 2755 h 9150"/>
                <a:gd name="connsiteX0" fmla="*/ 2421 w 10000"/>
                <a:gd name="connsiteY0" fmla="*/ 3011 h 9999"/>
                <a:gd name="connsiteX1" fmla="*/ 27 w 10000"/>
                <a:gd name="connsiteY1" fmla="*/ 2266 h 9999"/>
                <a:gd name="connsiteX2" fmla="*/ 29 w 10000"/>
                <a:gd name="connsiteY2" fmla="*/ 6447 h 9999"/>
                <a:gd name="connsiteX3" fmla="*/ 1072 w 10000"/>
                <a:gd name="connsiteY3" fmla="*/ 9689 h 9999"/>
                <a:gd name="connsiteX4" fmla="*/ 4355 w 10000"/>
                <a:gd name="connsiteY4" fmla="*/ 7727 h 9999"/>
                <a:gd name="connsiteX5" fmla="*/ 4793 w 10000"/>
                <a:gd name="connsiteY5" fmla="*/ 7452 h 9999"/>
                <a:gd name="connsiteX6" fmla="*/ 6068 w 10000"/>
                <a:gd name="connsiteY6" fmla="*/ 9991 h 9999"/>
                <a:gd name="connsiteX7" fmla="*/ 10000 w 10000"/>
                <a:gd name="connsiteY7" fmla="*/ 5685 h 9999"/>
                <a:gd name="connsiteX8" fmla="*/ 9019 w 10000"/>
                <a:gd name="connsiteY8" fmla="*/ 1404 h 9999"/>
                <a:gd name="connsiteX9" fmla="*/ 7202 w 10000"/>
                <a:gd name="connsiteY9" fmla="*/ 152 h 9999"/>
                <a:gd name="connsiteX10" fmla="*/ 4832 w 10000"/>
                <a:gd name="connsiteY10" fmla="*/ 1543 h 9999"/>
                <a:gd name="connsiteX11" fmla="*/ 2154 w 10000"/>
                <a:gd name="connsiteY11" fmla="*/ 0 h 9999"/>
                <a:gd name="connsiteX12" fmla="*/ 2421 w 10000"/>
                <a:gd name="connsiteY12" fmla="*/ 3011 h 9999"/>
                <a:gd name="connsiteX0" fmla="*/ 2421 w 10000"/>
                <a:gd name="connsiteY0" fmla="*/ 3011 h 10000"/>
                <a:gd name="connsiteX1" fmla="*/ 27 w 10000"/>
                <a:gd name="connsiteY1" fmla="*/ 2266 h 10000"/>
                <a:gd name="connsiteX2" fmla="*/ 29 w 10000"/>
                <a:gd name="connsiteY2" fmla="*/ 6448 h 10000"/>
                <a:gd name="connsiteX3" fmla="*/ 1072 w 10000"/>
                <a:gd name="connsiteY3" fmla="*/ 9690 h 10000"/>
                <a:gd name="connsiteX4" fmla="*/ 4355 w 10000"/>
                <a:gd name="connsiteY4" fmla="*/ 7728 h 10000"/>
                <a:gd name="connsiteX5" fmla="*/ 5927 w 10000"/>
                <a:gd name="connsiteY5" fmla="*/ 7453 h 10000"/>
                <a:gd name="connsiteX6" fmla="*/ 6068 w 10000"/>
                <a:gd name="connsiteY6" fmla="*/ 9992 h 10000"/>
                <a:gd name="connsiteX7" fmla="*/ 10000 w 10000"/>
                <a:gd name="connsiteY7" fmla="*/ 5686 h 10000"/>
                <a:gd name="connsiteX8" fmla="*/ 9019 w 10000"/>
                <a:gd name="connsiteY8" fmla="*/ 1404 h 10000"/>
                <a:gd name="connsiteX9" fmla="*/ 7202 w 10000"/>
                <a:gd name="connsiteY9" fmla="*/ 152 h 10000"/>
                <a:gd name="connsiteX10" fmla="*/ 4832 w 10000"/>
                <a:gd name="connsiteY10" fmla="*/ 1543 h 10000"/>
                <a:gd name="connsiteX11" fmla="*/ 2154 w 10000"/>
                <a:gd name="connsiteY11" fmla="*/ 0 h 10000"/>
                <a:gd name="connsiteX12" fmla="*/ 2421 w 10000"/>
                <a:gd name="connsiteY12" fmla="*/ 30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2421" y="3011"/>
                  </a:moveTo>
                  <a:lnTo>
                    <a:pt x="27" y="2266"/>
                  </a:lnTo>
                  <a:cubicBezTo>
                    <a:pt x="122" y="3991"/>
                    <a:pt x="-67" y="4721"/>
                    <a:pt x="29" y="6448"/>
                  </a:cubicBezTo>
                  <a:lnTo>
                    <a:pt x="1072" y="9690"/>
                  </a:lnTo>
                  <a:lnTo>
                    <a:pt x="4355" y="7728"/>
                  </a:lnTo>
                  <a:cubicBezTo>
                    <a:pt x="4594" y="8384"/>
                    <a:pt x="5686" y="6797"/>
                    <a:pt x="5927" y="7453"/>
                  </a:cubicBezTo>
                  <a:cubicBezTo>
                    <a:pt x="6496" y="7831"/>
                    <a:pt x="5200" y="10162"/>
                    <a:pt x="6068" y="9992"/>
                  </a:cubicBezTo>
                  <a:lnTo>
                    <a:pt x="10000" y="5686"/>
                  </a:lnTo>
                  <a:lnTo>
                    <a:pt x="9019" y="1404"/>
                  </a:lnTo>
                  <a:cubicBezTo>
                    <a:pt x="8698" y="75"/>
                    <a:pt x="7525" y="1484"/>
                    <a:pt x="7202" y="152"/>
                  </a:cubicBezTo>
                  <a:cubicBezTo>
                    <a:pt x="7264" y="-544"/>
                    <a:pt x="4772" y="2239"/>
                    <a:pt x="4832" y="1543"/>
                  </a:cubicBezTo>
                  <a:lnTo>
                    <a:pt x="2154" y="0"/>
                  </a:lnTo>
                  <a:cubicBezTo>
                    <a:pt x="2150" y="1169"/>
                    <a:pt x="2426" y="1843"/>
                    <a:pt x="2421" y="3011"/>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69" name="MD"/>
            <p:cNvSpPr>
              <a:spLocks/>
            </p:cNvSpPr>
            <p:nvPr/>
          </p:nvSpPr>
          <p:spPr bwMode="auto">
            <a:xfrm>
              <a:off x="4923985" y="3060949"/>
              <a:ext cx="90636" cy="113758"/>
            </a:xfrm>
            <a:custGeom>
              <a:avLst/>
              <a:gdLst>
                <a:gd name="T0" fmla="*/ 76535066 w 10000"/>
                <a:gd name="T1" fmla="*/ 22574748 h 10000"/>
                <a:gd name="T2" fmla="*/ 83691327 w 10000"/>
                <a:gd name="T3" fmla="*/ 19197435 h 10000"/>
                <a:gd name="T4" fmla="*/ 82314503 w 10000"/>
                <a:gd name="T5" fmla="*/ 11073437 h 10000"/>
                <a:gd name="T6" fmla="*/ 61804450 w 10000"/>
                <a:gd name="T7" fmla="*/ 0 h 10000"/>
                <a:gd name="T8" fmla="*/ 47671854 w 10000"/>
                <a:gd name="T9" fmla="*/ 3400804 h 10000"/>
                <a:gd name="T10" fmla="*/ 21707381 w 10000"/>
                <a:gd name="T11" fmla="*/ 5317827 h 10000"/>
                <a:gd name="T12" fmla="*/ 18817447 w 10000"/>
                <a:gd name="T13" fmla="*/ 3400804 h 10000"/>
                <a:gd name="T14" fmla="*/ 10156903 w 10000"/>
                <a:gd name="T15" fmla="*/ 12985361 h 10000"/>
                <a:gd name="T16" fmla="*/ 4385841 w 10000"/>
                <a:gd name="T17" fmla="*/ 20657725 h 10000"/>
                <a:gd name="T18" fmla="*/ 4120806 w 10000"/>
                <a:gd name="T19" fmla="*/ 21894580 h 10000"/>
                <a:gd name="T20" fmla="*/ 3607896 w 10000"/>
                <a:gd name="T21" fmla="*/ 22912274 h 10000"/>
                <a:gd name="T22" fmla="*/ 17202 w 10000"/>
                <a:gd name="T23" fmla="*/ 24567662 h 10000"/>
                <a:gd name="T24" fmla="*/ 15295111 w 10000"/>
                <a:gd name="T25" fmla="*/ 39146671 h 10000"/>
                <a:gd name="T26" fmla="*/ 24579703 w 10000"/>
                <a:gd name="T27" fmla="*/ 41743575 h 10000"/>
                <a:gd name="T28" fmla="*/ 27136223 w 10000"/>
                <a:gd name="T29" fmla="*/ 45372897 h 10000"/>
                <a:gd name="T30" fmla="*/ 47774616 w 10000"/>
                <a:gd name="T31" fmla="*/ 47532320 h 10000"/>
                <a:gd name="T32" fmla="*/ 73653959 w 10000"/>
                <a:gd name="T33" fmla="*/ 43660615 h 10000"/>
                <a:gd name="T34" fmla="*/ 76535066 w 10000"/>
                <a:gd name="T35" fmla="*/ 32159304 h 10000"/>
                <a:gd name="T36" fmla="*/ 82314503 w 10000"/>
                <a:gd name="T37" fmla="*/ 30242282 h 10000"/>
                <a:gd name="T38" fmla="*/ 81374265 w 10000"/>
                <a:gd name="T39" fmla="*/ 27526155 h 10000"/>
                <a:gd name="T40" fmla="*/ 76535066 w 10000"/>
                <a:gd name="T41" fmla="*/ 22574748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connsiteX0" fmla="*/ 8952 w 10000"/>
                <a:gd name="connsiteY0" fmla="*/ 4746 h 10000"/>
                <a:gd name="connsiteX1" fmla="*/ 9789 w 10000"/>
                <a:gd name="connsiteY1" fmla="*/ 4036 h 10000"/>
                <a:gd name="connsiteX2" fmla="*/ 9628 w 10000"/>
                <a:gd name="connsiteY2" fmla="*/ 2328 h 10000"/>
                <a:gd name="connsiteX3" fmla="*/ 7229 w 10000"/>
                <a:gd name="connsiteY3" fmla="*/ 0 h 10000"/>
                <a:gd name="connsiteX4" fmla="*/ 5576 w 10000"/>
                <a:gd name="connsiteY4" fmla="*/ 715 h 10000"/>
                <a:gd name="connsiteX5" fmla="*/ 2539 w 10000"/>
                <a:gd name="connsiteY5" fmla="*/ 1118 h 10000"/>
                <a:gd name="connsiteX6" fmla="*/ 1188 w 10000"/>
                <a:gd name="connsiteY6" fmla="*/ 2730 h 10000"/>
                <a:gd name="connsiteX7" fmla="*/ 513 w 10000"/>
                <a:gd name="connsiteY7" fmla="*/ 4343 h 10000"/>
                <a:gd name="connsiteX8" fmla="*/ 482 w 10000"/>
                <a:gd name="connsiteY8" fmla="*/ 4603 h 10000"/>
                <a:gd name="connsiteX9" fmla="*/ 422 w 10000"/>
                <a:gd name="connsiteY9" fmla="*/ 4817 h 10000"/>
                <a:gd name="connsiteX10" fmla="*/ 2 w 10000"/>
                <a:gd name="connsiteY10" fmla="*/ 5165 h 10000"/>
                <a:gd name="connsiteX11" fmla="*/ 1789 w 10000"/>
                <a:gd name="connsiteY11" fmla="*/ 8230 h 10000"/>
                <a:gd name="connsiteX12" fmla="*/ 2875 w 10000"/>
                <a:gd name="connsiteY12" fmla="*/ 8776 h 10000"/>
                <a:gd name="connsiteX13" fmla="*/ 3174 w 10000"/>
                <a:gd name="connsiteY13" fmla="*/ 9539 h 10000"/>
                <a:gd name="connsiteX14" fmla="*/ 5588 w 10000"/>
                <a:gd name="connsiteY14" fmla="*/ 9993 h 10000"/>
                <a:gd name="connsiteX15" fmla="*/ 8615 w 10000"/>
                <a:gd name="connsiteY15" fmla="*/ 9179 h 10000"/>
                <a:gd name="connsiteX16" fmla="*/ 8952 w 10000"/>
                <a:gd name="connsiteY16" fmla="*/ 6761 h 10000"/>
                <a:gd name="connsiteX17" fmla="*/ 9628 w 10000"/>
                <a:gd name="connsiteY17" fmla="*/ 6358 h 10000"/>
                <a:gd name="connsiteX18" fmla="*/ 9518 w 10000"/>
                <a:gd name="connsiteY18" fmla="*/ 5787 h 10000"/>
                <a:gd name="connsiteX19" fmla="*/ 8952 w 10000"/>
                <a:gd name="connsiteY19" fmla="*/ 4746 h 10000"/>
                <a:gd name="connsiteX0" fmla="*/ 1188 w 10000"/>
                <a:gd name="connsiteY0" fmla="*/ 2730 h 10000"/>
                <a:gd name="connsiteX1" fmla="*/ 513 w 10000"/>
                <a:gd name="connsiteY1" fmla="*/ 4343 h 10000"/>
                <a:gd name="connsiteX2" fmla="*/ 482 w 10000"/>
                <a:gd name="connsiteY2" fmla="*/ 4603 h 10000"/>
                <a:gd name="connsiteX3" fmla="*/ 422 w 10000"/>
                <a:gd name="connsiteY3" fmla="*/ 4817 h 10000"/>
                <a:gd name="connsiteX4" fmla="*/ 2 w 10000"/>
                <a:gd name="connsiteY4" fmla="*/ 5165 h 10000"/>
                <a:gd name="connsiteX5" fmla="*/ 1789 w 10000"/>
                <a:gd name="connsiteY5" fmla="*/ 8230 h 10000"/>
                <a:gd name="connsiteX6" fmla="*/ 2875 w 10000"/>
                <a:gd name="connsiteY6" fmla="*/ 8776 h 10000"/>
                <a:gd name="connsiteX7" fmla="*/ 3174 w 10000"/>
                <a:gd name="connsiteY7" fmla="*/ 9539 h 10000"/>
                <a:gd name="connsiteX8" fmla="*/ 5588 w 10000"/>
                <a:gd name="connsiteY8" fmla="*/ 9993 h 10000"/>
                <a:gd name="connsiteX9" fmla="*/ 8615 w 10000"/>
                <a:gd name="connsiteY9" fmla="*/ 9179 h 10000"/>
                <a:gd name="connsiteX10" fmla="*/ 8952 w 10000"/>
                <a:gd name="connsiteY10" fmla="*/ 6761 h 10000"/>
                <a:gd name="connsiteX11" fmla="*/ 9628 w 10000"/>
                <a:gd name="connsiteY11" fmla="*/ 6358 h 10000"/>
                <a:gd name="connsiteX12" fmla="*/ 9518 w 10000"/>
                <a:gd name="connsiteY12" fmla="*/ 5787 h 10000"/>
                <a:gd name="connsiteX13" fmla="*/ 8952 w 10000"/>
                <a:gd name="connsiteY13" fmla="*/ 4746 h 10000"/>
                <a:gd name="connsiteX14" fmla="*/ 9789 w 10000"/>
                <a:gd name="connsiteY14" fmla="*/ 4036 h 10000"/>
                <a:gd name="connsiteX15" fmla="*/ 9628 w 10000"/>
                <a:gd name="connsiteY15" fmla="*/ 2328 h 10000"/>
                <a:gd name="connsiteX16" fmla="*/ 7229 w 10000"/>
                <a:gd name="connsiteY16" fmla="*/ 0 h 10000"/>
                <a:gd name="connsiteX17" fmla="*/ 5576 w 10000"/>
                <a:gd name="connsiteY17" fmla="*/ 715 h 10000"/>
                <a:gd name="connsiteX18" fmla="*/ 7004 w 10000"/>
                <a:gd name="connsiteY18" fmla="*/ 6552 h 10000"/>
                <a:gd name="connsiteX0" fmla="*/ 1188 w 10000"/>
                <a:gd name="connsiteY0" fmla="*/ 2730 h 10000"/>
                <a:gd name="connsiteX1" fmla="*/ 513 w 10000"/>
                <a:gd name="connsiteY1" fmla="*/ 4343 h 10000"/>
                <a:gd name="connsiteX2" fmla="*/ 482 w 10000"/>
                <a:gd name="connsiteY2" fmla="*/ 4603 h 10000"/>
                <a:gd name="connsiteX3" fmla="*/ 422 w 10000"/>
                <a:gd name="connsiteY3" fmla="*/ 4817 h 10000"/>
                <a:gd name="connsiteX4" fmla="*/ 2 w 10000"/>
                <a:gd name="connsiteY4" fmla="*/ 5165 h 10000"/>
                <a:gd name="connsiteX5" fmla="*/ 1789 w 10000"/>
                <a:gd name="connsiteY5" fmla="*/ 8230 h 10000"/>
                <a:gd name="connsiteX6" fmla="*/ 2875 w 10000"/>
                <a:gd name="connsiteY6" fmla="*/ 8776 h 10000"/>
                <a:gd name="connsiteX7" fmla="*/ 3174 w 10000"/>
                <a:gd name="connsiteY7" fmla="*/ 9539 h 10000"/>
                <a:gd name="connsiteX8" fmla="*/ 5588 w 10000"/>
                <a:gd name="connsiteY8" fmla="*/ 9993 h 10000"/>
                <a:gd name="connsiteX9" fmla="*/ 8615 w 10000"/>
                <a:gd name="connsiteY9" fmla="*/ 9179 h 10000"/>
                <a:gd name="connsiteX10" fmla="*/ 8952 w 10000"/>
                <a:gd name="connsiteY10" fmla="*/ 6761 h 10000"/>
                <a:gd name="connsiteX11" fmla="*/ 9628 w 10000"/>
                <a:gd name="connsiteY11" fmla="*/ 6358 h 10000"/>
                <a:gd name="connsiteX12" fmla="*/ 9518 w 10000"/>
                <a:gd name="connsiteY12" fmla="*/ 5787 h 10000"/>
                <a:gd name="connsiteX13" fmla="*/ 8952 w 10000"/>
                <a:gd name="connsiteY13" fmla="*/ 4746 h 10000"/>
                <a:gd name="connsiteX14" fmla="*/ 9789 w 10000"/>
                <a:gd name="connsiteY14" fmla="*/ 4036 h 10000"/>
                <a:gd name="connsiteX15" fmla="*/ 9628 w 10000"/>
                <a:gd name="connsiteY15" fmla="*/ 2328 h 10000"/>
                <a:gd name="connsiteX16" fmla="*/ 7229 w 10000"/>
                <a:gd name="connsiteY16" fmla="*/ 0 h 10000"/>
                <a:gd name="connsiteX17" fmla="*/ 5576 w 10000"/>
                <a:gd name="connsiteY17" fmla="*/ 715 h 10000"/>
                <a:gd name="connsiteX18" fmla="*/ 7004 w 10000"/>
                <a:gd name="connsiteY18" fmla="*/ 6552 h 10000"/>
                <a:gd name="connsiteX19" fmla="*/ 1188 w 10000"/>
                <a:gd name="connsiteY19" fmla="*/ 2730 h 10000"/>
                <a:gd name="connsiteX0" fmla="*/ 7004 w 10000"/>
                <a:gd name="connsiteY0" fmla="*/ 6552 h 10000"/>
                <a:gd name="connsiteX1" fmla="*/ 513 w 10000"/>
                <a:gd name="connsiteY1" fmla="*/ 4343 h 10000"/>
                <a:gd name="connsiteX2" fmla="*/ 482 w 10000"/>
                <a:gd name="connsiteY2" fmla="*/ 4603 h 10000"/>
                <a:gd name="connsiteX3" fmla="*/ 422 w 10000"/>
                <a:gd name="connsiteY3" fmla="*/ 4817 h 10000"/>
                <a:gd name="connsiteX4" fmla="*/ 2 w 10000"/>
                <a:gd name="connsiteY4" fmla="*/ 5165 h 10000"/>
                <a:gd name="connsiteX5" fmla="*/ 1789 w 10000"/>
                <a:gd name="connsiteY5" fmla="*/ 8230 h 10000"/>
                <a:gd name="connsiteX6" fmla="*/ 2875 w 10000"/>
                <a:gd name="connsiteY6" fmla="*/ 8776 h 10000"/>
                <a:gd name="connsiteX7" fmla="*/ 3174 w 10000"/>
                <a:gd name="connsiteY7" fmla="*/ 9539 h 10000"/>
                <a:gd name="connsiteX8" fmla="*/ 5588 w 10000"/>
                <a:gd name="connsiteY8" fmla="*/ 9993 h 10000"/>
                <a:gd name="connsiteX9" fmla="*/ 8615 w 10000"/>
                <a:gd name="connsiteY9" fmla="*/ 9179 h 10000"/>
                <a:gd name="connsiteX10" fmla="*/ 8952 w 10000"/>
                <a:gd name="connsiteY10" fmla="*/ 6761 h 10000"/>
                <a:gd name="connsiteX11" fmla="*/ 9628 w 10000"/>
                <a:gd name="connsiteY11" fmla="*/ 6358 h 10000"/>
                <a:gd name="connsiteX12" fmla="*/ 9518 w 10000"/>
                <a:gd name="connsiteY12" fmla="*/ 5787 h 10000"/>
                <a:gd name="connsiteX13" fmla="*/ 8952 w 10000"/>
                <a:gd name="connsiteY13" fmla="*/ 4746 h 10000"/>
                <a:gd name="connsiteX14" fmla="*/ 9789 w 10000"/>
                <a:gd name="connsiteY14" fmla="*/ 4036 h 10000"/>
                <a:gd name="connsiteX15" fmla="*/ 9628 w 10000"/>
                <a:gd name="connsiteY15" fmla="*/ 2328 h 10000"/>
                <a:gd name="connsiteX16" fmla="*/ 7229 w 10000"/>
                <a:gd name="connsiteY16" fmla="*/ 0 h 10000"/>
                <a:gd name="connsiteX17" fmla="*/ 5576 w 10000"/>
                <a:gd name="connsiteY17" fmla="*/ 715 h 10000"/>
                <a:gd name="connsiteX18" fmla="*/ 7004 w 10000"/>
                <a:gd name="connsiteY18" fmla="*/ 6552 h 10000"/>
                <a:gd name="connsiteX0" fmla="*/ 7048 w 10044"/>
                <a:gd name="connsiteY0" fmla="*/ 6552 h 10000"/>
                <a:gd name="connsiteX1" fmla="*/ 557 w 10044"/>
                <a:gd name="connsiteY1" fmla="*/ 4343 h 10000"/>
                <a:gd name="connsiteX2" fmla="*/ 526 w 10044"/>
                <a:gd name="connsiteY2" fmla="*/ 4603 h 10000"/>
                <a:gd name="connsiteX3" fmla="*/ 46 w 10044"/>
                <a:gd name="connsiteY3" fmla="*/ 5165 h 10000"/>
                <a:gd name="connsiteX4" fmla="*/ 1833 w 10044"/>
                <a:gd name="connsiteY4" fmla="*/ 8230 h 10000"/>
                <a:gd name="connsiteX5" fmla="*/ 2919 w 10044"/>
                <a:gd name="connsiteY5" fmla="*/ 8776 h 10000"/>
                <a:gd name="connsiteX6" fmla="*/ 3218 w 10044"/>
                <a:gd name="connsiteY6" fmla="*/ 9539 h 10000"/>
                <a:gd name="connsiteX7" fmla="*/ 5632 w 10044"/>
                <a:gd name="connsiteY7" fmla="*/ 9993 h 10000"/>
                <a:gd name="connsiteX8" fmla="*/ 8659 w 10044"/>
                <a:gd name="connsiteY8" fmla="*/ 9179 h 10000"/>
                <a:gd name="connsiteX9" fmla="*/ 8996 w 10044"/>
                <a:gd name="connsiteY9" fmla="*/ 6761 h 10000"/>
                <a:gd name="connsiteX10" fmla="*/ 9672 w 10044"/>
                <a:gd name="connsiteY10" fmla="*/ 6358 h 10000"/>
                <a:gd name="connsiteX11" fmla="*/ 9562 w 10044"/>
                <a:gd name="connsiteY11" fmla="*/ 5787 h 10000"/>
                <a:gd name="connsiteX12" fmla="*/ 8996 w 10044"/>
                <a:gd name="connsiteY12" fmla="*/ 4746 h 10000"/>
                <a:gd name="connsiteX13" fmla="*/ 9833 w 10044"/>
                <a:gd name="connsiteY13" fmla="*/ 4036 h 10000"/>
                <a:gd name="connsiteX14" fmla="*/ 9672 w 10044"/>
                <a:gd name="connsiteY14" fmla="*/ 2328 h 10000"/>
                <a:gd name="connsiteX15" fmla="*/ 7273 w 10044"/>
                <a:gd name="connsiteY15" fmla="*/ 0 h 10000"/>
                <a:gd name="connsiteX16" fmla="*/ 5620 w 10044"/>
                <a:gd name="connsiteY16" fmla="*/ 715 h 10000"/>
                <a:gd name="connsiteX17" fmla="*/ 7048 w 10044"/>
                <a:gd name="connsiteY17" fmla="*/ 6552 h 10000"/>
                <a:gd name="connsiteX0" fmla="*/ 6549 w 9545"/>
                <a:gd name="connsiteY0" fmla="*/ 6552 h 10000"/>
                <a:gd name="connsiteX1" fmla="*/ 58 w 9545"/>
                <a:gd name="connsiteY1" fmla="*/ 4343 h 10000"/>
                <a:gd name="connsiteX2" fmla="*/ 27 w 9545"/>
                <a:gd name="connsiteY2" fmla="*/ 4603 h 10000"/>
                <a:gd name="connsiteX3" fmla="*/ 1334 w 9545"/>
                <a:gd name="connsiteY3" fmla="*/ 8230 h 10000"/>
                <a:gd name="connsiteX4" fmla="*/ 2420 w 9545"/>
                <a:gd name="connsiteY4" fmla="*/ 8776 h 10000"/>
                <a:gd name="connsiteX5" fmla="*/ 2719 w 9545"/>
                <a:gd name="connsiteY5" fmla="*/ 9539 h 10000"/>
                <a:gd name="connsiteX6" fmla="*/ 5133 w 9545"/>
                <a:gd name="connsiteY6" fmla="*/ 9993 h 10000"/>
                <a:gd name="connsiteX7" fmla="*/ 8160 w 9545"/>
                <a:gd name="connsiteY7" fmla="*/ 9179 h 10000"/>
                <a:gd name="connsiteX8" fmla="*/ 8497 w 9545"/>
                <a:gd name="connsiteY8" fmla="*/ 6761 h 10000"/>
                <a:gd name="connsiteX9" fmla="*/ 9173 w 9545"/>
                <a:gd name="connsiteY9" fmla="*/ 6358 h 10000"/>
                <a:gd name="connsiteX10" fmla="*/ 9063 w 9545"/>
                <a:gd name="connsiteY10" fmla="*/ 5787 h 10000"/>
                <a:gd name="connsiteX11" fmla="*/ 8497 w 9545"/>
                <a:gd name="connsiteY11" fmla="*/ 4746 h 10000"/>
                <a:gd name="connsiteX12" fmla="*/ 9334 w 9545"/>
                <a:gd name="connsiteY12" fmla="*/ 4036 h 10000"/>
                <a:gd name="connsiteX13" fmla="*/ 9173 w 9545"/>
                <a:gd name="connsiteY13" fmla="*/ 2328 h 10000"/>
                <a:gd name="connsiteX14" fmla="*/ 6774 w 9545"/>
                <a:gd name="connsiteY14" fmla="*/ 0 h 10000"/>
                <a:gd name="connsiteX15" fmla="*/ 5121 w 9545"/>
                <a:gd name="connsiteY15" fmla="*/ 715 h 10000"/>
                <a:gd name="connsiteX16" fmla="*/ 6549 w 9545"/>
                <a:gd name="connsiteY16" fmla="*/ 6552 h 10000"/>
                <a:gd name="connsiteX0" fmla="*/ 7050 w 10190"/>
                <a:gd name="connsiteY0" fmla="*/ 6552 h 10000"/>
                <a:gd name="connsiteX1" fmla="*/ 250 w 10190"/>
                <a:gd name="connsiteY1" fmla="*/ 4343 h 10000"/>
                <a:gd name="connsiteX2" fmla="*/ 1587 w 10190"/>
                <a:gd name="connsiteY2" fmla="*/ 8230 h 10000"/>
                <a:gd name="connsiteX3" fmla="*/ 2724 w 10190"/>
                <a:gd name="connsiteY3" fmla="*/ 8776 h 10000"/>
                <a:gd name="connsiteX4" fmla="*/ 3038 w 10190"/>
                <a:gd name="connsiteY4" fmla="*/ 9539 h 10000"/>
                <a:gd name="connsiteX5" fmla="*/ 5567 w 10190"/>
                <a:gd name="connsiteY5" fmla="*/ 9993 h 10000"/>
                <a:gd name="connsiteX6" fmla="*/ 8738 w 10190"/>
                <a:gd name="connsiteY6" fmla="*/ 9179 h 10000"/>
                <a:gd name="connsiteX7" fmla="*/ 9091 w 10190"/>
                <a:gd name="connsiteY7" fmla="*/ 6761 h 10000"/>
                <a:gd name="connsiteX8" fmla="*/ 9799 w 10190"/>
                <a:gd name="connsiteY8" fmla="*/ 6358 h 10000"/>
                <a:gd name="connsiteX9" fmla="*/ 9684 w 10190"/>
                <a:gd name="connsiteY9" fmla="*/ 5787 h 10000"/>
                <a:gd name="connsiteX10" fmla="*/ 9091 w 10190"/>
                <a:gd name="connsiteY10" fmla="*/ 4746 h 10000"/>
                <a:gd name="connsiteX11" fmla="*/ 9968 w 10190"/>
                <a:gd name="connsiteY11" fmla="*/ 4036 h 10000"/>
                <a:gd name="connsiteX12" fmla="*/ 9799 w 10190"/>
                <a:gd name="connsiteY12" fmla="*/ 2328 h 10000"/>
                <a:gd name="connsiteX13" fmla="*/ 7286 w 10190"/>
                <a:gd name="connsiteY13" fmla="*/ 0 h 10000"/>
                <a:gd name="connsiteX14" fmla="*/ 5554 w 10190"/>
                <a:gd name="connsiteY14" fmla="*/ 715 h 10000"/>
                <a:gd name="connsiteX15" fmla="*/ 7050 w 10190"/>
                <a:gd name="connsiteY15" fmla="*/ 6552 h 10000"/>
                <a:gd name="connsiteX0" fmla="*/ 5463 w 8603"/>
                <a:gd name="connsiteY0" fmla="*/ 6552 h 10000"/>
                <a:gd name="connsiteX1" fmla="*/ 0 w 8603"/>
                <a:gd name="connsiteY1" fmla="*/ 8230 h 10000"/>
                <a:gd name="connsiteX2" fmla="*/ 1137 w 8603"/>
                <a:gd name="connsiteY2" fmla="*/ 8776 h 10000"/>
                <a:gd name="connsiteX3" fmla="*/ 1451 w 8603"/>
                <a:gd name="connsiteY3" fmla="*/ 9539 h 10000"/>
                <a:gd name="connsiteX4" fmla="*/ 3980 w 8603"/>
                <a:gd name="connsiteY4" fmla="*/ 9993 h 10000"/>
                <a:gd name="connsiteX5" fmla="*/ 7151 w 8603"/>
                <a:gd name="connsiteY5" fmla="*/ 9179 h 10000"/>
                <a:gd name="connsiteX6" fmla="*/ 7504 w 8603"/>
                <a:gd name="connsiteY6" fmla="*/ 6761 h 10000"/>
                <a:gd name="connsiteX7" fmla="*/ 8212 w 8603"/>
                <a:gd name="connsiteY7" fmla="*/ 6358 h 10000"/>
                <a:gd name="connsiteX8" fmla="*/ 8097 w 8603"/>
                <a:gd name="connsiteY8" fmla="*/ 5787 h 10000"/>
                <a:gd name="connsiteX9" fmla="*/ 7504 w 8603"/>
                <a:gd name="connsiteY9" fmla="*/ 4746 h 10000"/>
                <a:gd name="connsiteX10" fmla="*/ 8381 w 8603"/>
                <a:gd name="connsiteY10" fmla="*/ 4036 h 10000"/>
                <a:gd name="connsiteX11" fmla="*/ 8212 w 8603"/>
                <a:gd name="connsiteY11" fmla="*/ 2328 h 10000"/>
                <a:gd name="connsiteX12" fmla="*/ 5699 w 8603"/>
                <a:gd name="connsiteY12" fmla="*/ 0 h 10000"/>
                <a:gd name="connsiteX13" fmla="*/ 3967 w 8603"/>
                <a:gd name="connsiteY13" fmla="*/ 715 h 10000"/>
                <a:gd name="connsiteX14" fmla="*/ 5463 w 8603"/>
                <a:gd name="connsiteY14" fmla="*/ 6552 h 10000"/>
                <a:gd name="connsiteX0" fmla="*/ 5028 w 8678"/>
                <a:gd name="connsiteY0" fmla="*/ 6552 h 10000"/>
                <a:gd name="connsiteX1" fmla="*/ 0 w 8678"/>
                <a:gd name="connsiteY1" fmla="*/ 8776 h 10000"/>
                <a:gd name="connsiteX2" fmla="*/ 365 w 8678"/>
                <a:gd name="connsiteY2" fmla="*/ 9539 h 10000"/>
                <a:gd name="connsiteX3" fmla="*/ 3304 w 8678"/>
                <a:gd name="connsiteY3" fmla="*/ 9993 h 10000"/>
                <a:gd name="connsiteX4" fmla="*/ 6990 w 8678"/>
                <a:gd name="connsiteY4" fmla="*/ 9179 h 10000"/>
                <a:gd name="connsiteX5" fmla="*/ 7401 w 8678"/>
                <a:gd name="connsiteY5" fmla="*/ 6761 h 10000"/>
                <a:gd name="connsiteX6" fmla="*/ 8224 w 8678"/>
                <a:gd name="connsiteY6" fmla="*/ 6358 h 10000"/>
                <a:gd name="connsiteX7" fmla="*/ 8090 w 8678"/>
                <a:gd name="connsiteY7" fmla="*/ 5787 h 10000"/>
                <a:gd name="connsiteX8" fmla="*/ 7401 w 8678"/>
                <a:gd name="connsiteY8" fmla="*/ 4746 h 10000"/>
                <a:gd name="connsiteX9" fmla="*/ 8420 w 8678"/>
                <a:gd name="connsiteY9" fmla="*/ 4036 h 10000"/>
                <a:gd name="connsiteX10" fmla="*/ 8224 w 8678"/>
                <a:gd name="connsiteY10" fmla="*/ 2328 h 10000"/>
                <a:gd name="connsiteX11" fmla="*/ 5302 w 8678"/>
                <a:gd name="connsiteY11" fmla="*/ 0 h 10000"/>
                <a:gd name="connsiteX12" fmla="*/ 3289 w 8678"/>
                <a:gd name="connsiteY12" fmla="*/ 715 h 10000"/>
                <a:gd name="connsiteX13" fmla="*/ 5028 w 8678"/>
                <a:gd name="connsiteY13" fmla="*/ 6552 h 10000"/>
                <a:gd name="connsiteX0" fmla="*/ 5820 w 10026"/>
                <a:gd name="connsiteY0" fmla="*/ 6552 h 10001"/>
                <a:gd name="connsiteX1" fmla="*/ 26 w 10026"/>
                <a:gd name="connsiteY1" fmla="*/ 8776 h 10001"/>
                <a:gd name="connsiteX2" fmla="*/ 3833 w 10026"/>
                <a:gd name="connsiteY2" fmla="*/ 9993 h 10001"/>
                <a:gd name="connsiteX3" fmla="*/ 8081 w 10026"/>
                <a:gd name="connsiteY3" fmla="*/ 9179 h 10001"/>
                <a:gd name="connsiteX4" fmla="*/ 8554 w 10026"/>
                <a:gd name="connsiteY4" fmla="*/ 6761 h 10001"/>
                <a:gd name="connsiteX5" fmla="*/ 9503 w 10026"/>
                <a:gd name="connsiteY5" fmla="*/ 6358 h 10001"/>
                <a:gd name="connsiteX6" fmla="*/ 9348 w 10026"/>
                <a:gd name="connsiteY6" fmla="*/ 5787 h 10001"/>
                <a:gd name="connsiteX7" fmla="*/ 8554 w 10026"/>
                <a:gd name="connsiteY7" fmla="*/ 4746 h 10001"/>
                <a:gd name="connsiteX8" fmla="*/ 9729 w 10026"/>
                <a:gd name="connsiteY8" fmla="*/ 4036 h 10001"/>
                <a:gd name="connsiteX9" fmla="*/ 9503 w 10026"/>
                <a:gd name="connsiteY9" fmla="*/ 2328 h 10001"/>
                <a:gd name="connsiteX10" fmla="*/ 6136 w 10026"/>
                <a:gd name="connsiteY10" fmla="*/ 0 h 10001"/>
                <a:gd name="connsiteX11" fmla="*/ 3816 w 10026"/>
                <a:gd name="connsiteY11" fmla="*/ 715 h 10001"/>
                <a:gd name="connsiteX12" fmla="*/ 5820 w 10026"/>
                <a:gd name="connsiteY12" fmla="*/ 6552 h 10001"/>
                <a:gd name="connsiteX0" fmla="*/ 3231 w 7437"/>
                <a:gd name="connsiteY0" fmla="*/ 6552 h 10001"/>
                <a:gd name="connsiteX1" fmla="*/ 1244 w 7437"/>
                <a:gd name="connsiteY1" fmla="*/ 9993 h 10001"/>
                <a:gd name="connsiteX2" fmla="*/ 5492 w 7437"/>
                <a:gd name="connsiteY2" fmla="*/ 9179 h 10001"/>
                <a:gd name="connsiteX3" fmla="*/ 5965 w 7437"/>
                <a:gd name="connsiteY3" fmla="*/ 6761 h 10001"/>
                <a:gd name="connsiteX4" fmla="*/ 6914 w 7437"/>
                <a:gd name="connsiteY4" fmla="*/ 6358 h 10001"/>
                <a:gd name="connsiteX5" fmla="*/ 6759 w 7437"/>
                <a:gd name="connsiteY5" fmla="*/ 5787 h 10001"/>
                <a:gd name="connsiteX6" fmla="*/ 5965 w 7437"/>
                <a:gd name="connsiteY6" fmla="*/ 4746 h 10001"/>
                <a:gd name="connsiteX7" fmla="*/ 7140 w 7437"/>
                <a:gd name="connsiteY7" fmla="*/ 4036 h 10001"/>
                <a:gd name="connsiteX8" fmla="*/ 6914 w 7437"/>
                <a:gd name="connsiteY8" fmla="*/ 2328 h 10001"/>
                <a:gd name="connsiteX9" fmla="*/ 3547 w 7437"/>
                <a:gd name="connsiteY9" fmla="*/ 0 h 10001"/>
                <a:gd name="connsiteX10" fmla="*/ 1227 w 7437"/>
                <a:gd name="connsiteY10" fmla="*/ 715 h 10001"/>
                <a:gd name="connsiteX11" fmla="*/ 3231 w 7437"/>
                <a:gd name="connsiteY11" fmla="*/ 6552 h 10001"/>
                <a:gd name="connsiteX0" fmla="*/ 4344 w 10000"/>
                <a:gd name="connsiteY0" fmla="*/ 6551 h 9178"/>
                <a:gd name="connsiteX1" fmla="*/ 7385 w 10000"/>
                <a:gd name="connsiteY1" fmla="*/ 9178 h 9178"/>
                <a:gd name="connsiteX2" fmla="*/ 8021 w 10000"/>
                <a:gd name="connsiteY2" fmla="*/ 6760 h 9178"/>
                <a:gd name="connsiteX3" fmla="*/ 9297 w 10000"/>
                <a:gd name="connsiteY3" fmla="*/ 6357 h 9178"/>
                <a:gd name="connsiteX4" fmla="*/ 9088 w 10000"/>
                <a:gd name="connsiteY4" fmla="*/ 5786 h 9178"/>
                <a:gd name="connsiteX5" fmla="*/ 8021 w 10000"/>
                <a:gd name="connsiteY5" fmla="*/ 4746 h 9178"/>
                <a:gd name="connsiteX6" fmla="*/ 9601 w 10000"/>
                <a:gd name="connsiteY6" fmla="*/ 4036 h 9178"/>
                <a:gd name="connsiteX7" fmla="*/ 9297 w 10000"/>
                <a:gd name="connsiteY7" fmla="*/ 2328 h 9178"/>
                <a:gd name="connsiteX8" fmla="*/ 4769 w 10000"/>
                <a:gd name="connsiteY8" fmla="*/ 0 h 9178"/>
                <a:gd name="connsiteX9" fmla="*/ 1650 w 10000"/>
                <a:gd name="connsiteY9" fmla="*/ 715 h 9178"/>
                <a:gd name="connsiteX10" fmla="*/ 4344 w 10000"/>
                <a:gd name="connsiteY10" fmla="*/ 6551 h 9178"/>
                <a:gd name="connsiteX0" fmla="*/ 4344 w 10000"/>
                <a:gd name="connsiteY0" fmla="*/ 7138 h 7365"/>
                <a:gd name="connsiteX1" fmla="*/ 8021 w 10000"/>
                <a:gd name="connsiteY1" fmla="*/ 7365 h 7365"/>
                <a:gd name="connsiteX2" fmla="*/ 9297 w 10000"/>
                <a:gd name="connsiteY2" fmla="*/ 6926 h 7365"/>
                <a:gd name="connsiteX3" fmla="*/ 9088 w 10000"/>
                <a:gd name="connsiteY3" fmla="*/ 6304 h 7365"/>
                <a:gd name="connsiteX4" fmla="*/ 8021 w 10000"/>
                <a:gd name="connsiteY4" fmla="*/ 5171 h 7365"/>
                <a:gd name="connsiteX5" fmla="*/ 9601 w 10000"/>
                <a:gd name="connsiteY5" fmla="*/ 4397 h 7365"/>
                <a:gd name="connsiteX6" fmla="*/ 9297 w 10000"/>
                <a:gd name="connsiteY6" fmla="*/ 2537 h 7365"/>
                <a:gd name="connsiteX7" fmla="*/ 4769 w 10000"/>
                <a:gd name="connsiteY7" fmla="*/ 0 h 7365"/>
                <a:gd name="connsiteX8" fmla="*/ 1650 w 10000"/>
                <a:gd name="connsiteY8" fmla="*/ 779 h 7365"/>
                <a:gd name="connsiteX9" fmla="*/ 4344 w 10000"/>
                <a:gd name="connsiteY9" fmla="*/ 7138 h 7365"/>
                <a:gd name="connsiteX0" fmla="*/ 3593 w 9907"/>
                <a:gd name="connsiteY0" fmla="*/ 4878 h 10000"/>
                <a:gd name="connsiteX1" fmla="*/ 7928 w 9907"/>
                <a:gd name="connsiteY1" fmla="*/ 10000 h 10000"/>
                <a:gd name="connsiteX2" fmla="*/ 9204 w 9907"/>
                <a:gd name="connsiteY2" fmla="*/ 9404 h 10000"/>
                <a:gd name="connsiteX3" fmla="*/ 8995 w 9907"/>
                <a:gd name="connsiteY3" fmla="*/ 8559 h 10000"/>
                <a:gd name="connsiteX4" fmla="*/ 7928 w 9907"/>
                <a:gd name="connsiteY4" fmla="*/ 7021 h 10000"/>
                <a:gd name="connsiteX5" fmla="*/ 9508 w 9907"/>
                <a:gd name="connsiteY5" fmla="*/ 5970 h 10000"/>
                <a:gd name="connsiteX6" fmla="*/ 9204 w 9907"/>
                <a:gd name="connsiteY6" fmla="*/ 3445 h 10000"/>
                <a:gd name="connsiteX7" fmla="*/ 4676 w 9907"/>
                <a:gd name="connsiteY7" fmla="*/ 0 h 10000"/>
                <a:gd name="connsiteX8" fmla="*/ 1557 w 9907"/>
                <a:gd name="connsiteY8" fmla="*/ 1058 h 10000"/>
                <a:gd name="connsiteX9" fmla="*/ 3593 w 9907"/>
                <a:gd name="connsiteY9" fmla="*/ 4878 h 10000"/>
                <a:gd name="connsiteX0" fmla="*/ 2055 w 8428"/>
                <a:gd name="connsiteY0" fmla="*/ 4878 h 10000"/>
                <a:gd name="connsiteX1" fmla="*/ 6430 w 8428"/>
                <a:gd name="connsiteY1" fmla="*/ 10000 h 10000"/>
                <a:gd name="connsiteX2" fmla="*/ 7718 w 8428"/>
                <a:gd name="connsiteY2" fmla="*/ 9404 h 10000"/>
                <a:gd name="connsiteX3" fmla="*/ 7507 w 8428"/>
                <a:gd name="connsiteY3" fmla="*/ 8559 h 10000"/>
                <a:gd name="connsiteX4" fmla="*/ 6430 w 8428"/>
                <a:gd name="connsiteY4" fmla="*/ 7021 h 10000"/>
                <a:gd name="connsiteX5" fmla="*/ 8025 w 8428"/>
                <a:gd name="connsiteY5" fmla="*/ 5970 h 10000"/>
                <a:gd name="connsiteX6" fmla="*/ 7718 w 8428"/>
                <a:gd name="connsiteY6" fmla="*/ 3445 h 10000"/>
                <a:gd name="connsiteX7" fmla="*/ 3148 w 8428"/>
                <a:gd name="connsiteY7" fmla="*/ 0 h 10000"/>
                <a:gd name="connsiteX8" fmla="*/ 0 w 8428"/>
                <a:gd name="connsiteY8" fmla="*/ 1058 h 10000"/>
                <a:gd name="connsiteX9" fmla="*/ 2055 w 8428"/>
                <a:gd name="connsiteY9" fmla="*/ 4878 h 10000"/>
                <a:gd name="connsiteX0" fmla="*/ 4279 w 10002"/>
                <a:gd name="connsiteY0" fmla="*/ 4041 h 10000"/>
                <a:gd name="connsiteX1" fmla="*/ 7631 w 10002"/>
                <a:gd name="connsiteY1" fmla="*/ 10000 h 10000"/>
                <a:gd name="connsiteX2" fmla="*/ 9160 w 10002"/>
                <a:gd name="connsiteY2" fmla="*/ 9404 h 10000"/>
                <a:gd name="connsiteX3" fmla="*/ 8909 w 10002"/>
                <a:gd name="connsiteY3" fmla="*/ 8559 h 10000"/>
                <a:gd name="connsiteX4" fmla="*/ 7631 w 10002"/>
                <a:gd name="connsiteY4" fmla="*/ 7021 h 10000"/>
                <a:gd name="connsiteX5" fmla="*/ 9524 w 10002"/>
                <a:gd name="connsiteY5" fmla="*/ 5970 h 10000"/>
                <a:gd name="connsiteX6" fmla="*/ 9160 w 10002"/>
                <a:gd name="connsiteY6" fmla="*/ 3445 h 10000"/>
                <a:gd name="connsiteX7" fmla="*/ 3737 w 10002"/>
                <a:gd name="connsiteY7" fmla="*/ 0 h 10000"/>
                <a:gd name="connsiteX8" fmla="*/ 2 w 10002"/>
                <a:gd name="connsiteY8" fmla="*/ 1058 h 10000"/>
                <a:gd name="connsiteX9" fmla="*/ 4279 w 10002"/>
                <a:gd name="connsiteY9" fmla="*/ 40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2" h="10000">
                  <a:moveTo>
                    <a:pt x="4279" y="4041"/>
                  </a:moveTo>
                  <a:lnTo>
                    <a:pt x="7631" y="10000"/>
                  </a:lnTo>
                  <a:lnTo>
                    <a:pt x="9160" y="9404"/>
                  </a:lnTo>
                  <a:cubicBezTo>
                    <a:pt x="9077" y="9123"/>
                    <a:pt x="8993" y="8840"/>
                    <a:pt x="8909" y="8559"/>
                  </a:cubicBezTo>
                  <a:cubicBezTo>
                    <a:pt x="9161" y="7963"/>
                    <a:pt x="7380" y="7616"/>
                    <a:pt x="7631" y="7021"/>
                  </a:cubicBezTo>
                  <a:cubicBezTo>
                    <a:pt x="7631" y="7021"/>
                    <a:pt x="9524" y="6565"/>
                    <a:pt x="9524" y="5970"/>
                  </a:cubicBezTo>
                  <a:cubicBezTo>
                    <a:pt x="10282" y="4777"/>
                    <a:pt x="10123" y="4439"/>
                    <a:pt x="9160" y="3445"/>
                  </a:cubicBezTo>
                  <a:cubicBezTo>
                    <a:pt x="8195" y="2448"/>
                    <a:pt x="5543" y="1149"/>
                    <a:pt x="3737" y="0"/>
                  </a:cubicBezTo>
                  <a:cubicBezTo>
                    <a:pt x="2491" y="353"/>
                    <a:pt x="-88" y="385"/>
                    <a:pt x="2" y="1058"/>
                  </a:cubicBezTo>
                  <a:cubicBezTo>
                    <a:pt x="92" y="1731"/>
                    <a:pt x="2853" y="3047"/>
                    <a:pt x="4279" y="4041"/>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70" name="AM"/>
            <p:cNvSpPr>
              <a:spLocks/>
            </p:cNvSpPr>
            <p:nvPr/>
          </p:nvSpPr>
          <p:spPr bwMode="auto">
            <a:xfrm>
              <a:off x="5334928" y="3295209"/>
              <a:ext cx="70367" cy="85988"/>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5000 w 10000"/>
                <a:gd name="connsiteY14" fmla="*/ 10000 h 10000"/>
                <a:gd name="connsiteX15" fmla="*/ 8151 w 10000"/>
                <a:gd name="connsiteY15" fmla="*/ 8940 h 10000"/>
                <a:gd name="connsiteX16" fmla="*/ 8636 w 10000"/>
                <a:gd name="connsiteY16" fmla="*/ 8435 h 10000"/>
                <a:gd name="connsiteX17" fmla="*/ 9545 w 10000"/>
                <a:gd name="connsiteY17" fmla="*/ 6870 h 10000"/>
                <a:gd name="connsiteX18" fmla="*/ 10000 w 10000"/>
                <a:gd name="connsiteY18" fmla="*/ 6870 h 10000"/>
                <a:gd name="connsiteX19" fmla="*/ 7273 w 10000"/>
                <a:gd name="connsiteY19" fmla="*/ 5826 h 10000"/>
                <a:gd name="connsiteX20" fmla="*/ 6818 w 10000"/>
                <a:gd name="connsiteY20" fmla="*/ 3130 h 10000"/>
                <a:gd name="connsiteX21" fmla="*/ 8636 w 10000"/>
                <a:gd name="connsiteY21" fmla="*/ 1043 h 10000"/>
                <a:gd name="connsiteX22" fmla="*/ 5909 w 10000"/>
                <a:gd name="connsiteY22" fmla="*/ 0 h 10000"/>
                <a:gd name="connsiteX23" fmla="*/ 3636 w 10000"/>
                <a:gd name="connsiteY23" fmla="*/ 522 h 10000"/>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7417 w 10000"/>
                <a:gd name="connsiteY14" fmla="*/ 6551 h 10000"/>
                <a:gd name="connsiteX15" fmla="*/ 5000 w 10000"/>
                <a:gd name="connsiteY15" fmla="*/ 10000 h 10000"/>
                <a:gd name="connsiteX16" fmla="*/ 8151 w 10000"/>
                <a:gd name="connsiteY16" fmla="*/ 8940 h 10000"/>
                <a:gd name="connsiteX17" fmla="*/ 8636 w 10000"/>
                <a:gd name="connsiteY17" fmla="*/ 8435 h 10000"/>
                <a:gd name="connsiteX18" fmla="*/ 9545 w 10000"/>
                <a:gd name="connsiteY18" fmla="*/ 6870 h 10000"/>
                <a:gd name="connsiteX19" fmla="*/ 10000 w 10000"/>
                <a:gd name="connsiteY19" fmla="*/ 6870 h 10000"/>
                <a:gd name="connsiteX20" fmla="*/ 7273 w 10000"/>
                <a:gd name="connsiteY20" fmla="*/ 5826 h 10000"/>
                <a:gd name="connsiteX21" fmla="*/ 6818 w 10000"/>
                <a:gd name="connsiteY21" fmla="*/ 3130 h 10000"/>
                <a:gd name="connsiteX22" fmla="*/ 8636 w 10000"/>
                <a:gd name="connsiteY22" fmla="*/ 1043 h 10000"/>
                <a:gd name="connsiteX23" fmla="*/ 5909 w 10000"/>
                <a:gd name="connsiteY23" fmla="*/ 0 h 10000"/>
                <a:gd name="connsiteX24" fmla="*/ 3636 w 10000"/>
                <a:gd name="connsiteY24" fmla="*/ 522 h 10000"/>
                <a:gd name="connsiteX0" fmla="*/ 3636 w 10000"/>
                <a:gd name="connsiteY0" fmla="*/ 522 h 8940"/>
                <a:gd name="connsiteX1" fmla="*/ 909 w 10000"/>
                <a:gd name="connsiteY1" fmla="*/ 522 h 8940"/>
                <a:gd name="connsiteX2" fmla="*/ 0 w 10000"/>
                <a:gd name="connsiteY2" fmla="*/ 0 h 8940"/>
                <a:gd name="connsiteX3" fmla="*/ 0 w 10000"/>
                <a:gd name="connsiteY3" fmla="*/ 1043 h 8940"/>
                <a:gd name="connsiteX4" fmla="*/ 455 w 10000"/>
                <a:gd name="connsiteY4" fmla="*/ 2609 h 8940"/>
                <a:gd name="connsiteX5" fmla="*/ 679 w 10000"/>
                <a:gd name="connsiteY5" fmla="*/ 4295 h 8940"/>
                <a:gd name="connsiteX6" fmla="*/ 455 w 10000"/>
                <a:gd name="connsiteY6" fmla="*/ 5304 h 8940"/>
                <a:gd name="connsiteX7" fmla="*/ 909 w 10000"/>
                <a:gd name="connsiteY7" fmla="*/ 6348 h 8940"/>
                <a:gd name="connsiteX8" fmla="*/ 1598 w 10000"/>
                <a:gd name="connsiteY8" fmla="*/ 7682 h 8940"/>
                <a:gd name="connsiteX9" fmla="*/ 4110 w 10000"/>
                <a:gd name="connsiteY9" fmla="*/ 6712 h 8940"/>
                <a:gd name="connsiteX10" fmla="*/ 4448 w 10000"/>
                <a:gd name="connsiteY10" fmla="*/ 7069 h 8940"/>
                <a:gd name="connsiteX11" fmla="*/ 5010 w 10000"/>
                <a:gd name="connsiteY11" fmla="*/ 7076 h 8940"/>
                <a:gd name="connsiteX12" fmla="*/ 5000 w 10000"/>
                <a:gd name="connsiteY12" fmla="*/ 7391 h 8940"/>
                <a:gd name="connsiteX13" fmla="*/ 4545 w 10000"/>
                <a:gd name="connsiteY13" fmla="*/ 7913 h 8940"/>
                <a:gd name="connsiteX14" fmla="*/ 7417 w 10000"/>
                <a:gd name="connsiteY14" fmla="*/ 6551 h 8940"/>
                <a:gd name="connsiteX15" fmla="*/ 6733 w 10000"/>
                <a:gd name="connsiteY15" fmla="*/ 8318 h 8940"/>
                <a:gd name="connsiteX16" fmla="*/ 8151 w 10000"/>
                <a:gd name="connsiteY16" fmla="*/ 8940 h 8940"/>
                <a:gd name="connsiteX17" fmla="*/ 8636 w 10000"/>
                <a:gd name="connsiteY17" fmla="*/ 8435 h 8940"/>
                <a:gd name="connsiteX18" fmla="*/ 9545 w 10000"/>
                <a:gd name="connsiteY18" fmla="*/ 6870 h 8940"/>
                <a:gd name="connsiteX19" fmla="*/ 10000 w 10000"/>
                <a:gd name="connsiteY19" fmla="*/ 6870 h 8940"/>
                <a:gd name="connsiteX20" fmla="*/ 7273 w 10000"/>
                <a:gd name="connsiteY20" fmla="*/ 5826 h 8940"/>
                <a:gd name="connsiteX21" fmla="*/ 6818 w 10000"/>
                <a:gd name="connsiteY21" fmla="*/ 3130 h 8940"/>
                <a:gd name="connsiteX22" fmla="*/ 8636 w 10000"/>
                <a:gd name="connsiteY22" fmla="*/ 1043 h 8940"/>
                <a:gd name="connsiteX23" fmla="*/ 5909 w 10000"/>
                <a:gd name="connsiteY23" fmla="*/ 0 h 8940"/>
                <a:gd name="connsiteX24" fmla="*/ 3636 w 10000"/>
                <a:gd name="connsiteY24" fmla="*/ 522 h 894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6818 w 10000"/>
                <a:gd name="connsiteY21" fmla="*/ 3501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3636 w 10000"/>
                <a:gd name="connsiteY24" fmla="*/ 584 h 10000"/>
                <a:gd name="connsiteX0" fmla="*/ 4969 w 10000"/>
                <a:gd name="connsiteY0" fmla="*/ 4346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4969 w 10000"/>
                <a:gd name="connsiteY0" fmla="*/ 4346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5769 w 10000"/>
                <a:gd name="connsiteY0" fmla="*/ 4722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5769 w 10000"/>
                <a:gd name="connsiteY24" fmla="*/ 4722 h 10000"/>
                <a:gd name="connsiteX0" fmla="*/ 6302 w 10000"/>
                <a:gd name="connsiteY0" fmla="*/ 4534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4534 h 10000"/>
                <a:gd name="connsiteX1" fmla="*/ 4776 w 10000"/>
                <a:gd name="connsiteY1" fmla="*/ 4346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3367 h 8833"/>
                <a:gd name="connsiteX1" fmla="*/ 4776 w 10000"/>
                <a:gd name="connsiteY1" fmla="*/ 3179 h 8833"/>
                <a:gd name="connsiteX2" fmla="*/ 4666 w 10000"/>
                <a:gd name="connsiteY2" fmla="*/ 4853 h 8833"/>
                <a:gd name="connsiteX3" fmla="*/ 0 w 10000"/>
                <a:gd name="connsiteY3" fmla="*/ 0 h 8833"/>
                <a:gd name="connsiteX4" fmla="*/ 455 w 10000"/>
                <a:gd name="connsiteY4" fmla="*/ 1751 h 8833"/>
                <a:gd name="connsiteX5" fmla="*/ 679 w 10000"/>
                <a:gd name="connsiteY5" fmla="*/ 3637 h 8833"/>
                <a:gd name="connsiteX6" fmla="*/ 455 w 10000"/>
                <a:gd name="connsiteY6" fmla="*/ 4766 h 8833"/>
                <a:gd name="connsiteX7" fmla="*/ 909 w 10000"/>
                <a:gd name="connsiteY7" fmla="*/ 5934 h 8833"/>
                <a:gd name="connsiteX8" fmla="*/ 1598 w 10000"/>
                <a:gd name="connsiteY8" fmla="*/ 7426 h 8833"/>
                <a:gd name="connsiteX9" fmla="*/ 4110 w 10000"/>
                <a:gd name="connsiteY9" fmla="*/ 6341 h 8833"/>
                <a:gd name="connsiteX10" fmla="*/ 4448 w 10000"/>
                <a:gd name="connsiteY10" fmla="*/ 6740 h 8833"/>
                <a:gd name="connsiteX11" fmla="*/ 5010 w 10000"/>
                <a:gd name="connsiteY11" fmla="*/ 6748 h 8833"/>
                <a:gd name="connsiteX12" fmla="*/ 5000 w 10000"/>
                <a:gd name="connsiteY12" fmla="*/ 7100 h 8833"/>
                <a:gd name="connsiteX13" fmla="*/ 4545 w 10000"/>
                <a:gd name="connsiteY13" fmla="*/ 7684 h 8833"/>
                <a:gd name="connsiteX14" fmla="*/ 7417 w 10000"/>
                <a:gd name="connsiteY14" fmla="*/ 6161 h 8833"/>
                <a:gd name="connsiteX15" fmla="*/ 6733 w 10000"/>
                <a:gd name="connsiteY15" fmla="*/ 8137 h 8833"/>
                <a:gd name="connsiteX16" fmla="*/ 8151 w 10000"/>
                <a:gd name="connsiteY16" fmla="*/ 8833 h 8833"/>
                <a:gd name="connsiteX17" fmla="*/ 8636 w 10000"/>
                <a:gd name="connsiteY17" fmla="*/ 8268 h 8833"/>
                <a:gd name="connsiteX18" fmla="*/ 9545 w 10000"/>
                <a:gd name="connsiteY18" fmla="*/ 6518 h 8833"/>
                <a:gd name="connsiteX19" fmla="*/ 10000 w 10000"/>
                <a:gd name="connsiteY19" fmla="*/ 6518 h 8833"/>
                <a:gd name="connsiteX20" fmla="*/ 9539 w 10000"/>
                <a:gd name="connsiteY20" fmla="*/ 3281 h 8833"/>
                <a:gd name="connsiteX21" fmla="*/ 8551 w 10000"/>
                <a:gd name="connsiteY21" fmla="*/ 1582 h 8833"/>
                <a:gd name="connsiteX22" fmla="*/ 7169 w 10000"/>
                <a:gd name="connsiteY22" fmla="*/ 2445 h 8833"/>
                <a:gd name="connsiteX23" fmla="*/ 5776 w 10000"/>
                <a:gd name="connsiteY23" fmla="*/ 902 h 8833"/>
                <a:gd name="connsiteX24" fmla="*/ 6302 w 10000"/>
                <a:gd name="connsiteY24" fmla="*/ 3367 h 8833"/>
                <a:gd name="connsiteX0" fmla="*/ 6702 w 10400"/>
                <a:gd name="connsiteY0" fmla="*/ 3812 h 10000"/>
                <a:gd name="connsiteX1" fmla="*/ 5176 w 10400"/>
                <a:gd name="connsiteY1" fmla="*/ 3599 h 10000"/>
                <a:gd name="connsiteX2" fmla="*/ 5066 w 10400"/>
                <a:gd name="connsiteY2" fmla="*/ 5494 h 10000"/>
                <a:gd name="connsiteX3" fmla="*/ 0 w 10400"/>
                <a:gd name="connsiteY3" fmla="*/ 0 h 10000"/>
                <a:gd name="connsiteX4" fmla="*/ 855 w 10400"/>
                <a:gd name="connsiteY4" fmla="*/ 1982 h 10000"/>
                <a:gd name="connsiteX5" fmla="*/ 1079 w 10400"/>
                <a:gd name="connsiteY5" fmla="*/ 4118 h 10000"/>
                <a:gd name="connsiteX6" fmla="*/ 855 w 10400"/>
                <a:gd name="connsiteY6" fmla="*/ 5396 h 10000"/>
                <a:gd name="connsiteX7" fmla="*/ 1309 w 10400"/>
                <a:gd name="connsiteY7" fmla="*/ 6718 h 10000"/>
                <a:gd name="connsiteX8" fmla="*/ 1998 w 10400"/>
                <a:gd name="connsiteY8" fmla="*/ 8407 h 10000"/>
                <a:gd name="connsiteX9" fmla="*/ 4510 w 10400"/>
                <a:gd name="connsiteY9" fmla="*/ 7179 h 10000"/>
                <a:gd name="connsiteX10" fmla="*/ 4848 w 10400"/>
                <a:gd name="connsiteY10" fmla="*/ 7630 h 10000"/>
                <a:gd name="connsiteX11" fmla="*/ 5410 w 10400"/>
                <a:gd name="connsiteY11" fmla="*/ 7640 h 10000"/>
                <a:gd name="connsiteX12" fmla="*/ 5400 w 10400"/>
                <a:gd name="connsiteY12" fmla="*/ 8038 h 10000"/>
                <a:gd name="connsiteX13" fmla="*/ 4945 w 10400"/>
                <a:gd name="connsiteY13" fmla="*/ 8699 h 10000"/>
                <a:gd name="connsiteX14" fmla="*/ 7817 w 10400"/>
                <a:gd name="connsiteY14" fmla="*/ 6975 h 10000"/>
                <a:gd name="connsiteX15" fmla="*/ 7133 w 10400"/>
                <a:gd name="connsiteY15" fmla="*/ 9212 h 10000"/>
                <a:gd name="connsiteX16" fmla="*/ 8551 w 10400"/>
                <a:gd name="connsiteY16" fmla="*/ 10000 h 10000"/>
                <a:gd name="connsiteX17" fmla="*/ 9036 w 10400"/>
                <a:gd name="connsiteY17" fmla="*/ 9360 h 10000"/>
                <a:gd name="connsiteX18" fmla="*/ 9945 w 10400"/>
                <a:gd name="connsiteY18" fmla="*/ 7379 h 10000"/>
                <a:gd name="connsiteX19" fmla="*/ 10400 w 10400"/>
                <a:gd name="connsiteY19" fmla="*/ 7379 h 10000"/>
                <a:gd name="connsiteX20" fmla="*/ 9939 w 10400"/>
                <a:gd name="connsiteY20" fmla="*/ 3714 h 10000"/>
                <a:gd name="connsiteX21" fmla="*/ 8951 w 10400"/>
                <a:gd name="connsiteY21" fmla="*/ 1791 h 10000"/>
                <a:gd name="connsiteX22" fmla="*/ 7569 w 10400"/>
                <a:gd name="connsiteY22" fmla="*/ 2768 h 10000"/>
                <a:gd name="connsiteX23" fmla="*/ 6176 w 10400"/>
                <a:gd name="connsiteY23" fmla="*/ 1021 h 10000"/>
                <a:gd name="connsiteX24" fmla="*/ 6702 w 10400"/>
                <a:gd name="connsiteY24" fmla="*/ 3812 h 10000"/>
                <a:gd name="connsiteX0" fmla="*/ 5847 w 9545"/>
                <a:gd name="connsiteY0" fmla="*/ 2791 h 8979"/>
                <a:gd name="connsiteX1" fmla="*/ 4321 w 9545"/>
                <a:gd name="connsiteY1" fmla="*/ 2578 h 8979"/>
                <a:gd name="connsiteX2" fmla="*/ 4211 w 9545"/>
                <a:gd name="connsiteY2" fmla="*/ 4473 h 8979"/>
                <a:gd name="connsiteX3" fmla="*/ 0 w 9545"/>
                <a:gd name="connsiteY3" fmla="*/ 961 h 8979"/>
                <a:gd name="connsiteX4" fmla="*/ 224 w 9545"/>
                <a:gd name="connsiteY4" fmla="*/ 3097 h 8979"/>
                <a:gd name="connsiteX5" fmla="*/ 0 w 9545"/>
                <a:gd name="connsiteY5" fmla="*/ 4375 h 8979"/>
                <a:gd name="connsiteX6" fmla="*/ 454 w 9545"/>
                <a:gd name="connsiteY6" fmla="*/ 5697 h 8979"/>
                <a:gd name="connsiteX7" fmla="*/ 1143 w 9545"/>
                <a:gd name="connsiteY7" fmla="*/ 7386 h 8979"/>
                <a:gd name="connsiteX8" fmla="*/ 3655 w 9545"/>
                <a:gd name="connsiteY8" fmla="*/ 6158 h 8979"/>
                <a:gd name="connsiteX9" fmla="*/ 3993 w 9545"/>
                <a:gd name="connsiteY9" fmla="*/ 6609 h 8979"/>
                <a:gd name="connsiteX10" fmla="*/ 4555 w 9545"/>
                <a:gd name="connsiteY10" fmla="*/ 6619 h 8979"/>
                <a:gd name="connsiteX11" fmla="*/ 4545 w 9545"/>
                <a:gd name="connsiteY11" fmla="*/ 7017 h 8979"/>
                <a:gd name="connsiteX12" fmla="*/ 4090 w 9545"/>
                <a:gd name="connsiteY12" fmla="*/ 7678 h 8979"/>
                <a:gd name="connsiteX13" fmla="*/ 6962 w 9545"/>
                <a:gd name="connsiteY13" fmla="*/ 5954 h 8979"/>
                <a:gd name="connsiteX14" fmla="*/ 6278 w 9545"/>
                <a:gd name="connsiteY14" fmla="*/ 8191 h 8979"/>
                <a:gd name="connsiteX15" fmla="*/ 7696 w 9545"/>
                <a:gd name="connsiteY15" fmla="*/ 8979 h 8979"/>
                <a:gd name="connsiteX16" fmla="*/ 8181 w 9545"/>
                <a:gd name="connsiteY16" fmla="*/ 8339 h 8979"/>
                <a:gd name="connsiteX17" fmla="*/ 9090 w 9545"/>
                <a:gd name="connsiteY17" fmla="*/ 6358 h 8979"/>
                <a:gd name="connsiteX18" fmla="*/ 9545 w 9545"/>
                <a:gd name="connsiteY18" fmla="*/ 6358 h 8979"/>
                <a:gd name="connsiteX19" fmla="*/ 9084 w 9545"/>
                <a:gd name="connsiteY19" fmla="*/ 2693 h 8979"/>
                <a:gd name="connsiteX20" fmla="*/ 8096 w 9545"/>
                <a:gd name="connsiteY20" fmla="*/ 770 h 8979"/>
                <a:gd name="connsiteX21" fmla="*/ 6714 w 9545"/>
                <a:gd name="connsiteY21" fmla="*/ 1747 h 8979"/>
                <a:gd name="connsiteX22" fmla="*/ 5321 w 9545"/>
                <a:gd name="connsiteY22" fmla="*/ 0 h 8979"/>
                <a:gd name="connsiteX23" fmla="*/ 5847 w 9545"/>
                <a:gd name="connsiteY23" fmla="*/ 2791 h 8979"/>
                <a:gd name="connsiteX0" fmla="*/ 6126 w 10000"/>
                <a:gd name="connsiteY0" fmla="*/ 3108 h 10000"/>
                <a:gd name="connsiteX1" fmla="*/ 4527 w 10000"/>
                <a:gd name="connsiteY1" fmla="*/ 2871 h 10000"/>
                <a:gd name="connsiteX2" fmla="*/ 4412 w 10000"/>
                <a:gd name="connsiteY2" fmla="*/ 4982 h 10000"/>
                <a:gd name="connsiteX3" fmla="*/ 235 w 10000"/>
                <a:gd name="connsiteY3" fmla="*/ 3449 h 10000"/>
                <a:gd name="connsiteX4" fmla="*/ 0 w 10000"/>
                <a:gd name="connsiteY4" fmla="*/ 4872 h 10000"/>
                <a:gd name="connsiteX5" fmla="*/ 476 w 10000"/>
                <a:gd name="connsiteY5" fmla="*/ 6345 h 10000"/>
                <a:gd name="connsiteX6" fmla="*/ 1197 w 10000"/>
                <a:gd name="connsiteY6" fmla="*/ 8226 h 10000"/>
                <a:gd name="connsiteX7" fmla="*/ 3829 w 10000"/>
                <a:gd name="connsiteY7" fmla="*/ 6858 h 10000"/>
                <a:gd name="connsiteX8" fmla="*/ 4183 w 10000"/>
                <a:gd name="connsiteY8" fmla="*/ 7361 h 10000"/>
                <a:gd name="connsiteX9" fmla="*/ 4772 w 10000"/>
                <a:gd name="connsiteY9" fmla="*/ 7372 h 10000"/>
                <a:gd name="connsiteX10" fmla="*/ 4762 w 10000"/>
                <a:gd name="connsiteY10" fmla="*/ 7815 h 10000"/>
                <a:gd name="connsiteX11" fmla="*/ 4285 w 10000"/>
                <a:gd name="connsiteY11" fmla="*/ 8551 h 10000"/>
                <a:gd name="connsiteX12" fmla="*/ 7294 w 10000"/>
                <a:gd name="connsiteY12" fmla="*/ 6631 h 10000"/>
                <a:gd name="connsiteX13" fmla="*/ 6577 w 10000"/>
                <a:gd name="connsiteY13" fmla="*/ 9122 h 10000"/>
                <a:gd name="connsiteX14" fmla="*/ 8063 w 10000"/>
                <a:gd name="connsiteY14" fmla="*/ 10000 h 10000"/>
                <a:gd name="connsiteX15" fmla="*/ 8571 w 10000"/>
                <a:gd name="connsiteY15" fmla="*/ 9287 h 10000"/>
                <a:gd name="connsiteX16" fmla="*/ 9523 w 10000"/>
                <a:gd name="connsiteY16" fmla="*/ 7081 h 10000"/>
                <a:gd name="connsiteX17" fmla="*/ 10000 w 10000"/>
                <a:gd name="connsiteY17" fmla="*/ 7081 h 10000"/>
                <a:gd name="connsiteX18" fmla="*/ 9517 w 10000"/>
                <a:gd name="connsiteY18" fmla="*/ 2999 h 10000"/>
                <a:gd name="connsiteX19" fmla="*/ 8482 w 10000"/>
                <a:gd name="connsiteY19" fmla="*/ 858 h 10000"/>
                <a:gd name="connsiteX20" fmla="*/ 7034 w 10000"/>
                <a:gd name="connsiteY20" fmla="*/ 1946 h 10000"/>
                <a:gd name="connsiteX21" fmla="*/ 5575 w 10000"/>
                <a:gd name="connsiteY21" fmla="*/ 0 h 10000"/>
                <a:gd name="connsiteX22" fmla="*/ 6126 w 10000"/>
                <a:gd name="connsiteY22" fmla="*/ 3108 h 10000"/>
                <a:gd name="connsiteX0" fmla="*/ 6126 w 10000"/>
                <a:gd name="connsiteY0" fmla="*/ 3108 h 10000"/>
                <a:gd name="connsiteX1" fmla="*/ 4527 w 10000"/>
                <a:gd name="connsiteY1" fmla="*/ 2871 h 10000"/>
                <a:gd name="connsiteX2" fmla="*/ 4412 w 10000"/>
                <a:gd name="connsiteY2" fmla="*/ 4982 h 10000"/>
                <a:gd name="connsiteX3" fmla="*/ 0 w 10000"/>
                <a:gd name="connsiteY3" fmla="*/ 4872 h 10000"/>
                <a:gd name="connsiteX4" fmla="*/ 476 w 10000"/>
                <a:gd name="connsiteY4" fmla="*/ 6345 h 10000"/>
                <a:gd name="connsiteX5" fmla="*/ 1197 w 10000"/>
                <a:gd name="connsiteY5" fmla="*/ 8226 h 10000"/>
                <a:gd name="connsiteX6" fmla="*/ 3829 w 10000"/>
                <a:gd name="connsiteY6" fmla="*/ 6858 h 10000"/>
                <a:gd name="connsiteX7" fmla="*/ 4183 w 10000"/>
                <a:gd name="connsiteY7" fmla="*/ 7361 h 10000"/>
                <a:gd name="connsiteX8" fmla="*/ 4772 w 10000"/>
                <a:gd name="connsiteY8" fmla="*/ 7372 h 10000"/>
                <a:gd name="connsiteX9" fmla="*/ 4762 w 10000"/>
                <a:gd name="connsiteY9" fmla="*/ 7815 h 10000"/>
                <a:gd name="connsiteX10" fmla="*/ 4285 w 10000"/>
                <a:gd name="connsiteY10" fmla="*/ 8551 h 10000"/>
                <a:gd name="connsiteX11" fmla="*/ 7294 w 10000"/>
                <a:gd name="connsiteY11" fmla="*/ 6631 h 10000"/>
                <a:gd name="connsiteX12" fmla="*/ 6577 w 10000"/>
                <a:gd name="connsiteY12" fmla="*/ 9122 h 10000"/>
                <a:gd name="connsiteX13" fmla="*/ 8063 w 10000"/>
                <a:gd name="connsiteY13" fmla="*/ 10000 h 10000"/>
                <a:gd name="connsiteX14" fmla="*/ 8571 w 10000"/>
                <a:gd name="connsiteY14" fmla="*/ 9287 h 10000"/>
                <a:gd name="connsiteX15" fmla="*/ 9523 w 10000"/>
                <a:gd name="connsiteY15" fmla="*/ 7081 h 10000"/>
                <a:gd name="connsiteX16" fmla="*/ 10000 w 10000"/>
                <a:gd name="connsiteY16" fmla="*/ 7081 h 10000"/>
                <a:gd name="connsiteX17" fmla="*/ 9517 w 10000"/>
                <a:gd name="connsiteY17" fmla="*/ 2999 h 10000"/>
                <a:gd name="connsiteX18" fmla="*/ 8482 w 10000"/>
                <a:gd name="connsiteY18" fmla="*/ 858 h 10000"/>
                <a:gd name="connsiteX19" fmla="*/ 7034 w 10000"/>
                <a:gd name="connsiteY19" fmla="*/ 1946 h 10000"/>
                <a:gd name="connsiteX20" fmla="*/ 5575 w 10000"/>
                <a:gd name="connsiteY20" fmla="*/ 0 h 10000"/>
                <a:gd name="connsiteX21" fmla="*/ 6126 w 10000"/>
                <a:gd name="connsiteY21" fmla="*/ 3108 h 10000"/>
                <a:gd name="connsiteX0" fmla="*/ 5650 w 9524"/>
                <a:gd name="connsiteY0" fmla="*/ 3108 h 10000"/>
                <a:gd name="connsiteX1" fmla="*/ 4051 w 9524"/>
                <a:gd name="connsiteY1" fmla="*/ 2871 h 10000"/>
                <a:gd name="connsiteX2" fmla="*/ 3936 w 9524"/>
                <a:gd name="connsiteY2" fmla="*/ 4982 h 10000"/>
                <a:gd name="connsiteX3" fmla="*/ 0 w 9524"/>
                <a:gd name="connsiteY3" fmla="*/ 6345 h 10000"/>
                <a:gd name="connsiteX4" fmla="*/ 721 w 9524"/>
                <a:gd name="connsiteY4" fmla="*/ 8226 h 10000"/>
                <a:gd name="connsiteX5" fmla="*/ 3353 w 9524"/>
                <a:gd name="connsiteY5" fmla="*/ 6858 h 10000"/>
                <a:gd name="connsiteX6" fmla="*/ 3707 w 9524"/>
                <a:gd name="connsiteY6" fmla="*/ 7361 h 10000"/>
                <a:gd name="connsiteX7" fmla="*/ 4296 w 9524"/>
                <a:gd name="connsiteY7" fmla="*/ 7372 h 10000"/>
                <a:gd name="connsiteX8" fmla="*/ 4286 w 9524"/>
                <a:gd name="connsiteY8" fmla="*/ 7815 h 10000"/>
                <a:gd name="connsiteX9" fmla="*/ 3809 w 9524"/>
                <a:gd name="connsiteY9" fmla="*/ 8551 h 10000"/>
                <a:gd name="connsiteX10" fmla="*/ 6818 w 9524"/>
                <a:gd name="connsiteY10" fmla="*/ 6631 h 10000"/>
                <a:gd name="connsiteX11" fmla="*/ 6101 w 9524"/>
                <a:gd name="connsiteY11" fmla="*/ 9122 h 10000"/>
                <a:gd name="connsiteX12" fmla="*/ 7587 w 9524"/>
                <a:gd name="connsiteY12" fmla="*/ 10000 h 10000"/>
                <a:gd name="connsiteX13" fmla="*/ 8095 w 9524"/>
                <a:gd name="connsiteY13" fmla="*/ 9287 h 10000"/>
                <a:gd name="connsiteX14" fmla="*/ 9047 w 9524"/>
                <a:gd name="connsiteY14" fmla="*/ 7081 h 10000"/>
                <a:gd name="connsiteX15" fmla="*/ 9524 w 9524"/>
                <a:gd name="connsiteY15" fmla="*/ 7081 h 10000"/>
                <a:gd name="connsiteX16" fmla="*/ 9041 w 9524"/>
                <a:gd name="connsiteY16" fmla="*/ 2999 h 10000"/>
                <a:gd name="connsiteX17" fmla="*/ 8006 w 9524"/>
                <a:gd name="connsiteY17" fmla="*/ 858 h 10000"/>
                <a:gd name="connsiteX18" fmla="*/ 6558 w 9524"/>
                <a:gd name="connsiteY18" fmla="*/ 1946 h 10000"/>
                <a:gd name="connsiteX19" fmla="*/ 5099 w 9524"/>
                <a:gd name="connsiteY19" fmla="*/ 0 h 10000"/>
                <a:gd name="connsiteX20" fmla="*/ 5650 w 9524"/>
                <a:gd name="connsiteY20" fmla="*/ 3108 h 10000"/>
                <a:gd name="connsiteX0" fmla="*/ 5175 w 9243"/>
                <a:gd name="connsiteY0" fmla="*/ 3108 h 10000"/>
                <a:gd name="connsiteX1" fmla="*/ 3496 w 9243"/>
                <a:gd name="connsiteY1" fmla="*/ 2871 h 10000"/>
                <a:gd name="connsiteX2" fmla="*/ 3376 w 9243"/>
                <a:gd name="connsiteY2" fmla="*/ 4982 h 10000"/>
                <a:gd name="connsiteX3" fmla="*/ 0 w 9243"/>
                <a:gd name="connsiteY3" fmla="*/ 8226 h 10000"/>
                <a:gd name="connsiteX4" fmla="*/ 2764 w 9243"/>
                <a:gd name="connsiteY4" fmla="*/ 6858 h 10000"/>
                <a:gd name="connsiteX5" fmla="*/ 3135 w 9243"/>
                <a:gd name="connsiteY5" fmla="*/ 7361 h 10000"/>
                <a:gd name="connsiteX6" fmla="*/ 3754 w 9243"/>
                <a:gd name="connsiteY6" fmla="*/ 7372 h 10000"/>
                <a:gd name="connsiteX7" fmla="*/ 3743 w 9243"/>
                <a:gd name="connsiteY7" fmla="*/ 7815 h 10000"/>
                <a:gd name="connsiteX8" fmla="*/ 3242 w 9243"/>
                <a:gd name="connsiteY8" fmla="*/ 8551 h 10000"/>
                <a:gd name="connsiteX9" fmla="*/ 6402 w 9243"/>
                <a:gd name="connsiteY9" fmla="*/ 6631 h 10000"/>
                <a:gd name="connsiteX10" fmla="*/ 5649 w 9243"/>
                <a:gd name="connsiteY10" fmla="*/ 9122 h 10000"/>
                <a:gd name="connsiteX11" fmla="*/ 7209 w 9243"/>
                <a:gd name="connsiteY11" fmla="*/ 10000 h 10000"/>
                <a:gd name="connsiteX12" fmla="*/ 7743 w 9243"/>
                <a:gd name="connsiteY12" fmla="*/ 9287 h 10000"/>
                <a:gd name="connsiteX13" fmla="*/ 8742 w 9243"/>
                <a:gd name="connsiteY13" fmla="*/ 7081 h 10000"/>
                <a:gd name="connsiteX14" fmla="*/ 9243 w 9243"/>
                <a:gd name="connsiteY14" fmla="*/ 7081 h 10000"/>
                <a:gd name="connsiteX15" fmla="*/ 8736 w 9243"/>
                <a:gd name="connsiteY15" fmla="*/ 2999 h 10000"/>
                <a:gd name="connsiteX16" fmla="*/ 7649 w 9243"/>
                <a:gd name="connsiteY16" fmla="*/ 858 h 10000"/>
                <a:gd name="connsiteX17" fmla="*/ 6129 w 9243"/>
                <a:gd name="connsiteY17" fmla="*/ 1946 h 10000"/>
                <a:gd name="connsiteX18" fmla="*/ 4597 w 9243"/>
                <a:gd name="connsiteY18" fmla="*/ 0 h 10000"/>
                <a:gd name="connsiteX19" fmla="*/ 5175 w 9243"/>
                <a:gd name="connsiteY19" fmla="*/ 3108 h 10000"/>
                <a:gd name="connsiteX0" fmla="*/ 2609 w 7010"/>
                <a:gd name="connsiteY0" fmla="*/ 3108 h 10000"/>
                <a:gd name="connsiteX1" fmla="*/ 792 w 7010"/>
                <a:gd name="connsiteY1" fmla="*/ 2871 h 10000"/>
                <a:gd name="connsiteX2" fmla="*/ 662 w 7010"/>
                <a:gd name="connsiteY2" fmla="*/ 4982 h 10000"/>
                <a:gd name="connsiteX3" fmla="*/ 0 w 7010"/>
                <a:gd name="connsiteY3" fmla="*/ 6858 h 10000"/>
                <a:gd name="connsiteX4" fmla="*/ 402 w 7010"/>
                <a:gd name="connsiteY4" fmla="*/ 7361 h 10000"/>
                <a:gd name="connsiteX5" fmla="*/ 1071 w 7010"/>
                <a:gd name="connsiteY5" fmla="*/ 7372 h 10000"/>
                <a:gd name="connsiteX6" fmla="*/ 1060 w 7010"/>
                <a:gd name="connsiteY6" fmla="*/ 7815 h 10000"/>
                <a:gd name="connsiteX7" fmla="*/ 518 w 7010"/>
                <a:gd name="connsiteY7" fmla="*/ 8551 h 10000"/>
                <a:gd name="connsiteX8" fmla="*/ 3936 w 7010"/>
                <a:gd name="connsiteY8" fmla="*/ 6631 h 10000"/>
                <a:gd name="connsiteX9" fmla="*/ 3122 w 7010"/>
                <a:gd name="connsiteY9" fmla="*/ 9122 h 10000"/>
                <a:gd name="connsiteX10" fmla="*/ 4809 w 7010"/>
                <a:gd name="connsiteY10" fmla="*/ 10000 h 10000"/>
                <a:gd name="connsiteX11" fmla="*/ 5387 w 7010"/>
                <a:gd name="connsiteY11" fmla="*/ 9287 h 10000"/>
                <a:gd name="connsiteX12" fmla="*/ 6468 w 7010"/>
                <a:gd name="connsiteY12" fmla="*/ 7081 h 10000"/>
                <a:gd name="connsiteX13" fmla="*/ 7010 w 7010"/>
                <a:gd name="connsiteY13" fmla="*/ 7081 h 10000"/>
                <a:gd name="connsiteX14" fmla="*/ 6461 w 7010"/>
                <a:gd name="connsiteY14" fmla="*/ 2999 h 10000"/>
                <a:gd name="connsiteX15" fmla="*/ 5285 w 7010"/>
                <a:gd name="connsiteY15" fmla="*/ 858 h 10000"/>
                <a:gd name="connsiteX16" fmla="*/ 3641 w 7010"/>
                <a:gd name="connsiteY16" fmla="*/ 1946 h 10000"/>
                <a:gd name="connsiteX17" fmla="*/ 1983 w 7010"/>
                <a:gd name="connsiteY17" fmla="*/ 0 h 10000"/>
                <a:gd name="connsiteX18" fmla="*/ 2609 w 7010"/>
                <a:gd name="connsiteY18" fmla="*/ 3108 h 10000"/>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4454 w 10000"/>
                <a:gd name="connsiteY9" fmla="*/ 9122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1528 w 10000"/>
                <a:gd name="connsiteY5" fmla="*/ 737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849 w 10000"/>
                <a:gd name="connsiteY5" fmla="*/ 903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849 w 10000"/>
                <a:gd name="connsiteY5" fmla="*/ 9032 h 11186"/>
                <a:gd name="connsiteX6" fmla="*/ 2870 w 10000"/>
                <a:gd name="connsiteY6" fmla="*/ 10898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2870 w 10000"/>
                <a:gd name="connsiteY5" fmla="*/ 10898 h 11186"/>
                <a:gd name="connsiteX6" fmla="*/ 4134 w 10000"/>
                <a:gd name="connsiteY6" fmla="*/ 9026 h 11186"/>
                <a:gd name="connsiteX7" fmla="*/ 5842 w 10000"/>
                <a:gd name="connsiteY7" fmla="*/ 8054 h 11186"/>
                <a:gd name="connsiteX8" fmla="*/ 6038 w 10000"/>
                <a:gd name="connsiteY8" fmla="*/ 9359 h 11186"/>
                <a:gd name="connsiteX9" fmla="*/ 6860 w 10000"/>
                <a:gd name="connsiteY9" fmla="*/ 11186 h 11186"/>
                <a:gd name="connsiteX10" fmla="*/ 7685 w 10000"/>
                <a:gd name="connsiteY10" fmla="*/ 9287 h 11186"/>
                <a:gd name="connsiteX11" fmla="*/ 9227 w 10000"/>
                <a:gd name="connsiteY11" fmla="*/ 7081 h 11186"/>
                <a:gd name="connsiteX12" fmla="*/ 10000 w 10000"/>
                <a:gd name="connsiteY12" fmla="*/ 7081 h 11186"/>
                <a:gd name="connsiteX13" fmla="*/ 9217 w 10000"/>
                <a:gd name="connsiteY13" fmla="*/ 2999 h 11186"/>
                <a:gd name="connsiteX14" fmla="*/ 7539 w 10000"/>
                <a:gd name="connsiteY14" fmla="*/ 858 h 11186"/>
                <a:gd name="connsiteX15" fmla="*/ 5194 w 10000"/>
                <a:gd name="connsiteY15" fmla="*/ 1946 h 11186"/>
                <a:gd name="connsiteX16" fmla="*/ 2829 w 10000"/>
                <a:gd name="connsiteY16" fmla="*/ 0 h 11186"/>
                <a:gd name="connsiteX17" fmla="*/ 3722 w 10000"/>
                <a:gd name="connsiteY17"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2870 w 10000"/>
                <a:gd name="connsiteY4" fmla="*/ 10898 h 11186"/>
                <a:gd name="connsiteX5" fmla="*/ 4134 w 10000"/>
                <a:gd name="connsiteY5" fmla="*/ 9026 h 11186"/>
                <a:gd name="connsiteX6" fmla="*/ 5842 w 10000"/>
                <a:gd name="connsiteY6" fmla="*/ 8054 h 11186"/>
                <a:gd name="connsiteX7" fmla="*/ 6038 w 10000"/>
                <a:gd name="connsiteY7" fmla="*/ 9359 h 11186"/>
                <a:gd name="connsiteX8" fmla="*/ 6860 w 10000"/>
                <a:gd name="connsiteY8" fmla="*/ 11186 h 11186"/>
                <a:gd name="connsiteX9" fmla="*/ 7685 w 10000"/>
                <a:gd name="connsiteY9" fmla="*/ 9287 h 11186"/>
                <a:gd name="connsiteX10" fmla="*/ 9227 w 10000"/>
                <a:gd name="connsiteY10" fmla="*/ 7081 h 11186"/>
                <a:gd name="connsiteX11" fmla="*/ 10000 w 10000"/>
                <a:gd name="connsiteY11" fmla="*/ 7081 h 11186"/>
                <a:gd name="connsiteX12" fmla="*/ 9217 w 10000"/>
                <a:gd name="connsiteY12" fmla="*/ 2999 h 11186"/>
                <a:gd name="connsiteX13" fmla="*/ 7539 w 10000"/>
                <a:gd name="connsiteY13" fmla="*/ 858 h 11186"/>
                <a:gd name="connsiteX14" fmla="*/ 5194 w 10000"/>
                <a:gd name="connsiteY14" fmla="*/ 1946 h 11186"/>
                <a:gd name="connsiteX15" fmla="*/ 2829 w 10000"/>
                <a:gd name="connsiteY15" fmla="*/ 0 h 11186"/>
                <a:gd name="connsiteX16" fmla="*/ 3722 w 10000"/>
                <a:gd name="connsiteY16" fmla="*/ 3108 h 11186"/>
                <a:gd name="connsiteX0" fmla="*/ 3722 w 10000"/>
                <a:gd name="connsiteY0" fmla="*/ 3108 h 11186"/>
                <a:gd name="connsiteX1" fmla="*/ 1130 w 10000"/>
                <a:gd name="connsiteY1" fmla="*/ 2871 h 11186"/>
                <a:gd name="connsiteX2" fmla="*/ 0 w 10000"/>
                <a:gd name="connsiteY2" fmla="*/ 6858 h 11186"/>
                <a:gd name="connsiteX3" fmla="*/ 2870 w 10000"/>
                <a:gd name="connsiteY3" fmla="*/ 10898 h 11186"/>
                <a:gd name="connsiteX4" fmla="*/ 4134 w 10000"/>
                <a:gd name="connsiteY4" fmla="*/ 9026 h 11186"/>
                <a:gd name="connsiteX5" fmla="*/ 5842 w 10000"/>
                <a:gd name="connsiteY5" fmla="*/ 8054 h 11186"/>
                <a:gd name="connsiteX6" fmla="*/ 6038 w 10000"/>
                <a:gd name="connsiteY6" fmla="*/ 9359 h 11186"/>
                <a:gd name="connsiteX7" fmla="*/ 6860 w 10000"/>
                <a:gd name="connsiteY7" fmla="*/ 11186 h 11186"/>
                <a:gd name="connsiteX8" fmla="*/ 7685 w 10000"/>
                <a:gd name="connsiteY8" fmla="*/ 9287 h 11186"/>
                <a:gd name="connsiteX9" fmla="*/ 9227 w 10000"/>
                <a:gd name="connsiteY9" fmla="*/ 7081 h 11186"/>
                <a:gd name="connsiteX10" fmla="*/ 10000 w 10000"/>
                <a:gd name="connsiteY10" fmla="*/ 7081 h 11186"/>
                <a:gd name="connsiteX11" fmla="*/ 9217 w 10000"/>
                <a:gd name="connsiteY11" fmla="*/ 2999 h 11186"/>
                <a:gd name="connsiteX12" fmla="*/ 7539 w 10000"/>
                <a:gd name="connsiteY12" fmla="*/ 858 h 11186"/>
                <a:gd name="connsiteX13" fmla="*/ 5194 w 10000"/>
                <a:gd name="connsiteY13" fmla="*/ 1946 h 11186"/>
                <a:gd name="connsiteX14" fmla="*/ 2829 w 10000"/>
                <a:gd name="connsiteY14" fmla="*/ 0 h 11186"/>
                <a:gd name="connsiteX15" fmla="*/ 3722 w 10000"/>
                <a:gd name="connsiteY15" fmla="*/ 3108 h 11186"/>
                <a:gd name="connsiteX0" fmla="*/ 2592 w 8870"/>
                <a:gd name="connsiteY0" fmla="*/ 3108 h 11186"/>
                <a:gd name="connsiteX1" fmla="*/ 0 w 8870"/>
                <a:gd name="connsiteY1" fmla="*/ 2871 h 11186"/>
                <a:gd name="connsiteX2" fmla="*/ 228 w 8870"/>
                <a:gd name="connsiteY2" fmla="*/ 6858 h 11186"/>
                <a:gd name="connsiteX3" fmla="*/ 1740 w 8870"/>
                <a:gd name="connsiteY3" fmla="*/ 10898 h 11186"/>
                <a:gd name="connsiteX4" fmla="*/ 3004 w 8870"/>
                <a:gd name="connsiteY4" fmla="*/ 9026 h 11186"/>
                <a:gd name="connsiteX5" fmla="*/ 4712 w 8870"/>
                <a:gd name="connsiteY5" fmla="*/ 8054 h 11186"/>
                <a:gd name="connsiteX6" fmla="*/ 4908 w 8870"/>
                <a:gd name="connsiteY6" fmla="*/ 9359 h 11186"/>
                <a:gd name="connsiteX7" fmla="*/ 5730 w 8870"/>
                <a:gd name="connsiteY7" fmla="*/ 11186 h 11186"/>
                <a:gd name="connsiteX8" fmla="*/ 6555 w 8870"/>
                <a:gd name="connsiteY8" fmla="*/ 9287 h 11186"/>
                <a:gd name="connsiteX9" fmla="*/ 8097 w 8870"/>
                <a:gd name="connsiteY9" fmla="*/ 7081 h 11186"/>
                <a:gd name="connsiteX10" fmla="*/ 8870 w 8870"/>
                <a:gd name="connsiteY10" fmla="*/ 7081 h 11186"/>
                <a:gd name="connsiteX11" fmla="*/ 8087 w 8870"/>
                <a:gd name="connsiteY11" fmla="*/ 2999 h 11186"/>
                <a:gd name="connsiteX12" fmla="*/ 6409 w 8870"/>
                <a:gd name="connsiteY12" fmla="*/ 858 h 11186"/>
                <a:gd name="connsiteX13" fmla="*/ 4064 w 8870"/>
                <a:gd name="connsiteY13" fmla="*/ 1946 h 11186"/>
                <a:gd name="connsiteX14" fmla="*/ 1699 w 8870"/>
                <a:gd name="connsiteY14" fmla="*/ 0 h 11186"/>
                <a:gd name="connsiteX15" fmla="*/ 2592 w 8870"/>
                <a:gd name="connsiteY15" fmla="*/ 3108 h 11186"/>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9129 w 10000"/>
                <a:gd name="connsiteY9" fmla="*/ 6330 h 10000"/>
                <a:gd name="connsiteX10" fmla="*/ 10000 w 10000"/>
                <a:gd name="connsiteY10" fmla="*/ 6330 h 10000"/>
                <a:gd name="connsiteX11" fmla="*/ 9117 w 10000"/>
                <a:gd name="connsiteY11" fmla="*/ 2681 h 10000"/>
                <a:gd name="connsiteX12" fmla="*/ 7225 w 10000"/>
                <a:gd name="connsiteY12" fmla="*/ 767 h 10000"/>
                <a:gd name="connsiteX13" fmla="*/ 4582 w 10000"/>
                <a:gd name="connsiteY13" fmla="*/ 1740 h 10000"/>
                <a:gd name="connsiteX14" fmla="*/ 1915 w 10000"/>
                <a:gd name="connsiteY14" fmla="*/ 0 h 10000"/>
                <a:gd name="connsiteX15" fmla="*/ 2922 w 10000"/>
                <a:gd name="connsiteY15"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10000 w 10000"/>
                <a:gd name="connsiteY9" fmla="*/ 6330 h 10000"/>
                <a:gd name="connsiteX10" fmla="*/ 9117 w 10000"/>
                <a:gd name="connsiteY10" fmla="*/ 2681 h 10000"/>
                <a:gd name="connsiteX11" fmla="*/ 7225 w 10000"/>
                <a:gd name="connsiteY11" fmla="*/ 767 h 10000"/>
                <a:gd name="connsiteX12" fmla="*/ 4582 w 10000"/>
                <a:gd name="connsiteY12" fmla="*/ 1740 h 10000"/>
                <a:gd name="connsiteX13" fmla="*/ 1915 w 10000"/>
                <a:gd name="connsiteY13" fmla="*/ 0 h 10000"/>
                <a:gd name="connsiteX14" fmla="*/ 2922 w 10000"/>
                <a:gd name="connsiteY14"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10000 w 10000"/>
                <a:gd name="connsiteY8" fmla="*/ 6330 h 10000"/>
                <a:gd name="connsiteX9" fmla="*/ 9117 w 10000"/>
                <a:gd name="connsiteY9" fmla="*/ 2681 h 10000"/>
                <a:gd name="connsiteX10" fmla="*/ 7225 w 10000"/>
                <a:gd name="connsiteY10" fmla="*/ 767 h 10000"/>
                <a:gd name="connsiteX11" fmla="*/ 4582 w 10000"/>
                <a:gd name="connsiteY11" fmla="*/ 1740 h 10000"/>
                <a:gd name="connsiteX12" fmla="*/ 1915 w 10000"/>
                <a:gd name="connsiteY12" fmla="*/ 0 h 10000"/>
                <a:gd name="connsiteX13" fmla="*/ 2922 w 10000"/>
                <a:gd name="connsiteY13" fmla="*/ 2778 h 10000"/>
                <a:gd name="connsiteX0" fmla="*/ 2922 w 10000"/>
                <a:gd name="connsiteY0" fmla="*/ 2778 h 10005"/>
                <a:gd name="connsiteX1" fmla="*/ 0 w 10000"/>
                <a:gd name="connsiteY1" fmla="*/ 2567 h 10005"/>
                <a:gd name="connsiteX2" fmla="*/ 257 w 10000"/>
                <a:gd name="connsiteY2" fmla="*/ 6979 h 10005"/>
                <a:gd name="connsiteX3" fmla="*/ 1962 w 10000"/>
                <a:gd name="connsiteY3" fmla="*/ 9743 h 10005"/>
                <a:gd name="connsiteX4" fmla="*/ 3387 w 10000"/>
                <a:gd name="connsiteY4" fmla="*/ 8069 h 10005"/>
                <a:gd name="connsiteX5" fmla="*/ 5312 w 10000"/>
                <a:gd name="connsiteY5" fmla="*/ 7200 h 10005"/>
                <a:gd name="connsiteX6" fmla="*/ 6460 w 10000"/>
                <a:gd name="connsiteY6" fmla="*/ 10000 h 10005"/>
                <a:gd name="connsiteX7" fmla="*/ 10000 w 10000"/>
                <a:gd name="connsiteY7" fmla="*/ 6330 h 10005"/>
                <a:gd name="connsiteX8" fmla="*/ 9117 w 10000"/>
                <a:gd name="connsiteY8" fmla="*/ 2681 h 10005"/>
                <a:gd name="connsiteX9" fmla="*/ 7225 w 10000"/>
                <a:gd name="connsiteY9" fmla="*/ 767 h 10005"/>
                <a:gd name="connsiteX10" fmla="*/ 4582 w 10000"/>
                <a:gd name="connsiteY10" fmla="*/ 1740 h 10005"/>
                <a:gd name="connsiteX11" fmla="*/ 1915 w 10000"/>
                <a:gd name="connsiteY11" fmla="*/ 0 h 10005"/>
                <a:gd name="connsiteX12" fmla="*/ 2922 w 10000"/>
                <a:gd name="connsiteY12" fmla="*/ 2778 h 10005"/>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387 w 10000"/>
                <a:gd name="connsiteY4" fmla="*/ 8069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897 w 10000"/>
                <a:gd name="connsiteY4" fmla="*/ 891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1023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1925 w 9003"/>
                <a:gd name="connsiteY0" fmla="*/ 2778 h 10007"/>
                <a:gd name="connsiteX1" fmla="*/ 24 w 9003"/>
                <a:gd name="connsiteY1" fmla="*/ 3415 h 10007"/>
                <a:gd name="connsiteX2" fmla="*/ 26 w 9003"/>
                <a:gd name="connsiteY2" fmla="*/ 6979 h 10007"/>
                <a:gd name="connsiteX3" fmla="*/ 965 w 9003"/>
                <a:gd name="connsiteY3" fmla="*/ 9743 h 10007"/>
                <a:gd name="connsiteX4" fmla="*/ 2645 w 9003"/>
                <a:gd name="connsiteY4" fmla="*/ 7857 h 10007"/>
                <a:gd name="connsiteX5" fmla="*/ 4315 w 9003"/>
                <a:gd name="connsiteY5" fmla="*/ 7836 h 10007"/>
                <a:gd name="connsiteX6" fmla="*/ 5463 w 9003"/>
                <a:gd name="connsiteY6" fmla="*/ 10000 h 10007"/>
                <a:gd name="connsiteX7" fmla="*/ 9003 w 9003"/>
                <a:gd name="connsiteY7" fmla="*/ 6330 h 10007"/>
                <a:gd name="connsiteX8" fmla="*/ 8120 w 9003"/>
                <a:gd name="connsiteY8" fmla="*/ 2681 h 10007"/>
                <a:gd name="connsiteX9" fmla="*/ 6228 w 9003"/>
                <a:gd name="connsiteY9" fmla="*/ 767 h 10007"/>
                <a:gd name="connsiteX10" fmla="*/ 3585 w 9003"/>
                <a:gd name="connsiteY10" fmla="*/ 1740 h 10007"/>
                <a:gd name="connsiteX11" fmla="*/ 918 w 9003"/>
                <a:gd name="connsiteY11" fmla="*/ 0 h 10007"/>
                <a:gd name="connsiteX12" fmla="*/ 1925 w 9003"/>
                <a:gd name="connsiteY12" fmla="*/ 2778 h 10007"/>
                <a:gd name="connsiteX0" fmla="*/ 2421 w 10000"/>
                <a:gd name="connsiteY0" fmla="*/ 4047 h 10000"/>
                <a:gd name="connsiteX1" fmla="*/ 27 w 10000"/>
                <a:gd name="connsiteY1" fmla="*/ 3413 h 10000"/>
                <a:gd name="connsiteX2" fmla="*/ 29 w 10000"/>
                <a:gd name="connsiteY2" fmla="*/ 6974 h 10000"/>
                <a:gd name="connsiteX3" fmla="*/ 1072 w 10000"/>
                <a:gd name="connsiteY3" fmla="*/ 9736 h 10000"/>
                <a:gd name="connsiteX4" fmla="*/ 2938 w 10000"/>
                <a:gd name="connsiteY4" fmla="*/ 7852 h 10000"/>
                <a:gd name="connsiteX5" fmla="*/ 4793 w 10000"/>
                <a:gd name="connsiteY5" fmla="*/ 7831 h 10000"/>
                <a:gd name="connsiteX6" fmla="*/ 6068 w 10000"/>
                <a:gd name="connsiteY6" fmla="*/ 9993 h 10000"/>
                <a:gd name="connsiteX7" fmla="*/ 10000 w 10000"/>
                <a:gd name="connsiteY7" fmla="*/ 6326 h 10000"/>
                <a:gd name="connsiteX8" fmla="*/ 9019 w 10000"/>
                <a:gd name="connsiteY8" fmla="*/ 2679 h 10000"/>
                <a:gd name="connsiteX9" fmla="*/ 6918 w 10000"/>
                <a:gd name="connsiteY9" fmla="*/ 766 h 10000"/>
                <a:gd name="connsiteX10" fmla="*/ 3982 w 10000"/>
                <a:gd name="connsiteY10" fmla="*/ 1739 h 10000"/>
                <a:gd name="connsiteX11" fmla="*/ 1020 w 10000"/>
                <a:gd name="connsiteY11" fmla="*/ 0 h 10000"/>
                <a:gd name="connsiteX12" fmla="*/ 2421 w 10000"/>
                <a:gd name="connsiteY12" fmla="*/ 4047 h 10000"/>
                <a:gd name="connsiteX0" fmla="*/ 2421 w 10000"/>
                <a:gd name="connsiteY0" fmla="*/ 3386 h 9339"/>
                <a:gd name="connsiteX1" fmla="*/ 27 w 10000"/>
                <a:gd name="connsiteY1" fmla="*/ 2752 h 9339"/>
                <a:gd name="connsiteX2" fmla="*/ 29 w 10000"/>
                <a:gd name="connsiteY2" fmla="*/ 6313 h 9339"/>
                <a:gd name="connsiteX3" fmla="*/ 1072 w 10000"/>
                <a:gd name="connsiteY3" fmla="*/ 9075 h 9339"/>
                <a:gd name="connsiteX4" fmla="*/ 2938 w 10000"/>
                <a:gd name="connsiteY4" fmla="*/ 7191 h 9339"/>
                <a:gd name="connsiteX5" fmla="*/ 4793 w 10000"/>
                <a:gd name="connsiteY5" fmla="*/ 7170 h 9339"/>
                <a:gd name="connsiteX6" fmla="*/ 6068 w 10000"/>
                <a:gd name="connsiteY6" fmla="*/ 9332 h 9339"/>
                <a:gd name="connsiteX7" fmla="*/ 10000 w 10000"/>
                <a:gd name="connsiteY7" fmla="*/ 5665 h 9339"/>
                <a:gd name="connsiteX8" fmla="*/ 9019 w 10000"/>
                <a:gd name="connsiteY8" fmla="*/ 2018 h 9339"/>
                <a:gd name="connsiteX9" fmla="*/ 6918 w 10000"/>
                <a:gd name="connsiteY9" fmla="*/ 105 h 9339"/>
                <a:gd name="connsiteX10" fmla="*/ 3982 w 10000"/>
                <a:gd name="connsiteY10" fmla="*/ 1078 h 9339"/>
                <a:gd name="connsiteX11" fmla="*/ 2154 w 10000"/>
                <a:gd name="connsiteY11" fmla="*/ 822 h 9339"/>
                <a:gd name="connsiteX12" fmla="*/ 2421 w 10000"/>
                <a:gd name="connsiteY12" fmla="*/ 3386 h 9339"/>
                <a:gd name="connsiteX0" fmla="*/ 2421 w 10000"/>
                <a:gd name="connsiteY0" fmla="*/ 3593 h 9968"/>
                <a:gd name="connsiteX1" fmla="*/ 27 w 10000"/>
                <a:gd name="connsiteY1" fmla="*/ 2914 h 9968"/>
                <a:gd name="connsiteX2" fmla="*/ 29 w 10000"/>
                <a:gd name="connsiteY2" fmla="*/ 6727 h 9968"/>
                <a:gd name="connsiteX3" fmla="*/ 1072 w 10000"/>
                <a:gd name="connsiteY3" fmla="*/ 9684 h 9968"/>
                <a:gd name="connsiteX4" fmla="*/ 2938 w 10000"/>
                <a:gd name="connsiteY4" fmla="*/ 7667 h 9968"/>
                <a:gd name="connsiteX5" fmla="*/ 4793 w 10000"/>
                <a:gd name="connsiteY5" fmla="*/ 7644 h 9968"/>
                <a:gd name="connsiteX6" fmla="*/ 6068 w 10000"/>
                <a:gd name="connsiteY6" fmla="*/ 9960 h 9968"/>
                <a:gd name="connsiteX7" fmla="*/ 10000 w 10000"/>
                <a:gd name="connsiteY7" fmla="*/ 6033 h 9968"/>
                <a:gd name="connsiteX8" fmla="*/ 9019 w 10000"/>
                <a:gd name="connsiteY8" fmla="*/ 2128 h 9968"/>
                <a:gd name="connsiteX9" fmla="*/ 6918 w 10000"/>
                <a:gd name="connsiteY9" fmla="*/ 79 h 9968"/>
                <a:gd name="connsiteX10" fmla="*/ 4832 w 10000"/>
                <a:gd name="connsiteY10" fmla="*/ 2255 h 9968"/>
                <a:gd name="connsiteX11" fmla="*/ 2154 w 10000"/>
                <a:gd name="connsiteY11" fmla="*/ 847 h 9968"/>
                <a:gd name="connsiteX12" fmla="*/ 2421 w 10000"/>
                <a:gd name="connsiteY12" fmla="*/ 3593 h 9968"/>
                <a:gd name="connsiteX0" fmla="*/ 2421 w 10000"/>
                <a:gd name="connsiteY0" fmla="*/ 2755 h 9150"/>
                <a:gd name="connsiteX1" fmla="*/ 27 w 10000"/>
                <a:gd name="connsiteY1" fmla="*/ 2073 h 9150"/>
                <a:gd name="connsiteX2" fmla="*/ 29 w 10000"/>
                <a:gd name="connsiteY2" fmla="*/ 5899 h 9150"/>
                <a:gd name="connsiteX3" fmla="*/ 1072 w 10000"/>
                <a:gd name="connsiteY3" fmla="*/ 8865 h 9150"/>
                <a:gd name="connsiteX4" fmla="*/ 2938 w 10000"/>
                <a:gd name="connsiteY4" fmla="*/ 6842 h 9150"/>
                <a:gd name="connsiteX5" fmla="*/ 4793 w 10000"/>
                <a:gd name="connsiteY5" fmla="*/ 6819 h 9150"/>
                <a:gd name="connsiteX6" fmla="*/ 6068 w 10000"/>
                <a:gd name="connsiteY6" fmla="*/ 9142 h 9150"/>
                <a:gd name="connsiteX7" fmla="*/ 10000 w 10000"/>
                <a:gd name="connsiteY7" fmla="*/ 5202 h 9150"/>
                <a:gd name="connsiteX8" fmla="*/ 9019 w 10000"/>
                <a:gd name="connsiteY8" fmla="*/ 1285 h 9150"/>
                <a:gd name="connsiteX9" fmla="*/ 7202 w 10000"/>
                <a:gd name="connsiteY9" fmla="*/ 139 h 9150"/>
                <a:gd name="connsiteX10" fmla="*/ 4832 w 10000"/>
                <a:gd name="connsiteY10" fmla="*/ 1412 h 9150"/>
                <a:gd name="connsiteX11" fmla="*/ 2154 w 10000"/>
                <a:gd name="connsiteY11" fmla="*/ 0 h 9150"/>
                <a:gd name="connsiteX12" fmla="*/ 2421 w 10000"/>
                <a:gd name="connsiteY12" fmla="*/ 2755 h 9150"/>
                <a:gd name="connsiteX0" fmla="*/ 2421 w 18786"/>
                <a:gd name="connsiteY0" fmla="*/ 3011 h 9999"/>
                <a:gd name="connsiteX1" fmla="*/ 27 w 18786"/>
                <a:gd name="connsiteY1" fmla="*/ 2266 h 9999"/>
                <a:gd name="connsiteX2" fmla="*/ 29 w 18786"/>
                <a:gd name="connsiteY2" fmla="*/ 6447 h 9999"/>
                <a:gd name="connsiteX3" fmla="*/ 1072 w 18786"/>
                <a:gd name="connsiteY3" fmla="*/ 9689 h 9999"/>
                <a:gd name="connsiteX4" fmla="*/ 2938 w 18786"/>
                <a:gd name="connsiteY4" fmla="*/ 7478 h 9999"/>
                <a:gd name="connsiteX5" fmla="*/ 4793 w 18786"/>
                <a:gd name="connsiteY5" fmla="*/ 7452 h 9999"/>
                <a:gd name="connsiteX6" fmla="*/ 6068 w 18786"/>
                <a:gd name="connsiteY6" fmla="*/ 9991 h 9999"/>
                <a:gd name="connsiteX7" fmla="*/ 18786 w 18786"/>
                <a:gd name="connsiteY7" fmla="*/ 7675 h 9999"/>
                <a:gd name="connsiteX8" fmla="*/ 9019 w 18786"/>
                <a:gd name="connsiteY8" fmla="*/ 1404 h 9999"/>
                <a:gd name="connsiteX9" fmla="*/ 7202 w 18786"/>
                <a:gd name="connsiteY9" fmla="*/ 152 h 9999"/>
                <a:gd name="connsiteX10" fmla="*/ 4832 w 18786"/>
                <a:gd name="connsiteY10" fmla="*/ 1543 h 9999"/>
                <a:gd name="connsiteX11" fmla="*/ 2154 w 18786"/>
                <a:gd name="connsiteY11" fmla="*/ 0 h 9999"/>
                <a:gd name="connsiteX12" fmla="*/ 2421 w 18786"/>
                <a:gd name="connsiteY12" fmla="*/ 3011 h 9999"/>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3834 w 10000"/>
                <a:gd name="connsiteY9" fmla="*/ 152 h 10000"/>
                <a:gd name="connsiteX10" fmla="*/ 2572 w 10000"/>
                <a:gd name="connsiteY10" fmla="*/ 1543 h 10000"/>
                <a:gd name="connsiteX11" fmla="*/ 1147 w 10000"/>
                <a:gd name="connsiteY11" fmla="*/ 0 h 10000"/>
                <a:gd name="connsiteX12" fmla="*/ 1289 w 10000"/>
                <a:gd name="connsiteY12" fmla="*/ 3011 h 10000"/>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4588 w 10000"/>
                <a:gd name="connsiteY9" fmla="*/ 2640 h 10000"/>
                <a:gd name="connsiteX10" fmla="*/ 2572 w 10000"/>
                <a:gd name="connsiteY10" fmla="*/ 1543 h 10000"/>
                <a:gd name="connsiteX11" fmla="*/ 1147 w 10000"/>
                <a:gd name="connsiteY11" fmla="*/ 0 h 10000"/>
                <a:gd name="connsiteX12" fmla="*/ 1289 w 10000"/>
                <a:gd name="connsiteY12" fmla="*/ 3011 h 10000"/>
                <a:gd name="connsiteX0" fmla="*/ 0 w 11125"/>
                <a:gd name="connsiteY0" fmla="*/ 372 h 10098"/>
                <a:gd name="connsiteX1" fmla="*/ 1139 w 11125"/>
                <a:gd name="connsiteY1" fmla="*/ 2364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372 h 10098"/>
                <a:gd name="connsiteX1" fmla="*/ 1743 w 11125"/>
                <a:gd name="connsiteY1" fmla="*/ 3857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271 h 9997"/>
                <a:gd name="connsiteX1" fmla="*/ 1743 w 11125"/>
                <a:gd name="connsiteY1" fmla="*/ 3756 h 9997"/>
                <a:gd name="connsiteX2" fmla="*/ 1140 w 11125"/>
                <a:gd name="connsiteY2" fmla="*/ 6445 h 9997"/>
                <a:gd name="connsiteX3" fmla="*/ 1696 w 11125"/>
                <a:gd name="connsiteY3" fmla="*/ 9687 h 9997"/>
                <a:gd name="connsiteX4" fmla="*/ 2689 w 11125"/>
                <a:gd name="connsiteY4" fmla="*/ 7476 h 9997"/>
                <a:gd name="connsiteX5" fmla="*/ 3676 w 11125"/>
                <a:gd name="connsiteY5" fmla="*/ 7450 h 9997"/>
                <a:gd name="connsiteX6" fmla="*/ 4355 w 11125"/>
                <a:gd name="connsiteY6" fmla="*/ 9989 h 9997"/>
                <a:gd name="connsiteX7" fmla="*/ 11125 w 11125"/>
                <a:gd name="connsiteY7" fmla="*/ 7673 h 9997"/>
                <a:gd name="connsiteX8" fmla="*/ 8642 w 11125"/>
                <a:gd name="connsiteY8" fmla="*/ 3889 h 9997"/>
                <a:gd name="connsiteX9" fmla="*/ 5713 w 11125"/>
                <a:gd name="connsiteY9" fmla="*/ 2637 h 9997"/>
                <a:gd name="connsiteX10" fmla="*/ 3697 w 11125"/>
                <a:gd name="connsiteY10" fmla="*/ 1540 h 9997"/>
                <a:gd name="connsiteX11" fmla="*/ 2272 w 11125"/>
                <a:gd name="connsiteY11" fmla="*/ 992 h 9997"/>
                <a:gd name="connsiteX12" fmla="*/ 0 w 11125"/>
                <a:gd name="connsiteY12" fmla="*/ 271 h 9997"/>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135 w 10000"/>
                <a:gd name="connsiteY9" fmla="*/ 2638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2417 w 10000"/>
                <a:gd name="connsiteY3" fmla="*/ 7478 h 10000"/>
                <a:gd name="connsiteX4" fmla="*/ 3304 w 10000"/>
                <a:gd name="connsiteY4" fmla="*/ 7452 h 10000"/>
                <a:gd name="connsiteX5" fmla="*/ 3915 w 10000"/>
                <a:gd name="connsiteY5" fmla="*/ 9992 h 10000"/>
                <a:gd name="connsiteX6" fmla="*/ 10000 w 10000"/>
                <a:gd name="connsiteY6" fmla="*/ 7675 h 10000"/>
                <a:gd name="connsiteX7" fmla="*/ 7768 w 10000"/>
                <a:gd name="connsiteY7" fmla="*/ 3890 h 10000"/>
                <a:gd name="connsiteX8" fmla="*/ 5949 w 10000"/>
                <a:gd name="connsiteY8" fmla="*/ 3385 h 10000"/>
                <a:gd name="connsiteX9" fmla="*/ 3594 w 10000"/>
                <a:gd name="connsiteY9" fmla="*/ 2784 h 10000"/>
                <a:gd name="connsiteX10" fmla="*/ 2042 w 10000"/>
                <a:gd name="connsiteY10" fmla="*/ 992 h 10000"/>
                <a:gd name="connsiteX11" fmla="*/ 0 w 10000"/>
                <a:gd name="connsiteY11" fmla="*/ 271 h 10000"/>
                <a:gd name="connsiteX0" fmla="*/ 0 w 10000"/>
                <a:gd name="connsiteY0" fmla="*/ 271 h 9992"/>
                <a:gd name="connsiteX1" fmla="*/ 889 w 10000"/>
                <a:gd name="connsiteY1" fmla="*/ 3757 h 9992"/>
                <a:gd name="connsiteX2" fmla="*/ 1974 w 10000"/>
                <a:gd name="connsiteY2" fmla="*/ 6198 h 9992"/>
                <a:gd name="connsiteX3" fmla="*/ 2417 w 10000"/>
                <a:gd name="connsiteY3" fmla="*/ 7478 h 9992"/>
                <a:gd name="connsiteX4" fmla="*/ 3915 w 10000"/>
                <a:gd name="connsiteY4" fmla="*/ 9992 h 9992"/>
                <a:gd name="connsiteX5" fmla="*/ 10000 w 10000"/>
                <a:gd name="connsiteY5" fmla="*/ 7675 h 9992"/>
                <a:gd name="connsiteX6" fmla="*/ 7768 w 10000"/>
                <a:gd name="connsiteY6" fmla="*/ 3890 h 9992"/>
                <a:gd name="connsiteX7" fmla="*/ 5949 w 10000"/>
                <a:gd name="connsiteY7" fmla="*/ 3385 h 9992"/>
                <a:gd name="connsiteX8" fmla="*/ 3594 w 10000"/>
                <a:gd name="connsiteY8" fmla="*/ 2784 h 9992"/>
                <a:gd name="connsiteX9" fmla="*/ 2042 w 10000"/>
                <a:gd name="connsiteY9" fmla="*/ 992 h 9992"/>
                <a:gd name="connsiteX10" fmla="*/ 0 w 10000"/>
                <a:gd name="connsiteY10" fmla="*/ 271 h 9992"/>
                <a:gd name="connsiteX0" fmla="*/ 0 w 10000"/>
                <a:gd name="connsiteY0" fmla="*/ 271 h 10000"/>
                <a:gd name="connsiteX1" fmla="*/ 889 w 10000"/>
                <a:gd name="connsiteY1" fmla="*/ 3760 h 10000"/>
                <a:gd name="connsiteX2" fmla="*/ 1974 w 10000"/>
                <a:gd name="connsiteY2" fmla="*/ 6203 h 10000"/>
                <a:gd name="connsiteX3" fmla="*/ 2417 w 10000"/>
                <a:gd name="connsiteY3" fmla="*/ 8729 h 10000"/>
                <a:gd name="connsiteX4" fmla="*/ 3915 w 10000"/>
                <a:gd name="connsiteY4" fmla="*/ 10000 h 10000"/>
                <a:gd name="connsiteX5" fmla="*/ 10000 w 10000"/>
                <a:gd name="connsiteY5" fmla="*/ 7681 h 10000"/>
                <a:gd name="connsiteX6" fmla="*/ 7768 w 10000"/>
                <a:gd name="connsiteY6" fmla="*/ 3893 h 10000"/>
                <a:gd name="connsiteX7" fmla="*/ 5949 w 10000"/>
                <a:gd name="connsiteY7" fmla="*/ 3388 h 10000"/>
                <a:gd name="connsiteX8" fmla="*/ 3594 w 10000"/>
                <a:gd name="connsiteY8" fmla="*/ 2786 h 10000"/>
                <a:gd name="connsiteX9" fmla="*/ 2042 w 10000"/>
                <a:gd name="connsiteY9" fmla="*/ 993 h 10000"/>
                <a:gd name="connsiteX10" fmla="*/ 0 w 10000"/>
                <a:gd name="connsiteY10" fmla="*/ 271 h 10000"/>
                <a:gd name="connsiteX0" fmla="*/ 0 w 9864"/>
                <a:gd name="connsiteY0" fmla="*/ 373 h 9106"/>
                <a:gd name="connsiteX1" fmla="*/ 753 w 9864"/>
                <a:gd name="connsiteY1" fmla="*/ 2866 h 9106"/>
                <a:gd name="connsiteX2" fmla="*/ 1838 w 9864"/>
                <a:gd name="connsiteY2" fmla="*/ 5309 h 9106"/>
                <a:gd name="connsiteX3" fmla="*/ 2281 w 9864"/>
                <a:gd name="connsiteY3" fmla="*/ 7835 h 9106"/>
                <a:gd name="connsiteX4" fmla="*/ 3779 w 9864"/>
                <a:gd name="connsiteY4" fmla="*/ 9106 h 9106"/>
                <a:gd name="connsiteX5" fmla="*/ 9864 w 9864"/>
                <a:gd name="connsiteY5" fmla="*/ 6787 h 9106"/>
                <a:gd name="connsiteX6" fmla="*/ 7632 w 9864"/>
                <a:gd name="connsiteY6" fmla="*/ 2999 h 9106"/>
                <a:gd name="connsiteX7" fmla="*/ 5813 w 9864"/>
                <a:gd name="connsiteY7" fmla="*/ 2494 h 9106"/>
                <a:gd name="connsiteX8" fmla="*/ 3458 w 9864"/>
                <a:gd name="connsiteY8" fmla="*/ 1892 h 9106"/>
                <a:gd name="connsiteX9" fmla="*/ 1906 w 9864"/>
                <a:gd name="connsiteY9" fmla="*/ 99 h 9106"/>
                <a:gd name="connsiteX10" fmla="*/ 0 w 9864"/>
                <a:gd name="connsiteY10" fmla="*/ 373 h 9106"/>
                <a:gd name="connsiteX0" fmla="*/ 0 w 10000"/>
                <a:gd name="connsiteY0" fmla="*/ 409 h 9002"/>
                <a:gd name="connsiteX1" fmla="*/ 763 w 10000"/>
                <a:gd name="connsiteY1" fmla="*/ 3146 h 9002"/>
                <a:gd name="connsiteX2" fmla="*/ 1863 w 10000"/>
                <a:gd name="connsiteY2" fmla="*/ 5829 h 9002"/>
                <a:gd name="connsiteX3" fmla="*/ 2312 w 10000"/>
                <a:gd name="connsiteY3" fmla="*/ 8603 h 9002"/>
                <a:gd name="connsiteX4" fmla="*/ 3968 w 10000"/>
                <a:gd name="connsiteY4" fmla="*/ 8905 h 9002"/>
                <a:gd name="connsiteX5" fmla="*/ 10000 w 10000"/>
                <a:gd name="connsiteY5" fmla="*/ 7452 h 9002"/>
                <a:gd name="connsiteX6" fmla="*/ 7737 w 10000"/>
                <a:gd name="connsiteY6" fmla="*/ 3292 h 9002"/>
                <a:gd name="connsiteX7" fmla="*/ 5893 w 10000"/>
                <a:gd name="connsiteY7" fmla="*/ 2738 h 9002"/>
                <a:gd name="connsiteX8" fmla="*/ 3506 w 10000"/>
                <a:gd name="connsiteY8" fmla="*/ 2077 h 9002"/>
                <a:gd name="connsiteX9" fmla="*/ 1932 w 10000"/>
                <a:gd name="connsiteY9" fmla="*/ 108 h 9002"/>
                <a:gd name="connsiteX10" fmla="*/ 0 w 10000"/>
                <a:gd name="connsiteY10" fmla="*/ 409 h 9002"/>
                <a:gd name="connsiteX0" fmla="*/ 0 w 10000"/>
                <a:gd name="connsiteY0" fmla="*/ 454 h 9892"/>
                <a:gd name="connsiteX1" fmla="*/ 763 w 10000"/>
                <a:gd name="connsiteY1" fmla="*/ 3495 h 9892"/>
                <a:gd name="connsiteX2" fmla="*/ 1863 w 10000"/>
                <a:gd name="connsiteY2" fmla="*/ 6475 h 9892"/>
                <a:gd name="connsiteX3" fmla="*/ 2862 w 10000"/>
                <a:gd name="connsiteY3" fmla="*/ 8038 h 9892"/>
                <a:gd name="connsiteX4" fmla="*/ 3968 w 10000"/>
                <a:gd name="connsiteY4" fmla="*/ 9892 h 9892"/>
                <a:gd name="connsiteX5" fmla="*/ 10000 w 10000"/>
                <a:gd name="connsiteY5" fmla="*/ 8278 h 9892"/>
                <a:gd name="connsiteX6" fmla="*/ 7737 w 10000"/>
                <a:gd name="connsiteY6" fmla="*/ 3657 h 9892"/>
                <a:gd name="connsiteX7" fmla="*/ 5893 w 10000"/>
                <a:gd name="connsiteY7" fmla="*/ 3042 h 9892"/>
                <a:gd name="connsiteX8" fmla="*/ 3506 w 10000"/>
                <a:gd name="connsiteY8" fmla="*/ 2307 h 9892"/>
                <a:gd name="connsiteX9" fmla="*/ 1932 w 10000"/>
                <a:gd name="connsiteY9" fmla="*/ 120 h 9892"/>
                <a:gd name="connsiteX10" fmla="*/ 0 w 10000"/>
                <a:gd name="connsiteY10" fmla="*/ 454 h 9892"/>
                <a:gd name="connsiteX0" fmla="*/ 0 w 10000"/>
                <a:gd name="connsiteY0" fmla="*/ 459 h 10000"/>
                <a:gd name="connsiteX1" fmla="*/ 763 w 10000"/>
                <a:gd name="connsiteY1" fmla="*/ 3533 h 10000"/>
                <a:gd name="connsiteX2" fmla="*/ 227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3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450 w 10000"/>
                <a:gd name="connsiteY1" fmla="*/ 2919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2 w 10000"/>
                <a:gd name="connsiteY1" fmla="*/ 3840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62 w 10000"/>
                <a:gd name="connsiteY2" fmla="*/ 8126 h 10000"/>
                <a:gd name="connsiteX3" fmla="*/ 3968 w 10000"/>
                <a:gd name="connsiteY3" fmla="*/ 10000 h 10000"/>
                <a:gd name="connsiteX4" fmla="*/ 10000 w 10000"/>
                <a:gd name="connsiteY4" fmla="*/ 8368 h 10000"/>
                <a:gd name="connsiteX5" fmla="*/ 7737 w 10000"/>
                <a:gd name="connsiteY5" fmla="*/ 3697 h 10000"/>
                <a:gd name="connsiteX6" fmla="*/ 5893 w 10000"/>
                <a:gd name="connsiteY6" fmla="*/ 3075 h 10000"/>
                <a:gd name="connsiteX7" fmla="*/ 3506 w 10000"/>
                <a:gd name="connsiteY7" fmla="*/ 2332 h 10000"/>
                <a:gd name="connsiteX8" fmla="*/ 1932 w 10000"/>
                <a:gd name="connsiteY8" fmla="*/ 121 h 10000"/>
                <a:gd name="connsiteX9" fmla="*/ 0 w 10000"/>
                <a:gd name="connsiteY9" fmla="*/ 459 h 10000"/>
                <a:gd name="connsiteX0" fmla="*/ 0 w 10000"/>
                <a:gd name="connsiteY0" fmla="*/ 459 h 11229"/>
                <a:gd name="connsiteX1" fmla="*/ 1174 w 10000"/>
                <a:gd name="connsiteY1" fmla="*/ 3533 h 11229"/>
                <a:gd name="connsiteX2" fmla="*/ 2862 w 10000"/>
                <a:gd name="connsiteY2" fmla="*/ 8126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8087 w 10000"/>
                <a:gd name="connsiteY2" fmla="*/ 9355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3900 w 10000"/>
                <a:gd name="connsiteY2" fmla="*/ 5636 h 11229"/>
                <a:gd name="connsiteX3" fmla="*/ 8087 w 10000"/>
                <a:gd name="connsiteY3" fmla="*/ 9355 h 11229"/>
                <a:gd name="connsiteX4" fmla="*/ 9605 w 10000"/>
                <a:gd name="connsiteY4" fmla="*/ 11229 h 11229"/>
                <a:gd name="connsiteX5" fmla="*/ 10000 w 10000"/>
                <a:gd name="connsiteY5" fmla="*/ 8368 h 11229"/>
                <a:gd name="connsiteX6" fmla="*/ 7737 w 10000"/>
                <a:gd name="connsiteY6" fmla="*/ 3697 h 11229"/>
                <a:gd name="connsiteX7" fmla="*/ 5893 w 10000"/>
                <a:gd name="connsiteY7" fmla="*/ 3075 h 11229"/>
                <a:gd name="connsiteX8" fmla="*/ 3506 w 10000"/>
                <a:gd name="connsiteY8" fmla="*/ 2332 h 11229"/>
                <a:gd name="connsiteX9" fmla="*/ 1932 w 10000"/>
                <a:gd name="connsiteY9" fmla="*/ 121 h 11229"/>
                <a:gd name="connsiteX10" fmla="*/ 0 w 10000"/>
                <a:gd name="connsiteY10"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338 h 11108"/>
                <a:gd name="connsiteX1" fmla="*/ 1174 w 10000"/>
                <a:gd name="connsiteY1" fmla="*/ 3412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10000"/>
                <a:gd name="connsiteY0" fmla="*/ 338 h 11108"/>
                <a:gd name="connsiteX1" fmla="*/ 1312 w 10000"/>
                <a:gd name="connsiteY1" fmla="*/ 4641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9725"/>
                <a:gd name="connsiteY0" fmla="*/ 338 h 11108"/>
                <a:gd name="connsiteX1" fmla="*/ 1312 w 9725"/>
                <a:gd name="connsiteY1" fmla="*/ 4641 h 11108"/>
                <a:gd name="connsiteX2" fmla="*/ 3900 w 9725"/>
                <a:gd name="connsiteY2" fmla="*/ 5515 h 11108"/>
                <a:gd name="connsiteX3" fmla="*/ 4862 w 9725"/>
                <a:gd name="connsiteY3" fmla="*/ 10122 h 11108"/>
                <a:gd name="connsiteX4" fmla="*/ 8087 w 9725"/>
                <a:gd name="connsiteY4" fmla="*/ 9234 h 11108"/>
                <a:gd name="connsiteX5" fmla="*/ 9605 w 9725"/>
                <a:gd name="connsiteY5" fmla="*/ 11108 h 11108"/>
                <a:gd name="connsiteX6" fmla="*/ 9725 w 9725"/>
                <a:gd name="connsiteY6" fmla="*/ 6404 h 11108"/>
                <a:gd name="connsiteX7" fmla="*/ 7737 w 9725"/>
                <a:gd name="connsiteY7" fmla="*/ 3576 h 11108"/>
                <a:gd name="connsiteX8" fmla="*/ 5893 w 9725"/>
                <a:gd name="connsiteY8" fmla="*/ 2954 h 11108"/>
                <a:gd name="connsiteX9" fmla="*/ 3506 w 9725"/>
                <a:gd name="connsiteY9" fmla="*/ 2211 h 11108"/>
                <a:gd name="connsiteX10" fmla="*/ 1932 w 9725"/>
                <a:gd name="connsiteY10" fmla="*/ 0 h 11108"/>
                <a:gd name="connsiteX11" fmla="*/ 0 w 9725"/>
                <a:gd name="connsiteY11" fmla="*/ 338 h 11108"/>
                <a:gd name="connsiteX0" fmla="*/ 0 w 10000"/>
                <a:gd name="connsiteY0" fmla="*/ 304 h 10000"/>
                <a:gd name="connsiteX1" fmla="*/ 1349 w 10000"/>
                <a:gd name="connsiteY1" fmla="*/ 4178 h 10000"/>
                <a:gd name="connsiteX2" fmla="*/ 4010 w 10000"/>
                <a:gd name="connsiteY2" fmla="*/ 4965 h 10000"/>
                <a:gd name="connsiteX3" fmla="*/ 4999 w 10000"/>
                <a:gd name="connsiteY3" fmla="*/ 9112 h 10000"/>
                <a:gd name="connsiteX4" fmla="*/ 8316 w 10000"/>
                <a:gd name="connsiteY4" fmla="*/ 8313 h 10000"/>
                <a:gd name="connsiteX5" fmla="*/ 9877 w 10000"/>
                <a:gd name="connsiteY5" fmla="*/ 10000 h 10000"/>
                <a:gd name="connsiteX6" fmla="*/ 10000 w 10000"/>
                <a:gd name="connsiteY6" fmla="*/ 5765 h 10000"/>
                <a:gd name="connsiteX7" fmla="*/ 9653 w 10000"/>
                <a:gd name="connsiteY7" fmla="*/ 1560 h 10000"/>
                <a:gd name="connsiteX8" fmla="*/ 6060 w 10000"/>
                <a:gd name="connsiteY8" fmla="*/ 2659 h 10000"/>
                <a:gd name="connsiteX9" fmla="*/ 3605 w 10000"/>
                <a:gd name="connsiteY9" fmla="*/ 1990 h 10000"/>
                <a:gd name="connsiteX10" fmla="*/ 1987 w 10000"/>
                <a:gd name="connsiteY10" fmla="*/ 0 h 10000"/>
                <a:gd name="connsiteX11" fmla="*/ 0 w 10000"/>
                <a:gd name="connsiteY11" fmla="*/ 304 h 10000"/>
                <a:gd name="connsiteX0" fmla="*/ 0 w 10000"/>
                <a:gd name="connsiteY0" fmla="*/ 788 h 10484"/>
                <a:gd name="connsiteX1" fmla="*/ 1349 w 10000"/>
                <a:gd name="connsiteY1" fmla="*/ 4662 h 10484"/>
                <a:gd name="connsiteX2" fmla="*/ 4010 w 10000"/>
                <a:gd name="connsiteY2" fmla="*/ 5449 h 10484"/>
                <a:gd name="connsiteX3" fmla="*/ 4999 w 10000"/>
                <a:gd name="connsiteY3" fmla="*/ 9596 h 10484"/>
                <a:gd name="connsiteX4" fmla="*/ 8316 w 10000"/>
                <a:gd name="connsiteY4" fmla="*/ 8797 h 10484"/>
                <a:gd name="connsiteX5" fmla="*/ 9877 w 10000"/>
                <a:gd name="connsiteY5" fmla="*/ 10484 h 10484"/>
                <a:gd name="connsiteX6" fmla="*/ 10000 w 10000"/>
                <a:gd name="connsiteY6" fmla="*/ 6249 h 10484"/>
                <a:gd name="connsiteX7" fmla="*/ 9653 w 10000"/>
                <a:gd name="connsiteY7" fmla="*/ 2044 h 10484"/>
                <a:gd name="connsiteX8" fmla="*/ 9029 w 10000"/>
                <a:gd name="connsiteY8" fmla="*/ 101 h 10484"/>
                <a:gd name="connsiteX9" fmla="*/ 3605 w 10000"/>
                <a:gd name="connsiteY9" fmla="*/ 2474 h 10484"/>
                <a:gd name="connsiteX10" fmla="*/ 1987 w 10000"/>
                <a:gd name="connsiteY10" fmla="*/ 484 h 10484"/>
                <a:gd name="connsiteX11" fmla="*/ 0 w 10000"/>
                <a:gd name="connsiteY11" fmla="*/ 788 h 10484"/>
                <a:gd name="connsiteX0" fmla="*/ 0 w 10000"/>
                <a:gd name="connsiteY0" fmla="*/ 893 h 10589"/>
                <a:gd name="connsiteX1" fmla="*/ 1349 w 10000"/>
                <a:gd name="connsiteY1" fmla="*/ 4767 h 10589"/>
                <a:gd name="connsiteX2" fmla="*/ 4010 w 10000"/>
                <a:gd name="connsiteY2" fmla="*/ 5554 h 10589"/>
                <a:gd name="connsiteX3" fmla="*/ 4999 w 10000"/>
                <a:gd name="connsiteY3" fmla="*/ 9701 h 10589"/>
                <a:gd name="connsiteX4" fmla="*/ 8316 w 10000"/>
                <a:gd name="connsiteY4" fmla="*/ 8902 h 10589"/>
                <a:gd name="connsiteX5" fmla="*/ 9877 w 10000"/>
                <a:gd name="connsiteY5" fmla="*/ 10589 h 10589"/>
                <a:gd name="connsiteX6" fmla="*/ 10000 w 10000"/>
                <a:gd name="connsiteY6" fmla="*/ 6354 h 10589"/>
                <a:gd name="connsiteX7" fmla="*/ 9653 w 10000"/>
                <a:gd name="connsiteY7" fmla="*/ 2149 h 10589"/>
                <a:gd name="connsiteX8" fmla="*/ 9029 w 10000"/>
                <a:gd name="connsiteY8" fmla="*/ 206 h 10589"/>
                <a:gd name="connsiteX9" fmla="*/ 5726 w 10000"/>
                <a:gd name="connsiteY9" fmla="*/ 367 h 10589"/>
                <a:gd name="connsiteX10" fmla="*/ 1987 w 10000"/>
                <a:gd name="connsiteY10" fmla="*/ 589 h 10589"/>
                <a:gd name="connsiteX11" fmla="*/ 0 w 10000"/>
                <a:gd name="connsiteY11" fmla="*/ 893 h 10589"/>
                <a:gd name="connsiteX0" fmla="*/ 0 w 10000"/>
                <a:gd name="connsiteY0" fmla="*/ 893 h 10589"/>
                <a:gd name="connsiteX1" fmla="*/ 1349 w 10000"/>
                <a:gd name="connsiteY1" fmla="*/ 4767 h 10589"/>
                <a:gd name="connsiteX2" fmla="*/ 4010 w 10000"/>
                <a:gd name="connsiteY2" fmla="*/ 5554 h 10589"/>
                <a:gd name="connsiteX3" fmla="*/ 4999 w 10000"/>
                <a:gd name="connsiteY3" fmla="*/ 9701 h 10589"/>
                <a:gd name="connsiteX4" fmla="*/ 8316 w 10000"/>
                <a:gd name="connsiteY4" fmla="*/ 8902 h 10589"/>
                <a:gd name="connsiteX5" fmla="*/ 9877 w 10000"/>
                <a:gd name="connsiteY5" fmla="*/ 10589 h 10589"/>
                <a:gd name="connsiteX6" fmla="*/ 10000 w 10000"/>
                <a:gd name="connsiteY6" fmla="*/ 6354 h 10589"/>
                <a:gd name="connsiteX7" fmla="*/ 9653 w 10000"/>
                <a:gd name="connsiteY7" fmla="*/ 2149 h 10589"/>
                <a:gd name="connsiteX8" fmla="*/ 9029 w 10000"/>
                <a:gd name="connsiteY8" fmla="*/ 206 h 10589"/>
                <a:gd name="connsiteX9" fmla="*/ 5726 w 10000"/>
                <a:gd name="connsiteY9" fmla="*/ 367 h 10589"/>
                <a:gd name="connsiteX10" fmla="*/ 5380 w 10000"/>
                <a:gd name="connsiteY10" fmla="*/ 3078 h 10589"/>
                <a:gd name="connsiteX11" fmla="*/ 0 w 10000"/>
                <a:gd name="connsiteY11" fmla="*/ 893 h 10589"/>
                <a:gd name="connsiteX0" fmla="*/ 0 w 10000"/>
                <a:gd name="connsiteY0" fmla="*/ 893 h 10589"/>
                <a:gd name="connsiteX1" fmla="*/ 1349 w 10000"/>
                <a:gd name="connsiteY1" fmla="*/ 4767 h 10589"/>
                <a:gd name="connsiteX2" fmla="*/ 4010 w 10000"/>
                <a:gd name="connsiteY2" fmla="*/ 5554 h 10589"/>
                <a:gd name="connsiteX3" fmla="*/ 4999 w 10000"/>
                <a:gd name="connsiteY3" fmla="*/ 9701 h 10589"/>
                <a:gd name="connsiteX4" fmla="*/ 8316 w 10000"/>
                <a:gd name="connsiteY4" fmla="*/ 8902 h 10589"/>
                <a:gd name="connsiteX5" fmla="*/ 9877 w 10000"/>
                <a:gd name="connsiteY5" fmla="*/ 10589 h 10589"/>
                <a:gd name="connsiteX6" fmla="*/ 10000 w 10000"/>
                <a:gd name="connsiteY6" fmla="*/ 6354 h 10589"/>
                <a:gd name="connsiteX7" fmla="*/ 9653 w 10000"/>
                <a:gd name="connsiteY7" fmla="*/ 2149 h 10589"/>
                <a:gd name="connsiteX8" fmla="*/ 9029 w 10000"/>
                <a:gd name="connsiteY8" fmla="*/ 206 h 10589"/>
                <a:gd name="connsiteX9" fmla="*/ 5726 w 10000"/>
                <a:gd name="connsiteY9" fmla="*/ 367 h 10589"/>
                <a:gd name="connsiteX10" fmla="*/ 5380 w 10000"/>
                <a:gd name="connsiteY10" fmla="*/ 3078 h 10589"/>
                <a:gd name="connsiteX11" fmla="*/ 5938 w 10000"/>
                <a:gd name="connsiteY11" fmla="*/ 6396 h 10589"/>
                <a:gd name="connsiteX12" fmla="*/ 0 w 10000"/>
                <a:gd name="connsiteY12" fmla="*/ 893 h 10589"/>
                <a:gd name="connsiteX0" fmla="*/ 4589 w 8651"/>
                <a:gd name="connsiteY0" fmla="*/ 6396 h 10589"/>
                <a:gd name="connsiteX1" fmla="*/ 0 w 8651"/>
                <a:gd name="connsiteY1" fmla="*/ 4767 h 10589"/>
                <a:gd name="connsiteX2" fmla="*/ 2661 w 8651"/>
                <a:gd name="connsiteY2" fmla="*/ 5554 h 10589"/>
                <a:gd name="connsiteX3" fmla="*/ 3650 w 8651"/>
                <a:gd name="connsiteY3" fmla="*/ 9701 h 10589"/>
                <a:gd name="connsiteX4" fmla="*/ 6967 w 8651"/>
                <a:gd name="connsiteY4" fmla="*/ 8902 h 10589"/>
                <a:gd name="connsiteX5" fmla="*/ 8528 w 8651"/>
                <a:gd name="connsiteY5" fmla="*/ 10589 h 10589"/>
                <a:gd name="connsiteX6" fmla="*/ 8651 w 8651"/>
                <a:gd name="connsiteY6" fmla="*/ 6354 h 10589"/>
                <a:gd name="connsiteX7" fmla="*/ 8304 w 8651"/>
                <a:gd name="connsiteY7" fmla="*/ 2149 h 10589"/>
                <a:gd name="connsiteX8" fmla="*/ 7680 w 8651"/>
                <a:gd name="connsiteY8" fmla="*/ 206 h 10589"/>
                <a:gd name="connsiteX9" fmla="*/ 4377 w 8651"/>
                <a:gd name="connsiteY9" fmla="*/ 367 h 10589"/>
                <a:gd name="connsiteX10" fmla="*/ 4031 w 8651"/>
                <a:gd name="connsiteY10" fmla="*/ 3078 h 10589"/>
                <a:gd name="connsiteX11" fmla="*/ 4589 w 8651"/>
                <a:gd name="connsiteY11" fmla="*/ 6396 h 10589"/>
                <a:gd name="connsiteX0" fmla="*/ 2229 w 6924"/>
                <a:gd name="connsiteY0" fmla="*/ 6040 h 10000"/>
                <a:gd name="connsiteX1" fmla="*/ 0 w 6924"/>
                <a:gd name="connsiteY1" fmla="*/ 5245 h 10000"/>
                <a:gd name="connsiteX2" fmla="*/ 1143 w 6924"/>
                <a:gd name="connsiteY2" fmla="*/ 9161 h 10000"/>
                <a:gd name="connsiteX3" fmla="*/ 4977 w 6924"/>
                <a:gd name="connsiteY3" fmla="*/ 8407 h 10000"/>
                <a:gd name="connsiteX4" fmla="*/ 6782 w 6924"/>
                <a:gd name="connsiteY4" fmla="*/ 10000 h 10000"/>
                <a:gd name="connsiteX5" fmla="*/ 6924 w 6924"/>
                <a:gd name="connsiteY5" fmla="*/ 6001 h 10000"/>
                <a:gd name="connsiteX6" fmla="*/ 6523 w 6924"/>
                <a:gd name="connsiteY6" fmla="*/ 2029 h 10000"/>
                <a:gd name="connsiteX7" fmla="*/ 5802 w 6924"/>
                <a:gd name="connsiteY7" fmla="*/ 195 h 10000"/>
                <a:gd name="connsiteX8" fmla="*/ 1984 w 6924"/>
                <a:gd name="connsiteY8" fmla="*/ 347 h 10000"/>
                <a:gd name="connsiteX9" fmla="*/ 1584 w 6924"/>
                <a:gd name="connsiteY9" fmla="*/ 2907 h 10000"/>
                <a:gd name="connsiteX10" fmla="*/ 2229 w 6924"/>
                <a:gd name="connsiteY10" fmla="*/ 6040 h 10000"/>
                <a:gd name="connsiteX0" fmla="*/ 1634 w 8415"/>
                <a:gd name="connsiteY0" fmla="*/ 6040 h 10000"/>
                <a:gd name="connsiteX1" fmla="*/ 66 w 8415"/>
                <a:gd name="connsiteY1" fmla="*/ 9161 h 10000"/>
                <a:gd name="connsiteX2" fmla="*/ 5603 w 8415"/>
                <a:gd name="connsiteY2" fmla="*/ 8407 h 10000"/>
                <a:gd name="connsiteX3" fmla="*/ 8210 w 8415"/>
                <a:gd name="connsiteY3" fmla="*/ 10000 h 10000"/>
                <a:gd name="connsiteX4" fmla="*/ 8415 w 8415"/>
                <a:gd name="connsiteY4" fmla="*/ 6001 h 10000"/>
                <a:gd name="connsiteX5" fmla="*/ 7836 w 8415"/>
                <a:gd name="connsiteY5" fmla="*/ 2029 h 10000"/>
                <a:gd name="connsiteX6" fmla="*/ 6795 w 8415"/>
                <a:gd name="connsiteY6" fmla="*/ 195 h 10000"/>
                <a:gd name="connsiteX7" fmla="*/ 1280 w 8415"/>
                <a:gd name="connsiteY7" fmla="*/ 347 h 10000"/>
                <a:gd name="connsiteX8" fmla="*/ 703 w 8415"/>
                <a:gd name="connsiteY8" fmla="*/ 2907 h 10000"/>
                <a:gd name="connsiteX9" fmla="*/ 1634 w 8415"/>
                <a:gd name="connsiteY9" fmla="*/ 6040 h 10000"/>
                <a:gd name="connsiteX0" fmla="*/ 1942 w 10000"/>
                <a:gd name="connsiteY0" fmla="*/ 6040 h 10000"/>
                <a:gd name="connsiteX1" fmla="*/ 4285 w 10000"/>
                <a:gd name="connsiteY1" fmla="*/ 7594 h 10000"/>
                <a:gd name="connsiteX2" fmla="*/ 6658 w 10000"/>
                <a:gd name="connsiteY2" fmla="*/ 8407 h 10000"/>
                <a:gd name="connsiteX3" fmla="*/ 9756 w 10000"/>
                <a:gd name="connsiteY3" fmla="*/ 10000 h 10000"/>
                <a:gd name="connsiteX4" fmla="*/ 10000 w 10000"/>
                <a:gd name="connsiteY4" fmla="*/ 6001 h 10000"/>
                <a:gd name="connsiteX5" fmla="*/ 9312 w 10000"/>
                <a:gd name="connsiteY5" fmla="*/ 2029 h 10000"/>
                <a:gd name="connsiteX6" fmla="*/ 8075 w 10000"/>
                <a:gd name="connsiteY6" fmla="*/ 195 h 10000"/>
                <a:gd name="connsiteX7" fmla="*/ 1521 w 10000"/>
                <a:gd name="connsiteY7" fmla="*/ 347 h 10000"/>
                <a:gd name="connsiteX8" fmla="*/ 835 w 10000"/>
                <a:gd name="connsiteY8" fmla="*/ 2907 h 10000"/>
                <a:gd name="connsiteX9" fmla="*/ 1942 w 10000"/>
                <a:gd name="connsiteY9" fmla="*/ 6040 h 10000"/>
                <a:gd name="connsiteX0" fmla="*/ 422 w 8480"/>
                <a:gd name="connsiteY0" fmla="*/ 6040 h 10000"/>
                <a:gd name="connsiteX1" fmla="*/ 2765 w 8480"/>
                <a:gd name="connsiteY1" fmla="*/ 7594 h 10000"/>
                <a:gd name="connsiteX2" fmla="*/ 5138 w 8480"/>
                <a:gd name="connsiteY2" fmla="*/ 8407 h 10000"/>
                <a:gd name="connsiteX3" fmla="*/ 8236 w 8480"/>
                <a:gd name="connsiteY3" fmla="*/ 10000 h 10000"/>
                <a:gd name="connsiteX4" fmla="*/ 8480 w 8480"/>
                <a:gd name="connsiteY4" fmla="*/ 6001 h 10000"/>
                <a:gd name="connsiteX5" fmla="*/ 7792 w 8480"/>
                <a:gd name="connsiteY5" fmla="*/ 2029 h 10000"/>
                <a:gd name="connsiteX6" fmla="*/ 6555 w 8480"/>
                <a:gd name="connsiteY6" fmla="*/ 195 h 10000"/>
                <a:gd name="connsiteX7" fmla="*/ 1 w 8480"/>
                <a:gd name="connsiteY7" fmla="*/ 347 h 10000"/>
                <a:gd name="connsiteX8" fmla="*/ 1839 w 8480"/>
                <a:gd name="connsiteY8" fmla="*/ 4213 h 10000"/>
                <a:gd name="connsiteX9" fmla="*/ 422 w 8480"/>
                <a:gd name="connsiteY9" fmla="*/ 6040 h 10000"/>
                <a:gd name="connsiteX0" fmla="*/ 4467 w 10000"/>
                <a:gd name="connsiteY0" fmla="*/ 6040 h 10000"/>
                <a:gd name="connsiteX1" fmla="*/ 3261 w 10000"/>
                <a:gd name="connsiteY1" fmla="*/ 7594 h 10000"/>
                <a:gd name="connsiteX2" fmla="*/ 6059 w 10000"/>
                <a:gd name="connsiteY2" fmla="*/ 8407 h 10000"/>
                <a:gd name="connsiteX3" fmla="*/ 9712 w 10000"/>
                <a:gd name="connsiteY3" fmla="*/ 10000 h 10000"/>
                <a:gd name="connsiteX4" fmla="*/ 10000 w 10000"/>
                <a:gd name="connsiteY4" fmla="*/ 6001 h 10000"/>
                <a:gd name="connsiteX5" fmla="*/ 9189 w 10000"/>
                <a:gd name="connsiteY5" fmla="*/ 2029 h 10000"/>
                <a:gd name="connsiteX6" fmla="*/ 7730 w 10000"/>
                <a:gd name="connsiteY6" fmla="*/ 195 h 10000"/>
                <a:gd name="connsiteX7" fmla="*/ 1 w 10000"/>
                <a:gd name="connsiteY7" fmla="*/ 347 h 10000"/>
                <a:gd name="connsiteX8" fmla="*/ 2169 w 10000"/>
                <a:gd name="connsiteY8" fmla="*/ 4213 h 10000"/>
                <a:gd name="connsiteX9" fmla="*/ 4467 w 10000"/>
                <a:gd name="connsiteY9" fmla="*/ 6040 h 10000"/>
                <a:gd name="connsiteX0" fmla="*/ 4467 w 10000"/>
                <a:gd name="connsiteY0" fmla="*/ 6040 h 10000"/>
                <a:gd name="connsiteX1" fmla="*/ 5245 w 10000"/>
                <a:gd name="connsiteY1" fmla="*/ 7072 h 10000"/>
                <a:gd name="connsiteX2" fmla="*/ 6059 w 10000"/>
                <a:gd name="connsiteY2" fmla="*/ 8407 h 10000"/>
                <a:gd name="connsiteX3" fmla="*/ 9712 w 10000"/>
                <a:gd name="connsiteY3" fmla="*/ 10000 h 10000"/>
                <a:gd name="connsiteX4" fmla="*/ 10000 w 10000"/>
                <a:gd name="connsiteY4" fmla="*/ 6001 h 10000"/>
                <a:gd name="connsiteX5" fmla="*/ 9189 w 10000"/>
                <a:gd name="connsiteY5" fmla="*/ 2029 h 10000"/>
                <a:gd name="connsiteX6" fmla="*/ 7730 w 10000"/>
                <a:gd name="connsiteY6" fmla="*/ 195 h 10000"/>
                <a:gd name="connsiteX7" fmla="*/ 1 w 10000"/>
                <a:gd name="connsiteY7" fmla="*/ 347 h 10000"/>
                <a:gd name="connsiteX8" fmla="*/ 2169 w 10000"/>
                <a:gd name="connsiteY8" fmla="*/ 4213 h 10000"/>
                <a:gd name="connsiteX9" fmla="*/ 4467 w 10000"/>
                <a:gd name="connsiteY9" fmla="*/ 6040 h 10000"/>
                <a:gd name="connsiteX0" fmla="*/ 4467 w 10000"/>
                <a:gd name="connsiteY0" fmla="*/ 6040 h 10000"/>
                <a:gd name="connsiteX1" fmla="*/ 5245 w 10000"/>
                <a:gd name="connsiteY1" fmla="*/ 7072 h 10000"/>
                <a:gd name="connsiteX2" fmla="*/ 6059 w 10000"/>
                <a:gd name="connsiteY2" fmla="*/ 8407 h 10000"/>
                <a:gd name="connsiteX3" fmla="*/ 9712 w 10000"/>
                <a:gd name="connsiteY3" fmla="*/ 10000 h 10000"/>
                <a:gd name="connsiteX4" fmla="*/ 10000 w 10000"/>
                <a:gd name="connsiteY4" fmla="*/ 6001 h 10000"/>
                <a:gd name="connsiteX5" fmla="*/ 9189 w 10000"/>
                <a:gd name="connsiteY5" fmla="*/ 2029 h 10000"/>
                <a:gd name="connsiteX6" fmla="*/ 7730 w 10000"/>
                <a:gd name="connsiteY6" fmla="*/ 195 h 10000"/>
                <a:gd name="connsiteX7" fmla="*/ 1 w 10000"/>
                <a:gd name="connsiteY7" fmla="*/ 347 h 10000"/>
                <a:gd name="connsiteX8" fmla="*/ 1507 w 10000"/>
                <a:gd name="connsiteY8" fmla="*/ 2907 h 10000"/>
                <a:gd name="connsiteX9" fmla="*/ 4467 w 10000"/>
                <a:gd name="connsiteY9" fmla="*/ 6040 h 10000"/>
                <a:gd name="connsiteX0" fmla="*/ 4467 w 10000"/>
                <a:gd name="connsiteY0" fmla="*/ 6040 h 10000"/>
                <a:gd name="connsiteX1" fmla="*/ 5245 w 10000"/>
                <a:gd name="connsiteY1" fmla="*/ 7072 h 10000"/>
                <a:gd name="connsiteX2" fmla="*/ 6059 w 10000"/>
                <a:gd name="connsiteY2" fmla="*/ 8407 h 10000"/>
                <a:gd name="connsiteX3" fmla="*/ 9712 w 10000"/>
                <a:gd name="connsiteY3" fmla="*/ 10000 h 10000"/>
                <a:gd name="connsiteX4" fmla="*/ 10000 w 10000"/>
                <a:gd name="connsiteY4" fmla="*/ 6001 h 10000"/>
                <a:gd name="connsiteX5" fmla="*/ 9189 w 10000"/>
                <a:gd name="connsiteY5" fmla="*/ 2029 h 10000"/>
                <a:gd name="connsiteX6" fmla="*/ 7730 w 10000"/>
                <a:gd name="connsiteY6" fmla="*/ 195 h 10000"/>
                <a:gd name="connsiteX7" fmla="*/ 1 w 10000"/>
                <a:gd name="connsiteY7" fmla="*/ 347 h 10000"/>
                <a:gd name="connsiteX8" fmla="*/ 1507 w 10000"/>
                <a:gd name="connsiteY8" fmla="*/ 2907 h 10000"/>
                <a:gd name="connsiteX9" fmla="*/ 2481 w 10000"/>
                <a:gd name="connsiteY9" fmla="*/ 4734 h 10000"/>
                <a:gd name="connsiteX10" fmla="*/ 4467 w 10000"/>
                <a:gd name="connsiteY10" fmla="*/ 6040 h 10000"/>
                <a:gd name="connsiteX0" fmla="*/ 2481 w 10000"/>
                <a:gd name="connsiteY0" fmla="*/ 4734 h 10000"/>
                <a:gd name="connsiteX1" fmla="*/ 5245 w 10000"/>
                <a:gd name="connsiteY1" fmla="*/ 7072 h 10000"/>
                <a:gd name="connsiteX2" fmla="*/ 6059 w 10000"/>
                <a:gd name="connsiteY2" fmla="*/ 8407 h 10000"/>
                <a:gd name="connsiteX3" fmla="*/ 9712 w 10000"/>
                <a:gd name="connsiteY3" fmla="*/ 10000 h 10000"/>
                <a:gd name="connsiteX4" fmla="*/ 10000 w 10000"/>
                <a:gd name="connsiteY4" fmla="*/ 6001 h 10000"/>
                <a:gd name="connsiteX5" fmla="*/ 9189 w 10000"/>
                <a:gd name="connsiteY5" fmla="*/ 2029 h 10000"/>
                <a:gd name="connsiteX6" fmla="*/ 7730 w 10000"/>
                <a:gd name="connsiteY6" fmla="*/ 195 h 10000"/>
                <a:gd name="connsiteX7" fmla="*/ 1 w 10000"/>
                <a:gd name="connsiteY7" fmla="*/ 347 h 10000"/>
                <a:gd name="connsiteX8" fmla="*/ 1507 w 10000"/>
                <a:gd name="connsiteY8" fmla="*/ 2907 h 10000"/>
                <a:gd name="connsiteX9" fmla="*/ 2481 w 10000"/>
                <a:gd name="connsiteY9" fmla="*/ 4734 h 10000"/>
                <a:gd name="connsiteX0" fmla="*/ 3804 w 10000"/>
                <a:gd name="connsiteY0" fmla="*/ 4734 h 10000"/>
                <a:gd name="connsiteX1" fmla="*/ 5245 w 10000"/>
                <a:gd name="connsiteY1" fmla="*/ 7072 h 10000"/>
                <a:gd name="connsiteX2" fmla="*/ 6059 w 10000"/>
                <a:gd name="connsiteY2" fmla="*/ 8407 h 10000"/>
                <a:gd name="connsiteX3" fmla="*/ 9712 w 10000"/>
                <a:gd name="connsiteY3" fmla="*/ 10000 h 10000"/>
                <a:gd name="connsiteX4" fmla="*/ 10000 w 10000"/>
                <a:gd name="connsiteY4" fmla="*/ 6001 h 10000"/>
                <a:gd name="connsiteX5" fmla="*/ 9189 w 10000"/>
                <a:gd name="connsiteY5" fmla="*/ 2029 h 10000"/>
                <a:gd name="connsiteX6" fmla="*/ 7730 w 10000"/>
                <a:gd name="connsiteY6" fmla="*/ 195 h 10000"/>
                <a:gd name="connsiteX7" fmla="*/ 1 w 10000"/>
                <a:gd name="connsiteY7" fmla="*/ 347 h 10000"/>
                <a:gd name="connsiteX8" fmla="*/ 1507 w 10000"/>
                <a:gd name="connsiteY8" fmla="*/ 2907 h 10000"/>
                <a:gd name="connsiteX9" fmla="*/ 3804 w 10000"/>
                <a:gd name="connsiteY9" fmla="*/ 4734 h 10000"/>
                <a:gd name="connsiteX0" fmla="*/ 3804 w 10000"/>
                <a:gd name="connsiteY0" fmla="*/ 4387 h 9653"/>
                <a:gd name="connsiteX1" fmla="*/ 5245 w 10000"/>
                <a:gd name="connsiteY1" fmla="*/ 6725 h 9653"/>
                <a:gd name="connsiteX2" fmla="*/ 6059 w 10000"/>
                <a:gd name="connsiteY2" fmla="*/ 8060 h 9653"/>
                <a:gd name="connsiteX3" fmla="*/ 9712 w 10000"/>
                <a:gd name="connsiteY3" fmla="*/ 9653 h 9653"/>
                <a:gd name="connsiteX4" fmla="*/ 10000 w 10000"/>
                <a:gd name="connsiteY4" fmla="*/ 5654 h 9653"/>
                <a:gd name="connsiteX5" fmla="*/ 9189 w 10000"/>
                <a:gd name="connsiteY5" fmla="*/ 1682 h 9653"/>
                <a:gd name="connsiteX6" fmla="*/ 7068 w 10000"/>
                <a:gd name="connsiteY6" fmla="*/ 631 h 9653"/>
                <a:gd name="connsiteX7" fmla="*/ 1 w 10000"/>
                <a:gd name="connsiteY7" fmla="*/ 0 h 9653"/>
                <a:gd name="connsiteX8" fmla="*/ 1507 w 10000"/>
                <a:gd name="connsiteY8" fmla="*/ 2560 h 9653"/>
                <a:gd name="connsiteX9" fmla="*/ 3804 w 10000"/>
                <a:gd name="connsiteY9" fmla="*/ 4387 h 9653"/>
                <a:gd name="connsiteX0" fmla="*/ 3804 w 10000"/>
                <a:gd name="connsiteY0" fmla="*/ 4664 h 10119"/>
                <a:gd name="connsiteX1" fmla="*/ 5245 w 10000"/>
                <a:gd name="connsiteY1" fmla="*/ 7086 h 10119"/>
                <a:gd name="connsiteX2" fmla="*/ 6059 w 10000"/>
                <a:gd name="connsiteY2" fmla="*/ 8469 h 10119"/>
                <a:gd name="connsiteX3" fmla="*/ 9712 w 10000"/>
                <a:gd name="connsiteY3" fmla="*/ 10119 h 10119"/>
                <a:gd name="connsiteX4" fmla="*/ 10000 w 10000"/>
                <a:gd name="connsiteY4" fmla="*/ 5976 h 10119"/>
                <a:gd name="connsiteX5" fmla="*/ 9189 w 10000"/>
                <a:gd name="connsiteY5" fmla="*/ 1861 h 10119"/>
                <a:gd name="connsiteX6" fmla="*/ 6737 w 10000"/>
                <a:gd name="connsiteY6" fmla="*/ 232 h 10119"/>
                <a:gd name="connsiteX7" fmla="*/ 1 w 10000"/>
                <a:gd name="connsiteY7" fmla="*/ 119 h 10119"/>
                <a:gd name="connsiteX8" fmla="*/ 1507 w 10000"/>
                <a:gd name="connsiteY8" fmla="*/ 2771 h 10119"/>
                <a:gd name="connsiteX9" fmla="*/ 3804 w 10000"/>
                <a:gd name="connsiteY9" fmla="*/ 4664 h 10119"/>
                <a:gd name="connsiteX0" fmla="*/ 3804 w 10000"/>
                <a:gd name="connsiteY0" fmla="*/ 4664 h 10119"/>
                <a:gd name="connsiteX1" fmla="*/ 5245 w 10000"/>
                <a:gd name="connsiteY1" fmla="*/ 7086 h 10119"/>
                <a:gd name="connsiteX2" fmla="*/ 6059 w 10000"/>
                <a:gd name="connsiteY2" fmla="*/ 8469 h 10119"/>
                <a:gd name="connsiteX3" fmla="*/ 9712 w 10000"/>
                <a:gd name="connsiteY3" fmla="*/ 10119 h 10119"/>
                <a:gd name="connsiteX4" fmla="*/ 10000 w 10000"/>
                <a:gd name="connsiteY4" fmla="*/ 5976 h 10119"/>
                <a:gd name="connsiteX5" fmla="*/ 8527 w 10000"/>
                <a:gd name="connsiteY5" fmla="*/ 2131 h 10119"/>
                <a:gd name="connsiteX6" fmla="*/ 6737 w 10000"/>
                <a:gd name="connsiteY6" fmla="*/ 232 h 10119"/>
                <a:gd name="connsiteX7" fmla="*/ 1 w 10000"/>
                <a:gd name="connsiteY7" fmla="*/ 119 h 10119"/>
                <a:gd name="connsiteX8" fmla="*/ 1507 w 10000"/>
                <a:gd name="connsiteY8" fmla="*/ 2771 h 10119"/>
                <a:gd name="connsiteX9" fmla="*/ 3804 w 10000"/>
                <a:gd name="connsiteY9" fmla="*/ 4664 h 10119"/>
                <a:gd name="connsiteX0" fmla="*/ 3804 w 9774"/>
                <a:gd name="connsiteY0" fmla="*/ 4664 h 10119"/>
                <a:gd name="connsiteX1" fmla="*/ 5245 w 9774"/>
                <a:gd name="connsiteY1" fmla="*/ 7086 h 10119"/>
                <a:gd name="connsiteX2" fmla="*/ 6059 w 9774"/>
                <a:gd name="connsiteY2" fmla="*/ 8469 h 10119"/>
                <a:gd name="connsiteX3" fmla="*/ 9712 w 9774"/>
                <a:gd name="connsiteY3" fmla="*/ 10119 h 10119"/>
                <a:gd name="connsiteX4" fmla="*/ 9339 w 9774"/>
                <a:gd name="connsiteY4" fmla="*/ 5976 h 10119"/>
                <a:gd name="connsiteX5" fmla="*/ 8527 w 9774"/>
                <a:gd name="connsiteY5" fmla="*/ 2131 h 10119"/>
                <a:gd name="connsiteX6" fmla="*/ 6737 w 9774"/>
                <a:gd name="connsiteY6" fmla="*/ 232 h 10119"/>
                <a:gd name="connsiteX7" fmla="*/ 1 w 9774"/>
                <a:gd name="connsiteY7" fmla="*/ 119 h 10119"/>
                <a:gd name="connsiteX8" fmla="*/ 1507 w 9774"/>
                <a:gd name="connsiteY8" fmla="*/ 2771 h 10119"/>
                <a:gd name="connsiteX9" fmla="*/ 3804 w 9774"/>
                <a:gd name="connsiteY9" fmla="*/ 4664 h 10119"/>
                <a:gd name="connsiteX0" fmla="*/ 3892 w 10000"/>
                <a:gd name="connsiteY0" fmla="*/ 4609 h 9465"/>
                <a:gd name="connsiteX1" fmla="*/ 5366 w 10000"/>
                <a:gd name="connsiteY1" fmla="*/ 7003 h 9465"/>
                <a:gd name="connsiteX2" fmla="*/ 6199 w 10000"/>
                <a:gd name="connsiteY2" fmla="*/ 8369 h 9465"/>
                <a:gd name="connsiteX3" fmla="*/ 9937 w 10000"/>
                <a:gd name="connsiteY3" fmla="*/ 9465 h 9465"/>
                <a:gd name="connsiteX4" fmla="*/ 9555 w 10000"/>
                <a:gd name="connsiteY4" fmla="*/ 5906 h 9465"/>
                <a:gd name="connsiteX5" fmla="*/ 8724 w 10000"/>
                <a:gd name="connsiteY5" fmla="*/ 2106 h 9465"/>
                <a:gd name="connsiteX6" fmla="*/ 6893 w 10000"/>
                <a:gd name="connsiteY6" fmla="*/ 229 h 9465"/>
                <a:gd name="connsiteX7" fmla="*/ 1 w 10000"/>
                <a:gd name="connsiteY7" fmla="*/ 118 h 9465"/>
                <a:gd name="connsiteX8" fmla="*/ 1542 w 10000"/>
                <a:gd name="connsiteY8" fmla="*/ 2738 h 9465"/>
                <a:gd name="connsiteX9" fmla="*/ 3892 w 10000"/>
                <a:gd name="connsiteY9" fmla="*/ 4609 h 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9465">
                  <a:moveTo>
                    <a:pt x="3892" y="4609"/>
                  </a:moveTo>
                  <a:cubicBezTo>
                    <a:pt x="4529" y="5320"/>
                    <a:pt x="4756" y="6376"/>
                    <a:pt x="5366" y="7003"/>
                  </a:cubicBezTo>
                  <a:lnTo>
                    <a:pt x="6199" y="8369"/>
                  </a:lnTo>
                  <a:cubicBezTo>
                    <a:pt x="7006" y="9047"/>
                    <a:pt x="6782" y="9430"/>
                    <a:pt x="9937" y="9465"/>
                  </a:cubicBezTo>
                  <a:cubicBezTo>
                    <a:pt x="10260" y="8635"/>
                    <a:pt x="9230" y="6736"/>
                    <a:pt x="9555" y="5906"/>
                  </a:cubicBezTo>
                  <a:cubicBezTo>
                    <a:pt x="9277" y="4551"/>
                    <a:pt x="9000" y="3462"/>
                    <a:pt x="8724" y="2106"/>
                  </a:cubicBezTo>
                  <a:cubicBezTo>
                    <a:pt x="8337" y="680"/>
                    <a:pt x="7276" y="1659"/>
                    <a:pt x="6893" y="229"/>
                  </a:cubicBezTo>
                  <a:cubicBezTo>
                    <a:pt x="6968" y="-520"/>
                    <a:pt x="-74" y="866"/>
                    <a:pt x="1" y="118"/>
                  </a:cubicBezTo>
                  <a:lnTo>
                    <a:pt x="1542" y="2738"/>
                  </a:lnTo>
                  <a:cubicBezTo>
                    <a:pt x="1964" y="3309"/>
                    <a:pt x="3255" y="3899"/>
                    <a:pt x="3892" y="4609"/>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71" name="TM"/>
            <p:cNvSpPr>
              <a:spLocks/>
            </p:cNvSpPr>
            <p:nvPr/>
          </p:nvSpPr>
          <p:spPr bwMode="auto">
            <a:xfrm>
              <a:off x="5573494" y="3263441"/>
              <a:ext cx="349314" cy="229920"/>
            </a:xfrm>
            <a:custGeom>
              <a:avLst/>
              <a:gdLst>
                <a:gd name="T0" fmla="*/ 327261 w 10348"/>
                <a:gd name="T1" fmla="*/ 8222 h 11017"/>
                <a:gd name="T2" fmla="*/ 294275 w 10348"/>
                <a:gd name="T3" fmla="*/ 29389 h 11017"/>
                <a:gd name="T4" fmla="*/ 271988 w 10348"/>
                <a:gd name="T5" fmla="*/ 29389 h 11017"/>
                <a:gd name="T6" fmla="*/ 264536 w 10348"/>
                <a:gd name="T7" fmla="*/ 7347 h 11017"/>
                <a:gd name="T8" fmla="*/ 257119 w 10348"/>
                <a:gd name="T9" fmla="*/ 0 h 11017"/>
                <a:gd name="T10" fmla="*/ 234832 w 10348"/>
                <a:gd name="T11" fmla="*/ 22042 h 11017"/>
                <a:gd name="T12" fmla="*/ 219963 w 10348"/>
                <a:gd name="T13" fmla="*/ 36761 h 11017"/>
                <a:gd name="T14" fmla="*/ 191557 w 10348"/>
                <a:gd name="T15" fmla="*/ 28989 h 11017"/>
                <a:gd name="T16" fmla="*/ 175389 w 10348"/>
                <a:gd name="T17" fmla="*/ 29389 h 11017"/>
                <a:gd name="T18" fmla="*/ 153068 w 10348"/>
                <a:gd name="T19" fmla="*/ 29389 h 11017"/>
                <a:gd name="T20" fmla="*/ 123364 w 10348"/>
                <a:gd name="T21" fmla="*/ 22042 h 11017"/>
                <a:gd name="T22" fmla="*/ 115912 w 10348"/>
                <a:gd name="T23" fmla="*/ 58803 h 11017"/>
                <a:gd name="T24" fmla="*/ 78790 w 10348"/>
                <a:gd name="T25" fmla="*/ 73498 h 11017"/>
                <a:gd name="T26" fmla="*/ 63921 w 10348"/>
                <a:gd name="T27" fmla="*/ 88192 h 11017"/>
                <a:gd name="T28" fmla="*/ 41634 w 10348"/>
                <a:gd name="T29" fmla="*/ 80845 h 11017"/>
                <a:gd name="T30" fmla="*/ 19621 w 10348"/>
                <a:gd name="T31" fmla="*/ 71124 h 11017"/>
                <a:gd name="T32" fmla="*/ 12169 w 10348"/>
                <a:gd name="T33" fmla="*/ 117606 h 11017"/>
                <a:gd name="T34" fmla="*/ 11895 w 10348"/>
                <a:gd name="T35" fmla="*/ 146996 h 11017"/>
                <a:gd name="T36" fmla="*/ 0 w 10348"/>
                <a:gd name="T37" fmla="*/ 193278 h 11017"/>
                <a:gd name="T38" fmla="*/ 27346 w 10348"/>
                <a:gd name="T39" fmla="*/ 210347 h 11017"/>
                <a:gd name="T40" fmla="*/ 26765 w 10348"/>
                <a:gd name="T41" fmla="*/ 242560 h 11017"/>
                <a:gd name="T42" fmla="*/ 16134 w 10348"/>
                <a:gd name="T43" fmla="*/ 265427 h 11017"/>
                <a:gd name="T44" fmla="*/ 46659 w 10348"/>
                <a:gd name="T45" fmla="*/ 271949 h 11017"/>
                <a:gd name="T46" fmla="*/ 61802 w 10348"/>
                <a:gd name="T47" fmla="*/ 272224 h 11017"/>
                <a:gd name="T48" fmla="*/ 103367 w 10348"/>
                <a:gd name="T49" fmla="*/ 274398 h 11017"/>
                <a:gd name="T50" fmla="*/ 163460 w 10348"/>
                <a:gd name="T51" fmla="*/ 256430 h 11017"/>
                <a:gd name="T52" fmla="*/ 172655 w 10348"/>
                <a:gd name="T53" fmla="*/ 222942 h 11017"/>
                <a:gd name="T54" fmla="*/ 201539 w 10348"/>
                <a:gd name="T55" fmla="*/ 214795 h 11017"/>
                <a:gd name="T56" fmla="*/ 247719 w 10348"/>
                <a:gd name="T57" fmla="*/ 194378 h 11017"/>
                <a:gd name="T58" fmla="*/ 249428 w 10348"/>
                <a:gd name="T59" fmla="*/ 169037 h 11017"/>
                <a:gd name="T60" fmla="*/ 259341 w 10348"/>
                <a:gd name="T61" fmla="*/ 162515 h 11017"/>
                <a:gd name="T62" fmla="*/ 272398 w 10348"/>
                <a:gd name="T63" fmla="*/ 151894 h 11017"/>
                <a:gd name="T64" fmla="*/ 294617 w 10348"/>
                <a:gd name="T65" fmla="*/ 123329 h 11017"/>
                <a:gd name="T66" fmla="*/ 298855 w 10348"/>
                <a:gd name="T67" fmla="*/ 106161 h 11017"/>
                <a:gd name="T68" fmla="*/ 313554 w 10348"/>
                <a:gd name="T69" fmla="*/ 80045 h 11017"/>
                <a:gd name="T70" fmla="*/ 301693 w 10348"/>
                <a:gd name="T71" fmla="*/ 51456 h 11017"/>
                <a:gd name="T72" fmla="*/ 353718 w 10348"/>
                <a:gd name="T73" fmla="*/ 44109 h 11017"/>
                <a:gd name="T74" fmla="*/ 338849 w 10348"/>
                <a:gd name="T75" fmla="*/ 22042 h 11017"/>
                <a:gd name="T76" fmla="*/ 327261 w 10348"/>
                <a:gd name="T77" fmla="*/ 822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348"/>
                <a:gd name="connsiteY0" fmla="*/ 329 h 10984"/>
                <a:gd name="connsiteX1" fmla="*/ 8609 w 10348"/>
                <a:gd name="connsiteY1" fmla="*/ 1176 h 10984"/>
                <a:gd name="connsiteX2" fmla="*/ 7957 w 10348"/>
                <a:gd name="connsiteY2" fmla="*/ 1176 h 10984"/>
                <a:gd name="connsiteX3" fmla="*/ 7739 w 10348"/>
                <a:gd name="connsiteY3" fmla="*/ 294 h 10984"/>
                <a:gd name="connsiteX4" fmla="*/ 7522 w 10348"/>
                <a:gd name="connsiteY4" fmla="*/ 0 h 10984"/>
                <a:gd name="connsiteX5" fmla="*/ 6870 w 10348"/>
                <a:gd name="connsiteY5" fmla="*/ 882 h 10984"/>
                <a:gd name="connsiteX6" fmla="*/ 6435 w 10348"/>
                <a:gd name="connsiteY6" fmla="*/ 1471 h 10984"/>
                <a:gd name="connsiteX7" fmla="*/ 5604 w 10348"/>
                <a:gd name="connsiteY7" fmla="*/ 1160 h 10984"/>
                <a:gd name="connsiteX8" fmla="*/ 5131 w 10348"/>
                <a:gd name="connsiteY8" fmla="*/ 1176 h 10984"/>
                <a:gd name="connsiteX9" fmla="*/ 4478 w 10348"/>
                <a:gd name="connsiteY9" fmla="*/ 1176 h 10984"/>
                <a:gd name="connsiteX10" fmla="*/ 3609 w 10348"/>
                <a:gd name="connsiteY10" fmla="*/ 882 h 10984"/>
                <a:gd name="connsiteX11" fmla="*/ 3391 w 10348"/>
                <a:gd name="connsiteY11" fmla="*/ 2353 h 10984"/>
                <a:gd name="connsiteX12" fmla="*/ 2305 w 10348"/>
                <a:gd name="connsiteY12" fmla="*/ 2941 h 10984"/>
                <a:gd name="connsiteX13" fmla="*/ 1870 w 10348"/>
                <a:gd name="connsiteY13" fmla="*/ 3529 h 10984"/>
                <a:gd name="connsiteX14" fmla="*/ 1218 w 10348"/>
                <a:gd name="connsiteY14" fmla="*/ 3235 h 10984"/>
                <a:gd name="connsiteX15" fmla="*/ 574 w 10348"/>
                <a:gd name="connsiteY15" fmla="*/ 2846 h 10984"/>
                <a:gd name="connsiteX16" fmla="*/ 356 w 10348"/>
                <a:gd name="connsiteY16" fmla="*/ 4706 h 10984"/>
                <a:gd name="connsiteX17" fmla="*/ 348 w 10348"/>
                <a:gd name="connsiteY17" fmla="*/ 5882 h 10984"/>
                <a:gd name="connsiteX18" fmla="*/ 0 w 10348"/>
                <a:gd name="connsiteY18" fmla="*/ 7734 h 10984"/>
                <a:gd name="connsiteX19" fmla="*/ 800 w 10348"/>
                <a:gd name="connsiteY19" fmla="*/ 8417 h 10984"/>
                <a:gd name="connsiteX20" fmla="*/ 783 w 10348"/>
                <a:gd name="connsiteY20" fmla="*/ 9706 h 10984"/>
                <a:gd name="connsiteX21" fmla="*/ 472 w 10348"/>
                <a:gd name="connsiteY21" fmla="*/ 10621 h 10984"/>
                <a:gd name="connsiteX22" fmla="*/ 1365 w 10348"/>
                <a:gd name="connsiteY22" fmla="*/ 10882 h 10984"/>
                <a:gd name="connsiteX23" fmla="*/ 1808 w 10348"/>
                <a:gd name="connsiteY23" fmla="*/ 9923 h 10984"/>
                <a:gd name="connsiteX24" fmla="*/ 3024 w 10348"/>
                <a:gd name="connsiteY24" fmla="*/ 10980 h 10984"/>
                <a:gd name="connsiteX25" fmla="*/ 4782 w 10348"/>
                <a:gd name="connsiteY25" fmla="*/ 10261 h 10984"/>
                <a:gd name="connsiteX26" fmla="*/ 5051 w 10348"/>
                <a:gd name="connsiteY26" fmla="*/ 8921 h 10984"/>
                <a:gd name="connsiteX27" fmla="*/ 5896 w 10348"/>
                <a:gd name="connsiteY27" fmla="*/ 8595 h 10984"/>
                <a:gd name="connsiteX28" fmla="*/ 7247 w 10348"/>
                <a:gd name="connsiteY28" fmla="*/ 7778 h 10984"/>
                <a:gd name="connsiteX29" fmla="*/ 7297 w 10348"/>
                <a:gd name="connsiteY29" fmla="*/ 6764 h 10984"/>
                <a:gd name="connsiteX30" fmla="*/ 7587 w 10348"/>
                <a:gd name="connsiteY30" fmla="*/ 6503 h 10984"/>
                <a:gd name="connsiteX31" fmla="*/ 7969 w 10348"/>
                <a:gd name="connsiteY31" fmla="*/ 6078 h 10984"/>
                <a:gd name="connsiteX32" fmla="*/ 8619 w 10348"/>
                <a:gd name="connsiteY32" fmla="*/ 4935 h 10984"/>
                <a:gd name="connsiteX33" fmla="*/ 8743 w 10348"/>
                <a:gd name="connsiteY33" fmla="*/ 4248 h 10984"/>
                <a:gd name="connsiteX34" fmla="*/ 9173 w 10348"/>
                <a:gd name="connsiteY34" fmla="*/ 3203 h 10984"/>
                <a:gd name="connsiteX35" fmla="*/ 8826 w 10348"/>
                <a:gd name="connsiteY35" fmla="*/ 2059 h 10984"/>
                <a:gd name="connsiteX36" fmla="*/ 10348 w 10348"/>
                <a:gd name="connsiteY36" fmla="*/ 1765 h 10984"/>
                <a:gd name="connsiteX37" fmla="*/ 9913 w 10348"/>
                <a:gd name="connsiteY37" fmla="*/ 882 h 10984"/>
                <a:gd name="connsiteX38" fmla="*/ 9574 w 10348"/>
                <a:gd name="connsiteY38" fmla="*/ 329 h 10984"/>
                <a:gd name="connsiteX0" fmla="*/ 9574 w 10348"/>
                <a:gd name="connsiteY0" fmla="*/ 329 h 11026"/>
                <a:gd name="connsiteX1" fmla="*/ 8609 w 10348"/>
                <a:gd name="connsiteY1" fmla="*/ 1176 h 11026"/>
                <a:gd name="connsiteX2" fmla="*/ 7957 w 10348"/>
                <a:gd name="connsiteY2" fmla="*/ 1176 h 11026"/>
                <a:gd name="connsiteX3" fmla="*/ 7739 w 10348"/>
                <a:gd name="connsiteY3" fmla="*/ 294 h 11026"/>
                <a:gd name="connsiteX4" fmla="*/ 7522 w 10348"/>
                <a:gd name="connsiteY4" fmla="*/ 0 h 11026"/>
                <a:gd name="connsiteX5" fmla="*/ 6870 w 10348"/>
                <a:gd name="connsiteY5" fmla="*/ 882 h 11026"/>
                <a:gd name="connsiteX6" fmla="*/ 6435 w 10348"/>
                <a:gd name="connsiteY6" fmla="*/ 1471 h 11026"/>
                <a:gd name="connsiteX7" fmla="*/ 5604 w 10348"/>
                <a:gd name="connsiteY7" fmla="*/ 1160 h 11026"/>
                <a:gd name="connsiteX8" fmla="*/ 5131 w 10348"/>
                <a:gd name="connsiteY8" fmla="*/ 1176 h 11026"/>
                <a:gd name="connsiteX9" fmla="*/ 4478 w 10348"/>
                <a:gd name="connsiteY9" fmla="*/ 1176 h 11026"/>
                <a:gd name="connsiteX10" fmla="*/ 3609 w 10348"/>
                <a:gd name="connsiteY10" fmla="*/ 882 h 11026"/>
                <a:gd name="connsiteX11" fmla="*/ 3391 w 10348"/>
                <a:gd name="connsiteY11" fmla="*/ 2353 h 11026"/>
                <a:gd name="connsiteX12" fmla="*/ 2305 w 10348"/>
                <a:gd name="connsiteY12" fmla="*/ 2941 h 11026"/>
                <a:gd name="connsiteX13" fmla="*/ 1870 w 10348"/>
                <a:gd name="connsiteY13" fmla="*/ 3529 h 11026"/>
                <a:gd name="connsiteX14" fmla="*/ 1218 w 10348"/>
                <a:gd name="connsiteY14" fmla="*/ 3235 h 11026"/>
                <a:gd name="connsiteX15" fmla="*/ 574 w 10348"/>
                <a:gd name="connsiteY15" fmla="*/ 2846 h 11026"/>
                <a:gd name="connsiteX16" fmla="*/ 356 w 10348"/>
                <a:gd name="connsiteY16" fmla="*/ 4706 h 11026"/>
                <a:gd name="connsiteX17" fmla="*/ 348 w 10348"/>
                <a:gd name="connsiteY17" fmla="*/ 5882 h 11026"/>
                <a:gd name="connsiteX18" fmla="*/ 0 w 10348"/>
                <a:gd name="connsiteY18" fmla="*/ 7734 h 11026"/>
                <a:gd name="connsiteX19" fmla="*/ 800 w 10348"/>
                <a:gd name="connsiteY19" fmla="*/ 8417 h 11026"/>
                <a:gd name="connsiteX20" fmla="*/ 783 w 10348"/>
                <a:gd name="connsiteY20" fmla="*/ 9706 h 11026"/>
                <a:gd name="connsiteX21" fmla="*/ 472 w 10348"/>
                <a:gd name="connsiteY21" fmla="*/ 10621 h 11026"/>
                <a:gd name="connsiteX22" fmla="*/ 1365 w 10348"/>
                <a:gd name="connsiteY22" fmla="*/ 10882 h 11026"/>
                <a:gd name="connsiteX23" fmla="*/ 2017 w 10348"/>
                <a:gd name="connsiteY23" fmla="*/ 8953 h 11026"/>
                <a:gd name="connsiteX24" fmla="*/ 3024 w 10348"/>
                <a:gd name="connsiteY24" fmla="*/ 10980 h 11026"/>
                <a:gd name="connsiteX25" fmla="*/ 4782 w 10348"/>
                <a:gd name="connsiteY25" fmla="*/ 10261 h 11026"/>
                <a:gd name="connsiteX26" fmla="*/ 5051 w 10348"/>
                <a:gd name="connsiteY26" fmla="*/ 8921 h 11026"/>
                <a:gd name="connsiteX27" fmla="*/ 5896 w 10348"/>
                <a:gd name="connsiteY27" fmla="*/ 8595 h 11026"/>
                <a:gd name="connsiteX28" fmla="*/ 7247 w 10348"/>
                <a:gd name="connsiteY28" fmla="*/ 7778 h 11026"/>
                <a:gd name="connsiteX29" fmla="*/ 7297 w 10348"/>
                <a:gd name="connsiteY29" fmla="*/ 6764 h 11026"/>
                <a:gd name="connsiteX30" fmla="*/ 7587 w 10348"/>
                <a:gd name="connsiteY30" fmla="*/ 6503 h 11026"/>
                <a:gd name="connsiteX31" fmla="*/ 7969 w 10348"/>
                <a:gd name="connsiteY31" fmla="*/ 6078 h 11026"/>
                <a:gd name="connsiteX32" fmla="*/ 8619 w 10348"/>
                <a:gd name="connsiteY32" fmla="*/ 4935 h 11026"/>
                <a:gd name="connsiteX33" fmla="*/ 8743 w 10348"/>
                <a:gd name="connsiteY33" fmla="*/ 4248 h 11026"/>
                <a:gd name="connsiteX34" fmla="*/ 9173 w 10348"/>
                <a:gd name="connsiteY34" fmla="*/ 3203 h 11026"/>
                <a:gd name="connsiteX35" fmla="*/ 8826 w 10348"/>
                <a:gd name="connsiteY35" fmla="*/ 2059 h 11026"/>
                <a:gd name="connsiteX36" fmla="*/ 10348 w 10348"/>
                <a:gd name="connsiteY36" fmla="*/ 1765 h 11026"/>
                <a:gd name="connsiteX37" fmla="*/ 9913 w 10348"/>
                <a:gd name="connsiteY37" fmla="*/ 882 h 11026"/>
                <a:gd name="connsiteX38" fmla="*/ 9574 w 10348"/>
                <a:gd name="connsiteY38" fmla="*/ 329 h 11026"/>
                <a:gd name="connsiteX0" fmla="*/ 9574 w 10348"/>
                <a:gd name="connsiteY0" fmla="*/ 329 h 11026"/>
                <a:gd name="connsiteX1" fmla="*/ 8609 w 10348"/>
                <a:gd name="connsiteY1" fmla="*/ 1176 h 11026"/>
                <a:gd name="connsiteX2" fmla="*/ 7957 w 10348"/>
                <a:gd name="connsiteY2" fmla="*/ 1176 h 11026"/>
                <a:gd name="connsiteX3" fmla="*/ 7739 w 10348"/>
                <a:gd name="connsiteY3" fmla="*/ 294 h 11026"/>
                <a:gd name="connsiteX4" fmla="*/ 7522 w 10348"/>
                <a:gd name="connsiteY4" fmla="*/ 0 h 11026"/>
                <a:gd name="connsiteX5" fmla="*/ 6870 w 10348"/>
                <a:gd name="connsiteY5" fmla="*/ 882 h 11026"/>
                <a:gd name="connsiteX6" fmla="*/ 6435 w 10348"/>
                <a:gd name="connsiteY6" fmla="*/ 1471 h 11026"/>
                <a:gd name="connsiteX7" fmla="*/ 5604 w 10348"/>
                <a:gd name="connsiteY7" fmla="*/ 1160 h 11026"/>
                <a:gd name="connsiteX8" fmla="*/ 5131 w 10348"/>
                <a:gd name="connsiteY8" fmla="*/ 1176 h 11026"/>
                <a:gd name="connsiteX9" fmla="*/ 4478 w 10348"/>
                <a:gd name="connsiteY9" fmla="*/ 1176 h 11026"/>
                <a:gd name="connsiteX10" fmla="*/ 3609 w 10348"/>
                <a:gd name="connsiteY10" fmla="*/ 882 h 11026"/>
                <a:gd name="connsiteX11" fmla="*/ 3391 w 10348"/>
                <a:gd name="connsiteY11" fmla="*/ 2353 h 11026"/>
                <a:gd name="connsiteX12" fmla="*/ 2305 w 10348"/>
                <a:gd name="connsiteY12" fmla="*/ 2941 h 11026"/>
                <a:gd name="connsiteX13" fmla="*/ 1870 w 10348"/>
                <a:gd name="connsiteY13" fmla="*/ 3529 h 11026"/>
                <a:gd name="connsiteX14" fmla="*/ 1218 w 10348"/>
                <a:gd name="connsiteY14" fmla="*/ 3235 h 11026"/>
                <a:gd name="connsiteX15" fmla="*/ 574 w 10348"/>
                <a:gd name="connsiteY15" fmla="*/ 2846 h 11026"/>
                <a:gd name="connsiteX16" fmla="*/ 356 w 10348"/>
                <a:gd name="connsiteY16" fmla="*/ 4706 h 11026"/>
                <a:gd name="connsiteX17" fmla="*/ 348 w 10348"/>
                <a:gd name="connsiteY17" fmla="*/ 5882 h 11026"/>
                <a:gd name="connsiteX18" fmla="*/ 0 w 10348"/>
                <a:gd name="connsiteY18" fmla="*/ 7734 h 11026"/>
                <a:gd name="connsiteX19" fmla="*/ 800 w 10348"/>
                <a:gd name="connsiteY19" fmla="*/ 8417 h 11026"/>
                <a:gd name="connsiteX20" fmla="*/ 783 w 10348"/>
                <a:gd name="connsiteY20" fmla="*/ 9706 h 11026"/>
                <a:gd name="connsiteX21" fmla="*/ 472 w 10348"/>
                <a:gd name="connsiteY21" fmla="*/ 10621 h 11026"/>
                <a:gd name="connsiteX22" fmla="*/ 1017 w 10348"/>
                <a:gd name="connsiteY22" fmla="*/ 9428 h 11026"/>
                <a:gd name="connsiteX23" fmla="*/ 2017 w 10348"/>
                <a:gd name="connsiteY23" fmla="*/ 8953 h 11026"/>
                <a:gd name="connsiteX24" fmla="*/ 3024 w 10348"/>
                <a:gd name="connsiteY24" fmla="*/ 10980 h 11026"/>
                <a:gd name="connsiteX25" fmla="*/ 4782 w 10348"/>
                <a:gd name="connsiteY25" fmla="*/ 10261 h 11026"/>
                <a:gd name="connsiteX26" fmla="*/ 5051 w 10348"/>
                <a:gd name="connsiteY26" fmla="*/ 8921 h 11026"/>
                <a:gd name="connsiteX27" fmla="*/ 5896 w 10348"/>
                <a:gd name="connsiteY27" fmla="*/ 8595 h 11026"/>
                <a:gd name="connsiteX28" fmla="*/ 7247 w 10348"/>
                <a:gd name="connsiteY28" fmla="*/ 7778 h 11026"/>
                <a:gd name="connsiteX29" fmla="*/ 7297 w 10348"/>
                <a:gd name="connsiteY29" fmla="*/ 6764 h 11026"/>
                <a:gd name="connsiteX30" fmla="*/ 7587 w 10348"/>
                <a:gd name="connsiteY30" fmla="*/ 6503 h 11026"/>
                <a:gd name="connsiteX31" fmla="*/ 7969 w 10348"/>
                <a:gd name="connsiteY31" fmla="*/ 6078 h 11026"/>
                <a:gd name="connsiteX32" fmla="*/ 8619 w 10348"/>
                <a:gd name="connsiteY32" fmla="*/ 4935 h 11026"/>
                <a:gd name="connsiteX33" fmla="*/ 8743 w 10348"/>
                <a:gd name="connsiteY33" fmla="*/ 4248 h 11026"/>
                <a:gd name="connsiteX34" fmla="*/ 9173 w 10348"/>
                <a:gd name="connsiteY34" fmla="*/ 3203 h 11026"/>
                <a:gd name="connsiteX35" fmla="*/ 8826 w 10348"/>
                <a:gd name="connsiteY35" fmla="*/ 2059 h 11026"/>
                <a:gd name="connsiteX36" fmla="*/ 10348 w 10348"/>
                <a:gd name="connsiteY36" fmla="*/ 1765 h 11026"/>
                <a:gd name="connsiteX37" fmla="*/ 9913 w 10348"/>
                <a:gd name="connsiteY37" fmla="*/ 882 h 11026"/>
                <a:gd name="connsiteX38" fmla="*/ 9574 w 10348"/>
                <a:gd name="connsiteY38" fmla="*/ 329 h 11026"/>
                <a:gd name="connsiteX0" fmla="*/ 9574 w 10348"/>
                <a:gd name="connsiteY0" fmla="*/ 329 h 11026"/>
                <a:gd name="connsiteX1" fmla="*/ 8609 w 10348"/>
                <a:gd name="connsiteY1" fmla="*/ 1176 h 11026"/>
                <a:gd name="connsiteX2" fmla="*/ 7957 w 10348"/>
                <a:gd name="connsiteY2" fmla="*/ 1176 h 11026"/>
                <a:gd name="connsiteX3" fmla="*/ 7739 w 10348"/>
                <a:gd name="connsiteY3" fmla="*/ 294 h 11026"/>
                <a:gd name="connsiteX4" fmla="*/ 7522 w 10348"/>
                <a:gd name="connsiteY4" fmla="*/ 0 h 11026"/>
                <a:gd name="connsiteX5" fmla="*/ 6870 w 10348"/>
                <a:gd name="connsiteY5" fmla="*/ 882 h 11026"/>
                <a:gd name="connsiteX6" fmla="*/ 6435 w 10348"/>
                <a:gd name="connsiteY6" fmla="*/ 1471 h 11026"/>
                <a:gd name="connsiteX7" fmla="*/ 5604 w 10348"/>
                <a:gd name="connsiteY7" fmla="*/ 1160 h 11026"/>
                <a:gd name="connsiteX8" fmla="*/ 5131 w 10348"/>
                <a:gd name="connsiteY8" fmla="*/ 1176 h 11026"/>
                <a:gd name="connsiteX9" fmla="*/ 4478 w 10348"/>
                <a:gd name="connsiteY9" fmla="*/ 1176 h 11026"/>
                <a:gd name="connsiteX10" fmla="*/ 3609 w 10348"/>
                <a:gd name="connsiteY10" fmla="*/ 882 h 11026"/>
                <a:gd name="connsiteX11" fmla="*/ 3391 w 10348"/>
                <a:gd name="connsiteY11" fmla="*/ 2353 h 11026"/>
                <a:gd name="connsiteX12" fmla="*/ 2305 w 10348"/>
                <a:gd name="connsiteY12" fmla="*/ 2941 h 11026"/>
                <a:gd name="connsiteX13" fmla="*/ 1870 w 10348"/>
                <a:gd name="connsiteY13" fmla="*/ 3529 h 11026"/>
                <a:gd name="connsiteX14" fmla="*/ 1218 w 10348"/>
                <a:gd name="connsiteY14" fmla="*/ 3235 h 11026"/>
                <a:gd name="connsiteX15" fmla="*/ 574 w 10348"/>
                <a:gd name="connsiteY15" fmla="*/ 2846 h 11026"/>
                <a:gd name="connsiteX16" fmla="*/ 356 w 10348"/>
                <a:gd name="connsiteY16" fmla="*/ 4706 h 11026"/>
                <a:gd name="connsiteX17" fmla="*/ 348 w 10348"/>
                <a:gd name="connsiteY17" fmla="*/ 5882 h 11026"/>
                <a:gd name="connsiteX18" fmla="*/ 0 w 10348"/>
                <a:gd name="connsiteY18" fmla="*/ 7734 h 11026"/>
                <a:gd name="connsiteX19" fmla="*/ 800 w 10348"/>
                <a:gd name="connsiteY19" fmla="*/ 8417 h 11026"/>
                <a:gd name="connsiteX20" fmla="*/ 783 w 10348"/>
                <a:gd name="connsiteY20" fmla="*/ 9706 h 11026"/>
                <a:gd name="connsiteX21" fmla="*/ 472 w 10348"/>
                <a:gd name="connsiteY21" fmla="*/ 10621 h 11026"/>
                <a:gd name="connsiteX22" fmla="*/ 1156 w 10348"/>
                <a:gd name="connsiteY22" fmla="*/ 10204 h 11026"/>
                <a:gd name="connsiteX23" fmla="*/ 2017 w 10348"/>
                <a:gd name="connsiteY23" fmla="*/ 8953 h 11026"/>
                <a:gd name="connsiteX24" fmla="*/ 3024 w 10348"/>
                <a:gd name="connsiteY24" fmla="*/ 10980 h 11026"/>
                <a:gd name="connsiteX25" fmla="*/ 4782 w 10348"/>
                <a:gd name="connsiteY25" fmla="*/ 10261 h 11026"/>
                <a:gd name="connsiteX26" fmla="*/ 5051 w 10348"/>
                <a:gd name="connsiteY26" fmla="*/ 8921 h 11026"/>
                <a:gd name="connsiteX27" fmla="*/ 5896 w 10348"/>
                <a:gd name="connsiteY27" fmla="*/ 8595 h 11026"/>
                <a:gd name="connsiteX28" fmla="*/ 7247 w 10348"/>
                <a:gd name="connsiteY28" fmla="*/ 7778 h 11026"/>
                <a:gd name="connsiteX29" fmla="*/ 7297 w 10348"/>
                <a:gd name="connsiteY29" fmla="*/ 6764 h 11026"/>
                <a:gd name="connsiteX30" fmla="*/ 7587 w 10348"/>
                <a:gd name="connsiteY30" fmla="*/ 6503 h 11026"/>
                <a:gd name="connsiteX31" fmla="*/ 7969 w 10348"/>
                <a:gd name="connsiteY31" fmla="*/ 6078 h 11026"/>
                <a:gd name="connsiteX32" fmla="*/ 8619 w 10348"/>
                <a:gd name="connsiteY32" fmla="*/ 4935 h 11026"/>
                <a:gd name="connsiteX33" fmla="*/ 8743 w 10348"/>
                <a:gd name="connsiteY33" fmla="*/ 4248 h 11026"/>
                <a:gd name="connsiteX34" fmla="*/ 9173 w 10348"/>
                <a:gd name="connsiteY34" fmla="*/ 3203 h 11026"/>
                <a:gd name="connsiteX35" fmla="*/ 8826 w 10348"/>
                <a:gd name="connsiteY35" fmla="*/ 2059 h 11026"/>
                <a:gd name="connsiteX36" fmla="*/ 10348 w 10348"/>
                <a:gd name="connsiteY36" fmla="*/ 1765 h 11026"/>
                <a:gd name="connsiteX37" fmla="*/ 9913 w 10348"/>
                <a:gd name="connsiteY37" fmla="*/ 882 h 11026"/>
                <a:gd name="connsiteX38" fmla="*/ 9574 w 10348"/>
                <a:gd name="connsiteY38" fmla="*/ 329 h 11026"/>
                <a:gd name="connsiteX0" fmla="*/ 9574 w 10348"/>
                <a:gd name="connsiteY0" fmla="*/ 329 h 10987"/>
                <a:gd name="connsiteX1" fmla="*/ 8609 w 10348"/>
                <a:gd name="connsiteY1" fmla="*/ 1176 h 10987"/>
                <a:gd name="connsiteX2" fmla="*/ 7957 w 10348"/>
                <a:gd name="connsiteY2" fmla="*/ 1176 h 10987"/>
                <a:gd name="connsiteX3" fmla="*/ 7739 w 10348"/>
                <a:gd name="connsiteY3" fmla="*/ 294 h 10987"/>
                <a:gd name="connsiteX4" fmla="*/ 7522 w 10348"/>
                <a:gd name="connsiteY4" fmla="*/ 0 h 10987"/>
                <a:gd name="connsiteX5" fmla="*/ 6870 w 10348"/>
                <a:gd name="connsiteY5" fmla="*/ 882 h 10987"/>
                <a:gd name="connsiteX6" fmla="*/ 6435 w 10348"/>
                <a:gd name="connsiteY6" fmla="*/ 1471 h 10987"/>
                <a:gd name="connsiteX7" fmla="*/ 5604 w 10348"/>
                <a:gd name="connsiteY7" fmla="*/ 1160 h 10987"/>
                <a:gd name="connsiteX8" fmla="*/ 5131 w 10348"/>
                <a:gd name="connsiteY8" fmla="*/ 1176 h 10987"/>
                <a:gd name="connsiteX9" fmla="*/ 4478 w 10348"/>
                <a:gd name="connsiteY9" fmla="*/ 1176 h 10987"/>
                <a:gd name="connsiteX10" fmla="*/ 3609 w 10348"/>
                <a:gd name="connsiteY10" fmla="*/ 882 h 10987"/>
                <a:gd name="connsiteX11" fmla="*/ 3391 w 10348"/>
                <a:gd name="connsiteY11" fmla="*/ 2353 h 10987"/>
                <a:gd name="connsiteX12" fmla="*/ 2305 w 10348"/>
                <a:gd name="connsiteY12" fmla="*/ 2941 h 10987"/>
                <a:gd name="connsiteX13" fmla="*/ 1870 w 10348"/>
                <a:gd name="connsiteY13" fmla="*/ 3529 h 10987"/>
                <a:gd name="connsiteX14" fmla="*/ 1218 w 10348"/>
                <a:gd name="connsiteY14" fmla="*/ 3235 h 10987"/>
                <a:gd name="connsiteX15" fmla="*/ 574 w 10348"/>
                <a:gd name="connsiteY15" fmla="*/ 2846 h 10987"/>
                <a:gd name="connsiteX16" fmla="*/ 356 w 10348"/>
                <a:gd name="connsiteY16" fmla="*/ 4706 h 10987"/>
                <a:gd name="connsiteX17" fmla="*/ 348 w 10348"/>
                <a:gd name="connsiteY17" fmla="*/ 5882 h 10987"/>
                <a:gd name="connsiteX18" fmla="*/ 0 w 10348"/>
                <a:gd name="connsiteY18" fmla="*/ 7734 h 10987"/>
                <a:gd name="connsiteX19" fmla="*/ 800 w 10348"/>
                <a:gd name="connsiteY19" fmla="*/ 8417 h 10987"/>
                <a:gd name="connsiteX20" fmla="*/ 783 w 10348"/>
                <a:gd name="connsiteY20" fmla="*/ 9706 h 10987"/>
                <a:gd name="connsiteX21" fmla="*/ 472 w 10348"/>
                <a:gd name="connsiteY21" fmla="*/ 10621 h 10987"/>
                <a:gd name="connsiteX22" fmla="*/ 1156 w 10348"/>
                <a:gd name="connsiteY22" fmla="*/ 10204 h 10987"/>
                <a:gd name="connsiteX23" fmla="*/ 2017 w 10348"/>
                <a:gd name="connsiteY23" fmla="*/ 9826 h 10987"/>
                <a:gd name="connsiteX24" fmla="*/ 3024 w 10348"/>
                <a:gd name="connsiteY24" fmla="*/ 10980 h 10987"/>
                <a:gd name="connsiteX25" fmla="*/ 4782 w 10348"/>
                <a:gd name="connsiteY25" fmla="*/ 10261 h 10987"/>
                <a:gd name="connsiteX26" fmla="*/ 5051 w 10348"/>
                <a:gd name="connsiteY26" fmla="*/ 8921 h 10987"/>
                <a:gd name="connsiteX27" fmla="*/ 5896 w 10348"/>
                <a:gd name="connsiteY27" fmla="*/ 8595 h 10987"/>
                <a:gd name="connsiteX28" fmla="*/ 7247 w 10348"/>
                <a:gd name="connsiteY28" fmla="*/ 7778 h 10987"/>
                <a:gd name="connsiteX29" fmla="*/ 7297 w 10348"/>
                <a:gd name="connsiteY29" fmla="*/ 6764 h 10987"/>
                <a:gd name="connsiteX30" fmla="*/ 7587 w 10348"/>
                <a:gd name="connsiteY30" fmla="*/ 6503 h 10987"/>
                <a:gd name="connsiteX31" fmla="*/ 7969 w 10348"/>
                <a:gd name="connsiteY31" fmla="*/ 6078 h 10987"/>
                <a:gd name="connsiteX32" fmla="*/ 8619 w 10348"/>
                <a:gd name="connsiteY32" fmla="*/ 4935 h 10987"/>
                <a:gd name="connsiteX33" fmla="*/ 8743 w 10348"/>
                <a:gd name="connsiteY33" fmla="*/ 4248 h 10987"/>
                <a:gd name="connsiteX34" fmla="*/ 9173 w 10348"/>
                <a:gd name="connsiteY34" fmla="*/ 3203 h 10987"/>
                <a:gd name="connsiteX35" fmla="*/ 8826 w 10348"/>
                <a:gd name="connsiteY35" fmla="*/ 2059 h 10987"/>
                <a:gd name="connsiteX36" fmla="*/ 10348 w 10348"/>
                <a:gd name="connsiteY36" fmla="*/ 1765 h 10987"/>
                <a:gd name="connsiteX37" fmla="*/ 9913 w 10348"/>
                <a:gd name="connsiteY37" fmla="*/ 882 h 10987"/>
                <a:gd name="connsiteX38" fmla="*/ 9574 w 10348"/>
                <a:gd name="connsiteY38" fmla="*/ 329 h 10987"/>
                <a:gd name="connsiteX0" fmla="*/ 9574 w 10348"/>
                <a:gd name="connsiteY0" fmla="*/ 329 h 10633"/>
                <a:gd name="connsiteX1" fmla="*/ 8609 w 10348"/>
                <a:gd name="connsiteY1" fmla="*/ 1176 h 10633"/>
                <a:gd name="connsiteX2" fmla="*/ 7957 w 10348"/>
                <a:gd name="connsiteY2" fmla="*/ 1176 h 10633"/>
                <a:gd name="connsiteX3" fmla="*/ 7739 w 10348"/>
                <a:gd name="connsiteY3" fmla="*/ 294 h 10633"/>
                <a:gd name="connsiteX4" fmla="*/ 7522 w 10348"/>
                <a:gd name="connsiteY4" fmla="*/ 0 h 10633"/>
                <a:gd name="connsiteX5" fmla="*/ 6870 w 10348"/>
                <a:gd name="connsiteY5" fmla="*/ 882 h 10633"/>
                <a:gd name="connsiteX6" fmla="*/ 6435 w 10348"/>
                <a:gd name="connsiteY6" fmla="*/ 1471 h 10633"/>
                <a:gd name="connsiteX7" fmla="*/ 5604 w 10348"/>
                <a:gd name="connsiteY7" fmla="*/ 1160 h 10633"/>
                <a:gd name="connsiteX8" fmla="*/ 5131 w 10348"/>
                <a:gd name="connsiteY8" fmla="*/ 1176 h 10633"/>
                <a:gd name="connsiteX9" fmla="*/ 4478 w 10348"/>
                <a:gd name="connsiteY9" fmla="*/ 1176 h 10633"/>
                <a:gd name="connsiteX10" fmla="*/ 3609 w 10348"/>
                <a:gd name="connsiteY10" fmla="*/ 882 h 10633"/>
                <a:gd name="connsiteX11" fmla="*/ 3391 w 10348"/>
                <a:gd name="connsiteY11" fmla="*/ 2353 h 10633"/>
                <a:gd name="connsiteX12" fmla="*/ 2305 w 10348"/>
                <a:gd name="connsiteY12" fmla="*/ 2941 h 10633"/>
                <a:gd name="connsiteX13" fmla="*/ 1870 w 10348"/>
                <a:gd name="connsiteY13" fmla="*/ 3529 h 10633"/>
                <a:gd name="connsiteX14" fmla="*/ 1218 w 10348"/>
                <a:gd name="connsiteY14" fmla="*/ 3235 h 10633"/>
                <a:gd name="connsiteX15" fmla="*/ 574 w 10348"/>
                <a:gd name="connsiteY15" fmla="*/ 2846 h 10633"/>
                <a:gd name="connsiteX16" fmla="*/ 356 w 10348"/>
                <a:gd name="connsiteY16" fmla="*/ 4706 h 10633"/>
                <a:gd name="connsiteX17" fmla="*/ 348 w 10348"/>
                <a:gd name="connsiteY17" fmla="*/ 5882 h 10633"/>
                <a:gd name="connsiteX18" fmla="*/ 0 w 10348"/>
                <a:gd name="connsiteY18" fmla="*/ 7734 h 10633"/>
                <a:gd name="connsiteX19" fmla="*/ 800 w 10348"/>
                <a:gd name="connsiteY19" fmla="*/ 8417 h 10633"/>
                <a:gd name="connsiteX20" fmla="*/ 783 w 10348"/>
                <a:gd name="connsiteY20" fmla="*/ 9706 h 10633"/>
                <a:gd name="connsiteX21" fmla="*/ 472 w 10348"/>
                <a:gd name="connsiteY21" fmla="*/ 10621 h 10633"/>
                <a:gd name="connsiteX22" fmla="*/ 1156 w 10348"/>
                <a:gd name="connsiteY22" fmla="*/ 10204 h 10633"/>
                <a:gd name="connsiteX23" fmla="*/ 2017 w 10348"/>
                <a:gd name="connsiteY23" fmla="*/ 9826 h 10633"/>
                <a:gd name="connsiteX24" fmla="*/ 3442 w 10348"/>
                <a:gd name="connsiteY24" fmla="*/ 10010 h 10633"/>
                <a:gd name="connsiteX25" fmla="*/ 4782 w 10348"/>
                <a:gd name="connsiteY25" fmla="*/ 10261 h 10633"/>
                <a:gd name="connsiteX26" fmla="*/ 5051 w 10348"/>
                <a:gd name="connsiteY26" fmla="*/ 8921 h 10633"/>
                <a:gd name="connsiteX27" fmla="*/ 5896 w 10348"/>
                <a:gd name="connsiteY27" fmla="*/ 8595 h 10633"/>
                <a:gd name="connsiteX28" fmla="*/ 7247 w 10348"/>
                <a:gd name="connsiteY28" fmla="*/ 7778 h 10633"/>
                <a:gd name="connsiteX29" fmla="*/ 7297 w 10348"/>
                <a:gd name="connsiteY29" fmla="*/ 6764 h 10633"/>
                <a:gd name="connsiteX30" fmla="*/ 7587 w 10348"/>
                <a:gd name="connsiteY30" fmla="*/ 6503 h 10633"/>
                <a:gd name="connsiteX31" fmla="*/ 7969 w 10348"/>
                <a:gd name="connsiteY31" fmla="*/ 6078 h 10633"/>
                <a:gd name="connsiteX32" fmla="*/ 8619 w 10348"/>
                <a:gd name="connsiteY32" fmla="*/ 4935 h 10633"/>
                <a:gd name="connsiteX33" fmla="*/ 8743 w 10348"/>
                <a:gd name="connsiteY33" fmla="*/ 4248 h 10633"/>
                <a:gd name="connsiteX34" fmla="*/ 9173 w 10348"/>
                <a:gd name="connsiteY34" fmla="*/ 3203 h 10633"/>
                <a:gd name="connsiteX35" fmla="*/ 8826 w 10348"/>
                <a:gd name="connsiteY35" fmla="*/ 2059 h 10633"/>
                <a:gd name="connsiteX36" fmla="*/ 10348 w 10348"/>
                <a:gd name="connsiteY36" fmla="*/ 1765 h 10633"/>
                <a:gd name="connsiteX37" fmla="*/ 9913 w 10348"/>
                <a:gd name="connsiteY37" fmla="*/ 882 h 10633"/>
                <a:gd name="connsiteX38" fmla="*/ 9574 w 10348"/>
                <a:gd name="connsiteY38" fmla="*/ 329 h 10633"/>
                <a:gd name="connsiteX0" fmla="*/ 9574 w 10348"/>
                <a:gd name="connsiteY0" fmla="*/ 329 h 10633"/>
                <a:gd name="connsiteX1" fmla="*/ 8609 w 10348"/>
                <a:gd name="connsiteY1" fmla="*/ 1176 h 10633"/>
                <a:gd name="connsiteX2" fmla="*/ 7957 w 10348"/>
                <a:gd name="connsiteY2" fmla="*/ 1176 h 10633"/>
                <a:gd name="connsiteX3" fmla="*/ 7739 w 10348"/>
                <a:gd name="connsiteY3" fmla="*/ 294 h 10633"/>
                <a:gd name="connsiteX4" fmla="*/ 7522 w 10348"/>
                <a:gd name="connsiteY4" fmla="*/ 0 h 10633"/>
                <a:gd name="connsiteX5" fmla="*/ 6870 w 10348"/>
                <a:gd name="connsiteY5" fmla="*/ 882 h 10633"/>
                <a:gd name="connsiteX6" fmla="*/ 6435 w 10348"/>
                <a:gd name="connsiteY6" fmla="*/ 1471 h 10633"/>
                <a:gd name="connsiteX7" fmla="*/ 5604 w 10348"/>
                <a:gd name="connsiteY7" fmla="*/ 1160 h 10633"/>
                <a:gd name="connsiteX8" fmla="*/ 5131 w 10348"/>
                <a:gd name="connsiteY8" fmla="*/ 1176 h 10633"/>
                <a:gd name="connsiteX9" fmla="*/ 4478 w 10348"/>
                <a:gd name="connsiteY9" fmla="*/ 1176 h 10633"/>
                <a:gd name="connsiteX10" fmla="*/ 3609 w 10348"/>
                <a:gd name="connsiteY10" fmla="*/ 882 h 10633"/>
                <a:gd name="connsiteX11" fmla="*/ 3391 w 10348"/>
                <a:gd name="connsiteY11" fmla="*/ 2353 h 10633"/>
                <a:gd name="connsiteX12" fmla="*/ 2305 w 10348"/>
                <a:gd name="connsiteY12" fmla="*/ 2941 h 10633"/>
                <a:gd name="connsiteX13" fmla="*/ 1870 w 10348"/>
                <a:gd name="connsiteY13" fmla="*/ 3529 h 10633"/>
                <a:gd name="connsiteX14" fmla="*/ 1218 w 10348"/>
                <a:gd name="connsiteY14" fmla="*/ 3235 h 10633"/>
                <a:gd name="connsiteX15" fmla="*/ 574 w 10348"/>
                <a:gd name="connsiteY15" fmla="*/ 2846 h 10633"/>
                <a:gd name="connsiteX16" fmla="*/ 356 w 10348"/>
                <a:gd name="connsiteY16" fmla="*/ 4706 h 10633"/>
                <a:gd name="connsiteX17" fmla="*/ 348 w 10348"/>
                <a:gd name="connsiteY17" fmla="*/ 5882 h 10633"/>
                <a:gd name="connsiteX18" fmla="*/ 0 w 10348"/>
                <a:gd name="connsiteY18" fmla="*/ 7734 h 10633"/>
                <a:gd name="connsiteX19" fmla="*/ 800 w 10348"/>
                <a:gd name="connsiteY19" fmla="*/ 8417 h 10633"/>
                <a:gd name="connsiteX20" fmla="*/ 783 w 10348"/>
                <a:gd name="connsiteY20" fmla="*/ 9706 h 10633"/>
                <a:gd name="connsiteX21" fmla="*/ 472 w 10348"/>
                <a:gd name="connsiteY21" fmla="*/ 10621 h 10633"/>
                <a:gd name="connsiteX22" fmla="*/ 1156 w 10348"/>
                <a:gd name="connsiteY22" fmla="*/ 10204 h 10633"/>
                <a:gd name="connsiteX23" fmla="*/ 2017 w 10348"/>
                <a:gd name="connsiteY23" fmla="*/ 9826 h 10633"/>
                <a:gd name="connsiteX24" fmla="*/ 3094 w 10348"/>
                <a:gd name="connsiteY24" fmla="*/ 8652 h 10633"/>
                <a:gd name="connsiteX25" fmla="*/ 4782 w 10348"/>
                <a:gd name="connsiteY25" fmla="*/ 10261 h 10633"/>
                <a:gd name="connsiteX26" fmla="*/ 5051 w 10348"/>
                <a:gd name="connsiteY26" fmla="*/ 8921 h 10633"/>
                <a:gd name="connsiteX27" fmla="*/ 5896 w 10348"/>
                <a:gd name="connsiteY27" fmla="*/ 8595 h 10633"/>
                <a:gd name="connsiteX28" fmla="*/ 7247 w 10348"/>
                <a:gd name="connsiteY28" fmla="*/ 7778 h 10633"/>
                <a:gd name="connsiteX29" fmla="*/ 7297 w 10348"/>
                <a:gd name="connsiteY29" fmla="*/ 6764 h 10633"/>
                <a:gd name="connsiteX30" fmla="*/ 7587 w 10348"/>
                <a:gd name="connsiteY30" fmla="*/ 6503 h 10633"/>
                <a:gd name="connsiteX31" fmla="*/ 7969 w 10348"/>
                <a:gd name="connsiteY31" fmla="*/ 6078 h 10633"/>
                <a:gd name="connsiteX32" fmla="*/ 8619 w 10348"/>
                <a:gd name="connsiteY32" fmla="*/ 4935 h 10633"/>
                <a:gd name="connsiteX33" fmla="*/ 8743 w 10348"/>
                <a:gd name="connsiteY33" fmla="*/ 4248 h 10633"/>
                <a:gd name="connsiteX34" fmla="*/ 9173 w 10348"/>
                <a:gd name="connsiteY34" fmla="*/ 3203 h 10633"/>
                <a:gd name="connsiteX35" fmla="*/ 8826 w 10348"/>
                <a:gd name="connsiteY35" fmla="*/ 2059 h 10633"/>
                <a:gd name="connsiteX36" fmla="*/ 10348 w 10348"/>
                <a:gd name="connsiteY36" fmla="*/ 1765 h 10633"/>
                <a:gd name="connsiteX37" fmla="*/ 9913 w 10348"/>
                <a:gd name="connsiteY37" fmla="*/ 882 h 10633"/>
                <a:gd name="connsiteX38" fmla="*/ 9574 w 10348"/>
                <a:gd name="connsiteY38" fmla="*/ 329 h 10633"/>
                <a:gd name="connsiteX0" fmla="*/ 9574 w 10348"/>
                <a:gd name="connsiteY0" fmla="*/ 329 h 10633"/>
                <a:gd name="connsiteX1" fmla="*/ 8609 w 10348"/>
                <a:gd name="connsiteY1" fmla="*/ 1176 h 10633"/>
                <a:gd name="connsiteX2" fmla="*/ 7957 w 10348"/>
                <a:gd name="connsiteY2" fmla="*/ 1176 h 10633"/>
                <a:gd name="connsiteX3" fmla="*/ 7739 w 10348"/>
                <a:gd name="connsiteY3" fmla="*/ 294 h 10633"/>
                <a:gd name="connsiteX4" fmla="*/ 7522 w 10348"/>
                <a:gd name="connsiteY4" fmla="*/ 0 h 10633"/>
                <a:gd name="connsiteX5" fmla="*/ 6870 w 10348"/>
                <a:gd name="connsiteY5" fmla="*/ 882 h 10633"/>
                <a:gd name="connsiteX6" fmla="*/ 6435 w 10348"/>
                <a:gd name="connsiteY6" fmla="*/ 1471 h 10633"/>
                <a:gd name="connsiteX7" fmla="*/ 5604 w 10348"/>
                <a:gd name="connsiteY7" fmla="*/ 1160 h 10633"/>
                <a:gd name="connsiteX8" fmla="*/ 5131 w 10348"/>
                <a:gd name="connsiteY8" fmla="*/ 1176 h 10633"/>
                <a:gd name="connsiteX9" fmla="*/ 4478 w 10348"/>
                <a:gd name="connsiteY9" fmla="*/ 1176 h 10633"/>
                <a:gd name="connsiteX10" fmla="*/ 3609 w 10348"/>
                <a:gd name="connsiteY10" fmla="*/ 882 h 10633"/>
                <a:gd name="connsiteX11" fmla="*/ 3391 w 10348"/>
                <a:gd name="connsiteY11" fmla="*/ 2353 h 10633"/>
                <a:gd name="connsiteX12" fmla="*/ 2305 w 10348"/>
                <a:gd name="connsiteY12" fmla="*/ 2941 h 10633"/>
                <a:gd name="connsiteX13" fmla="*/ 1870 w 10348"/>
                <a:gd name="connsiteY13" fmla="*/ 3529 h 10633"/>
                <a:gd name="connsiteX14" fmla="*/ 1218 w 10348"/>
                <a:gd name="connsiteY14" fmla="*/ 3235 h 10633"/>
                <a:gd name="connsiteX15" fmla="*/ 574 w 10348"/>
                <a:gd name="connsiteY15" fmla="*/ 2846 h 10633"/>
                <a:gd name="connsiteX16" fmla="*/ 356 w 10348"/>
                <a:gd name="connsiteY16" fmla="*/ 4706 h 10633"/>
                <a:gd name="connsiteX17" fmla="*/ 348 w 10348"/>
                <a:gd name="connsiteY17" fmla="*/ 5882 h 10633"/>
                <a:gd name="connsiteX18" fmla="*/ 0 w 10348"/>
                <a:gd name="connsiteY18" fmla="*/ 7734 h 10633"/>
                <a:gd name="connsiteX19" fmla="*/ 800 w 10348"/>
                <a:gd name="connsiteY19" fmla="*/ 8417 h 10633"/>
                <a:gd name="connsiteX20" fmla="*/ 783 w 10348"/>
                <a:gd name="connsiteY20" fmla="*/ 9706 h 10633"/>
                <a:gd name="connsiteX21" fmla="*/ 472 w 10348"/>
                <a:gd name="connsiteY21" fmla="*/ 10621 h 10633"/>
                <a:gd name="connsiteX22" fmla="*/ 1156 w 10348"/>
                <a:gd name="connsiteY22" fmla="*/ 10204 h 10633"/>
                <a:gd name="connsiteX23" fmla="*/ 2017 w 10348"/>
                <a:gd name="connsiteY23" fmla="*/ 9826 h 10633"/>
                <a:gd name="connsiteX24" fmla="*/ 2816 w 10348"/>
                <a:gd name="connsiteY24" fmla="*/ 9816 h 10633"/>
                <a:gd name="connsiteX25" fmla="*/ 4782 w 10348"/>
                <a:gd name="connsiteY25" fmla="*/ 10261 h 10633"/>
                <a:gd name="connsiteX26" fmla="*/ 5051 w 10348"/>
                <a:gd name="connsiteY26" fmla="*/ 8921 h 10633"/>
                <a:gd name="connsiteX27" fmla="*/ 5896 w 10348"/>
                <a:gd name="connsiteY27" fmla="*/ 8595 h 10633"/>
                <a:gd name="connsiteX28" fmla="*/ 7247 w 10348"/>
                <a:gd name="connsiteY28" fmla="*/ 7778 h 10633"/>
                <a:gd name="connsiteX29" fmla="*/ 7297 w 10348"/>
                <a:gd name="connsiteY29" fmla="*/ 6764 h 10633"/>
                <a:gd name="connsiteX30" fmla="*/ 7587 w 10348"/>
                <a:gd name="connsiteY30" fmla="*/ 6503 h 10633"/>
                <a:gd name="connsiteX31" fmla="*/ 7969 w 10348"/>
                <a:gd name="connsiteY31" fmla="*/ 6078 h 10633"/>
                <a:gd name="connsiteX32" fmla="*/ 8619 w 10348"/>
                <a:gd name="connsiteY32" fmla="*/ 4935 h 10633"/>
                <a:gd name="connsiteX33" fmla="*/ 8743 w 10348"/>
                <a:gd name="connsiteY33" fmla="*/ 4248 h 10633"/>
                <a:gd name="connsiteX34" fmla="*/ 9173 w 10348"/>
                <a:gd name="connsiteY34" fmla="*/ 3203 h 10633"/>
                <a:gd name="connsiteX35" fmla="*/ 8826 w 10348"/>
                <a:gd name="connsiteY35" fmla="*/ 2059 h 10633"/>
                <a:gd name="connsiteX36" fmla="*/ 10348 w 10348"/>
                <a:gd name="connsiteY36" fmla="*/ 1765 h 10633"/>
                <a:gd name="connsiteX37" fmla="*/ 9913 w 10348"/>
                <a:gd name="connsiteY37" fmla="*/ 882 h 10633"/>
                <a:gd name="connsiteX38" fmla="*/ 9574 w 10348"/>
                <a:gd name="connsiteY38" fmla="*/ 329 h 10633"/>
                <a:gd name="connsiteX0" fmla="*/ 9574 w 10348"/>
                <a:gd name="connsiteY0" fmla="*/ 329 h 10857"/>
                <a:gd name="connsiteX1" fmla="*/ 8609 w 10348"/>
                <a:gd name="connsiteY1" fmla="*/ 1176 h 10857"/>
                <a:gd name="connsiteX2" fmla="*/ 7957 w 10348"/>
                <a:gd name="connsiteY2" fmla="*/ 1176 h 10857"/>
                <a:gd name="connsiteX3" fmla="*/ 7739 w 10348"/>
                <a:gd name="connsiteY3" fmla="*/ 294 h 10857"/>
                <a:gd name="connsiteX4" fmla="*/ 7522 w 10348"/>
                <a:gd name="connsiteY4" fmla="*/ 0 h 10857"/>
                <a:gd name="connsiteX5" fmla="*/ 6870 w 10348"/>
                <a:gd name="connsiteY5" fmla="*/ 882 h 10857"/>
                <a:gd name="connsiteX6" fmla="*/ 6435 w 10348"/>
                <a:gd name="connsiteY6" fmla="*/ 1471 h 10857"/>
                <a:gd name="connsiteX7" fmla="*/ 5604 w 10348"/>
                <a:gd name="connsiteY7" fmla="*/ 1160 h 10857"/>
                <a:gd name="connsiteX8" fmla="*/ 5131 w 10348"/>
                <a:gd name="connsiteY8" fmla="*/ 1176 h 10857"/>
                <a:gd name="connsiteX9" fmla="*/ 4478 w 10348"/>
                <a:gd name="connsiteY9" fmla="*/ 1176 h 10857"/>
                <a:gd name="connsiteX10" fmla="*/ 3609 w 10348"/>
                <a:gd name="connsiteY10" fmla="*/ 882 h 10857"/>
                <a:gd name="connsiteX11" fmla="*/ 3391 w 10348"/>
                <a:gd name="connsiteY11" fmla="*/ 2353 h 10857"/>
                <a:gd name="connsiteX12" fmla="*/ 2305 w 10348"/>
                <a:gd name="connsiteY12" fmla="*/ 2941 h 10857"/>
                <a:gd name="connsiteX13" fmla="*/ 1870 w 10348"/>
                <a:gd name="connsiteY13" fmla="*/ 3529 h 10857"/>
                <a:gd name="connsiteX14" fmla="*/ 1218 w 10348"/>
                <a:gd name="connsiteY14" fmla="*/ 3235 h 10857"/>
                <a:gd name="connsiteX15" fmla="*/ 574 w 10348"/>
                <a:gd name="connsiteY15" fmla="*/ 2846 h 10857"/>
                <a:gd name="connsiteX16" fmla="*/ 356 w 10348"/>
                <a:gd name="connsiteY16" fmla="*/ 4706 h 10857"/>
                <a:gd name="connsiteX17" fmla="*/ 348 w 10348"/>
                <a:gd name="connsiteY17" fmla="*/ 5882 h 10857"/>
                <a:gd name="connsiteX18" fmla="*/ 0 w 10348"/>
                <a:gd name="connsiteY18" fmla="*/ 7734 h 10857"/>
                <a:gd name="connsiteX19" fmla="*/ 800 w 10348"/>
                <a:gd name="connsiteY19" fmla="*/ 8417 h 10857"/>
                <a:gd name="connsiteX20" fmla="*/ 783 w 10348"/>
                <a:gd name="connsiteY20" fmla="*/ 9706 h 10857"/>
                <a:gd name="connsiteX21" fmla="*/ 472 w 10348"/>
                <a:gd name="connsiteY21" fmla="*/ 10621 h 10857"/>
                <a:gd name="connsiteX22" fmla="*/ 1156 w 10348"/>
                <a:gd name="connsiteY22" fmla="*/ 10204 h 10857"/>
                <a:gd name="connsiteX23" fmla="*/ 2017 w 10348"/>
                <a:gd name="connsiteY23" fmla="*/ 9826 h 10857"/>
                <a:gd name="connsiteX24" fmla="*/ 2816 w 10348"/>
                <a:gd name="connsiteY24" fmla="*/ 9816 h 10857"/>
                <a:gd name="connsiteX25" fmla="*/ 4016 w 10348"/>
                <a:gd name="connsiteY25" fmla="*/ 10843 h 10857"/>
                <a:gd name="connsiteX26" fmla="*/ 5051 w 10348"/>
                <a:gd name="connsiteY26" fmla="*/ 8921 h 10857"/>
                <a:gd name="connsiteX27" fmla="*/ 5896 w 10348"/>
                <a:gd name="connsiteY27" fmla="*/ 8595 h 10857"/>
                <a:gd name="connsiteX28" fmla="*/ 7247 w 10348"/>
                <a:gd name="connsiteY28" fmla="*/ 7778 h 10857"/>
                <a:gd name="connsiteX29" fmla="*/ 7297 w 10348"/>
                <a:gd name="connsiteY29" fmla="*/ 6764 h 10857"/>
                <a:gd name="connsiteX30" fmla="*/ 7587 w 10348"/>
                <a:gd name="connsiteY30" fmla="*/ 6503 h 10857"/>
                <a:gd name="connsiteX31" fmla="*/ 7969 w 10348"/>
                <a:gd name="connsiteY31" fmla="*/ 6078 h 10857"/>
                <a:gd name="connsiteX32" fmla="*/ 8619 w 10348"/>
                <a:gd name="connsiteY32" fmla="*/ 4935 h 10857"/>
                <a:gd name="connsiteX33" fmla="*/ 8743 w 10348"/>
                <a:gd name="connsiteY33" fmla="*/ 4248 h 10857"/>
                <a:gd name="connsiteX34" fmla="*/ 9173 w 10348"/>
                <a:gd name="connsiteY34" fmla="*/ 3203 h 10857"/>
                <a:gd name="connsiteX35" fmla="*/ 8826 w 10348"/>
                <a:gd name="connsiteY35" fmla="*/ 2059 h 10857"/>
                <a:gd name="connsiteX36" fmla="*/ 10348 w 10348"/>
                <a:gd name="connsiteY36" fmla="*/ 1765 h 10857"/>
                <a:gd name="connsiteX37" fmla="*/ 9913 w 10348"/>
                <a:gd name="connsiteY37" fmla="*/ 882 h 10857"/>
                <a:gd name="connsiteX38" fmla="*/ 9574 w 10348"/>
                <a:gd name="connsiteY38" fmla="*/ 329 h 10857"/>
                <a:gd name="connsiteX0" fmla="*/ 9574 w 10348"/>
                <a:gd name="connsiteY0" fmla="*/ 329 h 11549"/>
                <a:gd name="connsiteX1" fmla="*/ 8609 w 10348"/>
                <a:gd name="connsiteY1" fmla="*/ 1176 h 11549"/>
                <a:gd name="connsiteX2" fmla="*/ 7957 w 10348"/>
                <a:gd name="connsiteY2" fmla="*/ 1176 h 11549"/>
                <a:gd name="connsiteX3" fmla="*/ 7739 w 10348"/>
                <a:gd name="connsiteY3" fmla="*/ 294 h 11549"/>
                <a:gd name="connsiteX4" fmla="*/ 7522 w 10348"/>
                <a:gd name="connsiteY4" fmla="*/ 0 h 11549"/>
                <a:gd name="connsiteX5" fmla="*/ 6870 w 10348"/>
                <a:gd name="connsiteY5" fmla="*/ 882 h 11549"/>
                <a:gd name="connsiteX6" fmla="*/ 6435 w 10348"/>
                <a:gd name="connsiteY6" fmla="*/ 1471 h 11549"/>
                <a:gd name="connsiteX7" fmla="*/ 5604 w 10348"/>
                <a:gd name="connsiteY7" fmla="*/ 1160 h 11549"/>
                <a:gd name="connsiteX8" fmla="*/ 5131 w 10348"/>
                <a:gd name="connsiteY8" fmla="*/ 1176 h 11549"/>
                <a:gd name="connsiteX9" fmla="*/ 4478 w 10348"/>
                <a:gd name="connsiteY9" fmla="*/ 1176 h 11549"/>
                <a:gd name="connsiteX10" fmla="*/ 3609 w 10348"/>
                <a:gd name="connsiteY10" fmla="*/ 882 h 11549"/>
                <a:gd name="connsiteX11" fmla="*/ 3391 w 10348"/>
                <a:gd name="connsiteY11" fmla="*/ 2353 h 11549"/>
                <a:gd name="connsiteX12" fmla="*/ 2305 w 10348"/>
                <a:gd name="connsiteY12" fmla="*/ 2941 h 11549"/>
                <a:gd name="connsiteX13" fmla="*/ 1870 w 10348"/>
                <a:gd name="connsiteY13" fmla="*/ 3529 h 11549"/>
                <a:gd name="connsiteX14" fmla="*/ 1218 w 10348"/>
                <a:gd name="connsiteY14" fmla="*/ 3235 h 11549"/>
                <a:gd name="connsiteX15" fmla="*/ 574 w 10348"/>
                <a:gd name="connsiteY15" fmla="*/ 2846 h 11549"/>
                <a:gd name="connsiteX16" fmla="*/ 356 w 10348"/>
                <a:gd name="connsiteY16" fmla="*/ 4706 h 11549"/>
                <a:gd name="connsiteX17" fmla="*/ 348 w 10348"/>
                <a:gd name="connsiteY17" fmla="*/ 5882 h 11549"/>
                <a:gd name="connsiteX18" fmla="*/ 0 w 10348"/>
                <a:gd name="connsiteY18" fmla="*/ 7734 h 11549"/>
                <a:gd name="connsiteX19" fmla="*/ 800 w 10348"/>
                <a:gd name="connsiteY19" fmla="*/ 8417 h 11549"/>
                <a:gd name="connsiteX20" fmla="*/ 783 w 10348"/>
                <a:gd name="connsiteY20" fmla="*/ 9706 h 11549"/>
                <a:gd name="connsiteX21" fmla="*/ 472 w 10348"/>
                <a:gd name="connsiteY21" fmla="*/ 10621 h 11549"/>
                <a:gd name="connsiteX22" fmla="*/ 1156 w 10348"/>
                <a:gd name="connsiteY22" fmla="*/ 10204 h 11549"/>
                <a:gd name="connsiteX23" fmla="*/ 2017 w 10348"/>
                <a:gd name="connsiteY23" fmla="*/ 9826 h 11549"/>
                <a:gd name="connsiteX24" fmla="*/ 2816 w 10348"/>
                <a:gd name="connsiteY24" fmla="*/ 9816 h 11549"/>
                <a:gd name="connsiteX25" fmla="*/ 4016 w 10348"/>
                <a:gd name="connsiteY25" fmla="*/ 10843 h 11549"/>
                <a:gd name="connsiteX26" fmla="*/ 5121 w 10348"/>
                <a:gd name="connsiteY26" fmla="*/ 11442 h 11549"/>
                <a:gd name="connsiteX27" fmla="*/ 5896 w 10348"/>
                <a:gd name="connsiteY27" fmla="*/ 8595 h 11549"/>
                <a:gd name="connsiteX28" fmla="*/ 7247 w 10348"/>
                <a:gd name="connsiteY28" fmla="*/ 7778 h 11549"/>
                <a:gd name="connsiteX29" fmla="*/ 7297 w 10348"/>
                <a:gd name="connsiteY29" fmla="*/ 6764 h 11549"/>
                <a:gd name="connsiteX30" fmla="*/ 7587 w 10348"/>
                <a:gd name="connsiteY30" fmla="*/ 6503 h 11549"/>
                <a:gd name="connsiteX31" fmla="*/ 7969 w 10348"/>
                <a:gd name="connsiteY31" fmla="*/ 6078 h 11549"/>
                <a:gd name="connsiteX32" fmla="*/ 8619 w 10348"/>
                <a:gd name="connsiteY32" fmla="*/ 4935 h 11549"/>
                <a:gd name="connsiteX33" fmla="*/ 8743 w 10348"/>
                <a:gd name="connsiteY33" fmla="*/ 4248 h 11549"/>
                <a:gd name="connsiteX34" fmla="*/ 9173 w 10348"/>
                <a:gd name="connsiteY34" fmla="*/ 3203 h 11549"/>
                <a:gd name="connsiteX35" fmla="*/ 8826 w 10348"/>
                <a:gd name="connsiteY35" fmla="*/ 2059 h 11549"/>
                <a:gd name="connsiteX36" fmla="*/ 10348 w 10348"/>
                <a:gd name="connsiteY36" fmla="*/ 1765 h 11549"/>
                <a:gd name="connsiteX37" fmla="*/ 9913 w 10348"/>
                <a:gd name="connsiteY37" fmla="*/ 882 h 11549"/>
                <a:gd name="connsiteX38" fmla="*/ 9574 w 10348"/>
                <a:gd name="connsiteY38" fmla="*/ 329 h 11549"/>
                <a:gd name="connsiteX0" fmla="*/ 9574 w 10348"/>
                <a:gd name="connsiteY0" fmla="*/ 329 h 11911"/>
                <a:gd name="connsiteX1" fmla="*/ 8609 w 10348"/>
                <a:gd name="connsiteY1" fmla="*/ 1176 h 11911"/>
                <a:gd name="connsiteX2" fmla="*/ 7957 w 10348"/>
                <a:gd name="connsiteY2" fmla="*/ 1176 h 11911"/>
                <a:gd name="connsiteX3" fmla="*/ 7739 w 10348"/>
                <a:gd name="connsiteY3" fmla="*/ 294 h 11911"/>
                <a:gd name="connsiteX4" fmla="*/ 7522 w 10348"/>
                <a:gd name="connsiteY4" fmla="*/ 0 h 11911"/>
                <a:gd name="connsiteX5" fmla="*/ 6870 w 10348"/>
                <a:gd name="connsiteY5" fmla="*/ 882 h 11911"/>
                <a:gd name="connsiteX6" fmla="*/ 6435 w 10348"/>
                <a:gd name="connsiteY6" fmla="*/ 1471 h 11911"/>
                <a:gd name="connsiteX7" fmla="*/ 5604 w 10348"/>
                <a:gd name="connsiteY7" fmla="*/ 1160 h 11911"/>
                <a:gd name="connsiteX8" fmla="*/ 5131 w 10348"/>
                <a:gd name="connsiteY8" fmla="*/ 1176 h 11911"/>
                <a:gd name="connsiteX9" fmla="*/ 4478 w 10348"/>
                <a:gd name="connsiteY9" fmla="*/ 1176 h 11911"/>
                <a:gd name="connsiteX10" fmla="*/ 3609 w 10348"/>
                <a:gd name="connsiteY10" fmla="*/ 882 h 11911"/>
                <a:gd name="connsiteX11" fmla="*/ 3391 w 10348"/>
                <a:gd name="connsiteY11" fmla="*/ 2353 h 11911"/>
                <a:gd name="connsiteX12" fmla="*/ 2305 w 10348"/>
                <a:gd name="connsiteY12" fmla="*/ 2941 h 11911"/>
                <a:gd name="connsiteX13" fmla="*/ 1870 w 10348"/>
                <a:gd name="connsiteY13" fmla="*/ 3529 h 11911"/>
                <a:gd name="connsiteX14" fmla="*/ 1218 w 10348"/>
                <a:gd name="connsiteY14" fmla="*/ 3235 h 11911"/>
                <a:gd name="connsiteX15" fmla="*/ 574 w 10348"/>
                <a:gd name="connsiteY15" fmla="*/ 2846 h 11911"/>
                <a:gd name="connsiteX16" fmla="*/ 356 w 10348"/>
                <a:gd name="connsiteY16" fmla="*/ 4706 h 11911"/>
                <a:gd name="connsiteX17" fmla="*/ 348 w 10348"/>
                <a:gd name="connsiteY17" fmla="*/ 5882 h 11911"/>
                <a:gd name="connsiteX18" fmla="*/ 0 w 10348"/>
                <a:gd name="connsiteY18" fmla="*/ 7734 h 11911"/>
                <a:gd name="connsiteX19" fmla="*/ 800 w 10348"/>
                <a:gd name="connsiteY19" fmla="*/ 8417 h 11911"/>
                <a:gd name="connsiteX20" fmla="*/ 783 w 10348"/>
                <a:gd name="connsiteY20" fmla="*/ 9706 h 11911"/>
                <a:gd name="connsiteX21" fmla="*/ 472 w 10348"/>
                <a:gd name="connsiteY21" fmla="*/ 10621 h 11911"/>
                <a:gd name="connsiteX22" fmla="*/ 1156 w 10348"/>
                <a:gd name="connsiteY22" fmla="*/ 10204 h 11911"/>
                <a:gd name="connsiteX23" fmla="*/ 2017 w 10348"/>
                <a:gd name="connsiteY23" fmla="*/ 9826 h 11911"/>
                <a:gd name="connsiteX24" fmla="*/ 2816 w 10348"/>
                <a:gd name="connsiteY24" fmla="*/ 9816 h 11911"/>
                <a:gd name="connsiteX25" fmla="*/ 4016 w 10348"/>
                <a:gd name="connsiteY25" fmla="*/ 10843 h 11911"/>
                <a:gd name="connsiteX26" fmla="*/ 5469 w 10348"/>
                <a:gd name="connsiteY26" fmla="*/ 11830 h 11911"/>
                <a:gd name="connsiteX27" fmla="*/ 5896 w 10348"/>
                <a:gd name="connsiteY27" fmla="*/ 8595 h 11911"/>
                <a:gd name="connsiteX28" fmla="*/ 7247 w 10348"/>
                <a:gd name="connsiteY28" fmla="*/ 7778 h 11911"/>
                <a:gd name="connsiteX29" fmla="*/ 7297 w 10348"/>
                <a:gd name="connsiteY29" fmla="*/ 6764 h 11911"/>
                <a:gd name="connsiteX30" fmla="*/ 7587 w 10348"/>
                <a:gd name="connsiteY30" fmla="*/ 6503 h 11911"/>
                <a:gd name="connsiteX31" fmla="*/ 7969 w 10348"/>
                <a:gd name="connsiteY31" fmla="*/ 6078 h 11911"/>
                <a:gd name="connsiteX32" fmla="*/ 8619 w 10348"/>
                <a:gd name="connsiteY32" fmla="*/ 4935 h 11911"/>
                <a:gd name="connsiteX33" fmla="*/ 8743 w 10348"/>
                <a:gd name="connsiteY33" fmla="*/ 4248 h 11911"/>
                <a:gd name="connsiteX34" fmla="*/ 9173 w 10348"/>
                <a:gd name="connsiteY34" fmla="*/ 3203 h 11911"/>
                <a:gd name="connsiteX35" fmla="*/ 8826 w 10348"/>
                <a:gd name="connsiteY35" fmla="*/ 2059 h 11911"/>
                <a:gd name="connsiteX36" fmla="*/ 10348 w 10348"/>
                <a:gd name="connsiteY36" fmla="*/ 1765 h 11911"/>
                <a:gd name="connsiteX37" fmla="*/ 9913 w 10348"/>
                <a:gd name="connsiteY37" fmla="*/ 882 h 11911"/>
                <a:gd name="connsiteX38" fmla="*/ 9574 w 10348"/>
                <a:gd name="connsiteY38" fmla="*/ 329 h 11911"/>
                <a:gd name="connsiteX0" fmla="*/ 9574 w 10348"/>
                <a:gd name="connsiteY0" fmla="*/ 329 h 12956"/>
                <a:gd name="connsiteX1" fmla="*/ 8609 w 10348"/>
                <a:gd name="connsiteY1" fmla="*/ 1176 h 12956"/>
                <a:gd name="connsiteX2" fmla="*/ 7957 w 10348"/>
                <a:gd name="connsiteY2" fmla="*/ 1176 h 12956"/>
                <a:gd name="connsiteX3" fmla="*/ 7739 w 10348"/>
                <a:gd name="connsiteY3" fmla="*/ 294 h 12956"/>
                <a:gd name="connsiteX4" fmla="*/ 7522 w 10348"/>
                <a:gd name="connsiteY4" fmla="*/ 0 h 12956"/>
                <a:gd name="connsiteX5" fmla="*/ 6870 w 10348"/>
                <a:gd name="connsiteY5" fmla="*/ 882 h 12956"/>
                <a:gd name="connsiteX6" fmla="*/ 6435 w 10348"/>
                <a:gd name="connsiteY6" fmla="*/ 1471 h 12956"/>
                <a:gd name="connsiteX7" fmla="*/ 5604 w 10348"/>
                <a:gd name="connsiteY7" fmla="*/ 1160 h 12956"/>
                <a:gd name="connsiteX8" fmla="*/ 5131 w 10348"/>
                <a:gd name="connsiteY8" fmla="*/ 1176 h 12956"/>
                <a:gd name="connsiteX9" fmla="*/ 4478 w 10348"/>
                <a:gd name="connsiteY9" fmla="*/ 1176 h 12956"/>
                <a:gd name="connsiteX10" fmla="*/ 3609 w 10348"/>
                <a:gd name="connsiteY10" fmla="*/ 882 h 12956"/>
                <a:gd name="connsiteX11" fmla="*/ 3391 w 10348"/>
                <a:gd name="connsiteY11" fmla="*/ 2353 h 12956"/>
                <a:gd name="connsiteX12" fmla="*/ 2305 w 10348"/>
                <a:gd name="connsiteY12" fmla="*/ 2941 h 12956"/>
                <a:gd name="connsiteX13" fmla="*/ 1870 w 10348"/>
                <a:gd name="connsiteY13" fmla="*/ 3529 h 12956"/>
                <a:gd name="connsiteX14" fmla="*/ 1218 w 10348"/>
                <a:gd name="connsiteY14" fmla="*/ 3235 h 12956"/>
                <a:gd name="connsiteX15" fmla="*/ 574 w 10348"/>
                <a:gd name="connsiteY15" fmla="*/ 2846 h 12956"/>
                <a:gd name="connsiteX16" fmla="*/ 356 w 10348"/>
                <a:gd name="connsiteY16" fmla="*/ 4706 h 12956"/>
                <a:gd name="connsiteX17" fmla="*/ 348 w 10348"/>
                <a:gd name="connsiteY17" fmla="*/ 5882 h 12956"/>
                <a:gd name="connsiteX18" fmla="*/ 0 w 10348"/>
                <a:gd name="connsiteY18" fmla="*/ 7734 h 12956"/>
                <a:gd name="connsiteX19" fmla="*/ 800 w 10348"/>
                <a:gd name="connsiteY19" fmla="*/ 8417 h 12956"/>
                <a:gd name="connsiteX20" fmla="*/ 783 w 10348"/>
                <a:gd name="connsiteY20" fmla="*/ 9706 h 12956"/>
                <a:gd name="connsiteX21" fmla="*/ 472 w 10348"/>
                <a:gd name="connsiteY21" fmla="*/ 10621 h 12956"/>
                <a:gd name="connsiteX22" fmla="*/ 1156 w 10348"/>
                <a:gd name="connsiteY22" fmla="*/ 10204 h 12956"/>
                <a:gd name="connsiteX23" fmla="*/ 2017 w 10348"/>
                <a:gd name="connsiteY23" fmla="*/ 9826 h 12956"/>
                <a:gd name="connsiteX24" fmla="*/ 2816 w 10348"/>
                <a:gd name="connsiteY24" fmla="*/ 9816 h 12956"/>
                <a:gd name="connsiteX25" fmla="*/ 4016 w 10348"/>
                <a:gd name="connsiteY25" fmla="*/ 10843 h 12956"/>
                <a:gd name="connsiteX26" fmla="*/ 5469 w 10348"/>
                <a:gd name="connsiteY26" fmla="*/ 11830 h 12956"/>
                <a:gd name="connsiteX27" fmla="*/ 5478 w 10348"/>
                <a:gd name="connsiteY27" fmla="*/ 12764 h 12956"/>
                <a:gd name="connsiteX28" fmla="*/ 7247 w 10348"/>
                <a:gd name="connsiteY28" fmla="*/ 7778 h 12956"/>
                <a:gd name="connsiteX29" fmla="*/ 7297 w 10348"/>
                <a:gd name="connsiteY29" fmla="*/ 6764 h 12956"/>
                <a:gd name="connsiteX30" fmla="*/ 7587 w 10348"/>
                <a:gd name="connsiteY30" fmla="*/ 6503 h 12956"/>
                <a:gd name="connsiteX31" fmla="*/ 7969 w 10348"/>
                <a:gd name="connsiteY31" fmla="*/ 6078 h 12956"/>
                <a:gd name="connsiteX32" fmla="*/ 8619 w 10348"/>
                <a:gd name="connsiteY32" fmla="*/ 4935 h 12956"/>
                <a:gd name="connsiteX33" fmla="*/ 8743 w 10348"/>
                <a:gd name="connsiteY33" fmla="*/ 4248 h 12956"/>
                <a:gd name="connsiteX34" fmla="*/ 9173 w 10348"/>
                <a:gd name="connsiteY34" fmla="*/ 3203 h 12956"/>
                <a:gd name="connsiteX35" fmla="*/ 8826 w 10348"/>
                <a:gd name="connsiteY35" fmla="*/ 2059 h 12956"/>
                <a:gd name="connsiteX36" fmla="*/ 10348 w 10348"/>
                <a:gd name="connsiteY36" fmla="*/ 1765 h 12956"/>
                <a:gd name="connsiteX37" fmla="*/ 9913 w 10348"/>
                <a:gd name="connsiteY37" fmla="*/ 882 h 12956"/>
                <a:gd name="connsiteX38" fmla="*/ 9574 w 10348"/>
                <a:gd name="connsiteY38" fmla="*/ 329 h 12956"/>
                <a:gd name="connsiteX0" fmla="*/ 9574 w 10348"/>
                <a:gd name="connsiteY0" fmla="*/ 329 h 13761"/>
                <a:gd name="connsiteX1" fmla="*/ 8609 w 10348"/>
                <a:gd name="connsiteY1" fmla="*/ 1176 h 13761"/>
                <a:gd name="connsiteX2" fmla="*/ 7957 w 10348"/>
                <a:gd name="connsiteY2" fmla="*/ 1176 h 13761"/>
                <a:gd name="connsiteX3" fmla="*/ 7739 w 10348"/>
                <a:gd name="connsiteY3" fmla="*/ 294 h 13761"/>
                <a:gd name="connsiteX4" fmla="*/ 7522 w 10348"/>
                <a:gd name="connsiteY4" fmla="*/ 0 h 13761"/>
                <a:gd name="connsiteX5" fmla="*/ 6870 w 10348"/>
                <a:gd name="connsiteY5" fmla="*/ 882 h 13761"/>
                <a:gd name="connsiteX6" fmla="*/ 6435 w 10348"/>
                <a:gd name="connsiteY6" fmla="*/ 1471 h 13761"/>
                <a:gd name="connsiteX7" fmla="*/ 5604 w 10348"/>
                <a:gd name="connsiteY7" fmla="*/ 1160 h 13761"/>
                <a:gd name="connsiteX8" fmla="*/ 5131 w 10348"/>
                <a:gd name="connsiteY8" fmla="*/ 1176 h 13761"/>
                <a:gd name="connsiteX9" fmla="*/ 4478 w 10348"/>
                <a:gd name="connsiteY9" fmla="*/ 1176 h 13761"/>
                <a:gd name="connsiteX10" fmla="*/ 3609 w 10348"/>
                <a:gd name="connsiteY10" fmla="*/ 882 h 13761"/>
                <a:gd name="connsiteX11" fmla="*/ 3391 w 10348"/>
                <a:gd name="connsiteY11" fmla="*/ 2353 h 13761"/>
                <a:gd name="connsiteX12" fmla="*/ 2305 w 10348"/>
                <a:gd name="connsiteY12" fmla="*/ 2941 h 13761"/>
                <a:gd name="connsiteX13" fmla="*/ 1870 w 10348"/>
                <a:gd name="connsiteY13" fmla="*/ 3529 h 13761"/>
                <a:gd name="connsiteX14" fmla="*/ 1218 w 10348"/>
                <a:gd name="connsiteY14" fmla="*/ 3235 h 13761"/>
                <a:gd name="connsiteX15" fmla="*/ 574 w 10348"/>
                <a:gd name="connsiteY15" fmla="*/ 2846 h 13761"/>
                <a:gd name="connsiteX16" fmla="*/ 356 w 10348"/>
                <a:gd name="connsiteY16" fmla="*/ 4706 h 13761"/>
                <a:gd name="connsiteX17" fmla="*/ 348 w 10348"/>
                <a:gd name="connsiteY17" fmla="*/ 5882 h 13761"/>
                <a:gd name="connsiteX18" fmla="*/ 0 w 10348"/>
                <a:gd name="connsiteY18" fmla="*/ 7734 h 13761"/>
                <a:gd name="connsiteX19" fmla="*/ 800 w 10348"/>
                <a:gd name="connsiteY19" fmla="*/ 8417 h 13761"/>
                <a:gd name="connsiteX20" fmla="*/ 783 w 10348"/>
                <a:gd name="connsiteY20" fmla="*/ 9706 h 13761"/>
                <a:gd name="connsiteX21" fmla="*/ 472 w 10348"/>
                <a:gd name="connsiteY21" fmla="*/ 10621 h 13761"/>
                <a:gd name="connsiteX22" fmla="*/ 1156 w 10348"/>
                <a:gd name="connsiteY22" fmla="*/ 10204 h 13761"/>
                <a:gd name="connsiteX23" fmla="*/ 2017 w 10348"/>
                <a:gd name="connsiteY23" fmla="*/ 9826 h 13761"/>
                <a:gd name="connsiteX24" fmla="*/ 2816 w 10348"/>
                <a:gd name="connsiteY24" fmla="*/ 9816 h 13761"/>
                <a:gd name="connsiteX25" fmla="*/ 4016 w 10348"/>
                <a:gd name="connsiteY25" fmla="*/ 10843 h 13761"/>
                <a:gd name="connsiteX26" fmla="*/ 5469 w 10348"/>
                <a:gd name="connsiteY26" fmla="*/ 11830 h 13761"/>
                <a:gd name="connsiteX27" fmla="*/ 5478 w 10348"/>
                <a:gd name="connsiteY27" fmla="*/ 12764 h 13761"/>
                <a:gd name="connsiteX28" fmla="*/ 6829 w 10348"/>
                <a:gd name="connsiteY28" fmla="*/ 13402 h 13761"/>
                <a:gd name="connsiteX29" fmla="*/ 7297 w 10348"/>
                <a:gd name="connsiteY29" fmla="*/ 6764 h 13761"/>
                <a:gd name="connsiteX30" fmla="*/ 7587 w 10348"/>
                <a:gd name="connsiteY30" fmla="*/ 6503 h 13761"/>
                <a:gd name="connsiteX31" fmla="*/ 7969 w 10348"/>
                <a:gd name="connsiteY31" fmla="*/ 6078 h 13761"/>
                <a:gd name="connsiteX32" fmla="*/ 8619 w 10348"/>
                <a:gd name="connsiteY32" fmla="*/ 4935 h 13761"/>
                <a:gd name="connsiteX33" fmla="*/ 8743 w 10348"/>
                <a:gd name="connsiteY33" fmla="*/ 4248 h 13761"/>
                <a:gd name="connsiteX34" fmla="*/ 9173 w 10348"/>
                <a:gd name="connsiteY34" fmla="*/ 3203 h 13761"/>
                <a:gd name="connsiteX35" fmla="*/ 8826 w 10348"/>
                <a:gd name="connsiteY35" fmla="*/ 2059 h 13761"/>
                <a:gd name="connsiteX36" fmla="*/ 10348 w 10348"/>
                <a:gd name="connsiteY36" fmla="*/ 1765 h 13761"/>
                <a:gd name="connsiteX37" fmla="*/ 9913 w 10348"/>
                <a:gd name="connsiteY37" fmla="*/ 882 h 13761"/>
                <a:gd name="connsiteX38" fmla="*/ 9574 w 10348"/>
                <a:gd name="connsiteY38" fmla="*/ 329 h 13761"/>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32"/>
                <a:gd name="connsiteX1" fmla="*/ 8609 w 10348"/>
                <a:gd name="connsiteY1" fmla="*/ 1176 h 13432"/>
                <a:gd name="connsiteX2" fmla="*/ 7957 w 10348"/>
                <a:gd name="connsiteY2" fmla="*/ 1176 h 13432"/>
                <a:gd name="connsiteX3" fmla="*/ 7739 w 10348"/>
                <a:gd name="connsiteY3" fmla="*/ 294 h 13432"/>
                <a:gd name="connsiteX4" fmla="*/ 7522 w 10348"/>
                <a:gd name="connsiteY4" fmla="*/ 0 h 13432"/>
                <a:gd name="connsiteX5" fmla="*/ 6870 w 10348"/>
                <a:gd name="connsiteY5" fmla="*/ 882 h 13432"/>
                <a:gd name="connsiteX6" fmla="*/ 6435 w 10348"/>
                <a:gd name="connsiteY6" fmla="*/ 1471 h 13432"/>
                <a:gd name="connsiteX7" fmla="*/ 5604 w 10348"/>
                <a:gd name="connsiteY7" fmla="*/ 1160 h 13432"/>
                <a:gd name="connsiteX8" fmla="*/ 5131 w 10348"/>
                <a:gd name="connsiteY8" fmla="*/ 1176 h 13432"/>
                <a:gd name="connsiteX9" fmla="*/ 4478 w 10348"/>
                <a:gd name="connsiteY9" fmla="*/ 1176 h 13432"/>
                <a:gd name="connsiteX10" fmla="*/ 3609 w 10348"/>
                <a:gd name="connsiteY10" fmla="*/ 882 h 13432"/>
                <a:gd name="connsiteX11" fmla="*/ 3391 w 10348"/>
                <a:gd name="connsiteY11" fmla="*/ 2353 h 13432"/>
                <a:gd name="connsiteX12" fmla="*/ 2305 w 10348"/>
                <a:gd name="connsiteY12" fmla="*/ 2941 h 13432"/>
                <a:gd name="connsiteX13" fmla="*/ 1870 w 10348"/>
                <a:gd name="connsiteY13" fmla="*/ 3529 h 13432"/>
                <a:gd name="connsiteX14" fmla="*/ 1218 w 10348"/>
                <a:gd name="connsiteY14" fmla="*/ 3235 h 13432"/>
                <a:gd name="connsiteX15" fmla="*/ 574 w 10348"/>
                <a:gd name="connsiteY15" fmla="*/ 2846 h 13432"/>
                <a:gd name="connsiteX16" fmla="*/ 356 w 10348"/>
                <a:gd name="connsiteY16" fmla="*/ 4706 h 13432"/>
                <a:gd name="connsiteX17" fmla="*/ 348 w 10348"/>
                <a:gd name="connsiteY17" fmla="*/ 5882 h 13432"/>
                <a:gd name="connsiteX18" fmla="*/ 0 w 10348"/>
                <a:gd name="connsiteY18" fmla="*/ 7734 h 13432"/>
                <a:gd name="connsiteX19" fmla="*/ 800 w 10348"/>
                <a:gd name="connsiteY19" fmla="*/ 8417 h 13432"/>
                <a:gd name="connsiteX20" fmla="*/ 783 w 10348"/>
                <a:gd name="connsiteY20" fmla="*/ 9706 h 13432"/>
                <a:gd name="connsiteX21" fmla="*/ 472 w 10348"/>
                <a:gd name="connsiteY21" fmla="*/ 10621 h 13432"/>
                <a:gd name="connsiteX22" fmla="*/ 1156 w 10348"/>
                <a:gd name="connsiteY22" fmla="*/ 10204 h 13432"/>
                <a:gd name="connsiteX23" fmla="*/ 2017 w 10348"/>
                <a:gd name="connsiteY23" fmla="*/ 9826 h 13432"/>
                <a:gd name="connsiteX24" fmla="*/ 2816 w 10348"/>
                <a:gd name="connsiteY24" fmla="*/ 9816 h 13432"/>
                <a:gd name="connsiteX25" fmla="*/ 4016 w 10348"/>
                <a:gd name="connsiteY25" fmla="*/ 10843 h 13432"/>
                <a:gd name="connsiteX26" fmla="*/ 5469 w 10348"/>
                <a:gd name="connsiteY26" fmla="*/ 11830 h 13432"/>
                <a:gd name="connsiteX27" fmla="*/ 5478 w 10348"/>
                <a:gd name="connsiteY27" fmla="*/ 12764 h 13432"/>
                <a:gd name="connsiteX28" fmla="*/ 6829 w 10348"/>
                <a:gd name="connsiteY28" fmla="*/ 13402 h 13432"/>
                <a:gd name="connsiteX29" fmla="*/ 7923 w 10348"/>
                <a:gd name="connsiteY29" fmla="*/ 12582 h 13432"/>
                <a:gd name="connsiteX30" fmla="*/ 7587 w 10348"/>
                <a:gd name="connsiteY30" fmla="*/ 6503 h 13432"/>
                <a:gd name="connsiteX31" fmla="*/ 7969 w 10348"/>
                <a:gd name="connsiteY31" fmla="*/ 6078 h 13432"/>
                <a:gd name="connsiteX32" fmla="*/ 8619 w 10348"/>
                <a:gd name="connsiteY32" fmla="*/ 4935 h 13432"/>
                <a:gd name="connsiteX33" fmla="*/ 8743 w 10348"/>
                <a:gd name="connsiteY33" fmla="*/ 4248 h 13432"/>
                <a:gd name="connsiteX34" fmla="*/ 9173 w 10348"/>
                <a:gd name="connsiteY34" fmla="*/ 3203 h 13432"/>
                <a:gd name="connsiteX35" fmla="*/ 8826 w 10348"/>
                <a:gd name="connsiteY35" fmla="*/ 2059 h 13432"/>
                <a:gd name="connsiteX36" fmla="*/ 10348 w 10348"/>
                <a:gd name="connsiteY36" fmla="*/ 1765 h 13432"/>
                <a:gd name="connsiteX37" fmla="*/ 9913 w 10348"/>
                <a:gd name="connsiteY37" fmla="*/ 882 h 13432"/>
                <a:gd name="connsiteX38" fmla="*/ 9574 w 10348"/>
                <a:gd name="connsiteY38" fmla="*/ 329 h 13432"/>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7587 w 10348"/>
                <a:gd name="connsiteY30" fmla="*/ 650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7587 w 10348"/>
                <a:gd name="connsiteY30" fmla="*/ 650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7969 w 10348"/>
                <a:gd name="connsiteY32" fmla="*/ 6078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7969 w 10348"/>
                <a:gd name="connsiteY32" fmla="*/ 6078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7969 w 10348"/>
                <a:gd name="connsiteY32" fmla="*/ 6078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4789 w 10348"/>
                <a:gd name="connsiteY36" fmla="*/ 5162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4789 w 10348"/>
                <a:gd name="connsiteY36" fmla="*/ 5162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4789 w 10348"/>
                <a:gd name="connsiteY36" fmla="*/ 5162 h 13403"/>
                <a:gd name="connsiteX37" fmla="*/ 10348 w 10348"/>
                <a:gd name="connsiteY37" fmla="*/ 1765 h 13403"/>
                <a:gd name="connsiteX38" fmla="*/ 9913 w 10348"/>
                <a:gd name="connsiteY38" fmla="*/ 882 h 13403"/>
                <a:gd name="connsiteX39" fmla="*/ 9574 w 10348"/>
                <a:gd name="connsiteY39" fmla="*/ 329 h 13403"/>
                <a:gd name="connsiteX0" fmla="*/ 9574 w 9913"/>
                <a:gd name="connsiteY0" fmla="*/ 329 h 13403"/>
                <a:gd name="connsiteX1" fmla="*/ 8609 w 9913"/>
                <a:gd name="connsiteY1" fmla="*/ 1176 h 13403"/>
                <a:gd name="connsiteX2" fmla="*/ 7957 w 9913"/>
                <a:gd name="connsiteY2" fmla="*/ 1176 h 13403"/>
                <a:gd name="connsiteX3" fmla="*/ 7739 w 9913"/>
                <a:gd name="connsiteY3" fmla="*/ 294 h 13403"/>
                <a:gd name="connsiteX4" fmla="*/ 7522 w 9913"/>
                <a:gd name="connsiteY4" fmla="*/ 0 h 13403"/>
                <a:gd name="connsiteX5" fmla="*/ 6870 w 9913"/>
                <a:gd name="connsiteY5" fmla="*/ 882 h 13403"/>
                <a:gd name="connsiteX6" fmla="*/ 6435 w 9913"/>
                <a:gd name="connsiteY6" fmla="*/ 1471 h 13403"/>
                <a:gd name="connsiteX7" fmla="*/ 5604 w 9913"/>
                <a:gd name="connsiteY7" fmla="*/ 1160 h 13403"/>
                <a:gd name="connsiteX8" fmla="*/ 5131 w 9913"/>
                <a:gd name="connsiteY8" fmla="*/ 1176 h 13403"/>
                <a:gd name="connsiteX9" fmla="*/ 4478 w 9913"/>
                <a:gd name="connsiteY9" fmla="*/ 1176 h 13403"/>
                <a:gd name="connsiteX10" fmla="*/ 3609 w 9913"/>
                <a:gd name="connsiteY10" fmla="*/ 882 h 13403"/>
                <a:gd name="connsiteX11" fmla="*/ 3391 w 9913"/>
                <a:gd name="connsiteY11" fmla="*/ 2353 h 13403"/>
                <a:gd name="connsiteX12" fmla="*/ 2305 w 9913"/>
                <a:gd name="connsiteY12" fmla="*/ 2941 h 13403"/>
                <a:gd name="connsiteX13" fmla="*/ 1870 w 9913"/>
                <a:gd name="connsiteY13" fmla="*/ 3529 h 13403"/>
                <a:gd name="connsiteX14" fmla="*/ 1218 w 9913"/>
                <a:gd name="connsiteY14" fmla="*/ 3235 h 13403"/>
                <a:gd name="connsiteX15" fmla="*/ 574 w 9913"/>
                <a:gd name="connsiteY15" fmla="*/ 2846 h 13403"/>
                <a:gd name="connsiteX16" fmla="*/ 356 w 9913"/>
                <a:gd name="connsiteY16" fmla="*/ 4706 h 13403"/>
                <a:gd name="connsiteX17" fmla="*/ 348 w 9913"/>
                <a:gd name="connsiteY17" fmla="*/ 5882 h 13403"/>
                <a:gd name="connsiteX18" fmla="*/ 0 w 9913"/>
                <a:gd name="connsiteY18" fmla="*/ 7734 h 13403"/>
                <a:gd name="connsiteX19" fmla="*/ 800 w 9913"/>
                <a:gd name="connsiteY19" fmla="*/ 8417 h 13403"/>
                <a:gd name="connsiteX20" fmla="*/ 783 w 9913"/>
                <a:gd name="connsiteY20" fmla="*/ 9706 h 13403"/>
                <a:gd name="connsiteX21" fmla="*/ 472 w 9913"/>
                <a:gd name="connsiteY21" fmla="*/ 10621 h 13403"/>
                <a:gd name="connsiteX22" fmla="*/ 1156 w 9913"/>
                <a:gd name="connsiteY22" fmla="*/ 10204 h 13403"/>
                <a:gd name="connsiteX23" fmla="*/ 2017 w 9913"/>
                <a:gd name="connsiteY23" fmla="*/ 9826 h 13403"/>
                <a:gd name="connsiteX24" fmla="*/ 2816 w 9913"/>
                <a:gd name="connsiteY24" fmla="*/ 9816 h 13403"/>
                <a:gd name="connsiteX25" fmla="*/ 4016 w 9913"/>
                <a:gd name="connsiteY25" fmla="*/ 10843 h 13403"/>
                <a:gd name="connsiteX26" fmla="*/ 5469 w 9913"/>
                <a:gd name="connsiteY26" fmla="*/ 11830 h 13403"/>
                <a:gd name="connsiteX27" fmla="*/ 5478 w 9913"/>
                <a:gd name="connsiteY27" fmla="*/ 12764 h 13403"/>
                <a:gd name="connsiteX28" fmla="*/ 6829 w 9913"/>
                <a:gd name="connsiteY28" fmla="*/ 13402 h 13403"/>
                <a:gd name="connsiteX29" fmla="*/ 7923 w 9913"/>
                <a:gd name="connsiteY29" fmla="*/ 12582 h 13403"/>
                <a:gd name="connsiteX30" fmla="*/ 8561 w 9913"/>
                <a:gd name="connsiteY30" fmla="*/ 11933 h 13403"/>
                <a:gd name="connsiteX31" fmla="*/ 8740 w 9913"/>
                <a:gd name="connsiteY31" fmla="*/ 10758 h 13403"/>
                <a:gd name="connsiteX32" fmla="*/ 9779 w 9913"/>
                <a:gd name="connsiteY32" fmla="*/ 10829 h 13403"/>
                <a:gd name="connsiteX33" fmla="*/ 9872 w 9913"/>
                <a:gd name="connsiteY33" fmla="*/ 9686 h 13403"/>
                <a:gd name="connsiteX34" fmla="*/ 7003 w 9913"/>
                <a:gd name="connsiteY34" fmla="*/ 7157 h 13403"/>
                <a:gd name="connsiteX35" fmla="*/ 6319 w 9913"/>
                <a:gd name="connsiteY35" fmla="*/ 5530 h 13403"/>
                <a:gd name="connsiteX36" fmla="*/ 4789 w 9913"/>
                <a:gd name="connsiteY36" fmla="*/ 5162 h 13403"/>
                <a:gd name="connsiteX37" fmla="*/ 4153 w 9913"/>
                <a:gd name="connsiteY37" fmla="*/ 3607 h 13403"/>
                <a:gd name="connsiteX38" fmla="*/ 9913 w 9913"/>
                <a:gd name="connsiteY38" fmla="*/ 882 h 13403"/>
                <a:gd name="connsiteX39" fmla="*/ 9574 w 9913"/>
                <a:gd name="connsiteY39" fmla="*/ 329 h 13403"/>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5176 w 10000"/>
                <a:gd name="connsiteY8" fmla="*/ 877 h 10000"/>
                <a:gd name="connsiteX9" fmla="*/ 4517 w 10000"/>
                <a:gd name="connsiteY9" fmla="*/ 877 h 10000"/>
                <a:gd name="connsiteX10" fmla="*/ 3641 w 10000"/>
                <a:gd name="connsiteY10" fmla="*/ 658 h 10000"/>
                <a:gd name="connsiteX11" fmla="*/ 3421 w 10000"/>
                <a:gd name="connsiteY11" fmla="*/ 1756 h 10000"/>
                <a:gd name="connsiteX12" fmla="*/ 2325 w 10000"/>
                <a:gd name="connsiteY12" fmla="*/ 2194 h 10000"/>
                <a:gd name="connsiteX13" fmla="*/ 1886 w 10000"/>
                <a:gd name="connsiteY13" fmla="*/ 2633 h 10000"/>
                <a:gd name="connsiteX14" fmla="*/ 1229 w 10000"/>
                <a:gd name="connsiteY14" fmla="*/ 2414 h 10000"/>
                <a:gd name="connsiteX15" fmla="*/ 579 w 10000"/>
                <a:gd name="connsiteY15" fmla="*/ 2123 h 10000"/>
                <a:gd name="connsiteX16" fmla="*/ 359 w 10000"/>
                <a:gd name="connsiteY16" fmla="*/ 3511 h 10000"/>
                <a:gd name="connsiteX17" fmla="*/ 351 w 10000"/>
                <a:gd name="connsiteY17" fmla="*/ 4389 h 10000"/>
                <a:gd name="connsiteX18" fmla="*/ 0 w 10000"/>
                <a:gd name="connsiteY18" fmla="*/ 5770 h 10000"/>
                <a:gd name="connsiteX19" fmla="*/ 807 w 10000"/>
                <a:gd name="connsiteY19" fmla="*/ 6280 h 10000"/>
                <a:gd name="connsiteX20" fmla="*/ 790 w 10000"/>
                <a:gd name="connsiteY20" fmla="*/ 7242 h 10000"/>
                <a:gd name="connsiteX21" fmla="*/ 476 w 10000"/>
                <a:gd name="connsiteY21" fmla="*/ 7924 h 10000"/>
                <a:gd name="connsiteX22" fmla="*/ 1166 w 10000"/>
                <a:gd name="connsiteY22" fmla="*/ 7613 h 10000"/>
                <a:gd name="connsiteX23" fmla="*/ 2035 w 10000"/>
                <a:gd name="connsiteY23" fmla="*/ 7331 h 10000"/>
                <a:gd name="connsiteX24" fmla="*/ 2841 w 10000"/>
                <a:gd name="connsiteY24" fmla="*/ 7324 h 10000"/>
                <a:gd name="connsiteX25" fmla="*/ 4051 w 10000"/>
                <a:gd name="connsiteY25" fmla="*/ 8090 h 10000"/>
                <a:gd name="connsiteX26" fmla="*/ 5517 w 10000"/>
                <a:gd name="connsiteY26" fmla="*/ 8826 h 10000"/>
                <a:gd name="connsiteX27" fmla="*/ 5526 w 10000"/>
                <a:gd name="connsiteY27" fmla="*/ 9523 h 10000"/>
                <a:gd name="connsiteX28" fmla="*/ 6889 w 10000"/>
                <a:gd name="connsiteY28" fmla="*/ 9999 h 10000"/>
                <a:gd name="connsiteX29" fmla="*/ 7993 w 10000"/>
                <a:gd name="connsiteY29" fmla="*/ 9387 h 10000"/>
                <a:gd name="connsiteX30" fmla="*/ 8636 w 10000"/>
                <a:gd name="connsiteY30" fmla="*/ 8903 h 10000"/>
                <a:gd name="connsiteX31" fmla="*/ 8817 w 10000"/>
                <a:gd name="connsiteY31" fmla="*/ 8027 h 10000"/>
                <a:gd name="connsiteX32" fmla="*/ 9865 w 10000"/>
                <a:gd name="connsiteY32" fmla="*/ 8080 h 10000"/>
                <a:gd name="connsiteX33" fmla="*/ 9959 w 10000"/>
                <a:gd name="connsiteY33" fmla="*/ 7227 h 10000"/>
                <a:gd name="connsiteX34" fmla="*/ 7064 w 10000"/>
                <a:gd name="connsiteY34" fmla="*/ 5340 h 10000"/>
                <a:gd name="connsiteX35" fmla="*/ 6374 w 10000"/>
                <a:gd name="connsiteY35" fmla="*/ 4126 h 10000"/>
                <a:gd name="connsiteX36" fmla="*/ 4831 w 10000"/>
                <a:gd name="connsiteY36" fmla="*/ 3851 h 10000"/>
                <a:gd name="connsiteX37" fmla="*/ 4189 w 10000"/>
                <a:gd name="connsiteY37" fmla="*/ 2691 h 10000"/>
                <a:gd name="connsiteX38" fmla="*/ 10000 w 10000"/>
                <a:gd name="connsiteY38" fmla="*/ 658 h 10000"/>
                <a:gd name="connsiteX39" fmla="*/ 9658 w 10000"/>
                <a:gd name="connsiteY39"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5176 w 10000"/>
                <a:gd name="connsiteY8" fmla="*/ 877 h 10000"/>
                <a:gd name="connsiteX9" fmla="*/ 4517 w 10000"/>
                <a:gd name="connsiteY9" fmla="*/ 877 h 10000"/>
                <a:gd name="connsiteX10" fmla="*/ 3641 w 10000"/>
                <a:gd name="connsiteY10" fmla="*/ 658 h 10000"/>
                <a:gd name="connsiteX11" fmla="*/ 2325 w 10000"/>
                <a:gd name="connsiteY11" fmla="*/ 2194 h 10000"/>
                <a:gd name="connsiteX12" fmla="*/ 1886 w 10000"/>
                <a:gd name="connsiteY12" fmla="*/ 2633 h 10000"/>
                <a:gd name="connsiteX13" fmla="*/ 1229 w 10000"/>
                <a:gd name="connsiteY13" fmla="*/ 2414 h 10000"/>
                <a:gd name="connsiteX14" fmla="*/ 579 w 10000"/>
                <a:gd name="connsiteY14" fmla="*/ 2123 h 10000"/>
                <a:gd name="connsiteX15" fmla="*/ 359 w 10000"/>
                <a:gd name="connsiteY15" fmla="*/ 3511 h 10000"/>
                <a:gd name="connsiteX16" fmla="*/ 351 w 10000"/>
                <a:gd name="connsiteY16" fmla="*/ 4389 h 10000"/>
                <a:gd name="connsiteX17" fmla="*/ 0 w 10000"/>
                <a:gd name="connsiteY17" fmla="*/ 5770 h 10000"/>
                <a:gd name="connsiteX18" fmla="*/ 807 w 10000"/>
                <a:gd name="connsiteY18" fmla="*/ 6280 h 10000"/>
                <a:gd name="connsiteX19" fmla="*/ 790 w 10000"/>
                <a:gd name="connsiteY19" fmla="*/ 7242 h 10000"/>
                <a:gd name="connsiteX20" fmla="*/ 476 w 10000"/>
                <a:gd name="connsiteY20" fmla="*/ 7924 h 10000"/>
                <a:gd name="connsiteX21" fmla="*/ 1166 w 10000"/>
                <a:gd name="connsiteY21" fmla="*/ 7613 h 10000"/>
                <a:gd name="connsiteX22" fmla="*/ 2035 w 10000"/>
                <a:gd name="connsiteY22" fmla="*/ 7331 h 10000"/>
                <a:gd name="connsiteX23" fmla="*/ 2841 w 10000"/>
                <a:gd name="connsiteY23" fmla="*/ 7324 h 10000"/>
                <a:gd name="connsiteX24" fmla="*/ 4051 w 10000"/>
                <a:gd name="connsiteY24" fmla="*/ 8090 h 10000"/>
                <a:gd name="connsiteX25" fmla="*/ 5517 w 10000"/>
                <a:gd name="connsiteY25" fmla="*/ 8826 h 10000"/>
                <a:gd name="connsiteX26" fmla="*/ 5526 w 10000"/>
                <a:gd name="connsiteY26" fmla="*/ 9523 h 10000"/>
                <a:gd name="connsiteX27" fmla="*/ 6889 w 10000"/>
                <a:gd name="connsiteY27" fmla="*/ 9999 h 10000"/>
                <a:gd name="connsiteX28" fmla="*/ 7993 w 10000"/>
                <a:gd name="connsiteY28" fmla="*/ 9387 h 10000"/>
                <a:gd name="connsiteX29" fmla="*/ 8636 w 10000"/>
                <a:gd name="connsiteY29" fmla="*/ 8903 h 10000"/>
                <a:gd name="connsiteX30" fmla="*/ 8817 w 10000"/>
                <a:gd name="connsiteY30" fmla="*/ 8027 h 10000"/>
                <a:gd name="connsiteX31" fmla="*/ 9865 w 10000"/>
                <a:gd name="connsiteY31" fmla="*/ 8080 h 10000"/>
                <a:gd name="connsiteX32" fmla="*/ 9959 w 10000"/>
                <a:gd name="connsiteY32" fmla="*/ 7227 h 10000"/>
                <a:gd name="connsiteX33" fmla="*/ 7064 w 10000"/>
                <a:gd name="connsiteY33" fmla="*/ 5340 h 10000"/>
                <a:gd name="connsiteX34" fmla="*/ 6374 w 10000"/>
                <a:gd name="connsiteY34" fmla="*/ 4126 h 10000"/>
                <a:gd name="connsiteX35" fmla="*/ 4831 w 10000"/>
                <a:gd name="connsiteY35" fmla="*/ 3851 h 10000"/>
                <a:gd name="connsiteX36" fmla="*/ 4189 w 10000"/>
                <a:gd name="connsiteY36" fmla="*/ 2691 h 10000"/>
                <a:gd name="connsiteX37" fmla="*/ 10000 w 10000"/>
                <a:gd name="connsiteY37" fmla="*/ 658 h 10000"/>
                <a:gd name="connsiteX38" fmla="*/ 9658 w 10000"/>
                <a:gd name="connsiteY38"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5176 w 10000"/>
                <a:gd name="connsiteY8" fmla="*/ 877 h 10000"/>
                <a:gd name="connsiteX9" fmla="*/ 4517 w 10000"/>
                <a:gd name="connsiteY9" fmla="*/ 877 h 10000"/>
                <a:gd name="connsiteX10" fmla="*/ 2325 w 10000"/>
                <a:gd name="connsiteY10" fmla="*/ 2194 h 10000"/>
                <a:gd name="connsiteX11" fmla="*/ 1886 w 10000"/>
                <a:gd name="connsiteY11" fmla="*/ 2633 h 10000"/>
                <a:gd name="connsiteX12" fmla="*/ 1229 w 10000"/>
                <a:gd name="connsiteY12" fmla="*/ 2414 h 10000"/>
                <a:gd name="connsiteX13" fmla="*/ 579 w 10000"/>
                <a:gd name="connsiteY13" fmla="*/ 2123 h 10000"/>
                <a:gd name="connsiteX14" fmla="*/ 359 w 10000"/>
                <a:gd name="connsiteY14" fmla="*/ 3511 h 10000"/>
                <a:gd name="connsiteX15" fmla="*/ 351 w 10000"/>
                <a:gd name="connsiteY15" fmla="*/ 4389 h 10000"/>
                <a:gd name="connsiteX16" fmla="*/ 0 w 10000"/>
                <a:gd name="connsiteY16" fmla="*/ 5770 h 10000"/>
                <a:gd name="connsiteX17" fmla="*/ 807 w 10000"/>
                <a:gd name="connsiteY17" fmla="*/ 6280 h 10000"/>
                <a:gd name="connsiteX18" fmla="*/ 790 w 10000"/>
                <a:gd name="connsiteY18" fmla="*/ 7242 h 10000"/>
                <a:gd name="connsiteX19" fmla="*/ 476 w 10000"/>
                <a:gd name="connsiteY19" fmla="*/ 7924 h 10000"/>
                <a:gd name="connsiteX20" fmla="*/ 1166 w 10000"/>
                <a:gd name="connsiteY20" fmla="*/ 7613 h 10000"/>
                <a:gd name="connsiteX21" fmla="*/ 2035 w 10000"/>
                <a:gd name="connsiteY21" fmla="*/ 7331 h 10000"/>
                <a:gd name="connsiteX22" fmla="*/ 2841 w 10000"/>
                <a:gd name="connsiteY22" fmla="*/ 7324 h 10000"/>
                <a:gd name="connsiteX23" fmla="*/ 4051 w 10000"/>
                <a:gd name="connsiteY23" fmla="*/ 8090 h 10000"/>
                <a:gd name="connsiteX24" fmla="*/ 5517 w 10000"/>
                <a:gd name="connsiteY24" fmla="*/ 8826 h 10000"/>
                <a:gd name="connsiteX25" fmla="*/ 5526 w 10000"/>
                <a:gd name="connsiteY25" fmla="*/ 9523 h 10000"/>
                <a:gd name="connsiteX26" fmla="*/ 6889 w 10000"/>
                <a:gd name="connsiteY26" fmla="*/ 9999 h 10000"/>
                <a:gd name="connsiteX27" fmla="*/ 7993 w 10000"/>
                <a:gd name="connsiteY27" fmla="*/ 9387 h 10000"/>
                <a:gd name="connsiteX28" fmla="*/ 8636 w 10000"/>
                <a:gd name="connsiteY28" fmla="*/ 8903 h 10000"/>
                <a:gd name="connsiteX29" fmla="*/ 8817 w 10000"/>
                <a:gd name="connsiteY29" fmla="*/ 8027 h 10000"/>
                <a:gd name="connsiteX30" fmla="*/ 9865 w 10000"/>
                <a:gd name="connsiteY30" fmla="*/ 8080 h 10000"/>
                <a:gd name="connsiteX31" fmla="*/ 9959 w 10000"/>
                <a:gd name="connsiteY31" fmla="*/ 7227 h 10000"/>
                <a:gd name="connsiteX32" fmla="*/ 7064 w 10000"/>
                <a:gd name="connsiteY32" fmla="*/ 5340 h 10000"/>
                <a:gd name="connsiteX33" fmla="*/ 6374 w 10000"/>
                <a:gd name="connsiteY33" fmla="*/ 4126 h 10000"/>
                <a:gd name="connsiteX34" fmla="*/ 4831 w 10000"/>
                <a:gd name="connsiteY34" fmla="*/ 3851 h 10000"/>
                <a:gd name="connsiteX35" fmla="*/ 4189 w 10000"/>
                <a:gd name="connsiteY35" fmla="*/ 2691 h 10000"/>
                <a:gd name="connsiteX36" fmla="*/ 10000 w 10000"/>
                <a:gd name="connsiteY36" fmla="*/ 658 h 10000"/>
                <a:gd name="connsiteX37" fmla="*/ 9658 w 10000"/>
                <a:gd name="connsiteY37"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4517 w 10000"/>
                <a:gd name="connsiteY8" fmla="*/ 877 h 10000"/>
                <a:gd name="connsiteX9" fmla="*/ 2325 w 10000"/>
                <a:gd name="connsiteY9" fmla="*/ 2194 h 10000"/>
                <a:gd name="connsiteX10" fmla="*/ 1886 w 10000"/>
                <a:gd name="connsiteY10" fmla="*/ 2633 h 10000"/>
                <a:gd name="connsiteX11" fmla="*/ 1229 w 10000"/>
                <a:gd name="connsiteY11" fmla="*/ 2414 h 10000"/>
                <a:gd name="connsiteX12" fmla="*/ 579 w 10000"/>
                <a:gd name="connsiteY12" fmla="*/ 2123 h 10000"/>
                <a:gd name="connsiteX13" fmla="*/ 359 w 10000"/>
                <a:gd name="connsiteY13" fmla="*/ 3511 h 10000"/>
                <a:gd name="connsiteX14" fmla="*/ 351 w 10000"/>
                <a:gd name="connsiteY14" fmla="*/ 4389 h 10000"/>
                <a:gd name="connsiteX15" fmla="*/ 0 w 10000"/>
                <a:gd name="connsiteY15" fmla="*/ 5770 h 10000"/>
                <a:gd name="connsiteX16" fmla="*/ 807 w 10000"/>
                <a:gd name="connsiteY16" fmla="*/ 6280 h 10000"/>
                <a:gd name="connsiteX17" fmla="*/ 790 w 10000"/>
                <a:gd name="connsiteY17" fmla="*/ 7242 h 10000"/>
                <a:gd name="connsiteX18" fmla="*/ 476 w 10000"/>
                <a:gd name="connsiteY18" fmla="*/ 7924 h 10000"/>
                <a:gd name="connsiteX19" fmla="*/ 1166 w 10000"/>
                <a:gd name="connsiteY19" fmla="*/ 7613 h 10000"/>
                <a:gd name="connsiteX20" fmla="*/ 2035 w 10000"/>
                <a:gd name="connsiteY20" fmla="*/ 7331 h 10000"/>
                <a:gd name="connsiteX21" fmla="*/ 2841 w 10000"/>
                <a:gd name="connsiteY21" fmla="*/ 7324 h 10000"/>
                <a:gd name="connsiteX22" fmla="*/ 4051 w 10000"/>
                <a:gd name="connsiteY22" fmla="*/ 8090 h 10000"/>
                <a:gd name="connsiteX23" fmla="*/ 5517 w 10000"/>
                <a:gd name="connsiteY23" fmla="*/ 8826 h 10000"/>
                <a:gd name="connsiteX24" fmla="*/ 5526 w 10000"/>
                <a:gd name="connsiteY24" fmla="*/ 9523 h 10000"/>
                <a:gd name="connsiteX25" fmla="*/ 6889 w 10000"/>
                <a:gd name="connsiteY25" fmla="*/ 9999 h 10000"/>
                <a:gd name="connsiteX26" fmla="*/ 7993 w 10000"/>
                <a:gd name="connsiteY26" fmla="*/ 9387 h 10000"/>
                <a:gd name="connsiteX27" fmla="*/ 8636 w 10000"/>
                <a:gd name="connsiteY27" fmla="*/ 8903 h 10000"/>
                <a:gd name="connsiteX28" fmla="*/ 8817 w 10000"/>
                <a:gd name="connsiteY28" fmla="*/ 8027 h 10000"/>
                <a:gd name="connsiteX29" fmla="*/ 9865 w 10000"/>
                <a:gd name="connsiteY29" fmla="*/ 8080 h 10000"/>
                <a:gd name="connsiteX30" fmla="*/ 9959 w 10000"/>
                <a:gd name="connsiteY30" fmla="*/ 7227 h 10000"/>
                <a:gd name="connsiteX31" fmla="*/ 7064 w 10000"/>
                <a:gd name="connsiteY31" fmla="*/ 5340 h 10000"/>
                <a:gd name="connsiteX32" fmla="*/ 6374 w 10000"/>
                <a:gd name="connsiteY32" fmla="*/ 4126 h 10000"/>
                <a:gd name="connsiteX33" fmla="*/ 4831 w 10000"/>
                <a:gd name="connsiteY33" fmla="*/ 3851 h 10000"/>
                <a:gd name="connsiteX34" fmla="*/ 4189 w 10000"/>
                <a:gd name="connsiteY34" fmla="*/ 2691 h 10000"/>
                <a:gd name="connsiteX35" fmla="*/ 10000 w 10000"/>
                <a:gd name="connsiteY35" fmla="*/ 658 h 10000"/>
                <a:gd name="connsiteX36" fmla="*/ 9658 w 10000"/>
                <a:gd name="connsiteY36"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4517 w 10000"/>
                <a:gd name="connsiteY7" fmla="*/ 877 h 10000"/>
                <a:gd name="connsiteX8" fmla="*/ 2325 w 10000"/>
                <a:gd name="connsiteY8" fmla="*/ 2194 h 10000"/>
                <a:gd name="connsiteX9" fmla="*/ 1886 w 10000"/>
                <a:gd name="connsiteY9" fmla="*/ 2633 h 10000"/>
                <a:gd name="connsiteX10" fmla="*/ 1229 w 10000"/>
                <a:gd name="connsiteY10" fmla="*/ 2414 h 10000"/>
                <a:gd name="connsiteX11" fmla="*/ 579 w 10000"/>
                <a:gd name="connsiteY11" fmla="*/ 2123 h 10000"/>
                <a:gd name="connsiteX12" fmla="*/ 359 w 10000"/>
                <a:gd name="connsiteY12" fmla="*/ 3511 h 10000"/>
                <a:gd name="connsiteX13" fmla="*/ 351 w 10000"/>
                <a:gd name="connsiteY13" fmla="*/ 4389 h 10000"/>
                <a:gd name="connsiteX14" fmla="*/ 0 w 10000"/>
                <a:gd name="connsiteY14" fmla="*/ 5770 h 10000"/>
                <a:gd name="connsiteX15" fmla="*/ 807 w 10000"/>
                <a:gd name="connsiteY15" fmla="*/ 6280 h 10000"/>
                <a:gd name="connsiteX16" fmla="*/ 790 w 10000"/>
                <a:gd name="connsiteY16" fmla="*/ 7242 h 10000"/>
                <a:gd name="connsiteX17" fmla="*/ 476 w 10000"/>
                <a:gd name="connsiteY17" fmla="*/ 7924 h 10000"/>
                <a:gd name="connsiteX18" fmla="*/ 1166 w 10000"/>
                <a:gd name="connsiteY18" fmla="*/ 7613 h 10000"/>
                <a:gd name="connsiteX19" fmla="*/ 2035 w 10000"/>
                <a:gd name="connsiteY19" fmla="*/ 7331 h 10000"/>
                <a:gd name="connsiteX20" fmla="*/ 2841 w 10000"/>
                <a:gd name="connsiteY20" fmla="*/ 7324 h 10000"/>
                <a:gd name="connsiteX21" fmla="*/ 4051 w 10000"/>
                <a:gd name="connsiteY21" fmla="*/ 8090 h 10000"/>
                <a:gd name="connsiteX22" fmla="*/ 5517 w 10000"/>
                <a:gd name="connsiteY22" fmla="*/ 8826 h 10000"/>
                <a:gd name="connsiteX23" fmla="*/ 5526 w 10000"/>
                <a:gd name="connsiteY23" fmla="*/ 9523 h 10000"/>
                <a:gd name="connsiteX24" fmla="*/ 6889 w 10000"/>
                <a:gd name="connsiteY24" fmla="*/ 9999 h 10000"/>
                <a:gd name="connsiteX25" fmla="*/ 7993 w 10000"/>
                <a:gd name="connsiteY25" fmla="*/ 9387 h 10000"/>
                <a:gd name="connsiteX26" fmla="*/ 8636 w 10000"/>
                <a:gd name="connsiteY26" fmla="*/ 8903 h 10000"/>
                <a:gd name="connsiteX27" fmla="*/ 8817 w 10000"/>
                <a:gd name="connsiteY27" fmla="*/ 8027 h 10000"/>
                <a:gd name="connsiteX28" fmla="*/ 9865 w 10000"/>
                <a:gd name="connsiteY28" fmla="*/ 8080 h 10000"/>
                <a:gd name="connsiteX29" fmla="*/ 9959 w 10000"/>
                <a:gd name="connsiteY29" fmla="*/ 7227 h 10000"/>
                <a:gd name="connsiteX30" fmla="*/ 7064 w 10000"/>
                <a:gd name="connsiteY30" fmla="*/ 5340 h 10000"/>
                <a:gd name="connsiteX31" fmla="*/ 6374 w 10000"/>
                <a:gd name="connsiteY31" fmla="*/ 4126 h 10000"/>
                <a:gd name="connsiteX32" fmla="*/ 4831 w 10000"/>
                <a:gd name="connsiteY32" fmla="*/ 3851 h 10000"/>
                <a:gd name="connsiteX33" fmla="*/ 4189 w 10000"/>
                <a:gd name="connsiteY33" fmla="*/ 2691 h 10000"/>
                <a:gd name="connsiteX34" fmla="*/ 10000 w 10000"/>
                <a:gd name="connsiteY34" fmla="*/ 658 h 10000"/>
                <a:gd name="connsiteX35" fmla="*/ 9658 w 10000"/>
                <a:gd name="connsiteY35"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4517 w 10000"/>
                <a:gd name="connsiteY6" fmla="*/ 877 h 10000"/>
                <a:gd name="connsiteX7" fmla="*/ 2325 w 10000"/>
                <a:gd name="connsiteY7" fmla="*/ 2194 h 10000"/>
                <a:gd name="connsiteX8" fmla="*/ 1886 w 10000"/>
                <a:gd name="connsiteY8" fmla="*/ 2633 h 10000"/>
                <a:gd name="connsiteX9" fmla="*/ 1229 w 10000"/>
                <a:gd name="connsiteY9" fmla="*/ 2414 h 10000"/>
                <a:gd name="connsiteX10" fmla="*/ 579 w 10000"/>
                <a:gd name="connsiteY10" fmla="*/ 2123 h 10000"/>
                <a:gd name="connsiteX11" fmla="*/ 359 w 10000"/>
                <a:gd name="connsiteY11" fmla="*/ 3511 h 10000"/>
                <a:gd name="connsiteX12" fmla="*/ 351 w 10000"/>
                <a:gd name="connsiteY12" fmla="*/ 4389 h 10000"/>
                <a:gd name="connsiteX13" fmla="*/ 0 w 10000"/>
                <a:gd name="connsiteY13" fmla="*/ 5770 h 10000"/>
                <a:gd name="connsiteX14" fmla="*/ 807 w 10000"/>
                <a:gd name="connsiteY14" fmla="*/ 6280 h 10000"/>
                <a:gd name="connsiteX15" fmla="*/ 790 w 10000"/>
                <a:gd name="connsiteY15" fmla="*/ 7242 h 10000"/>
                <a:gd name="connsiteX16" fmla="*/ 476 w 10000"/>
                <a:gd name="connsiteY16" fmla="*/ 7924 h 10000"/>
                <a:gd name="connsiteX17" fmla="*/ 1166 w 10000"/>
                <a:gd name="connsiteY17" fmla="*/ 7613 h 10000"/>
                <a:gd name="connsiteX18" fmla="*/ 2035 w 10000"/>
                <a:gd name="connsiteY18" fmla="*/ 7331 h 10000"/>
                <a:gd name="connsiteX19" fmla="*/ 2841 w 10000"/>
                <a:gd name="connsiteY19" fmla="*/ 7324 h 10000"/>
                <a:gd name="connsiteX20" fmla="*/ 4051 w 10000"/>
                <a:gd name="connsiteY20" fmla="*/ 8090 h 10000"/>
                <a:gd name="connsiteX21" fmla="*/ 5517 w 10000"/>
                <a:gd name="connsiteY21" fmla="*/ 8826 h 10000"/>
                <a:gd name="connsiteX22" fmla="*/ 5526 w 10000"/>
                <a:gd name="connsiteY22" fmla="*/ 9523 h 10000"/>
                <a:gd name="connsiteX23" fmla="*/ 6889 w 10000"/>
                <a:gd name="connsiteY23" fmla="*/ 9999 h 10000"/>
                <a:gd name="connsiteX24" fmla="*/ 7993 w 10000"/>
                <a:gd name="connsiteY24" fmla="*/ 9387 h 10000"/>
                <a:gd name="connsiteX25" fmla="*/ 8636 w 10000"/>
                <a:gd name="connsiteY25" fmla="*/ 8903 h 10000"/>
                <a:gd name="connsiteX26" fmla="*/ 8817 w 10000"/>
                <a:gd name="connsiteY26" fmla="*/ 8027 h 10000"/>
                <a:gd name="connsiteX27" fmla="*/ 9865 w 10000"/>
                <a:gd name="connsiteY27" fmla="*/ 8080 h 10000"/>
                <a:gd name="connsiteX28" fmla="*/ 9959 w 10000"/>
                <a:gd name="connsiteY28" fmla="*/ 7227 h 10000"/>
                <a:gd name="connsiteX29" fmla="*/ 7064 w 10000"/>
                <a:gd name="connsiteY29" fmla="*/ 5340 h 10000"/>
                <a:gd name="connsiteX30" fmla="*/ 6374 w 10000"/>
                <a:gd name="connsiteY30" fmla="*/ 4126 h 10000"/>
                <a:gd name="connsiteX31" fmla="*/ 4831 w 10000"/>
                <a:gd name="connsiteY31" fmla="*/ 3851 h 10000"/>
                <a:gd name="connsiteX32" fmla="*/ 4189 w 10000"/>
                <a:gd name="connsiteY32" fmla="*/ 2691 h 10000"/>
                <a:gd name="connsiteX33" fmla="*/ 10000 w 10000"/>
                <a:gd name="connsiteY33" fmla="*/ 658 h 10000"/>
                <a:gd name="connsiteX34" fmla="*/ 9658 w 10000"/>
                <a:gd name="connsiteY34"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4517 w 10000"/>
                <a:gd name="connsiteY5" fmla="*/ 877 h 10000"/>
                <a:gd name="connsiteX6" fmla="*/ 2325 w 10000"/>
                <a:gd name="connsiteY6" fmla="*/ 2194 h 10000"/>
                <a:gd name="connsiteX7" fmla="*/ 1886 w 10000"/>
                <a:gd name="connsiteY7" fmla="*/ 2633 h 10000"/>
                <a:gd name="connsiteX8" fmla="*/ 1229 w 10000"/>
                <a:gd name="connsiteY8" fmla="*/ 2414 h 10000"/>
                <a:gd name="connsiteX9" fmla="*/ 579 w 10000"/>
                <a:gd name="connsiteY9" fmla="*/ 2123 h 10000"/>
                <a:gd name="connsiteX10" fmla="*/ 359 w 10000"/>
                <a:gd name="connsiteY10" fmla="*/ 3511 h 10000"/>
                <a:gd name="connsiteX11" fmla="*/ 351 w 10000"/>
                <a:gd name="connsiteY11" fmla="*/ 4389 h 10000"/>
                <a:gd name="connsiteX12" fmla="*/ 0 w 10000"/>
                <a:gd name="connsiteY12" fmla="*/ 5770 h 10000"/>
                <a:gd name="connsiteX13" fmla="*/ 807 w 10000"/>
                <a:gd name="connsiteY13" fmla="*/ 6280 h 10000"/>
                <a:gd name="connsiteX14" fmla="*/ 790 w 10000"/>
                <a:gd name="connsiteY14" fmla="*/ 7242 h 10000"/>
                <a:gd name="connsiteX15" fmla="*/ 476 w 10000"/>
                <a:gd name="connsiteY15" fmla="*/ 7924 h 10000"/>
                <a:gd name="connsiteX16" fmla="*/ 1166 w 10000"/>
                <a:gd name="connsiteY16" fmla="*/ 7613 h 10000"/>
                <a:gd name="connsiteX17" fmla="*/ 2035 w 10000"/>
                <a:gd name="connsiteY17" fmla="*/ 7331 h 10000"/>
                <a:gd name="connsiteX18" fmla="*/ 2841 w 10000"/>
                <a:gd name="connsiteY18" fmla="*/ 7324 h 10000"/>
                <a:gd name="connsiteX19" fmla="*/ 4051 w 10000"/>
                <a:gd name="connsiteY19" fmla="*/ 8090 h 10000"/>
                <a:gd name="connsiteX20" fmla="*/ 5517 w 10000"/>
                <a:gd name="connsiteY20" fmla="*/ 8826 h 10000"/>
                <a:gd name="connsiteX21" fmla="*/ 5526 w 10000"/>
                <a:gd name="connsiteY21" fmla="*/ 9523 h 10000"/>
                <a:gd name="connsiteX22" fmla="*/ 6889 w 10000"/>
                <a:gd name="connsiteY22" fmla="*/ 9999 h 10000"/>
                <a:gd name="connsiteX23" fmla="*/ 7993 w 10000"/>
                <a:gd name="connsiteY23" fmla="*/ 9387 h 10000"/>
                <a:gd name="connsiteX24" fmla="*/ 8636 w 10000"/>
                <a:gd name="connsiteY24" fmla="*/ 8903 h 10000"/>
                <a:gd name="connsiteX25" fmla="*/ 8817 w 10000"/>
                <a:gd name="connsiteY25" fmla="*/ 8027 h 10000"/>
                <a:gd name="connsiteX26" fmla="*/ 9865 w 10000"/>
                <a:gd name="connsiteY26" fmla="*/ 8080 h 10000"/>
                <a:gd name="connsiteX27" fmla="*/ 9959 w 10000"/>
                <a:gd name="connsiteY27" fmla="*/ 7227 h 10000"/>
                <a:gd name="connsiteX28" fmla="*/ 7064 w 10000"/>
                <a:gd name="connsiteY28" fmla="*/ 5340 h 10000"/>
                <a:gd name="connsiteX29" fmla="*/ 6374 w 10000"/>
                <a:gd name="connsiteY29" fmla="*/ 4126 h 10000"/>
                <a:gd name="connsiteX30" fmla="*/ 4831 w 10000"/>
                <a:gd name="connsiteY30" fmla="*/ 3851 h 10000"/>
                <a:gd name="connsiteX31" fmla="*/ 4189 w 10000"/>
                <a:gd name="connsiteY31" fmla="*/ 2691 h 10000"/>
                <a:gd name="connsiteX32" fmla="*/ 10000 w 10000"/>
                <a:gd name="connsiteY32" fmla="*/ 658 h 10000"/>
                <a:gd name="connsiteX33" fmla="*/ 9658 w 10000"/>
                <a:gd name="connsiteY33" fmla="*/ 245 h 10000"/>
                <a:gd name="connsiteX0" fmla="*/ 9658 w 10000"/>
                <a:gd name="connsiteY0" fmla="*/ 26 h 9781"/>
                <a:gd name="connsiteX1" fmla="*/ 8685 w 10000"/>
                <a:gd name="connsiteY1" fmla="*/ 658 h 9781"/>
                <a:gd name="connsiteX2" fmla="*/ 8027 w 10000"/>
                <a:gd name="connsiteY2" fmla="*/ 658 h 9781"/>
                <a:gd name="connsiteX3" fmla="*/ 7807 w 10000"/>
                <a:gd name="connsiteY3" fmla="*/ 0 h 9781"/>
                <a:gd name="connsiteX4" fmla="*/ 4517 w 10000"/>
                <a:gd name="connsiteY4" fmla="*/ 658 h 9781"/>
                <a:gd name="connsiteX5" fmla="*/ 2325 w 10000"/>
                <a:gd name="connsiteY5" fmla="*/ 1975 h 9781"/>
                <a:gd name="connsiteX6" fmla="*/ 1886 w 10000"/>
                <a:gd name="connsiteY6" fmla="*/ 2414 h 9781"/>
                <a:gd name="connsiteX7" fmla="*/ 1229 w 10000"/>
                <a:gd name="connsiteY7" fmla="*/ 2195 h 9781"/>
                <a:gd name="connsiteX8" fmla="*/ 579 w 10000"/>
                <a:gd name="connsiteY8" fmla="*/ 1904 h 9781"/>
                <a:gd name="connsiteX9" fmla="*/ 359 w 10000"/>
                <a:gd name="connsiteY9" fmla="*/ 3292 h 9781"/>
                <a:gd name="connsiteX10" fmla="*/ 351 w 10000"/>
                <a:gd name="connsiteY10" fmla="*/ 4170 h 9781"/>
                <a:gd name="connsiteX11" fmla="*/ 0 w 10000"/>
                <a:gd name="connsiteY11" fmla="*/ 5551 h 9781"/>
                <a:gd name="connsiteX12" fmla="*/ 807 w 10000"/>
                <a:gd name="connsiteY12" fmla="*/ 6061 h 9781"/>
                <a:gd name="connsiteX13" fmla="*/ 790 w 10000"/>
                <a:gd name="connsiteY13" fmla="*/ 7023 h 9781"/>
                <a:gd name="connsiteX14" fmla="*/ 476 w 10000"/>
                <a:gd name="connsiteY14" fmla="*/ 7705 h 9781"/>
                <a:gd name="connsiteX15" fmla="*/ 1166 w 10000"/>
                <a:gd name="connsiteY15" fmla="*/ 7394 h 9781"/>
                <a:gd name="connsiteX16" fmla="*/ 2035 w 10000"/>
                <a:gd name="connsiteY16" fmla="*/ 7112 h 9781"/>
                <a:gd name="connsiteX17" fmla="*/ 2841 w 10000"/>
                <a:gd name="connsiteY17" fmla="*/ 7105 h 9781"/>
                <a:gd name="connsiteX18" fmla="*/ 4051 w 10000"/>
                <a:gd name="connsiteY18" fmla="*/ 7871 h 9781"/>
                <a:gd name="connsiteX19" fmla="*/ 5517 w 10000"/>
                <a:gd name="connsiteY19" fmla="*/ 8607 h 9781"/>
                <a:gd name="connsiteX20" fmla="*/ 5526 w 10000"/>
                <a:gd name="connsiteY20" fmla="*/ 9304 h 9781"/>
                <a:gd name="connsiteX21" fmla="*/ 6889 w 10000"/>
                <a:gd name="connsiteY21" fmla="*/ 9780 h 9781"/>
                <a:gd name="connsiteX22" fmla="*/ 7993 w 10000"/>
                <a:gd name="connsiteY22" fmla="*/ 9168 h 9781"/>
                <a:gd name="connsiteX23" fmla="*/ 8636 w 10000"/>
                <a:gd name="connsiteY23" fmla="*/ 8684 h 9781"/>
                <a:gd name="connsiteX24" fmla="*/ 8817 w 10000"/>
                <a:gd name="connsiteY24" fmla="*/ 7808 h 9781"/>
                <a:gd name="connsiteX25" fmla="*/ 9865 w 10000"/>
                <a:gd name="connsiteY25" fmla="*/ 7861 h 9781"/>
                <a:gd name="connsiteX26" fmla="*/ 9959 w 10000"/>
                <a:gd name="connsiteY26" fmla="*/ 7008 h 9781"/>
                <a:gd name="connsiteX27" fmla="*/ 7064 w 10000"/>
                <a:gd name="connsiteY27" fmla="*/ 5121 h 9781"/>
                <a:gd name="connsiteX28" fmla="*/ 6374 w 10000"/>
                <a:gd name="connsiteY28" fmla="*/ 3907 h 9781"/>
                <a:gd name="connsiteX29" fmla="*/ 4831 w 10000"/>
                <a:gd name="connsiteY29" fmla="*/ 3632 h 9781"/>
                <a:gd name="connsiteX30" fmla="*/ 4189 w 10000"/>
                <a:gd name="connsiteY30" fmla="*/ 2472 h 9781"/>
                <a:gd name="connsiteX31" fmla="*/ 10000 w 10000"/>
                <a:gd name="connsiteY31" fmla="*/ 439 h 9781"/>
                <a:gd name="connsiteX32" fmla="*/ 9658 w 10000"/>
                <a:gd name="connsiteY32" fmla="*/ 26 h 9781"/>
                <a:gd name="connsiteX0" fmla="*/ 9658 w 10000"/>
                <a:gd name="connsiteY0" fmla="*/ 0 h 9973"/>
                <a:gd name="connsiteX1" fmla="*/ 8685 w 10000"/>
                <a:gd name="connsiteY1" fmla="*/ 646 h 9973"/>
                <a:gd name="connsiteX2" fmla="*/ 8027 w 10000"/>
                <a:gd name="connsiteY2" fmla="*/ 646 h 9973"/>
                <a:gd name="connsiteX3" fmla="*/ 4517 w 10000"/>
                <a:gd name="connsiteY3" fmla="*/ 646 h 9973"/>
                <a:gd name="connsiteX4" fmla="*/ 2325 w 10000"/>
                <a:gd name="connsiteY4" fmla="*/ 1992 h 9973"/>
                <a:gd name="connsiteX5" fmla="*/ 1886 w 10000"/>
                <a:gd name="connsiteY5" fmla="*/ 2441 h 9973"/>
                <a:gd name="connsiteX6" fmla="*/ 1229 w 10000"/>
                <a:gd name="connsiteY6" fmla="*/ 2217 h 9973"/>
                <a:gd name="connsiteX7" fmla="*/ 579 w 10000"/>
                <a:gd name="connsiteY7" fmla="*/ 1920 h 9973"/>
                <a:gd name="connsiteX8" fmla="*/ 359 w 10000"/>
                <a:gd name="connsiteY8" fmla="*/ 3339 h 9973"/>
                <a:gd name="connsiteX9" fmla="*/ 351 w 10000"/>
                <a:gd name="connsiteY9" fmla="*/ 4236 h 9973"/>
                <a:gd name="connsiteX10" fmla="*/ 0 w 10000"/>
                <a:gd name="connsiteY10" fmla="*/ 5648 h 9973"/>
                <a:gd name="connsiteX11" fmla="*/ 807 w 10000"/>
                <a:gd name="connsiteY11" fmla="*/ 6170 h 9973"/>
                <a:gd name="connsiteX12" fmla="*/ 790 w 10000"/>
                <a:gd name="connsiteY12" fmla="*/ 7153 h 9973"/>
                <a:gd name="connsiteX13" fmla="*/ 476 w 10000"/>
                <a:gd name="connsiteY13" fmla="*/ 7851 h 9973"/>
                <a:gd name="connsiteX14" fmla="*/ 1166 w 10000"/>
                <a:gd name="connsiteY14" fmla="*/ 7533 h 9973"/>
                <a:gd name="connsiteX15" fmla="*/ 2035 w 10000"/>
                <a:gd name="connsiteY15" fmla="*/ 7244 h 9973"/>
                <a:gd name="connsiteX16" fmla="*/ 2841 w 10000"/>
                <a:gd name="connsiteY16" fmla="*/ 7237 h 9973"/>
                <a:gd name="connsiteX17" fmla="*/ 4051 w 10000"/>
                <a:gd name="connsiteY17" fmla="*/ 8020 h 9973"/>
                <a:gd name="connsiteX18" fmla="*/ 5517 w 10000"/>
                <a:gd name="connsiteY18" fmla="*/ 8773 h 9973"/>
                <a:gd name="connsiteX19" fmla="*/ 5526 w 10000"/>
                <a:gd name="connsiteY19" fmla="*/ 9485 h 9973"/>
                <a:gd name="connsiteX20" fmla="*/ 6889 w 10000"/>
                <a:gd name="connsiteY20" fmla="*/ 9972 h 9973"/>
                <a:gd name="connsiteX21" fmla="*/ 7993 w 10000"/>
                <a:gd name="connsiteY21" fmla="*/ 9346 h 9973"/>
                <a:gd name="connsiteX22" fmla="*/ 8636 w 10000"/>
                <a:gd name="connsiteY22" fmla="*/ 8851 h 9973"/>
                <a:gd name="connsiteX23" fmla="*/ 8817 w 10000"/>
                <a:gd name="connsiteY23" fmla="*/ 7956 h 9973"/>
                <a:gd name="connsiteX24" fmla="*/ 9865 w 10000"/>
                <a:gd name="connsiteY24" fmla="*/ 8010 h 9973"/>
                <a:gd name="connsiteX25" fmla="*/ 9959 w 10000"/>
                <a:gd name="connsiteY25" fmla="*/ 7138 h 9973"/>
                <a:gd name="connsiteX26" fmla="*/ 7064 w 10000"/>
                <a:gd name="connsiteY26" fmla="*/ 5209 h 9973"/>
                <a:gd name="connsiteX27" fmla="*/ 6374 w 10000"/>
                <a:gd name="connsiteY27" fmla="*/ 3967 h 9973"/>
                <a:gd name="connsiteX28" fmla="*/ 4831 w 10000"/>
                <a:gd name="connsiteY28" fmla="*/ 3686 h 9973"/>
                <a:gd name="connsiteX29" fmla="*/ 4189 w 10000"/>
                <a:gd name="connsiteY29" fmla="*/ 2500 h 9973"/>
                <a:gd name="connsiteX30" fmla="*/ 10000 w 10000"/>
                <a:gd name="connsiteY30" fmla="*/ 422 h 9973"/>
                <a:gd name="connsiteX31" fmla="*/ 9658 w 10000"/>
                <a:gd name="connsiteY31" fmla="*/ 0 h 9973"/>
                <a:gd name="connsiteX0" fmla="*/ 9658 w 10000"/>
                <a:gd name="connsiteY0" fmla="*/ 0 h 10000"/>
                <a:gd name="connsiteX1" fmla="*/ 8685 w 10000"/>
                <a:gd name="connsiteY1" fmla="*/ 648 h 10000"/>
                <a:gd name="connsiteX2" fmla="*/ 4517 w 10000"/>
                <a:gd name="connsiteY2" fmla="*/ 648 h 10000"/>
                <a:gd name="connsiteX3" fmla="*/ 2325 w 10000"/>
                <a:gd name="connsiteY3" fmla="*/ 1997 h 10000"/>
                <a:gd name="connsiteX4" fmla="*/ 1886 w 10000"/>
                <a:gd name="connsiteY4" fmla="*/ 2448 h 10000"/>
                <a:gd name="connsiteX5" fmla="*/ 1229 w 10000"/>
                <a:gd name="connsiteY5" fmla="*/ 2223 h 10000"/>
                <a:gd name="connsiteX6" fmla="*/ 579 w 10000"/>
                <a:gd name="connsiteY6" fmla="*/ 1925 h 10000"/>
                <a:gd name="connsiteX7" fmla="*/ 359 w 10000"/>
                <a:gd name="connsiteY7" fmla="*/ 3348 h 10000"/>
                <a:gd name="connsiteX8" fmla="*/ 351 w 10000"/>
                <a:gd name="connsiteY8" fmla="*/ 4247 h 10000"/>
                <a:gd name="connsiteX9" fmla="*/ 0 w 10000"/>
                <a:gd name="connsiteY9" fmla="*/ 5663 h 10000"/>
                <a:gd name="connsiteX10" fmla="*/ 807 w 10000"/>
                <a:gd name="connsiteY10" fmla="*/ 6187 h 10000"/>
                <a:gd name="connsiteX11" fmla="*/ 790 w 10000"/>
                <a:gd name="connsiteY11" fmla="*/ 7172 h 10000"/>
                <a:gd name="connsiteX12" fmla="*/ 476 w 10000"/>
                <a:gd name="connsiteY12" fmla="*/ 7872 h 10000"/>
                <a:gd name="connsiteX13" fmla="*/ 1166 w 10000"/>
                <a:gd name="connsiteY13" fmla="*/ 7553 h 10000"/>
                <a:gd name="connsiteX14" fmla="*/ 2035 w 10000"/>
                <a:gd name="connsiteY14" fmla="*/ 7264 h 10000"/>
                <a:gd name="connsiteX15" fmla="*/ 2841 w 10000"/>
                <a:gd name="connsiteY15" fmla="*/ 7257 h 10000"/>
                <a:gd name="connsiteX16" fmla="*/ 4051 w 10000"/>
                <a:gd name="connsiteY16" fmla="*/ 8042 h 10000"/>
                <a:gd name="connsiteX17" fmla="*/ 5517 w 10000"/>
                <a:gd name="connsiteY17" fmla="*/ 8797 h 10000"/>
                <a:gd name="connsiteX18" fmla="*/ 5526 w 10000"/>
                <a:gd name="connsiteY18" fmla="*/ 9511 h 10000"/>
                <a:gd name="connsiteX19" fmla="*/ 6889 w 10000"/>
                <a:gd name="connsiteY19" fmla="*/ 9999 h 10000"/>
                <a:gd name="connsiteX20" fmla="*/ 7993 w 10000"/>
                <a:gd name="connsiteY20" fmla="*/ 9371 h 10000"/>
                <a:gd name="connsiteX21" fmla="*/ 8636 w 10000"/>
                <a:gd name="connsiteY21" fmla="*/ 8875 h 10000"/>
                <a:gd name="connsiteX22" fmla="*/ 8817 w 10000"/>
                <a:gd name="connsiteY22" fmla="*/ 7978 h 10000"/>
                <a:gd name="connsiteX23" fmla="*/ 9865 w 10000"/>
                <a:gd name="connsiteY23" fmla="*/ 8032 h 10000"/>
                <a:gd name="connsiteX24" fmla="*/ 9959 w 10000"/>
                <a:gd name="connsiteY24" fmla="*/ 7157 h 10000"/>
                <a:gd name="connsiteX25" fmla="*/ 7064 w 10000"/>
                <a:gd name="connsiteY25" fmla="*/ 5223 h 10000"/>
                <a:gd name="connsiteX26" fmla="*/ 6374 w 10000"/>
                <a:gd name="connsiteY26" fmla="*/ 3978 h 10000"/>
                <a:gd name="connsiteX27" fmla="*/ 4831 w 10000"/>
                <a:gd name="connsiteY27" fmla="*/ 3696 h 10000"/>
                <a:gd name="connsiteX28" fmla="*/ 4189 w 10000"/>
                <a:gd name="connsiteY28" fmla="*/ 2507 h 10000"/>
                <a:gd name="connsiteX29" fmla="*/ 10000 w 10000"/>
                <a:gd name="connsiteY29" fmla="*/ 423 h 10000"/>
                <a:gd name="connsiteX30" fmla="*/ 9658 w 10000"/>
                <a:gd name="connsiteY30" fmla="*/ 0 h 10000"/>
                <a:gd name="connsiteX0" fmla="*/ 9658 w 10000"/>
                <a:gd name="connsiteY0" fmla="*/ 0 h 10000"/>
                <a:gd name="connsiteX1" fmla="*/ 4517 w 10000"/>
                <a:gd name="connsiteY1" fmla="*/ 648 h 10000"/>
                <a:gd name="connsiteX2" fmla="*/ 2325 w 10000"/>
                <a:gd name="connsiteY2" fmla="*/ 1997 h 10000"/>
                <a:gd name="connsiteX3" fmla="*/ 1886 w 10000"/>
                <a:gd name="connsiteY3" fmla="*/ 2448 h 10000"/>
                <a:gd name="connsiteX4" fmla="*/ 1229 w 10000"/>
                <a:gd name="connsiteY4" fmla="*/ 2223 h 10000"/>
                <a:gd name="connsiteX5" fmla="*/ 579 w 10000"/>
                <a:gd name="connsiteY5" fmla="*/ 1925 h 10000"/>
                <a:gd name="connsiteX6" fmla="*/ 359 w 10000"/>
                <a:gd name="connsiteY6" fmla="*/ 3348 h 10000"/>
                <a:gd name="connsiteX7" fmla="*/ 351 w 10000"/>
                <a:gd name="connsiteY7" fmla="*/ 4247 h 10000"/>
                <a:gd name="connsiteX8" fmla="*/ 0 w 10000"/>
                <a:gd name="connsiteY8" fmla="*/ 5663 h 10000"/>
                <a:gd name="connsiteX9" fmla="*/ 807 w 10000"/>
                <a:gd name="connsiteY9" fmla="*/ 6187 h 10000"/>
                <a:gd name="connsiteX10" fmla="*/ 790 w 10000"/>
                <a:gd name="connsiteY10" fmla="*/ 7172 h 10000"/>
                <a:gd name="connsiteX11" fmla="*/ 476 w 10000"/>
                <a:gd name="connsiteY11" fmla="*/ 7872 h 10000"/>
                <a:gd name="connsiteX12" fmla="*/ 1166 w 10000"/>
                <a:gd name="connsiteY12" fmla="*/ 7553 h 10000"/>
                <a:gd name="connsiteX13" fmla="*/ 2035 w 10000"/>
                <a:gd name="connsiteY13" fmla="*/ 7264 h 10000"/>
                <a:gd name="connsiteX14" fmla="*/ 2841 w 10000"/>
                <a:gd name="connsiteY14" fmla="*/ 7257 h 10000"/>
                <a:gd name="connsiteX15" fmla="*/ 4051 w 10000"/>
                <a:gd name="connsiteY15" fmla="*/ 8042 h 10000"/>
                <a:gd name="connsiteX16" fmla="*/ 5517 w 10000"/>
                <a:gd name="connsiteY16" fmla="*/ 8797 h 10000"/>
                <a:gd name="connsiteX17" fmla="*/ 5526 w 10000"/>
                <a:gd name="connsiteY17" fmla="*/ 9511 h 10000"/>
                <a:gd name="connsiteX18" fmla="*/ 6889 w 10000"/>
                <a:gd name="connsiteY18" fmla="*/ 9999 h 10000"/>
                <a:gd name="connsiteX19" fmla="*/ 7993 w 10000"/>
                <a:gd name="connsiteY19" fmla="*/ 9371 h 10000"/>
                <a:gd name="connsiteX20" fmla="*/ 8636 w 10000"/>
                <a:gd name="connsiteY20" fmla="*/ 8875 h 10000"/>
                <a:gd name="connsiteX21" fmla="*/ 8817 w 10000"/>
                <a:gd name="connsiteY21" fmla="*/ 7978 h 10000"/>
                <a:gd name="connsiteX22" fmla="*/ 9865 w 10000"/>
                <a:gd name="connsiteY22" fmla="*/ 8032 h 10000"/>
                <a:gd name="connsiteX23" fmla="*/ 9959 w 10000"/>
                <a:gd name="connsiteY23" fmla="*/ 7157 h 10000"/>
                <a:gd name="connsiteX24" fmla="*/ 7064 w 10000"/>
                <a:gd name="connsiteY24" fmla="*/ 5223 h 10000"/>
                <a:gd name="connsiteX25" fmla="*/ 6374 w 10000"/>
                <a:gd name="connsiteY25" fmla="*/ 3978 h 10000"/>
                <a:gd name="connsiteX26" fmla="*/ 4831 w 10000"/>
                <a:gd name="connsiteY26" fmla="*/ 3696 h 10000"/>
                <a:gd name="connsiteX27" fmla="*/ 4189 w 10000"/>
                <a:gd name="connsiteY27" fmla="*/ 2507 h 10000"/>
                <a:gd name="connsiteX28" fmla="*/ 10000 w 10000"/>
                <a:gd name="connsiteY28" fmla="*/ 423 h 10000"/>
                <a:gd name="connsiteX29" fmla="*/ 9658 w 10000"/>
                <a:gd name="connsiteY29" fmla="*/ 0 h 10000"/>
                <a:gd name="connsiteX0" fmla="*/ 10000 w 10000"/>
                <a:gd name="connsiteY0" fmla="*/ 0 h 9577"/>
                <a:gd name="connsiteX1" fmla="*/ 4517 w 10000"/>
                <a:gd name="connsiteY1" fmla="*/ 225 h 9577"/>
                <a:gd name="connsiteX2" fmla="*/ 2325 w 10000"/>
                <a:gd name="connsiteY2" fmla="*/ 1574 h 9577"/>
                <a:gd name="connsiteX3" fmla="*/ 1886 w 10000"/>
                <a:gd name="connsiteY3" fmla="*/ 2025 h 9577"/>
                <a:gd name="connsiteX4" fmla="*/ 1229 w 10000"/>
                <a:gd name="connsiteY4" fmla="*/ 1800 h 9577"/>
                <a:gd name="connsiteX5" fmla="*/ 579 w 10000"/>
                <a:gd name="connsiteY5" fmla="*/ 1502 h 9577"/>
                <a:gd name="connsiteX6" fmla="*/ 359 w 10000"/>
                <a:gd name="connsiteY6" fmla="*/ 2925 h 9577"/>
                <a:gd name="connsiteX7" fmla="*/ 351 w 10000"/>
                <a:gd name="connsiteY7" fmla="*/ 3824 h 9577"/>
                <a:gd name="connsiteX8" fmla="*/ 0 w 10000"/>
                <a:gd name="connsiteY8" fmla="*/ 5240 h 9577"/>
                <a:gd name="connsiteX9" fmla="*/ 807 w 10000"/>
                <a:gd name="connsiteY9" fmla="*/ 5764 h 9577"/>
                <a:gd name="connsiteX10" fmla="*/ 790 w 10000"/>
                <a:gd name="connsiteY10" fmla="*/ 6749 h 9577"/>
                <a:gd name="connsiteX11" fmla="*/ 476 w 10000"/>
                <a:gd name="connsiteY11" fmla="*/ 7449 h 9577"/>
                <a:gd name="connsiteX12" fmla="*/ 1166 w 10000"/>
                <a:gd name="connsiteY12" fmla="*/ 7130 h 9577"/>
                <a:gd name="connsiteX13" fmla="*/ 2035 w 10000"/>
                <a:gd name="connsiteY13" fmla="*/ 6841 h 9577"/>
                <a:gd name="connsiteX14" fmla="*/ 2841 w 10000"/>
                <a:gd name="connsiteY14" fmla="*/ 6834 h 9577"/>
                <a:gd name="connsiteX15" fmla="*/ 4051 w 10000"/>
                <a:gd name="connsiteY15" fmla="*/ 7619 h 9577"/>
                <a:gd name="connsiteX16" fmla="*/ 5517 w 10000"/>
                <a:gd name="connsiteY16" fmla="*/ 8374 h 9577"/>
                <a:gd name="connsiteX17" fmla="*/ 5526 w 10000"/>
                <a:gd name="connsiteY17" fmla="*/ 9088 h 9577"/>
                <a:gd name="connsiteX18" fmla="*/ 6889 w 10000"/>
                <a:gd name="connsiteY18" fmla="*/ 9576 h 9577"/>
                <a:gd name="connsiteX19" fmla="*/ 7993 w 10000"/>
                <a:gd name="connsiteY19" fmla="*/ 8948 h 9577"/>
                <a:gd name="connsiteX20" fmla="*/ 8636 w 10000"/>
                <a:gd name="connsiteY20" fmla="*/ 8452 h 9577"/>
                <a:gd name="connsiteX21" fmla="*/ 8817 w 10000"/>
                <a:gd name="connsiteY21" fmla="*/ 7555 h 9577"/>
                <a:gd name="connsiteX22" fmla="*/ 9865 w 10000"/>
                <a:gd name="connsiteY22" fmla="*/ 7609 h 9577"/>
                <a:gd name="connsiteX23" fmla="*/ 9959 w 10000"/>
                <a:gd name="connsiteY23" fmla="*/ 6734 h 9577"/>
                <a:gd name="connsiteX24" fmla="*/ 7064 w 10000"/>
                <a:gd name="connsiteY24" fmla="*/ 4800 h 9577"/>
                <a:gd name="connsiteX25" fmla="*/ 6374 w 10000"/>
                <a:gd name="connsiteY25" fmla="*/ 3555 h 9577"/>
                <a:gd name="connsiteX26" fmla="*/ 4831 w 10000"/>
                <a:gd name="connsiteY26" fmla="*/ 3273 h 9577"/>
                <a:gd name="connsiteX27" fmla="*/ 4189 w 10000"/>
                <a:gd name="connsiteY27" fmla="*/ 2084 h 9577"/>
                <a:gd name="connsiteX28" fmla="*/ 10000 w 10000"/>
                <a:gd name="connsiteY28" fmla="*/ 0 h 9577"/>
                <a:gd name="connsiteX0" fmla="*/ 4189 w 9959"/>
                <a:gd name="connsiteY0" fmla="*/ 1941 h 9765"/>
                <a:gd name="connsiteX1" fmla="*/ 4517 w 9959"/>
                <a:gd name="connsiteY1" fmla="*/ 0 h 9765"/>
                <a:gd name="connsiteX2" fmla="*/ 2325 w 9959"/>
                <a:gd name="connsiteY2" fmla="*/ 1409 h 9765"/>
                <a:gd name="connsiteX3" fmla="*/ 1886 w 9959"/>
                <a:gd name="connsiteY3" fmla="*/ 1879 h 9765"/>
                <a:gd name="connsiteX4" fmla="*/ 1229 w 9959"/>
                <a:gd name="connsiteY4" fmla="*/ 1645 h 9765"/>
                <a:gd name="connsiteX5" fmla="*/ 579 w 9959"/>
                <a:gd name="connsiteY5" fmla="*/ 1333 h 9765"/>
                <a:gd name="connsiteX6" fmla="*/ 359 w 9959"/>
                <a:gd name="connsiteY6" fmla="*/ 2819 h 9765"/>
                <a:gd name="connsiteX7" fmla="*/ 351 w 9959"/>
                <a:gd name="connsiteY7" fmla="*/ 3758 h 9765"/>
                <a:gd name="connsiteX8" fmla="*/ 0 w 9959"/>
                <a:gd name="connsiteY8" fmla="*/ 5236 h 9765"/>
                <a:gd name="connsiteX9" fmla="*/ 807 w 9959"/>
                <a:gd name="connsiteY9" fmla="*/ 5784 h 9765"/>
                <a:gd name="connsiteX10" fmla="*/ 790 w 9959"/>
                <a:gd name="connsiteY10" fmla="*/ 6812 h 9765"/>
                <a:gd name="connsiteX11" fmla="*/ 476 w 9959"/>
                <a:gd name="connsiteY11" fmla="*/ 7543 h 9765"/>
                <a:gd name="connsiteX12" fmla="*/ 1166 w 9959"/>
                <a:gd name="connsiteY12" fmla="*/ 7210 h 9765"/>
                <a:gd name="connsiteX13" fmla="*/ 2035 w 9959"/>
                <a:gd name="connsiteY13" fmla="*/ 6908 h 9765"/>
                <a:gd name="connsiteX14" fmla="*/ 2841 w 9959"/>
                <a:gd name="connsiteY14" fmla="*/ 6901 h 9765"/>
                <a:gd name="connsiteX15" fmla="*/ 4051 w 9959"/>
                <a:gd name="connsiteY15" fmla="*/ 7721 h 9765"/>
                <a:gd name="connsiteX16" fmla="*/ 5517 w 9959"/>
                <a:gd name="connsiteY16" fmla="*/ 8509 h 9765"/>
                <a:gd name="connsiteX17" fmla="*/ 5526 w 9959"/>
                <a:gd name="connsiteY17" fmla="*/ 9254 h 9765"/>
                <a:gd name="connsiteX18" fmla="*/ 6889 w 9959"/>
                <a:gd name="connsiteY18" fmla="*/ 9764 h 9765"/>
                <a:gd name="connsiteX19" fmla="*/ 7993 w 9959"/>
                <a:gd name="connsiteY19" fmla="*/ 9108 h 9765"/>
                <a:gd name="connsiteX20" fmla="*/ 8636 w 9959"/>
                <a:gd name="connsiteY20" fmla="*/ 8590 h 9765"/>
                <a:gd name="connsiteX21" fmla="*/ 8817 w 9959"/>
                <a:gd name="connsiteY21" fmla="*/ 7654 h 9765"/>
                <a:gd name="connsiteX22" fmla="*/ 9865 w 9959"/>
                <a:gd name="connsiteY22" fmla="*/ 7710 h 9765"/>
                <a:gd name="connsiteX23" fmla="*/ 9959 w 9959"/>
                <a:gd name="connsiteY23" fmla="*/ 6796 h 9765"/>
                <a:gd name="connsiteX24" fmla="*/ 7064 w 9959"/>
                <a:gd name="connsiteY24" fmla="*/ 4777 h 9765"/>
                <a:gd name="connsiteX25" fmla="*/ 6374 w 9959"/>
                <a:gd name="connsiteY25" fmla="*/ 3477 h 9765"/>
                <a:gd name="connsiteX26" fmla="*/ 4831 w 9959"/>
                <a:gd name="connsiteY26" fmla="*/ 3183 h 9765"/>
                <a:gd name="connsiteX27" fmla="*/ 4189 w 9959"/>
                <a:gd name="connsiteY27" fmla="*/ 1941 h 9765"/>
                <a:gd name="connsiteX0" fmla="*/ 4206 w 10000"/>
                <a:gd name="connsiteY0" fmla="*/ 719 h 8731"/>
                <a:gd name="connsiteX1" fmla="*/ 3337 w 10000"/>
                <a:gd name="connsiteY1" fmla="*/ 0 h 8731"/>
                <a:gd name="connsiteX2" fmla="*/ 2335 w 10000"/>
                <a:gd name="connsiteY2" fmla="*/ 174 h 8731"/>
                <a:gd name="connsiteX3" fmla="*/ 1894 w 10000"/>
                <a:gd name="connsiteY3" fmla="*/ 655 h 8731"/>
                <a:gd name="connsiteX4" fmla="*/ 1234 w 10000"/>
                <a:gd name="connsiteY4" fmla="*/ 416 h 8731"/>
                <a:gd name="connsiteX5" fmla="*/ 581 w 10000"/>
                <a:gd name="connsiteY5" fmla="*/ 96 h 8731"/>
                <a:gd name="connsiteX6" fmla="*/ 360 w 10000"/>
                <a:gd name="connsiteY6" fmla="*/ 1618 h 8731"/>
                <a:gd name="connsiteX7" fmla="*/ 352 w 10000"/>
                <a:gd name="connsiteY7" fmla="*/ 2579 h 8731"/>
                <a:gd name="connsiteX8" fmla="*/ 0 w 10000"/>
                <a:gd name="connsiteY8" fmla="*/ 4093 h 8731"/>
                <a:gd name="connsiteX9" fmla="*/ 810 w 10000"/>
                <a:gd name="connsiteY9" fmla="*/ 4654 h 8731"/>
                <a:gd name="connsiteX10" fmla="*/ 793 w 10000"/>
                <a:gd name="connsiteY10" fmla="*/ 5707 h 8731"/>
                <a:gd name="connsiteX11" fmla="*/ 478 w 10000"/>
                <a:gd name="connsiteY11" fmla="*/ 6456 h 8731"/>
                <a:gd name="connsiteX12" fmla="*/ 1171 w 10000"/>
                <a:gd name="connsiteY12" fmla="*/ 6115 h 8731"/>
                <a:gd name="connsiteX13" fmla="*/ 2043 w 10000"/>
                <a:gd name="connsiteY13" fmla="*/ 5805 h 8731"/>
                <a:gd name="connsiteX14" fmla="*/ 2853 w 10000"/>
                <a:gd name="connsiteY14" fmla="*/ 5798 h 8731"/>
                <a:gd name="connsiteX15" fmla="*/ 4068 w 10000"/>
                <a:gd name="connsiteY15" fmla="*/ 6638 h 8731"/>
                <a:gd name="connsiteX16" fmla="*/ 5540 w 10000"/>
                <a:gd name="connsiteY16" fmla="*/ 7445 h 8731"/>
                <a:gd name="connsiteX17" fmla="*/ 5549 w 10000"/>
                <a:gd name="connsiteY17" fmla="*/ 8208 h 8731"/>
                <a:gd name="connsiteX18" fmla="*/ 6917 w 10000"/>
                <a:gd name="connsiteY18" fmla="*/ 8730 h 8731"/>
                <a:gd name="connsiteX19" fmla="*/ 8026 w 10000"/>
                <a:gd name="connsiteY19" fmla="*/ 8058 h 8731"/>
                <a:gd name="connsiteX20" fmla="*/ 8672 w 10000"/>
                <a:gd name="connsiteY20" fmla="*/ 7528 h 8731"/>
                <a:gd name="connsiteX21" fmla="*/ 8853 w 10000"/>
                <a:gd name="connsiteY21" fmla="*/ 6569 h 8731"/>
                <a:gd name="connsiteX22" fmla="*/ 9906 w 10000"/>
                <a:gd name="connsiteY22" fmla="*/ 6627 h 8731"/>
                <a:gd name="connsiteX23" fmla="*/ 10000 w 10000"/>
                <a:gd name="connsiteY23" fmla="*/ 5691 h 8731"/>
                <a:gd name="connsiteX24" fmla="*/ 7093 w 10000"/>
                <a:gd name="connsiteY24" fmla="*/ 3623 h 8731"/>
                <a:gd name="connsiteX25" fmla="*/ 6400 w 10000"/>
                <a:gd name="connsiteY25" fmla="*/ 2292 h 8731"/>
                <a:gd name="connsiteX26" fmla="*/ 4851 w 10000"/>
                <a:gd name="connsiteY26" fmla="*/ 1991 h 8731"/>
                <a:gd name="connsiteX27" fmla="*/ 4206 w 10000"/>
                <a:gd name="connsiteY27" fmla="*/ 719 h 8731"/>
                <a:gd name="connsiteX0" fmla="*/ 4206 w 10000"/>
                <a:gd name="connsiteY0" fmla="*/ 824 h 10000"/>
                <a:gd name="connsiteX1" fmla="*/ 3337 w 10000"/>
                <a:gd name="connsiteY1" fmla="*/ 0 h 10000"/>
                <a:gd name="connsiteX2" fmla="*/ 2335 w 10000"/>
                <a:gd name="connsiteY2" fmla="*/ 199 h 10000"/>
                <a:gd name="connsiteX3" fmla="*/ 1894 w 10000"/>
                <a:gd name="connsiteY3" fmla="*/ 750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123 w 10000"/>
                <a:gd name="connsiteY2" fmla="*/ 1652 h 10000"/>
                <a:gd name="connsiteX3" fmla="*/ 1894 w 10000"/>
                <a:gd name="connsiteY3" fmla="*/ 750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123 w 10000"/>
                <a:gd name="connsiteY2" fmla="*/ 2015 h 10000"/>
                <a:gd name="connsiteX3" fmla="*/ 1894 w 10000"/>
                <a:gd name="connsiteY3" fmla="*/ 750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123 w 10000"/>
                <a:gd name="connsiteY2" fmla="*/ 2015 h 10000"/>
                <a:gd name="connsiteX3" fmla="*/ 1259 w 10000"/>
                <a:gd name="connsiteY3" fmla="*/ 2022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758 w 10000"/>
                <a:gd name="connsiteY2" fmla="*/ 1924 h 10000"/>
                <a:gd name="connsiteX3" fmla="*/ 1259 w 10000"/>
                <a:gd name="connsiteY3" fmla="*/ 2022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714 h 9890"/>
                <a:gd name="connsiteX1" fmla="*/ 3478 w 10000"/>
                <a:gd name="connsiteY1" fmla="*/ 526 h 9890"/>
                <a:gd name="connsiteX2" fmla="*/ 2758 w 10000"/>
                <a:gd name="connsiteY2" fmla="*/ 1814 h 9890"/>
                <a:gd name="connsiteX3" fmla="*/ 1259 w 10000"/>
                <a:gd name="connsiteY3" fmla="*/ 1912 h 9890"/>
                <a:gd name="connsiteX4" fmla="*/ 1234 w 10000"/>
                <a:gd name="connsiteY4" fmla="*/ 366 h 9890"/>
                <a:gd name="connsiteX5" fmla="*/ 581 w 10000"/>
                <a:gd name="connsiteY5" fmla="*/ 0 h 9890"/>
                <a:gd name="connsiteX6" fmla="*/ 360 w 10000"/>
                <a:gd name="connsiteY6" fmla="*/ 1743 h 9890"/>
                <a:gd name="connsiteX7" fmla="*/ 352 w 10000"/>
                <a:gd name="connsiteY7" fmla="*/ 2844 h 9890"/>
                <a:gd name="connsiteX8" fmla="*/ 0 w 10000"/>
                <a:gd name="connsiteY8" fmla="*/ 4578 h 9890"/>
                <a:gd name="connsiteX9" fmla="*/ 810 w 10000"/>
                <a:gd name="connsiteY9" fmla="*/ 5220 h 9890"/>
                <a:gd name="connsiteX10" fmla="*/ 793 w 10000"/>
                <a:gd name="connsiteY10" fmla="*/ 6426 h 9890"/>
                <a:gd name="connsiteX11" fmla="*/ 478 w 10000"/>
                <a:gd name="connsiteY11" fmla="*/ 7284 h 9890"/>
                <a:gd name="connsiteX12" fmla="*/ 1171 w 10000"/>
                <a:gd name="connsiteY12" fmla="*/ 6894 h 9890"/>
                <a:gd name="connsiteX13" fmla="*/ 2043 w 10000"/>
                <a:gd name="connsiteY13" fmla="*/ 6539 h 9890"/>
                <a:gd name="connsiteX14" fmla="*/ 2853 w 10000"/>
                <a:gd name="connsiteY14" fmla="*/ 6531 h 9890"/>
                <a:gd name="connsiteX15" fmla="*/ 4068 w 10000"/>
                <a:gd name="connsiteY15" fmla="*/ 7493 h 9890"/>
                <a:gd name="connsiteX16" fmla="*/ 5540 w 10000"/>
                <a:gd name="connsiteY16" fmla="*/ 8417 h 9890"/>
                <a:gd name="connsiteX17" fmla="*/ 5549 w 10000"/>
                <a:gd name="connsiteY17" fmla="*/ 9291 h 9890"/>
                <a:gd name="connsiteX18" fmla="*/ 6917 w 10000"/>
                <a:gd name="connsiteY18" fmla="*/ 9889 h 9890"/>
                <a:gd name="connsiteX19" fmla="*/ 8026 w 10000"/>
                <a:gd name="connsiteY19" fmla="*/ 9119 h 9890"/>
                <a:gd name="connsiteX20" fmla="*/ 8672 w 10000"/>
                <a:gd name="connsiteY20" fmla="*/ 8512 h 9890"/>
                <a:gd name="connsiteX21" fmla="*/ 8853 w 10000"/>
                <a:gd name="connsiteY21" fmla="*/ 7414 h 9890"/>
                <a:gd name="connsiteX22" fmla="*/ 9906 w 10000"/>
                <a:gd name="connsiteY22" fmla="*/ 7480 h 9890"/>
                <a:gd name="connsiteX23" fmla="*/ 10000 w 10000"/>
                <a:gd name="connsiteY23" fmla="*/ 6408 h 9890"/>
                <a:gd name="connsiteX24" fmla="*/ 7093 w 10000"/>
                <a:gd name="connsiteY24" fmla="*/ 4040 h 9890"/>
                <a:gd name="connsiteX25" fmla="*/ 6400 w 10000"/>
                <a:gd name="connsiteY25" fmla="*/ 2515 h 9890"/>
                <a:gd name="connsiteX26" fmla="*/ 4851 w 10000"/>
                <a:gd name="connsiteY26" fmla="*/ 2170 h 9890"/>
                <a:gd name="connsiteX27" fmla="*/ 4206 w 10000"/>
                <a:gd name="connsiteY27" fmla="*/ 714 h 989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749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810 w 10000"/>
                <a:gd name="connsiteY9" fmla="*/ 5278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749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810 w 10000"/>
                <a:gd name="connsiteY9" fmla="*/ 5278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933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810 w 10000"/>
                <a:gd name="connsiteY9" fmla="*/ 5278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933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669 w 10000"/>
                <a:gd name="connsiteY9" fmla="*/ 5554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488 w 10282"/>
                <a:gd name="connsiteY0" fmla="*/ 722 h 10000"/>
                <a:gd name="connsiteX1" fmla="*/ 3760 w 10282"/>
                <a:gd name="connsiteY1" fmla="*/ 532 h 10000"/>
                <a:gd name="connsiteX2" fmla="*/ 3040 w 10282"/>
                <a:gd name="connsiteY2" fmla="*/ 1834 h 10000"/>
                <a:gd name="connsiteX3" fmla="*/ 1753 w 10282"/>
                <a:gd name="connsiteY3" fmla="*/ 1933 h 10000"/>
                <a:gd name="connsiteX4" fmla="*/ 1516 w 10282"/>
                <a:gd name="connsiteY4" fmla="*/ 370 h 10000"/>
                <a:gd name="connsiteX5" fmla="*/ 863 w 10282"/>
                <a:gd name="connsiteY5" fmla="*/ 0 h 10000"/>
                <a:gd name="connsiteX6" fmla="*/ 642 w 10282"/>
                <a:gd name="connsiteY6" fmla="*/ 1762 h 10000"/>
                <a:gd name="connsiteX7" fmla="*/ 634 w 10282"/>
                <a:gd name="connsiteY7" fmla="*/ 2876 h 10000"/>
                <a:gd name="connsiteX8" fmla="*/ 0 w 10282"/>
                <a:gd name="connsiteY8" fmla="*/ 4629 h 10000"/>
                <a:gd name="connsiteX9" fmla="*/ 951 w 10282"/>
                <a:gd name="connsiteY9" fmla="*/ 5554 h 10000"/>
                <a:gd name="connsiteX10" fmla="*/ 1075 w 10282"/>
                <a:gd name="connsiteY10" fmla="*/ 6497 h 10000"/>
                <a:gd name="connsiteX11" fmla="*/ 760 w 10282"/>
                <a:gd name="connsiteY11" fmla="*/ 7365 h 10000"/>
                <a:gd name="connsiteX12" fmla="*/ 1453 w 10282"/>
                <a:gd name="connsiteY12" fmla="*/ 6971 h 10000"/>
                <a:gd name="connsiteX13" fmla="*/ 2325 w 10282"/>
                <a:gd name="connsiteY13" fmla="*/ 6612 h 10000"/>
                <a:gd name="connsiteX14" fmla="*/ 3135 w 10282"/>
                <a:gd name="connsiteY14" fmla="*/ 6604 h 10000"/>
                <a:gd name="connsiteX15" fmla="*/ 4350 w 10282"/>
                <a:gd name="connsiteY15" fmla="*/ 7576 h 10000"/>
                <a:gd name="connsiteX16" fmla="*/ 5822 w 10282"/>
                <a:gd name="connsiteY16" fmla="*/ 8511 h 10000"/>
                <a:gd name="connsiteX17" fmla="*/ 5831 w 10282"/>
                <a:gd name="connsiteY17" fmla="*/ 9394 h 10000"/>
                <a:gd name="connsiteX18" fmla="*/ 7199 w 10282"/>
                <a:gd name="connsiteY18" fmla="*/ 9999 h 10000"/>
                <a:gd name="connsiteX19" fmla="*/ 8308 w 10282"/>
                <a:gd name="connsiteY19" fmla="*/ 9220 h 10000"/>
                <a:gd name="connsiteX20" fmla="*/ 8954 w 10282"/>
                <a:gd name="connsiteY20" fmla="*/ 8607 h 10000"/>
                <a:gd name="connsiteX21" fmla="*/ 9135 w 10282"/>
                <a:gd name="connsiteY21" fmla="*/ 7496 h 10000"/>
                <a:gd name="connsiteX22" fmla="*/ 10188 w 10282"/>
                <a:gd name="connsiteY22" fmla="*/ 7563 h 10000"/>
                <a:gd name="connsiteX23" fmla="*/ 10282 w 10282"/>
                <a:gd name="connsiteY23" fmla="*/ 6479 h 10000"/>
                <a:gd name="connsiteX24" fmla="*/ 7375 w 10282"/>
                <a:gd name="connsiteY24" fmla="*/ 4085 h 10000"/>
                <a:gd name="connsiteX25" fmla="*/ 6682 w 10282"/>
                <a:gd name="connsiteY25" fmla="*/ 2543 h 10000"/>
                <a:gd name="connsiteX26" fmla="*/ 5133 w 10282"/>
                <a:gd name="connsiteY26" fmla="*/ 2194 h 10000"/>
                <a:gd name="connsiteX27" fmla="*/ 4488 w 10282"/>
                <a:gd name="connsiteY27" fmla="*/ 722 h 10000"/>
                <a:gd name="connsiteX0" fmla="*/ 4687 w 10481"/>
                <a:gd name="connsiteY0" fmla="*/ 722 h 10000"/>
                <a:gd name="connsiteX1" fmla="*/ 3959 w 10481"/>
                <a:gd name="connsiteY1" fmla="*/ 532 h 10000"/>
                <a:gd name="connsiteX2" fmla="*/ 3239 w 10481"/>
                <a:gd name="connsiteY2" fmla="*/ 1834 h 10000"/>
                <a:gd name="connsiteX3" fmla="*/ 1952 w 10481"/>
                <a:gd name="connsiteY3" fmla="*/ 1933 h 10000"/>
                <a:gd name="connsiteX4" fmla="*/ 1715 w 10481"/>
                <a:gd name="connsiteY4" fmla="*/ 370 h 10000"/>
                <a:gd name="connsiteX5" fmla="*/ 1062 w 10481"/>
                <a:gd name="connsiteY5" fmla="*/ 0 h 10000"/>
                <a:gd name="connsiteX6" fmla="*/ 841 w 10481"/>
                <a:gd name="connsiteY6" fmla="*/ 1762 h 10000"/>
                <a:gd name="connsiteX7" fmla="*/ 833 w 10481"/>
                <a:gd name="connsiteY7" fmla="*/ 2876 h 10000"/>
                <a:gd name="connsiteX8" fmla="*/ 28 w 10481"/>
                <a:gd name="connsiteY8" fmla="*/ 2168 h 10000"/>
                <a:gd name="connsiteX9" fmla="*/ 199 w 10481"/>
                <a:gd name="connsiteY9" fmla="*/ 4629 h 10000"/>
                <a:gd name="connsiteX10" fmla="*/ 1150 w 10481"/>
                <a:gd name="connsiteY10" fmla="*/ 5554 h 10000"/>
                <a:gd name="connsiteX11" fmla="*/ 1274 w 10481"/>
                <a:gd name="connsiteY11" fmla="*/ 6497 h 10000"/>
                <a:gd name="connsiteX12" fmla="*/ 959 w 10481"/>
                <a:gd name="connsiteY12" fmla="*/ 7365 h 10000"/>
                <a:gd name="connsiteX13" fmla="*/ 1652 w 10481"/>
                <a:gd name="connsiteY13" fmla="*/ 6971 h 10000"/>
                <a:gd name="connsiteX14" fmla="*/ 2524 w 10481"/>
                <a:gd name="connsiteY14" fmla="*/ 6612 h 10000"/>
                <a:gd name="connsiteX15" fmla="*/ 3334 w 10481"/>
                <a:gd name="connsiteY15" fmla="*/ 6604 h 10000"/>
                <a:gd name="connsiteX16" fmla="*/ 4549 w 10481"/>
                <a:gd name="connsiteY16" fmla="*/ 7576 h 10000"/>
                <a:gd name="connsiteX17" fmla="*/ 6021 w 10481"/>
                <a:gd name="connsiteY17" fmla="*/ 8511 h 10000"/>
                <a:gd name="connsiteX18" fmla="*/ 6030 w 10481"/>
                <a:gd name="connsiteY18" fmla="*/ 9394 h 10000"/>
                <a:gd name="connsiteX19" fmla="*/ 7398 w 10481"/>
                <a:gd name="connsiteY19" fmla="*/ 9999 h 10000"/>
                <a:gd name="connsiteX20" fmla="*/ 8507 w 10481"/>
                <a:gd name="connsiteY20" fmla="*/ 9220 h 10000"/>
                <a:gd name="connsiteX21" fmla="*/ 9153 w 10481"/>
                <a:gd name="connsiteY21" fmla="*/ 8607 h 10000"/>
                <a:gd name="connsiteX22" fmla="*/ 9334 w 10481"/>
                <a:gd name="connsiteY22" fmla="*/ 7496 h 10000"/>
                <a:gd name="connsiteX23" fmla="*/ 10387 w 10481"/>
                <a:gd name="connsiteY23" fmla="*/ 7563 h 10000"/>
                <a:gd name="connsiteX24" fmla="*/ 10481 w 10481"/>
                <a:gd name="connsiteY24" fmla="*/ 6479 h 10000"/>
                <a:gd name="connsiteX25" fmla="*/ 7574 w 10481"/>
                <a:gd name="connsiteY25" fmla="*/ 4085 h 10000"/>
                <a:gd name="connsiteX26" fmla="*/ 6881 w 10481"/>
                <a:gd name="connsiteY26" fmla="*/ 2543 h 10000"/>
                <a:gd name="connsiteX27" fmla="*/ 5332 w 10481"/>
                <a:gd name="connsiteY27" fmla="*/ 2194 h 10000"/>
                <a:gd name="connsiteX28" fmla="*/ 4687 w 10481"/>
                <a:gd name="connsiteY28" fmla="*/ 722 h 10000"/>
                <a:gd name="connsiteX0" fmla="*/ 4687 w 10481"/>
                <a:gd name="connsiteY0" fmla="*/ 722 h 10000"/>
                <a:gd name="connsiteX1" fmla="*/ 3959 w 10481"/>
                <a:gd name="connsiteY1" fmla="*/ 532 h 10000"/>
                <a:gd name="connsiteX2" fmla="*/ 3239 w 10481"/>
                <a:gd name="connsiteY2" fmla="*/ 1834 h 10000"/>
                <a:gd name="connsiteX3" fmla="*/ 1952 w 10481"/>
                <a:gd name="connsiteY3" fmla="*/ 1933 h 10000"/>
                <a:gd name="connsiteX4" fmla="*/ 1715 w 10481"/>
                <a:gd name="connsiteY4" fmla="*/ 370 h 10000"/>
                <a:gd name="connsiteX5" fmla="*/ 1062 w 10481"/>
                <a:gd name="connsiteY5" fmla="*/ 0 h 10000"/>
                <a:gd name="connsiteX6" fmla="*/ 841 w 10481"/>
                <a:gd name="connsiteY6" fmla="*/ 1762 h 10000"/>
                <a:gd name="connsiteX7" fmla="*/ 833 w 10481"/>
                <a:gd name="connsiteY7" fmla="*/ 2509 h 10000"/>
                <a:gd name="connsiteX8" fmla="*/ 28 w 10481"/>
                <a:gd name="connsiteY8" fmla="*/ 2168 h 10000"/>
                <a:gd name="connsiteX9" fmla="*/ 199 w 10481"/>
                <a:gd name="connsiteY9" fmla="*/ 4629 h 10000"/>
                <a:gd name="connsiteX10" fmla="*/ 1150 w 10481"/>
                <a:gd name="connsiteY10" fmla="*/ 5554 h 10000"/>
                <a:gd name="connsiteX11" fmla="*/ 1274 w 10481"/>
                <a:gd name="connsiteY11" fmla="*/ 6497 h 10000"/>
                <a:gd name="connsiteX12" fmla="*/ 959 w 10481"/>
                <a:gd name="connsiteY12" fmla="*/ 7365 h 10000"/>
                <a:gd name="connsiteX13" fmla="*/ 1652 w 10481"/>
                <a:gd name="connsiteY13" fmla="*/ 6971 h 10000"/>
                <a:gd name="connsiteX14" fmla="*/ 2524 w 10481"/>
                <a:gd name="connsiteY14" fmla="*/ 6612 h 10000"/>
                <a:gd name="connsiteX15" fmla="*/ 3334 w 10481"/>
                <a:gd name="connsiteY15" fmla="*/ 6604 h 10000"/>
                <a:gd name="connsiteX16" fmla="*/ 4549 w 10481"/>
                <a:gd name="connsiteY16" fmla="*/ 7576 h 10000"/>
                <a:gd name="connsiteX17" fmla="*/ 6021 w 10481"/>
                <a:gd name="connsiteY17" fmla="*/ 8511 h 10000"/>
                <a:gd name="connsiteX18" fmla="*/ 6030 w 10481"/>
                <a:gd name="connsiteY18" fmla="*/ 9394 h 10000"/>
                <a:gd name="connsiteX19" fmla="*/ 7398 w 10481"/>
                <a:gd name="connsiteY19" fmla="*/ 9999 h 10000"/>
                <a:gd name="connsiteX20" fmla="*/ 8507 w 10481"/>
                <a:gd name="connsiteY20" fmla="*/ 9220 h 10000"/>
                <a:gd name="connsiteX21" fmla="*/ 9153 w 10481"/>
                <a:gd name="connsiteY21" fmla="*/ 8607 h 10000"/>
                <a:gd name="connsiteX22" fmla="*/ 9334 w 10481"/>
                <a:gd name="connsiteY22" fmla="*/ 7496 h 10000"/>
                <a:gd name="connsiteX23" fmla="*/ 10387 w 10481"/>
                <a:gd name="connsiteY23" fmla="*/ 7563 h 10000"/>
                <a:gd name="connsiteX24" fmla="*/ 10481 w 10481"/>
                <a:gd name="connsiteY24" fmla="*/ 6479 h 10000"/>
                <a:gd name="connsiteX25" fmla="*/ 7574 w 10481"/>
                <a:gd name="connsiteY25" fmla="*/ 4085 h 10000"/>
                <a:gd name="connsiteX26" fmla="*/ 6881 w 10481"/>
                <a:gd name="connsiteY26" fmla="*/ 2543 h 10000"/>
                <a:gd name="connsiteX27" fmla="*/ 5332 w 10481"/>
                <a:gd name="connsiteY27" fmla="*/ 2194 h 10000"/>
                <a:gd name="connsiteX28" fmla="*/ 4687 w 10481"/>
                <a:gd name="connsiteY28" fmla="*/ 722 h 10000"/>
                <a:gd name="connsiteX0" fmla="*/ 4687 w 10481"/>
                <a:gd name="connsiteY0" fmla="*/ 722 h 10000"/>
                <a:gd name="connsiteX1" fmla="*/ 3959 w 10481"/>
                <a:gd name="connsiteY1" fmla="*/ 532 h 10000"/>
                <a:gd name="connsiteX2" fmla="*/ 3239 w 10481"/>
                <a:gd name="connsiteY2" fmla="*/ 1834 h 10000"/>
                <a:gd name="connsiteX3" fmla="*/ 1952 w 10481"/>
                <a:gd name="connsiteY3" fmla="*/ 1933 h 10000"/>
                <a:gd name="connsiteX4" fmla="*/ 1715 w 10481"/>
                <a:gd name="connsiteY4" fmla="*/ 370 h 10000"/>
                <a:gd name="connsiteX5" fmla="*/ 1062 w 10481"/>
                <a:gd name="connsiteY5" fmla="*/ 0 h 10000"/>
                <a:gd name="connsiteX6" fmla="*/ 841 w 10481"/>
                <a:gd name="connsiteY6" fmla="*/ 1762 h 10000"/>
                <a:gd name="connsiteX7" fmla="*/ 833 w 10481"/>
                <a:gd name="connsiteY7" fmla="*/ 2509 h 10000"/>
                <a:gd name="connsiteX8" fmla="*/ 28 w 10481"/>
                <a:gd name="connsiteY8" fmla="*/ 2903 h 10000"/>
                <a:gd name="connsiteX9" fmla="*/ 199 w 10481"/>
                <a:gd name="connsiteY9" fmla="*/ 4629 h 10000"/>
                <a:gd name="connsiteX10" fmla="*/ 1150 w 10481"/>
                <a:gd name="connsiteY10" fmla="*/ 5554 h 10000"/>
                <a:gd name="connsiteX11" fmla="*/ 1274 w 10481"/>
                <a:gd name="connsiteY11" fmla="*/ 6497 h 10000"/>
                <a:gd name="connsiteX12" fmla="*/ 959 w 10481"/>
                <a:gd name="connsiteY12" fmla="*/ 7365 h 10000"/>
                <a:gd name="connsiteX13" fmla="*/ 1652 w 10481"/>
                <a:gd name="connsiteY13" fmla="*/ 6971 h 10000"/>
                <a:gd name="connsiteX14" fmla="*/ 2524 w 10481"/>
                <a:gd name="connsiteY14" fmla="*/ 6612 h 10000"/>
                <a:gd name="connsiteX15" fmla="*/ 3334 w 10481"/>
                <a:gd name="connsiteY15" fmla="*/ 6604 h 10000"/>
                <a:gd name="connsiteX16" fmla="*/ 4549 w 10481"/>
                <a:gd name="connsiteY16" fmla="*/ 7576 h 10000"/>
                <a:gd name="connsiteX17" fmla="*/ 6021 w 10481"/>
                <a:gd name="connsiteY17" fmla="*/ 8511 h 10000"/>
                <a:gd name="connsiteX18" fmla="*/ 6030 w 10481"/>
                <a:gd name="connsiteY18" fmla="*/ 9394 h 10000"/>
                <a:gd name="connsiteX19" fmla="*/ 7398 w 10481"/>
                <a:gd name="connsiteY19" fmla="*/ 9999 h 10000"/>
                <a:gd name="connsiteX20" fmla="*/ 8507 w 10481"/>
                <a:gd name="connsiteY20" fmla="*/ 9220 h 10000"/>
                <a:gd name="connsiteX21" fmla="*/ 9153 w 10481"/>
                <a:gd name="connsiteY21" fmla="*/ 8607 h 10000"/>
                <a:gd name="connsiteX22" fmla="*/ 9334 w 10481"/>
                <a:gd name="connsiteY22" fmla="*/ 7496 h 10000"/>
                <a:gd name="connsiteX23" fmla="*/ 10387 w 10481"/>
                <a:gd name="connsiteY23" fmla="*/ 7563 h 10000"/>
                <a:gd name="connsiteX24" fmla="*/ 10481 w 10481"/>
                <a:gd name="connsiteY24" fmla="*/ 6479 h 10000"/>
                <a:gd name="connsiteX25" fmla="*/ 7574 w 10481"/>
                <a:gd name="connsiteY25" fmla="*/ 4085 h 10000"/>
                <a:gd name="connsiteX26" fmla="*/ 6881 w 10481"/>
                <a:gd name="connsiteY26" fmla="*/ 2543 h 10000"/>
                <a:gd name="connsiteX27" fmla="*/ 5332 w 10481"/>
                <a:gd name="connsiteY27" fmla="*/ 2194 h 10000"/>
                <a:gd name="connsiteX28" fmla="*/ 4687 w 10481"/>
                <a:gd name="connsiteY28" fmla="*/ 722 h 10000"/>
                <a:gd name="connsiteX0" fmla="*/ 4752 w 10546"/>
                <a:gd name="connsiteY0" fmla="*/ 722 h 10000"/>
                <a:gd name="connsiteX1" fmla="*/ 4024 w 10546"/>
                <a:gd name="connsiteY1" fmla="*/ 532 h 10000"/>
                <a:gd name="connsiteX2" fmla="*/ 3304 w 10546"/>
                <a:gd name="connsiteY2" fmla="*/ 1834 h 10000"/>
                <a:gd name="connsiteX3" fmla="*/ 2017 w 10546"/>
                <a:gd name="connsiteY3" fmla="*/ 1933 h 10000"/>
                <a:gd name="connsiteX4" fmla="*/ 1780 w 10546"/>
                <a:gd name="connsiteY4" fmla="*/ 370 h 10000"/>
                <a:gd name="connsiteX5" fmla="*/ 1127 w 10546"/>
                <a:gd name="connsiteY5" fmla="*/ 0 h 10000"/>
                <a:gd name="connsiteX6" fmla="*/ 906 w 10546"/>
                <a:gd name="connsiteY6" fmla="*/ 1762 h 10000"/>
                <a:gd name="connsiteX7" fmla="*/ 898 w 10546"/>
                <a:gd name="connsiteY7" fmla="*/ 2509 h 10000"/>
                <a:gd name="connsiteX8" fmla="*/ 23 w 10546"/>
                <a:gd name="connsiteY8" fmla="*/ 2444 h 10000"/>
                <a:gd name="connsiteX9" fmla="*/ 264 w 10546"/>
                <a:gd name="connsiteY9" fmla="*/ 4629 h 10000"/>
                <a:gd name="connsiteX10" fmla="*/ 1215 w 10546"/>
                <a:gd name="connsiteY10" fmla="*/ 5554 h 10000"/>
                <a:gd name="connsiteX11" fmla="*/ 1339 w 10546"/>
                <a:gd name="connsiteY11" fmla="*/ 6497 h 10000"/>
                <a:gd name="connsiteX12" fmla="*/ 1024 w 10546"/>
                <a:gd name="connsiteY12" fmla="*/ 7365 h 10000"/>
                <a:gd name="connsiteX13" fmla="*/ 1717 w 10546"/>
                <a:gd name="connsiteY13" fmla="*/ 6971 h 10000"/>
                <a:gd name="connsiteX14" fmla="*/ 2589 w 10546"/>
                <a:gd name="connsiteY14" fmla="*/ 6612 h 10000"/>
                <a:gd name="connsiteX15" fmla="*/ 3399 w 10546"/>
                <a:gd name="connsiteY15" fmla="*/ 6604 h 10000"/>
                <a:gd name="connsiteX16" fmla="*/ 4614 w 10546"/>
                <a:gd name="connsiteY16" fmla="*/ 7576 h 10000"/>
                <a:gd name="connsiteX17" fmla="*/ 6086 w 10546"/>
                <a:gd name="connsiteY17" fmla="*/ 8511 h 10000"/>
                <a:gd name="connsiteX18" fmla="*/ 6095 w 10546"/>
                <a:gd name="connsiteY18" fmla="*/ 9394 h 10000"/>
                <a:gd name="connsiteX19" fmla="*/ 7463 w 10546"/>
                <a:gd name="connsiteY19" fmla="*/ 9999 h 10000"/>
                <a:gd name="connsiteX20" fmla="*/ 8572 w 10546"/>
                <a:gd name="connsiteY20" fmla="*/ 9220 h 10000"/>
                <a:gd name="connsiteX21" fmla="*/ 9218 w 10546"/>
                <a:gd name="connsiteY21" fmla="*/ 8607 h 10000"/>
                <a:gd name="connsiteX22" fmla="*/ 9399 w 10546"/>
                <a:gd name="connsiteY22" fmla="*/ 7496 h 10000"/>
                <a:gd name="connsiteX23" fmla="*/ 10452 w 10546"/>
                <a:gd name="connsiteY23" fmla="*/ 7563 h 10000"/>
                <a:gd name="connsiteX24" fmla="*/ 10546 w 10546"/>
                <a:gd name="connsiteY24" fmla="*/ 6479 h 10000"/>
                <a:gd name="connsiteX25" fmla="*/ 7639 w 10546"/>
                <a:gd name="connsiteY25" fmla="*/ 4085 h 10000"/>
                <a:gd name="connsiteX26" fmla="*/ 6946 w 10546"/>
                <a:gd name="connsiteY26" fmla="*/ 2543 h 10000"/>
                <a:gd name="connsiteX27" fmla="*/ 5397 w 10546"/>
                <a:gd name="connsiteY27" fmla="*/ 2194 h 10000"/>
                <a:gd name="connsiteX28" fmla="*/ 4752 w 10546"/>
                <a:gd name="connsiteY28" fmla="*/ 722 h 10000"/>
                <a:gd name="connsiteX0" fmla="*/ 4752 w 10546"/>
                <a:gd name="connsiteY0" fmla="*/ 722 h 10000"/>
                <a:gd name="connsiteX1" fmla="*/ 4024 w 10546"/>
                <a:gd name="connsiteY1" fmla="*/ 532 h 10000"/>
                <a:gd name="connsiteX2" fmla="*/ 3304 w 10546"/>
                <a:gd name="connsiteY2" fmla="*/ 1834 h 10000"/>
                <a:gd name="connsiteX3" fmla="*/ 2017 w 10546"/>
                <a:gd name="connsiteY3" fmla="*/ 1933 h 10000"/>
                <a:gd name="connsiteX4" fmla="*/ 1780 w 10546"/>
                <a:gd name="connsiteY4" fmla="*/ 370 h 10000"/>
                <a:gd name="connsiteX5" fmla="*/ 1127 w 10546"/>
                <a:gd name="connsiteY5" fmla="*/ 0 h 10000"/>
                <a:gd name="connsiteX6" fmla="*/ 898 w 10546"/>
                <a:gd name="connsiteY6" fmla="*/ 2509 h 10000"/>
                <a:gd name="connsiteX7" fmla="*/ 23 w 10546"/>
                <a:gd name="connsiteY7" fmla="*/ 2444 h 10000"/>
                <a:gd name="connsiteX8" fmla="*/ 264 w 10546"/>
                <a:gd name="connsiteY8" fmla="*/ 4629 h 10000"/>
                <a:gd name="connsiteX9" fmla="*/ 1215 w 10546"/>
                <a:gd name="connsiteY9" fmla="*/ 5554 h 10000"/>
                <a:gd name="connsiteX10" fmla="*/ 1339 w 10546"/>
                <a:gd name="connsiteY10" fmla="*/ 6497 h 10000"/>
                <a:gd name="connsiteX11" fmla="*/ 1024 w 10546"/>
                <a:gd name="connsiteY11" fmla="*/ 7365 h 10000"/>
                <a:gd name="connsiteX12" fmla="*/ 1717 w 10546"/>
                <a:gd name="connsiteY12" fmla="*/ 6971 h 10000"/>
                <a:gd name="connsiteX13" fmla="*/ 2589 w 10546"/>
                <a:gd name="connsiteY13" fmla="*/ 6612 h 10000"/>
                <a:gd name="connsiteX14" fmla="*/ 3399 w 10546"/>
                <a:gd name="connsiteY14" fmla="*/ 6604 h 10000"/>
                <a:gd name="connsiteX15" fmla="*/ 4614 w 10546"/>
                <a:gd name="connsiteY15" fmla="*/ 7576 h 10000"/>
                <a:gd name="connsiteX16" fmla="*/ 6086 w 10546"/>
                <a:gd name="connsiteY16" fmla="*/ 8511 h 10000"/>
                <a:gd name="connsiteX17" fmla="*/ 6095 w 10546"/>
                <a:gd name="connsiteY17" fmla="*/ 9394 h 10000"/>
                <a:gd name="connsiteX18" fmla="*/ 7463 w 10546"/>
                <a:gd name="connsiteY18" fmla="*/ 9999 h 10000"/>
                <a:gd name="connsiteX19" fmla="*/ 8572 w 10546"/>
                <a:gd name="connsiteY19" fmla="*/ 9220 h 10000"/>
                <a:gd name="connsiteX20" fmla="*/ 9218 w 10546"/>
                <a:gd name="connsiteY20" fmla="*/ 8607 h 10000"/>
                <a:gd name="connsiteX21" fmla="*/ 9399 w 10546"/>
                <a:gd name="connsiteY21" fmla="*/ 7496 h 10000"/>
                <a:gd name="connsiteX22" fmla="*/ 10452 w 10546"/>
                <a:gd name="connsiteY22" fmla="*/ 7563 h 10000"/>
                <a:gd name="connsiteX23" fmla="*/ 10546 w 10546"/>
                <a:gd name="connsiteY23" fmla="*/ 6479 h 10000"/>
                <a:gd name="connsiteX24" fmla="*/ 7639 w 10546"/>
                <a:gd name="connsiteY24" fmla="*/ 4085 h 10000"/>
                <a:gd name="connsiteX25" fmla="*/ 6946 w 10546"/>
                <a:gd name="connsiteY25" fmla="*/ 2543 h 10000"/>
                <a:gd name="connsiteX26" fmla="*/ 5397 w 10546"/>
                <a:gd name="connsiteY26" fmla="*/ 2194 h 10000"/>
                <a:gd name="connsiteX27" fmla="*/ 4752 w 10546"/>
                <a:gd name="connsiteY27" fmla="*/ 722 h 10000"/>
                <a:gd name="connsiteX0" fmla="*/ 4752 w 10546"/>
                <a:gd name="connsiteY0" fmla="*/ 352 h 9630"/>
                <a:gd name="connsiteX1" fmla="*/ 4024 w 10546"/>
                <a:gd name="connsiteY1" fmla="*/ 162 h 9630"/>
                <a:gd name="connsiteX2" fmla="*/ 3304 w 10546"/>
                <a:gd name="connsiteY2" fmla="*/ 1464 h 9630"/>
                <a:gd name="connsiteX3" fmla="*/ 2017 w 10546"/>
                <a:gd name="connsiteY3" fmla="*/ 1563 h 9630"/>
                <a:gd name="connsiteX4" fmla="*/ 1780 w 10546"/>
                <a:gd name="connsiteY4" fmla="*/ 0 h 9630"/>
                <a:gd name="connsiteX5" fmla="*/ 898 w 10546"/>
                <a:gd name="connsiteY5" fmla="*/ 2139 h 9630"/>
                <a:gd name="connsiteX6" fmla="*/ 23 w 10546"/>
                <a:gd name="connsiteY6" fmla="*/ 2074 h 9630"/>
                <a:gd name="connsiteX7" fmla="*/ 264 w 10546"/>
                <a:gd name="connsiteY7" fmla="*/ 4259 h 9630"/>
                <a:gd name="connsiteX8" fmla="*/ 1215 w 10546"/>
                <a:gd name="connsiteY8" fmla="*/ 5184 h 9630"/>
                <a:gd name="connsiteX9" fmla="*/ 1339 w 10546"/>
                <a:gd name="connsiteY9" fmla="*/ 6127 h 9630"/>
                <a:gd name="connsiteX10" fmla="*/ 1024 w 10546"/>
                <a:gd name="connsiteY10" fmla="*/ 6995 h 9630"/>
                <a:gd name="connsiteX11" fmla="*/ 1717 w 10546"/>
                <a:gd name="connsiteY11" fmla="*/ 6601 h 9630"/>
                <a:gd name="connsiteX12" fmla="*/ 2589 w 10546"/>
                <a:gd name="connsiteY12" fmla="*/ 6242 h 9630"/>
                <a:gd name="connsiteX13" fmla="*/ 3399 w 10546"/>
                <a:gd name="connsiteY13" fmla="*/ 6234 h 9630"/>
                <a:gd name="connsiteX14" fmla="*/ 4614 w 10546"/>
                <a:gd name="connsiteY14" fmla="*/ 7206 h 9630"/>
                <a:gd name="connsiteX15" fmla="*/ 6086 w 10546"/>
                <a:gd name="connsiteY15" fmla="*/ 8141 h 9630"/>
                <a:gd name="connsiteX16" fmla="*/ 6095 w 10546"/>
                <a:gd name="connsiteY16" fmla="*/ 9024 h 9630"/>
                <a:gd name="connsiteX17" fmla="*/ 7463 w 10546"/>
                <a:gd name="connsiteY17" fmla="*/ 9629 h 9630"/>
                <a:gd name="connsiteX18" fmla="*/ 8572 w 10546"/>
                <a:gd name="connsiteY18" fmla="*/ 8850 h 9630"/>
                <a:gd name="connsiteX19" fmla="*/ 9218 w 10546"/>
                <a:gd name="connsiteY19" fmla="*/ 8237 h 9630"/>
                <a:gd name="connsiteX20" fmla="*/ 9399 w 10546"/>
                <a:gd name="connsiteY20" fmla="*/ 7126 h 9630"/>
                <a:gd name="connsiteX21" fmla="*/ 10452 w 10546"/>
                <a:gd name="connsiteY21" fmla="*/ 7193 h 9630"/>
                <a:gd name="connsiteX22" fmla="*/ 10546 w 10546"/>
                <a:gd name="connsiteY22" fmla="*/ 6109 h 9630"/>
                <a:gd name="connsiteX23" fmla="*/ 7639 w 10546"/>
                <a:gd name="connsiteY23" fmla="*/ 3715 h 9630"/>
                <a:gd name="connsiteX24" fmla="*/ 6946 w 10546"/>
                <a:gd name="connsiteY24" fmla="*/ 2173 h 9630"/>
                <a:gd name="connsiteX25" fmla="*/ 5397 w 10546"/>
                <a:gd name="connsiteY25" fmla="*/ 1824 h 9630"/>
                <a:gd name="connsiteX26" fmla="*/ 4752 w 10546"/>
                <a:gd name="connsiteY26" fmla="*/ 352 h 9630"/>
                <a:gd name="connsiteX0" fmla="*/ 4506 w 10000"/>
                <a:gd name="connsiteY0" fmla="*/ 366 h 10000"/>
                <a:gd name="connsiteX1" fmla="*/ 3816 w 10000"/>
                <a:gd name="connsiteY1" fmla="*/ 168 h 10000"/>
                <a:gd name="connsiteX2" fmla="*/ 3133 w 10000"/>
                <a:gd name="connsiteY2" fmla="*/ 1520 h 10000"/>
                <a:gd name="connsiteX3" fmla="*/ 1913 w 10000"/>
                <a:gd name="connsiteY3" fmla="*/ 1623 h 10000"/>
                <a:gd name="connsiteX4" fmla="*/ 1688 w 10000"/>
                <a:gd name="connsiteY4" fmla="*/ 0 h 10000"/>
                <a:gd name="connsiteX5" fmla="*/ 785 w 10000"/>
                <a:gd name="connsiteY5" fmla="*/ 1267 h 10000"/>
                <a:gd name="connsiteX6" fmla="*/ 22 w 10000"/>
                <a:gd name="connsiteY6" fmla="*/ 2154 h 10000"/>
                <a:gd name="connsiteX7" fmla="*/ 250 w 10000"/>
                <a:gd name="connsiteY7" fmla="*/ 4423 h 10000"/>
                <a:gd name="connsiteX8" fmla="*/ 1152 w 10000"/>
                <a:gd name="connsiteY8" fmla="*/ 5383 h 10000"/>
                <a:gd name="connsiteX9" fmla="*/ 1270 w 10000"/>
                <a:gd name="connsiteY9" fmla="*/ 6362 h 10000"/>
                <a:gd name="connsiteX10" fmla="*/ 971 w 10000"/>
                <a:gd name="connsiteY10" fmla="*/ 7264 h 10000"/>
                <a:gd name="connsiteX11" fmla="*/ 1628 w 10000"/>
                <a:gd name="connsiteY11" fmla="*/ 6855 h 10000"/>
                <a:gd name="connsiteX12" fmla="*/ 2455 w 10000"/>
                <a:gd name="connsiteY12" fmla="*/ 6482 h 10000"/>
                <a:gd name="connsiteX13" fmla="*/ 3223 w 10000"/>
                <a:gd name="connsiteY13" fmla="*/ 6474 h 10000"/>
                <a:gd name="connsiteX14" fmla="*/ 4375 w 10000"/>
                <a:gd name="connsiteY14" fmla="*/ 7483 h 10000"/>
                <a:gd name="connsiteX15" fmla="*/ 5771 w 10000"/>
                <a:gd name="connsiteY15" fmla="*/ 8454 h 10000"/>
                <a:gd name="connsiteX16" fmla="*/ 5779 w 10000"/>
                <a:gd name="connsiteY16" fmla="*/ 9371 h 10000"/>
                <a:gd name="connsiteX17" fmla="*/ 7077 w 10000"/>
                <a:gd name="connsiteY17" fmla="*/ 9999 h 10000"/>
                <a:gd name="connsiteX18" fmla="*/ 8128 w 10000"/>
                <a:gd name="connsiteY18" fmla="*/ 9190 h 10000"/>
                <a:gd name="connsiteX19" fmla="*/ 8741 w 10000"/>
                <a:gd name="connsiteY19" fmla="*/ 8553 h 10000"/>
                <a:gd name="connsiteX20" fmla="*/ 8912 w 10000"/>
                <a:gd name="connsiteY20" fmla="*/ 7400 h 10000"/>
                <a:gd name="connsiteX21" fmla="*/ 9911 w 10000"/>
                <a:gd name="connsiteY21" fmla="*/ 7469 h 10000"/>
                <a:gd name="connsiteX22" fmla="*/ 10000 w 10000"/>
                <a:gd name="connsiteY22" fmla="*/ 6344 h 10000"/>
                <a:gd name="connsiteX23" fmla="*/ 7244 w 10000"/>
                <a:gd name="connsiteY23" fmla="*/ 3858 h 10000"/>
                <a:gd name="connsiteX24" fmla="*/ 6586 w 10000"/>
                <a:gd name="connsiteY24" fmla="*/ 2256 h 10000"/>
                <a:gd name="connsiteX25" fmla="*/ 5118 w 10000"/>
                <a:gd name="connsiteY25" fmla="*/ 1894 h 10000"/>
                <a:gd name="connsiteX26" fmla="*/ 4506 w 10000"/>
                <a:gd name="connsiteY26" fmla="*/ 366 h 10000"/>
                <a:gd name="connsiteX0" fmla="*/ 4506 w 10000"/>
                <a:gd name="connsiteY0" fmla="*/ 198 h 9832"/>
                <a:gd name="connsiteX1" fmla="*/ 3816 w 10000"/>
                <a:gd name="connsiteY1" fmla="*/ 0 h 9832"/>
                <a:gd name="connsiteX2" fmla="*/ 3133 w 10000"/>
                <a:gd name="connsiteY2" fmla="*/ 1352 h 9832"/>
                <a:gd name="connsiteX3" fmla="*/ 1913 w 10000"/>
                <a:gd name="connsiteY3" fmla="*/ 1455 h 9832"/>
                <a:gd name="connsiteX4" fmla="*/ 1554 w 10000"/>
                <a:gd name="connsiteY4" fmla="*/ 690 h 9832"/>
                <a:gd name="connsiteX5" fmla="*/ 785 w 10000"/>
                <a:gd name="connsiteY5" fmla="*/ 1099 h 9832"/>
                <a:gd name="connsiteX6" fmla="*/ 22 w 10000"/>
                <a:gd name="connsiteY6" fmla="*/ 1986 h 9832"/>
                <a:gd name="connsiteX7" fmla="*/ 250 w 10000"/>
                <a:gd name="connsiteY7" fmla="*/ 4255 h 9832"/>
                <a:gd name="connsiteX8" fmla="*/ 1152 w 10000"/>
                <a:gd name="connsiteY8" fmla="*/ 5215 h 9832"/>
                <a:gd name="connsiteX9" fmla="*/ 1270 w 10000"/>
                <a:gd name="connsiteY9" fmla="*/ 6194 h 9832"/>
                <a:gd name="connsiteX10" fmla="*/ 971 w 10000"/>
                <a:gd name="connsiteY10" fmla="*/ 7096 h 9832"/>
                <a:gd name="connsiteX11" fmla="*/ 1628 w 10000"/>
                <a:gd name="connsiteY11" fmla="*/ 6687 h 9832"/>
                <a:gd name="connsiteX12" fmla="*/ 2455 w 10000"/>
                <a:gd name="connsiteY12" fmla="*/ 6314 h 9832"/>
                <a:gd name="connsiteX13" fmla="*/ 3223 w 10000"/>
                <a:gd name="connsiteY13" fmla="*/ 6306 h 9832"/>
                <a:gd name="connsiteX14" fmla="*/ 4375 w 10000"/>
                <a:gd name="connsiteY14" fmla="*/ 7315 h 9832"/>
                <a:gd name="connsiteX15" fmla="*/ 5771 w 10000"/>
                <a:gd name="connsiteY15" fmla="*/ 8286 h 9832"/>
                <a:gd name="connsiteX16" fmla="*/ 5779 w 10000"/>
                <a:gd name="connsiteY16" fmla="*/ 9203 h 9832"/>
                <a:gd name="connsiteX17" fmla="*/ 7077 w 10000"/>
                <a:gd name="connsiteY17" fmla="*/ 9831 h 9832"/>
                <a:gd name="connsiteX18" fmla="*/ 8128 w 10000"/>
                <a:gd name="connsiteY18" fmla="*/ 9022 h 9832"/>
                <a:gd name="connsiteX19" fmla="*/ 8741 w 10000"/>
                <a:gd name="connsiteY19" fmla="*/ 8385 h 9832"/>
                <a:gd name="connsiteX20" fmla="*/ 8912 w 10000"/>
                <a:gd name="connsiteY20" fmla="*/ 7232 h 9832"/>
                <a:gd name="connsiteX21" fmla="*/ 9911 w 10000"/>
                <a:gd name="connsiteY21" fmla="*/ 7301 h 9832"/>
                <a:gd name="connsiteX22" fmla="*/ 10000 w 10000"/>
                <a:gd name="connsiteY22" fmla="*/ 6176 h 9832"/>
                <a:gd name="connsiteX23" fmla="*/ 7244 w 10000"/>
                <a:gd name="connsiteY23" fmla="*/ 3690 h 9832"/>
                <a:gd name="connsiteX24" fmla="*/ 6586 w 10000"/>
                <a:gd name="connsiteY24" fmla="*/ 2088 h 9832"/>
                <a:gd name="connsiteX25" fmla="*/ 5118 w 10000"/>
                <a:gd name="connsiteY25" fmla="*/ 1726 h 9832"/>
                <a:gd name="connsiteX26" fmla="*/ 4506 w 10000"/>
                <a:gd name="connsiteY26" fmla="*/ 198 h 9832"/>
                <a:gd name="connsiteX0" fmla="*/ 4506 w 10000"/>
                <a:gd name="connsiteY0" fmla="*/ 201 h 10000"/>
                <a:gd name="connsiteX1" fmla="*/ 3816 w 10000"/>
                <a:gd name="connsiteY1" fmla="*/ 0 h 10000"/>
                <a:gd name="connsiteX2" fmla="*/ 3133 w 10000"/>
                <a:gd name="connsiteY2" fmla="*/ 1375 h 10000"/>
                <a:gd name="connsiteX3" fmla="*/ 2180 w 10000"/>
                <a:gd name="connsiteY3" fmla="*/ 2353 h 10000"/>
                <a:gd name="connsiteX4" fmla="*/ 1554 w 10000"/>
                <a:gd name="connsiteY4" fmla="*/ 702 h 10000"/>
                <a:gd name="connsiteX5" fmla="*/ 785 w 10000"/>
                <a:gd name="connsiteY5" fmla="*/ 1118 h 10000"/>
                <a:gd name="connsiteX6" fmla="*/ 22 w 10000"/>
                <a:gd name="connsiteY6" fmla="*/ 2020 h 10000"/>
                <a:gd name="connsiteX7" fmla="*/ 250 w 10000"/>
                <a:gd name="connsiteY7" fmla="*/ 4328 h 10000"/>
                <a:gd name="connsiteX8" fmla="*/ 1152 w 10000"/>
                <a:gd name="connsiteY8" fmla="*/ 5304 h 10000"/>
                <a:gd name="connsiteX9" fmla="*/ 1270 w 10000"/>
                <a:gd name="connsiteY9" fmla="*/ 6300 h 10000"/>
                <a:gd name="connsiteX10" fmla="*/ 971 w 10000"/>
                <a:gd name="connsiteY10" fmla="*/ 7217 h 10000"/>
                <a:gd name="connsiteX11" fmla="*/ 1628 w 10000"/>
                <a:gd name="connsiteY11" fmla="*/ 6801 h 10000"/>
                <a:gd name="connsiteX12" fmla="*/ 2455 w 10000"/>
                <a:gd name="connsiteY12" fmla="*/ 6422 h 10000"/>
                <a:gd name="connsiteX13" fmla="*/ 3223 w 10000"/>
                <a:gd name="connsiteY13" fmla="*/ 6414 h 10000"/>
                <a:gd name="connsiteX14" fmla="*/ 4375 w 10000"/>
                <a:gd name="connsiteY14" fmla="*/ 7440 h 10000"/>
                <a:gd name="connsiteX15" fmla="*/ 5771 w 10000"/>
                <a:gd name="connsiteY15" fmla="*/ 8428 h 10000"/>
                <a:gd name="connsiteX16" fmla="*/ 5779 w 10000"/>
                <a:gd name="connsiteY16" fmla="*/ 9360 h 10000"/>
                <a:gd name="connsiteX17" fmla="*/ 7077 w 10000"/>
                <a:gd name="connsiteY17" fmla="*/ 9999 h 10000"/>
                <a:gd name="connsiteX18" fmla="*/ 8128 w 10000"/>
                <a:gd name="connsiteY18" fmla="*/ 9176 h 10000"/>
                <a:gd name="connsiteX19" fmla="*/ 8741 w 10000"/>
                <a:gd name="connsiteY19" fmla="*/ 8528 h 10000"/>
                <a:gd name="connsiteX20" fmla="*/ 8912 w 10000"/>
                <a:gd name="connsiteY20" fmla="*/ 7356 h 10000"/>
                <a:gd name="connsiteX21" fmla="*/ 9911 w 10000"/>
                <a:gd name="connsiteY21" fmla="*/ 7426 h 10000"/>
                <a:gd name="connsiteX22" fmla="*/ 10000 w 10000"/>
                <a:gd name="connsiteY22" fmla="*/ 6282 h 10000"/>
                <a:gd name="connsiteX23" fmla="*/ 7244 w 10000"/>
                <a:gd name="connsiteY23" fmla="*/ 3753 h 10000"/>
                <a:gd name="connsiteX24" fmla="*/ 6586 w 10000"/>
                <a:gd name="connsiteY24" fmla="*/ 2124 h 10000"/>
                <a:gd name="connsiteX25" fmla="*/ 5118 w 10000"/>
                <a:gd name="connsiteY25" fmla="*/ 1755 h 10000"/>
                <a:gd name="connsiteX26" fmla="*/ 4506 w 10000"/>
                <a:gd name="connsiteY26" fmla="*/ 201 h 10000"/>
                <a:gd name="connsiteX0" fmla="*/ 4506 w 10000"/>
                <a:gd name="connsiteY0" fmla="*/ 201 h 10000"/>
                <a:gd name="connsiteX1" fmla="*/ 3816 w 10000"/>
                <a:gd name="connsiteY1" fmla="*/ 0 h 10000"/>
                <a:gd name="connsiteX2" fmla="*/ 3133 w 10000"/>
                <a:gd name="connsiteY2" fmla="*/ 2248 h 10000"/>
                <a:gd name="connsiteX3" fmla="*/ 2180 w 10000"/>
                <a:gd name="connsiteY3" fmla="*/ 2353 h 10000"/>
                <a:gd name="connsiteX4" fmla="*/ 1554 w 10000"/>
                <a:gd name="connsiteY4" fmla="*/ 702 h 10000"/>
                <a:gd name="connsiteX5" fmla="*/ 785 w 10000"/>
                <a:gd name="connsiteY5" fmla="*/ 1118 h 10000"/>
                <a:gd name="connsiteX6" fmla="*/ 22 w 10000"/>
                <a:gd name="connsiteY6" fmla="*/ 2020 h 10000"/>
                <a:gd name="connsiteX7" fmla="*/ 250 w 10000"/>
                <a:gd name="connsiteY7" fmla="*/ 4328 h 10000"/>
                <a:gd name="connsiteX8" fmla="*/ 1152 w 10000"/>
                <a:gd name="connsiteY8" fmla="*/ 5304 h 10000"/>
                <a:gd name="connsiteX9" fmla="*/ 1270 w 10000"/>
                <a:gd name="connsiteY9" fmla="*/ 6300 h 10000"/>
                <a:gd name="connsiteX10" fmla="*/ 971 w 10000"/>
                <a:gd name="connsiteY10" fmla="*/ 7217 h 10000"/>
                <a:gd name="connsiteX11" fmla="*/ 1628 w 10000"/>
                <a:gd name="connsiteY11" fmla="*/ 6801 h 10000"/>
                <a:gd name="connsiteX12" fmla="*/ 2455 w 10000"/>
                <a:gd name="connsiteY12" fmla="*/ 6422 h 10000"/>
                <a:gd name="connsiteX13" fmla="*/ 3223 w 10000"/>
                <a:gd name="connsiteY13" fmla="*/ 6414 h 10000"/>
                <a:gd name="connsiteX14" fmla="*/ 4375 w 10000"/>
                <a:gd name="connsiteY14" fmla="*/ 7440 h 10000"/>
                <a:gd name="connsiteX15" fmla="*/ 5771 w 10000"/>
                <a:gd name="connsiteY15" fmla="*/ 8428 h 10000"/>
                <a:gd name="connsiteX16" fmla="*/ 5779 w 10000"/>
                <a:gd name="connsiteY16" fmla="*/ 9360 h 10000"/>
                <a:gd name="connsiteX17" fmla="*/ 7077 w 10000"/>
                <a:gd name="connsiteY17" fmla="*/ 9999 h 10000"/>
                <a:gd name="connsiteX18" fmla="*/ 8128 w 10000"/>
                <a:gd name="connsiteY18" fmla="*/ 9176 h 10000"/>
                <a:gd name="connsiteX19" fmla="*/ 8741 w 10000"/>
                <a:gd name="connsiteY19" fmla="*/ 8528 h 10000"/>
                <a:gd name="connsiteX20" fmla="*/ 8912 w 10000"/>
                <a:gd name="connsiteY20" fmla="*/ 7356 h 10000"/>
                <a:gd name="connsiteX21" fmla="*/ 9911 w 10000"/>
                <a:gd name="connsiteY21" fmla="*/ 7426 h 10000"/>
                <a:gd name="connsiteX22" fmla="*/ 10000 w 10000"/>
                <a:gd name="connsiteY22" fmla="*/ 6282 h 10000"/>
                <a:gd name="connsiteX23" fmla="*/ 7244 w 10000"/>
                <a:gd name="connsiteY23" fmla="*/ 3753 h 10000"/>
                <a:gd name="connsiteX24" fmla="*/ 6586 w 10000"/>
                <a:gd name="connsiteY24" fmla="*/ 2124 h 10000"/>
                <a:gd name="connsiteX25" fmla="*/ 5118 w 10000"/>
                <a:gd name="connsiteY25" fmla="*/ 1755 h 10000"/>
                <a:gd name="connsiteX26" fmla="*/ 4506 w 10000"/>
                <a:gd name="connsiteY26" fmla="*/ 201 h 10000"/>
                <a:gd name="connsiteX0" fmla="*/ 4506 w 10000"/>
                <a:gd name="connsiteY0" fmla="*/ 104 h 9903"/>
                <a:gd name="connsiteX1" fmla="*/ 3415 w 10000"/>
                <a:gd name="connsiteY1" fmla="*/ 0 h 9903"/>
                <a:gd name="connsiteX2" fmla="*/ 3133 w 10000"/>
                <a:gd name="connsiteY2" fmla="*/ 2151 h 9903"/>
                <a:gd name="connsiteX3" fmla="*/ 2180 w 10000"/>
                <a:gd name="connsiteY3" fmla="*/ 2256 h 9903"/>
                <a:gd name="connsiteX4" fmla="*/ 1554 w 10000"/>
                <a:gd name="connsiteY4" fmla="*/ 605 h 9903"/>
                <a:gd name="connsiteX5" fmla="*/ 785 w 10000"/>
                <a:gd name="connsiteY5" fmla="*/ 1021 h 9903"/>
                <a:gd name="connsiteX6" fmla="*/ 22 w 10000"/>
                <a:gd name="connsiteY6" fmla="*/ 1923 h 9903"/>
                <a:gd name="connsiteX7" fmla="*/ 250 w 10000"/>
                <a:gd name="connsiteY7" fmla="*/ 4231 h 9903"/>
                <a:gd name="connsiteX8" fmla="*/ 1152 w 10000"/>
                <a:gd name="connsiteY8" fmla="*/ 5207 h 9903"/>
                <a:gd name="connsiteX9" fmla="*/ 1270 w 10000"/>
                <a:gd name="connsiteY9" fmla="*/ 6203 h 9903"/>
                <a:gd name="connsiteX10" fmla="*/ 971 w 10000"/>
                <a:gd name="connsiteY10" fmla="*/ 7120 h 9903"/>
                <a:gd name="connsiteX11" fmla="*/ 1628 w 10000"/>
                <a:gd name="connsiteY11" fmla="*/ 6704 h 9903"/>
                <a:gd name="connsiteX12" fmla="*/ 2455 w 10000"/>
                <a:gd name="connsiteY12" fmla="*/ 6325 h 9903"/>
                <a:gd name="connsiteX13" fmla="*/ 3223 w 10000"/>
                <a:gd name="connsiteY13" fmla="*/ 6317 h 9903"/>
                <a:gd name="connsiteX14" fmla="*/ 4375 w 10000"/>
                <a:gd name="connsiteY14" fmla="*/ 7343 h 9903"/>
                <a:gd name="connsiteX15" fmla="*/ 5771 w 10000"/>
                <a:gd name="connsiteY15" fmla="*/ 8331 h 9903"/>
                <a:gd name="connsiteX16" fmla="*/ 5779 w 10000"/>
                <a:gd name="connsiteY16" fmla="*/ 9263 h 9903"/>
                <a:gd name="connsiteX17" fmla="*/ 7077 w 10000"/>
                <a:gd name="connsiteY17" fmla="*/ 9902 h 9903"/>
                <a:gd name="connsiteX18" fmla="*/ 8128 w 10000"/>
                <a:gd name="connsiteY18" fmla="*/ 9079 h 9903"/>
                <a:gd name="connsiteX19" fmla="*/ 8741 w 10000"/>
                <a:gd name="connsiteY19" fmla="*/ 8431 h 9903"/>
                <a:gd name="connsiteX20" fmla="*/ 8912 w 10000"/>
                <a:gd name="connsiteY20" fmla="*/ 7259 h 9903"/>
                <a:gd name="connsiteX21" fmla="*/ 9911 w 10000"/>
                <a:gd name="connsiteY21" fmla="*/ 7329 h 9903"/>
                <a:gd name="connsiteX22" fmla="*/ 10000 w 10000"/>
                <a:gd name="connsiteY22" fmla="*/ 6185 h 9903"/>
                <a:gd name="connsiteX23" fmla="*/ 7244 w 10000"/>
                <a:gd name="connsiteY23" fmla="*/ 3656 h 9903"/>
                <a:gd name="connsiteX24" fmla="*/ 6586 w 10000"/>
                <a:gd name="connsiteY24" fmla="*/ 2027 h 9903"/>
                <a:gd name="connsiteX25" fmla="*/ 5118 w 10000"/>
                <a:gd name="connsiteY25" fmla="*/ 1658 h 9903"/>
                <a:gd name="connsiteX26" fmla="*/ 4506 w 10000"/>
                <a:gd name="connsiteY26" fmla="*/ 104 h 9903"/>
                <a:gd name="connsiteX0" fmla="*/ 4506 w 10000"/>
                <a:gd name="connsiteY0" fmla="*/ 0 h 9895"/>
                <a:gd name="connsiteX1" fmla="*/ 3348 w 10000"/>
                <a:gd name="connsiteY1" fmla="*/ 385 h 9895"/>
                <a:gd name="connsiteX2" fmla="*/ 3133 w 10000"/>
                <a:gd name="connsiteY2" fmla="*/ 2067 h 9895"/>
                <a:gd name="connsiteX3" fmla="*/ 2180 w 10000"/>
                <a:gd name="connsiteY3" fmla="*/ 2173 h 9895"/>
                <a:gd name="connsiteX4" fmla="*/ 1554 w 10000"/>
                <a:gd name="connsiteY4" fmla="*/ 506 h 9895"/>
                <a:gd name="connsiteX5" fmla="*/ 785 w 10000"/>
                <a:gd name="connsiteY5" fmla="*/ 926 h 9895"/>
                <a:gd name="connsiteX6" fmla="*/ 22 w 10000"/>
                <a:gd name="connsiteY6" fmla="*/ 1837 h 9895"/>
                <a:gd name="connsiteX7" fmla="*/ 250 w 10000"/>
                <a:gd name="connsiteY7" fmla="*/ 4167 h 9895"/>
                <a:gd name="connsiteX8" fmla="*/ 1152 w 10000"/>
                <a:gd name="connsiteY8" fmla="*/ 5153 h 9895"/>
                <a:gd name="connsiteX9" fmla="*/ 1270 w 10000"/>
                <a:gd name="connsiteY9" fmla="*/ 6159 h 9895"/>
                <a:gd name="connsiteX10" fmla="*/ 971 w 10000"/>
                <a:gd name="connsiteY10" fmla="*/ 7085 h 9895"/>
                <a:gd name="connsiteX11" fmla="*/ 1628 w 10000"/>
                <a:gd name="connsiteY11" fmla="*/ 6665 h 9895"/>
                <a:gd name="connsiteX12" fmla="*/ 2455 w 10000"/>
                <a:gd name="connsiteY12" fmla="*/ 6282 h 9895"/>
                <a:gd name="connsiteX13" fmla="*/ 3223 w 10000"/>
                <a:gd name="connsiteY13" fmla="*/ 6274 h 9895"/>
                <a:gd name="connsiteX14" fmla="*/ 4375 w 10000"/>
                <a:gd name="connsiteY14" fmla="*/ 7310 h 9895"/>
                <a:gd name="connsiteX15" fmla="*/ 5771 w 10000"/>
                <a:gd name="connsiteY15" fmla="*/ 8308 h 9895"/>
                <a:gd name="connsiteX16" fmla="*/ 5779 w 10000"/>
                <a:gd name="connsiteY16" fmla="*/ 9249 h 9895"/>
                <a:gd name="connsiteX17" fmla="*/ 7077 w 10000"/>
                <a:gd name="connsiteY17" fmla="*/ 9894 h 9895"/>
                <a:gd name="connsiteX18" fmla="*/ 8128 w 10000"/>
                <a:gd name="connsiteY18" fmla="*/ 9063 h 9895"/>
                <a:gd name="connsiteX19" fmla="*/ 8741 w 10000"/>
                <a:gd name="connsiteY19" fmla="*/ 8409 h 9895"/>
                <a:gd name="connsiteX20" fmla="*/ 8912 w 10000"/>
                <a:gd name="connsiteY20" fmla="*/ 7225 h 9895"/>
                <a:gd name="connsiteX21" fmla="*/ 9911 w 10000"/>
                <a:gd name="connsiteY21" fmla="*/ 7296 h 9895"/>
                <a:gd name="connsiteX22" fmla="*/ 10000 w 10000"/>
                <a:gd name="connsiteY22" fmla="*/ 6141 h 9895"/>
                <a:gd name="connsiteX23" fmla="*/ 7244 w 10000"/>
                <a:gd name="connsiteY23" fmla="*/ 3587 h 9895"/>
                <a:gd name="connsiteX24" fmla="*/ 6586 w 10000"/>
                <a:gd name="connsiteY24" fmla="*/ 1942 h 9895"/>
                <a:gd name="connsiteX25" fmla="*/ 5118 w 10000"/>
                <a:gd name="connsiteY25" fmla="*/ 1569 h 9895"/>
                <a:gd name="connsiteX26" fmla="*/ 4506 w 10000"/>
                <a:gd name="connsiteY26" fmla="*/ 0 h 9895"/>
                <a:gd name="connsiteX0" fmla="*/ 4506 w 9985"/>
                <a:gd name="connsiteY0" fmla="*/ 0 h 10000"/>
                <a:gd name="connsiteX1" fmla="*/ 3348 w 9985"/>
                <a:gd name="connsiteY1" fmla="*/ 389 h 10000"/>
                <a:gd name="connsiteX2" fmla="*/ 3133 w 9985"/>
                <a:gd name="connsiteY2" fmla="*/ 2089 h 10000"/>
                <a:gd name="connsiteX3" fmla="*/ 2180 w 9985"/>
                <a:gd name="connsiteY3" fmla="*/ 2196 h 10000"/>
                <a:gd name="connsiteX4" fmla="*/ 1554 w 9985"/>
                <a:gd name="connsiteY4" fmla="*/ 511 h 10000"/>
                <a:gd name="connsiteX5" fmla="*/ 785 w 9985"/>
                <a:gd name="connsiteY5" fmla="*/ 936 h 10000"/>
                <a:gd name="connsiteX6" fmla="*/ 22 w 9985"/>
                <a:gd name="connsiteY6" fmla="*/ 1856 h 10000"/>
                <a:gd name="connsiteX7" fmla="*/ 250 w 9985"/>
                <a:gd name="connsiteY7" fmla="*/ 4211 h 10000"/>
                <a:gd name="connsiteX8" fmla="*/ 1152 w 9985"/>
                <a:gd name="connsiteY8" fmla="*/ 5208 h 10000"/>
                <a:gd name="connsiteX9" fmla="*/ 1270 w 9985"/>
                <a:gd name="connsiteY9" fmla="*/ 6224 h 10000"/>
                <a:gd name="connsiteX10" fmla="*/ 971 w 9985"/>
                <a:gd name="connsiteY10" fmla="*/ 7160 h 10000"/>
                <a:gd name="connsiteX11" fmla="*/ 1628 w 9985"/>
                <a:gd name="connsiteY11" fmla="*/ 6736 h 10000"/>
                <a:gd name="connsiteX12" fmla="*/ 2455 w 9985"/>
                <a:gd name="connsiteY12" fmla="*/ 6349 h 10000"/>
                <a:gd name="connsiteX13" fmla="*/ 3223 w 9985"/>
                <a:gd name="connsiteY13" fmla="*/ 6341 h 10000"/>
                <a:gd name="connsiteX14" fmla="*/ 4375 w 9985"/>
                <a:gd name="connsiteY14" fmla="*/ 7388 h 10000"/>
                <a:gd name="connsiteX15" fmla="*/ 5771 w 9985"/>
                <a:gd name="connsiteY15" fmla="*/ 8396 h 10000"/>
                <a:gd name="connsiteX16" fmla="*/ 5779 w 9985"/>
                <a:gd name="connsiteY16" fmla="*/ 9347 h 10000"/>
                <a:gd name="connsiteX17" fmla="*/ 7077 w 9985"/>
                <a:gd name="connsiteY17" fmla="*/ 9999 h 10000"/>
                <a:gd name="connsiteX18" fmla="*/ 8128 w 9985"/>
                <a:gd name="connsiteY18" fmla="*/ 9159 h 10000"/>
                <a:gd name="connsiteX19" fmla="*/ 8741 w 9985"/>
                <a:gd name="connsiteY19" fmla="*/ 8498 h 10000"/>
                <a:gd name="connsiteX20" fmla="*/ 8912 w 9985"/>
                <a:gd name="connsiteY20" fmla="*/ 7302 h 10000"/>
                <a:gd name="connsiteX21" fmla="*/ 9911 w 9985"/>
                <a:gd name="connsiteY21" fmla="*/ 7373 h 10000"/>
                <a:gd name="connsiteX22" fmla="*/ 9933 w 9985"/>
                <a:gd name="connsiteY22" fmla="*/ 6503 h 10000"/>
                <a:gd name="connsiteX23" fmla="*/ 7244 w 9985"/>
                <a:gd name="connsiteY23" fmla="*/ 3625 h 10000"/>
                <a:gd name="connsiteX24" fmla="*/ 6586 w 9985"/>
                <a:gd name="connsiteY24" fmla="*/ 1963 h 10000"/>
                <a:gd name="connsiteX25" fmla="*/ 5118 w 9985"/>
                <a:gd name="connsiteY25" fmla="*/ 1586 h 10000"/>
                <a:gd name="connsiteX26" fmla="*/ 4506 w 9985"/>
                <a:gd name="connsiteY26" fmla="*/ 0 h 10000"/>
                <a:gd name="connsiteX0" fmla="*/ 4513 w 10201"/>
                <a:gd name="connsiteY0" fmla="*/ 0 h 10000"/>
                <a:gd name="connsiteX1" fmla="*/ 3353 w 10201"/>
                <a:gd name="connsiteY1" fmla="*/ 389 h 10000"/>
                <a:gd name="connsiteX2" fmla="*/ 3138 w 10201"/>
                <a:gd name="connsiteY2" fmla="*/ 2089 h 10000"/>
                <a:gd name="connsiteX3" fmla="*/ 2183 w 10201"/>
                <a:gd name="connsiteY3" fmla="*/ 2196 h 10000"/>
                <a:gd name="connsiteX4" fmla="*/ 1556 w 10201"/>
                <a:gd name="connsiteY4" fmla="*/ 511 h 10000"/>
                <a:gd name="connsiteX5" fmla="*/ 786 w 10201"/>
                <a:gd name="connsiteY5" fmla="*/ 936 h 10000"/>
                <a:gd name="connsiteX6" fmla="*/ 22 w 10201"/>
                <a:gd name="connsiteY6" fmla="*/ 1856 h 10000"/>
                <a:gd name="connsiteX7" fmla="*/ 250 w 10201"/>
                <a:gd name="connsiteY7" fmla="*/ 4211 h 10000"/>
                <a:gd name="connsiteX8" fmla="*/ 1154 w 10201"/>
                <a:gd name="connsiteY8" fmla="*/ 5208 h 10000"/>
                <a:gd name="connsiteX9" fmla="*/ 1272 w 10201"/>
                <a:gd name="connsiteY9" fmla="*/ 6224 h 10000"/>
                <a:gd name="connsiteX10" fmla="*/ 972 w 10201"/>
                <a:gd name="connsiteY10" fmla="*/ 7160 h 10000"/>
                <a:gd name="connsiteX11" fmla="*/ 1630 w 10201"/>
                <a:gd name="connsiteY11" fmla="*/ 6736 h 10000"/>
                <a:gd name="connsiteX12" fmla="*/ 2459 w 10201"/>
                <a:gd name="connsiteY12" fmla="*/ 6349 h 10000"/>
                <a:gd name="connsiteX13" fmla="*/ 3228 w 10201"/>
                <a:gd name="connsiteY13" fmla="*/ 6341 h 10000"/>
                <a:gd name="connsiteX14" fmla="*/ 4382 w 10201"/>
                <a:gd name="connsiteY14" fmla="*/ 7388 h 10000"/>
                <a:gd name="connsiteX15" fmla="*/ 5780 w 10201"/>
                <a:gd name="connsiteY15" fmla="*/ 8396 h 10000"/>
                <a:gd name="connsiteX16" fmla="*/ 5788 w 10201"/>
                <a:gd name="connsiteY16" fmla="*/ 9347 h 10000"/>
                <a:gd name="connsiteX17" fmla="*/ 7088 w 10201"/>
                <a:gd name="connsiteY17" fmla="*/ 9999 h 10000"/>
                <a:gd name="connsiteX18" fmla="*/ 8140 w 10201"/>
                <a:gd name="connsiteY18" fmla="*/ 9159 h 10000"/>
                <a:gd name="connsiteX19" fmla="*/ 8754 w 10201"/>
                <a:gd name="connsiteY19" fmla="*/ 8498 h 10000"/>
                <a:gd name="connsiteX20" fmla="*/ 8925 w 10201"/>
                <a:gd name="connsiteY20" fmla="*/ 7302 h 10000"/>
                <a:gd name="connsiteX21" fmla="*/ 9926 w 10201"/>
                <a:gd name="connsiteY21" fmla="*/ 7373 h 10000"/>
                <a:gd name="connsiteX22" fmla="*/ 9948 w 10201"/>
                <a:gd name="connsiteY22" fmla="*/ 6503 h 10000"/>
                <a:gd name="connsiteX23" fmla="*/ 6987 w 10201"/>
                <a:gd name="connsiteY23" fmla="*/ 4318 h 10000"/>
                <a:gd name="connsiteX24" fmla="*/ 6596 w 10201"/>
                <a:gd name="connsiteY24" fmla="*/ 1963 h 10000"/>
                <a:gd name="connsiteX25" fmla="*/ 5126 w 10201"/>
                <a:gd name="connsiteY25" fmla="*/ 1586 h 10000"/>
                <a:gd name="connsiteX26" fmla="*/ 4513 w 10201"/>
                <a:gd name="connsiteY26" fmla="*/ 0 h 10000"/>
                <a:gd name="connsiteX0" fmla="*/ 4513 w 10201"/>
                <a:gd name="connsiteY0" fmla="*/ 0 h 10000"/>
                <a:gd name="connsiteX1" fmla="*/ 3353 w 10201"/>
                <a:gd name="connsiteY1" fmla="*/ 389 h 10000"/>
                <a:gd name="connsiteX2" fmla="*/ 3138 w 10201"/>
                <a:gd name="connsiteY2" fmla="*/ 2089 h 10000"/>
                <a:gd name="connsiteX3" fmla="*/ 2183 w 10201"/>
                <a:gd name="connsiteY3" fmla="*/ 2196 h 10000"/>
                <a:gd name="connsiteX4" fmla="*/ 1556 w 10201"/>
                <a:gd name="connsiteY4" fmla="*/ 511 h 10000"/>
                <a:gd name="connsiteX5" fmla="*/ 786 w 10201"/>
                <a:gd name="connsiteY5" fmla="*/ 936 h 10000"/>
                <a:gd name="connsiteX6" fmla="*/ 22 w 10201"/>
                <a:gd name="connsiteY6" fmla="*/ 1856 h 10000"/>
                <a:gd name="connsiteX7" fmla="*/ 250 w 10201"/>
                <a:gd name="connsiteY7" fmla="*/ 4211 h 10000"/>
                <a:gd name="connsiteX8" fmla="*/ 1154 w 10201"/>
                <a:gd name="connsiteY8" fmla="*/ 5208 h 10000"/>
                <a:gd name="connsiteX9" fmla="*/ 1272 w 10201"/>
                <a:gd name="connsiteY9" fmla="*/ 6224 h 10000"/>
                <a:gd name="connsiteX10" fmla="*/ 972 w 10201"/>
                <a:gd name="connsiteY10" fmla="*/ 7160 h 10000"/>
                <a:gd name="connsiteX11" fmla="*/ 1630 w 10201"/>
                <a:gd name="connsiteY11" fmla="*/ 6736 h 10000"/>
                <a:gd name="connsiteX12" fmla="*/ 2459 w 10201"/>
                <a:gd name="connsiteY12" fmla="*/ 6349 h 10000"/>
                <a:gd name="connsiteX13" fmla="*/ 3228 w 10201"/>
                <a:gd name="connsiteY13" fmla="*/ 6341 h 10000"/>
                <a:gd name="connsiteX14" fmla="*/ 4382 w 10201"/>
                <a:gd name="connsiteY14" fmla="*/ 7388 h 10000"/>
                <a:gd name="connsiteX15" fmla="*/ 5780 w 10201"/>
                <a:gd name="connsiteY15" fmla="*/ 8396 h 10000"/>
                <a:gd name="connsiteX16" fmla="*/ 5788 w 10201"/>
                <a:gd name="connsiteY16" fmla="*/ 9347 h 10000"/>
                <a:gd name="connsiteX17" fmla="*/ 7088 w 10201"/>
                <a:gd name="connsiteY17" fmla="*/ 9999 h 10000"/>
                <a:gd name="connsiteX18" fmla="*/ 8140 w 10201"/>
                <a:gd name="connsiteY18" fmla="*/ 9159 h 10000"/>
                <a:gd name="connsiteX19" fmla="*/ 8754 w 10201"/>
                <a:gd name="connsiteY19" fmla="*/ 8498 h 10000"/>
                <a:gd name="connsiteX20" fmla="*/ 8925 w 10201"/>
                <a:gd name="connsiteY20" fmla="*/ 7302 h 10000"/>
                <a:gd name="connsiteX21" fmla="*/ 9926 w 10201"/>
                <a:gd name="connsiteY21" fmla="*/ 7373 h 10000"/>
                <a:gd name="connsiteX22" fmla="*/ 9948 w 10201"/>
                <a:gd name="connsiteY22" fmla="*/ 6503 h 10000"/>
                <a:gd name="connsiteX23" fmla="*/ 6987 w 10201"/>
                <a:gd name="connsiteY23" fmla="*/ 4318 h 10000"/>
                <a:gd name="connsiteX24" fmla="*/ 6462 w 10201"/>
                <a:gd name="connsiteY24" fmla="*/ 2557 h 10000"/>
                <a:gd name="connsiteX25" fmla="*/ 5126 w 10201"/>
                <a:gd name="connsiteY25" fmla="*/ 1586 h 10000"/>
                <a:gd name="connsiteX26" fmla="*/ 4513 w 10201"/>
                <a:gd name="connsiteY26" fmla="*/ 0 h 10000"/>
                <a:gd name="connsiteX0" fmla="*/ 4513 w 10201"/>
                <a:gd name="connsiteY0" fmla="*/ 0 h 10000"/>
                <a:gd name="connsiteX1" fmla="*/ 3353 w 10201"/>
                <a:gd name="connsiteY1" fmla="*/ 389 h 10000"/>
                <a:gd name="connsiteX2" fmla="*/ 3138 w 10201"/>
                <a:gd name="connsiteY2" fmla="*/ 2089 h 10000"/>
                <a:gd name="connsiteX3" fmla="*/ 2183 w 10201"/>
                <a:gd name="connsiteY3" fmla="*/ 2196 h 10000"/>
                <a:gd name="connsiteX4" fmla="*/ 1556 w 10201"/>
                <a:gd name="connsiteY4" fmla="*/ 511 h 10000"/>
                <a:gd name="connsiteX5" fmla="*/ 786 w 10201"/>
                <a:gd name="connsiteY5" fmla="*/ 936 h 10000"/>
                <a:gd name="connsiteX6" fmla="*/ 22 w 10201"/>
                <a:gd name="connsiteY6" fmla="*/ 1856 h 10000"/>
                <a:gd name="connsiteX7" fmla="*/ 250 w 10201"/>
                <a:gd name="connsiteY7" fmla="*/ 4211 h 10000"/>
                <a:gd name="connsiteX8" fmla="*/ 1154 w 10201"/>
                <a:gd name="connsiteY8" fmla="*/ 5208 h 10000"/>
                <a:gd name="connsiteX9" fmla="*/ 1272 w 10201"/>
                <a:gd name="connsiteY9" fmla="*/ 6224 h 10000"/>
                <a:gd name="connsiteX10" fmla="*/ 972 w 10201"/>
                <a:gd name="connsiteY10" fmla="*/ 7160 h 10000"/>
                <a:gd name="connsiteX11" fmla="*/ 1630 w 10201"/>
                <a:gd name="connsiteY11" fmla="*/ 6736 h 10000"/>
                <a:gd name="connsiteX12" fmla="*/ 2459 w 10201"/>
                <a:gd name="connsiteY12" fmla="*/ 6349 h 10000"/>
                <a:gd name="connsiteX13" fmla="*/ 3228 w 10201"/>
                <a:gd name="connsiteY13" fmla="*/ 6341 h 10000"/>
                <a:gd name="connsiteX14" fmla="*/ 4382 w 10201"/>
                <a:gd name="connsiteY14" fmla="*/ 7388 h 10000"/>
                <a:gd name="connsiteX15" fmla="*/ 5780 w 10201"/>
                <a:gd name="connsiteY15" fmla="*/ 8396 h 10000"/>
                <a:gd name="connsiteX16" fmla="*/ 5788 w 10201"/>
                <a:gd name="connsiteY16" fmla="*/ 9347 h 10000"/>
                <a:gd name="connsiteX17" fmla="*/ 7088 w 10201"/>
                <a:gd name="connsiteY17" fmla="*/ 9999 h 10000"/>
                <a:gd name="connsiteX18" fmla="*/ 8140 w 10201"/>
                <a:gd name="connsiteY18" fmla="*/ 9159 h 10000"/>
                <a:gd name="connsiteX19" fmla="*/ 8754 w 10201"/>
                <a:gd name="connsiteY19" fmla="*/ 8498 h 10000"/>
                <a:gd name="connsiteX20" fmla="*/ 8925 w 10201"/>
                <a:gd name="connsiteY20" fmla="*/ 7302 h 10000"/>
                <a:gd name="connsiteX21" fmla="*/ 9926 w 10201"/>
                <a:gd name="connsiteY21" fmla="*/ 7373 h 10000"/>
                <a:gd name="connsiteX22" fmla="*/ 9948 w 10201"/>
                <a:gd name="connsiteY22" fmla="*/ 6503 h 10000"/>
                <a:gd name="connsiteX23" fmla="*/ 6987 w 10201"/>
                <a:gd name="connsiteY23" fmla="*/ 4318 h 10000"/>
                <a:gd name="connsiteX24" fmla="*/ 6462 w 10201"/>
                <a:gd name="connsiteY24" fmla="*/ 2557 h 10000"/>
                <a:gd name="connsiteX25" fmla="*/ 5126 w 10201"/>
                <a:gd name="connsiteY25" fmla="*/ 2180 h 10000"/>
                <a:gd name="connsiteX26" fmla="*/ 4513 w 10201"/>
                <a:gd name="connsiteY26" fmla="*/ 0 h 10000"/>
                <a:gd name="connsiteX0" fmla="*/ 4245 w 10201"/>
                <a:gd name="connsiteY0" fmla="*/ 304 h 9611"/>
                <a:gd name="connsiteX1" fmla="*/ 3353 w 10201"/>
                <a:gd name="connsiteY1" fmla="*/ 0 h 9611"/>
                <a:gd name="connsiteX2" fmla="*/ 3138 w 10201"/>
                <a:gd name="connsiteY2" fmla="*/ 1700 h 9611"/>
                <a:gd name="connsiteX3" fmla="*/ 2183 w 10201"/>
                <a:gd name="connsiteY3" fmla="*/ 1807 h 9611"/>
                <a:gd name="connsiteX4" fmla="*/ 1556 w 10201"/>
                <a:gd name="connsiteY4" fmla="*/ 122 h 9611"/>
                <a:gd name="connsiteX5" fmla="*/ 786 w 10201"/>
                <a:gd name="connsiteY5" fmla="*/ 547 h 9611"/>
                <a:gd name="connsiteX6" fmla="*/ 22 w 10201"/>
                <a:gd name="connsiteY6" fmla="*/ 1467 h 9611"/>
                <a:gd name="connsiteX7" fmla="*/ 250 w 10201"/>
                <a:gd name="connsiteY7" fmla="*/ 3822 h 9611"/>
                <a:gd name="connsiteX8" fmla="*/ 1154 w 10201"/>
                <a:gd name="connsiteY8" fmla="*/ 4819 h 9611"/>
                <a:gd name="connsiteX9" fmla="*/ 1272 w 10201"/>
                <a:gd name="connsiteY9" fmla="*/ 5835 h 9611"/>
                <a:gd name="connsiteX10" fmla="*/ 972 w 10201"/>
                <a:gd name="connsiteY10" fmla="*/ 6771 h 9611"/>
                <a:gd name="connsiteX11" fmla="*/ 1630 w 10201"/>
                <a:gd name="connsiteY11" fmla="*/ 6347 h 9611"/>
                <a:gd name="connsiteX12" fmla="*/ 2459 w 10201"/>
                <a:gd name="connsiteY12" fmla="*/ 5960 h 9611"/>
                <a:gd name="connsiteX13" fmla="*/ 3228 w 10201"/>
                <a:gd name="connsiteY13" fmla="*/ 5952 h 9611"/>
                <a:gd name="connsiteX14" fmla="*/ 4382 w 10201"/>
                <a:gd name="connsiteY14" fmla="*/ 6999 h 9611"/>
                <a:gd name="connsiteX15" fmla="*/ 5780 w 10201"/>
                <a:gd name="connsiteY15" fmla="*/ 8007 h 9611"/>
                <a:gd name="connsiteX16" fmla="*/ 5788 w 10201"/>
                <a:gd name="connsiteY16" fmla="*/ 8958 h 9611"/>
                <a:gd name="connsiteX17" fmla="*/ 7088 w 10201"/>
                <a:gd name="connsiteY17" fmla="*/ 9610 h 9611"/>
                <a:gd name="connsiteX18" fmla="*/ 8140 w 10201"/>
                <a:gd name="connsiteY18" fmla="*/ 8770 h 9611"/>
                <a:gd name="connsiteX19" fmla="*/ 8754 w 10201"/>
                <a:gd name="connsiteY19" fmla="*/ 8109 h 9611"/>
                <a:gd name="connsiteX20" fmla="*/ 8925 w 10201"/>
                <a:gd name="connsiteY20" fmla="*/ 6913 h 9611"/>
                <a:gd name="connsiteX21" fmla="*/ 9926 w 10201"/>
                <a:gd name="connsiteY21" fmla="*/ 6984 h 9611"/>
                <a:gd name="connsiteX22" fmla="*/ 9948 w 10201"/>
                <a:gd name="connsiteY22" fmla="*/ 6114 h 9611"/>
                <a:gd name="connsiteX23" fmla="*/ 6987 w 10201"/>
                <a:gd name="connsiteY23" fmla="*/ 3929 h 9611"/>
                <a:gd name="connsiteX24" fmla="*/ 6462 w 10201"/>
                <a:gd name="connsiteY24" fmla="*/ 2168 h 9611"/>
                <a:gd name="connsiteX25" fmla="*/ 5126 w 10201"/>
                <a:gd name="connsiteY25" fmla="*/ 1791 h 9611"/>
                <a:gd name="connsiteX26" fmla="*/ 4245 w 10201"/>
                <a:gd name="connsiteY26" fmla="*/ 304 h 9611"/>
                <a:gd name="connsiteX0" fmla="*/ 4161 w 10000"/>
                <a:gd name="connsiteY0" fmla="*/ 189 h 9873"/>
                <a:gd name="connsiteX1" fmla="*/ 3287 w 10000"/>
                <a:gd name="connsiteY1" fmla="*/ 388 h 9873"/>
                <a:gd name="connsiteX2" fmla="*/ 3076 w 10000"/>
                <a:gd name="connsiteY2" fmla="*/ 1642 h 9873"/>
                <a:gd name="connsiteX3" fmla="*/ 2140 w 10000"/>
                <a:gd name="connsiteY3" fmla="*/ 1753 h 9873"/>
                <a:gd name="connsiteX4" fmla="*/ 1525 w 10000"/>
                <a:gd name="connsiteY4" fmla="*/ 0 h 9873"/>
                <a:gd name="connsiteX5" fmla="*/ 771 w 10000"/>
                <a:gd name="connsiteY5" fmla="*/ 442 h 9873"/>
                <a:gd name="connsiteX6" fmla="*/ 22 w 10000"/>
                <a:gd name="connsiteY6" fmla="*/ 1399 h 9873"/>
                <a:gd name="connsiteX7" fmla="*/ 245 w 10000"/>
                <a:gd name="connsiteY7" fmla="*/ 3850 h 9873"/>
                <a:gd name="connsiteX8" fmla="*/ 1131 w 10000"/>
                <a:gd name="connsiteY8" fmla="*/ 4887 h 9873"/>
                <a:gd name="connsiteX9" fmla="*/ 1247 w 10000"/>
                <a:gd name="connsiteY9" fmla="*/ 5944 h 9873"/>
                <a:gd name="connsiteX10" fmla="*/ 953 w 10000"/>
                <a:gd name="connsiteY10" fmla="*/ 6918 h 9873"/>
                <a:gd name="connsiteX11" fmla="*/ 1598 w 10000"/>
                <a:gd name="connsiteY11" fmla="*/ 6477 h 9873"/>
                <a:gd name="connsiteX12" fmla="*/ 2411 w 10000"/>
                <a:gd name="connsiteY12" fmla="*/ 6074 h 9873"/>
                <a:gd name="connsiteX13" fmla="*/ 3164 w 10000"/>
                <a:gd name="connsiteY13" fmla="*/ 6066 h 9873"/>
                <a:gd name="connsiteX14" fmla="*/ 4296 w 10000"/>
                <a:gd name="connsiteY14" fmla="*/ 7155 h 9873"/>
                <a:gd name="connsiteX15" fmla="*/ 5666 w 10000"/>
                <a:gd name="connsiteY15" fmla="*/ 8204 h 9873"/>
                <a:gd name="connsiteX16" fmla="*/ 5674 w 10000"/>
                <a:gd name="connsiteY16" fmla="*/ 9194 h 9873"/>
                <a:gd name="connsiteX17" fmla="*/ 6948 w 10000"/>
                <a:gd name="connsiteY17" fmla="*/ 9872 h 9873"/>
                <a:gd name="connsiteX18" fmla="*/ 7980 w 10000"/>
                <a:gd name="connsiteY18" fmla="*/ 8998 h 9873"/>
                <a:gd name="connsiteX19" fmla="*/ 8582 w 10000"/>
                <a:gd name="connsiteY19" fmla="*/ 8310 h 9873"/>
                <a:gd name="connsiteX20" fmla="*/ 8749 w 10000"/>
                <a:gd name="connsiteY20" fmla="*/ 7066 h 9873"/>
                <a:gd name="connsiteX21" fmla="*/ 9730 w 10000"/>
                <a:gd name="connsiteY21" fmla="*/ 7140 h 9873"/>
                <a:gd name="connsiteX22" fmla="*/ 9752 w 10000"/>
                <a:gd name="connsiteY22" fmla="*/ 6234 h 9873"/>
                <a:gd name="connsiteX23" fmla="*/ 6849 w 10000"/>
                <a:gd name="connsiteY23" fmla="*/ 3961 h 9873"/>
                <a:gd name="connsiteX24" fmla="*/ 6335 w 10000"/>
                <a:gd name="connsiteY24" fmla="*/ 2129 h 9873"/>
                <a:gd name="connsiteX25" fmla="*/ 5025 w 10000"/>
                <a:gd name="connsiteY25" fmla="*/ 1736 h 9873"/>
                <a:gd name="connsiteX26" fmla="*/ 4161 w 10000"/>
                <a:gd name="connsiteY26" fmla="*/ 189 h 9873"/>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9752"/>
                <a:gd name="connsiteY0" fmla="*/ 191 h 10000"/>
                <a:gd name="connsiteX1" fmla="*/ 3287 w 9752"/>
                <a:gd name="connsiteY1" fmla="*/ 393 h 10000"/>
                <a:gd name="connsiteX2" fmla="*/ 3076 w 9752"/>
                <a:gd name="connsiteY2" fmla="*/ 1663 h 10000"/>
                <a:gd name="connsiteX3" fmla="*/ 2140 w 9752"/>
                <a:gd name="connsiteY3" fmla="*/ 1776 h 10000"/>
                <a:gd name="connsiteX4" fmla="*/ 1525 w 9752"/>
                <a:gd name="connsiteY4" fmla="*/ 0 h 10000"/>
                <a:gd name="connsiteX5" fmla="*/ 771 w 9752"/>
                <a:gd name="connsiteY5" fmla="*/ 448 h 10000"/>
                <a:gd name="connsiteX6" fmla="*/ 22 w 9752"/>
                <a:gd name="connsiteY6" fmla="*/ 1417 h 10000"/>
                <a:gd name="connsiteX7" fmla="*/ 245 w 9752"/>
                <a:gd name="connsiteY7" fmla="*/ 3900 h 10000"/>
                <a:gd name="connsiteX8" fmla="*/ 1131 w 9752"/>
                <a:gd name="connsiteY8" fmla="*/ 4950 h 10000"/>
                <a:gd name="connsiteX9" fmla="*/ 1247 w 9752"/>
                <a:gd name="connsiteY9" fmla="*/ 6020 h 10000"/>
                <a:gd name="connsiteX10" fmla="*/ 953 w 9752"/>
                <a:gd name="connsiteY10" fmla="*/ 7007 h 10000"/>
                <a:gd name="connsiteX11" fmla="*/ 1598 w 9752"/>
                <a:gd name="connsiteY11" fmla="*/ 6560 h 10000"/>
                <a:gd name="connsiteX12" fmla="*/ 2411 w 9752"/>
                <a:gd name="connsiteY12" fmla="*/ 6152 h 10000"/>
                <a:gd name="connsiteX13" fmla="*/ 3164 w 9752"/>
                <a:gd name="connsiteY13" fmla="*/ 6144 h 10000"/>
                <a:gd name="connsiteX14" fmla="*/ 4296 w 9752"/>
                <a:gd name="connsiteY14" fmla="*/ 7247 h 10000"/>
                <a:gd name="connsiteX15" fmla="*/ 5666 w 9752"/>
                <a:gd name="connsiteY15" fmla="*/ 8310 h 10000"/>
                <a:gd name="connsiteX16" fmla="*/ 5674 w 9752"/>
                <a:gd name="connsiteY16" fmla="*/ 9312 h 10000"/>
                <a:gd name="connsiteX17" fmla="*/ 6948 w 9752"/>
                <a:gd name="connsiteY17" fmla="*/ 9999 h 10000"/>
                <a:gd name="connsiteX18" fmla="*/ 7980 w 9752"/>
                <a:gd name="connsiteY18" fmla="*/ 9114 h 10000"/>
                <a:gd name="connsiteX19" fmla="*/ 8582 w 9752"/>
                <a:gd name="connsiteY19" fmla="*/ 8417 h 10000"/>
                <a:gd name="connsiteX20" fmla="*/ 8749 w 9752"/>
                <a:gd name="connsiteY20" fmla="*/ 7157 h 10000"/>
                <a:gd name="connsiteX21" fmla="*/ 9730 w 9752"/>
                <a:gd name="connsiteY21" fmla="*/ 7232 h 10000"/>
                <a:gd name="connsiteX22" fmla="*/ 9752 w 9752"/>
                <a:gd name="connsiteY22" fmla="*/ 6314 h 10000"/>
                <a:gd name="connsiteX23" fmla="*/ 6849 w 9752"/>
                <a:gd name="connsiteY23" fmla="*/ 4012 h 10000"/>
                <a:gd name="connsiteX24" fmla="*/ 6335 w 9752"/>
                <a:gd name="connsiteY24" fmla="*/ 2156 h 10000"/>
                <a:gd name="connsiteX25" fmla="*/ 5025 w 9752"/>
                <a:gd name="connsiteY25" fmla="*/ 1758 h 10000"/>
                <a:gd name="connsiteX26" fmla="*/ 4161 w 9752"/>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9999"/>
                <a:gd name="connsiteX1" fmla="*/ 3371 w 10000"/>
                <a:gd name="connsiteY1" fmla="*/ 393 h 9999"/>
                <a:gd name="connsiteX2" fmla="*/ 3154 w 10000"/>
                <a:gd name="connsiteY2" fmla="*/ 1663 h 9999"/>
                <a:gd name="connsiteX3" fmla="*/ 2194 w 10000"/>
                <a:gd name="connsiteY3" fmla="*/ 1776 h 9999"/>
                <a:gd name="connsiteX4" fmla="*/ 1564 w 10000"/>
                <a:gd name="connsiteY4" fmla="*/ 0 h 9999"/>
                <a:gd name="connsiteX5" fmla="*/ 791 w 10000"/>
                <a:gd name="connsiteY5" fmla="*/ 448 h 9999"/>
                <a:gd name="connsiteX6" fmla="*/ 23 w 10000"/>
                <a:gd name="connsiteY6" fmla="*/ 1417 h 9999"/>
                <a:gd name="connsiteX7" fmla="*/ 251 w 10000"/>
                <a:gd name="connsiteY7" fmla="*/ 3900 h 9999"/>
                <a:gd name="connsiteX8" fmla="*/ 1160 w 10000"/>
                <a:gd name="connsiteY8" fmla="*/ 4950 h 9999"/>
                <a:gd name="connsiteX9" fmla="*/ 1279 w 10000"/>
                <a:gd name="connsiteY9" fmla="*/ 6020 h 9999"/>
                <a:gd name="connsiteX10" fmla="*/ 977 w 10000"/>
                <a:gd name="connsiteY10" fmla="*/ 7007 h 9999"/>
                <a:gd name="connsiteX11" fmla="*/ 1639 w 10000"/>
                <a:gd name="connsiteY11" fmla="*/ 6560 h 9999"/>
                <a:gd name="connsiteX12" fmla="*/ 2472 w 10000"/>
                <a:gd name="connsiteY12" fmla="*/ 6152 h 9999"/>
                <a:gd name="connsiteX13" fmla="*/ 3244 w 10000"/>
                <a:gd name="connsiteY13" fmla="*/ 6144 h 9999"/>
                <a:gd name="connsiteX14" fmla="*/ 4405 w 10000"/>
                <a:gd name="connsiteY14" fmla="*/ 7247 h 9999"/>
                <a:gd name="connsiteX15" fmla="*/ 5810 w 10000"/>
                <a:gd name="connsiteY15" fmla="*/ 8310 h 9999"/>
                <a:gd name="connsiteX16" fmla="*/ 5818 w 10000"/>
                <a:gd name="connsiteY16" fmla="*/ 9312 h 9999"/>
                <a:gd name="connsiteX17" fmla="*/ 7125 w 10000"/>
                <a:gd name="connsiteY17" fmla="*/ 9999 h 9999"/>
                <a:gd name="connsiteX18" fmla="*/ 8183 w 10000"/>
                <a:gd name="connsiteY18" fmla="*/ 9114 h 9999"/>
                <a:gd name="connsiteX19" fmla="*/ 8800 w 10000"/>
                <a:gd name="connsiteY19" fmla="*/ 8417 h 9999"/>
                <a:gd name="connsiteX20" fmla="*/ 8971 w 10000"/>
                <a:gd name="connsiteY20" fmla="*/ 7157 h 9999"/>
                <a:gd name="connsiteX21" fmla="*/ 9977 w 10000"/>
                <a:gd name="connsiteY21" fmla="*/ 7232 h 9999"/>
                <a:gd name="connsiteX22" fmla="*/ 10000 w 10000"/>
                <a:gd name="connsiteY22" fmla="*/ 6314 h 9999"/>
                <a:gd name="connsiteX23" fmla="*/ 7023 w 10000"/>
                <a:gd name="connsiteY23" fmla="*/ 4012 h 9999"/>
                <a:gd name="connsiteX24" fmla="*/ 6496 w 10000"/>
                <a:gd name="connsiteY24" fmla="*/ 2156 h 9999"/>
                <a:gd name="connsiteX25" fmla="*/ 5153 w 10000"/>
                <a:gd name="connsiteY25" fmla="*/ 1758 h 9999"/>
                <a:gd name="connsiteX26" fmla="*/ 4267 w 10000"/>
                <a:gd name="connsiteY26" fmla="*/ 191 h 9999"/>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1 h 10000"/>
                <a:gd name="connsiteX10" fmla="*/ 977 w 10000"/>
                <a:gd name="connsiteY10" fmla="*/ 7008 h 10000"/>
                <a:gd name="connsiteX11" fmla="*/ 1639 w 10000"/>
                <a:gd name="connsiteY11" fmla="*/ 6561 h 10000"/>
                <a:gd name="connsiteX12" fmla="*/ 2472 w 10000"/>
                <a:gd name="connsiteY12" fmla="*/ 6153 h 10000"/>
                <a:gd name="connsiteX13" fmla="*/ 3244 w 10000"/>
                <a:gd name="connsiteY13" fmla="*/ 6145 h 10000"/>
                <a:gd name="connsiteX14" fmla="*/ 4405 w 10000"/>
                <a:gd name="connsiteY14" fmla="*/ 7248 h 10000"/>
                <a:gd name="connsiteX15" fmla="*/ 5945 w 10000"/>
                <a:gd name="connsiteY15" fmla="*/ 8415 h 10000"/>
                <a:gd name="connsiteX16" fmla="*/ 5818 w 10000"/>
                <a:gd name="connsiteY16" fmla="*/ 9313 h 10000"/>
                <a:gd name="connsiteX17" fmla="*/ 7125 w 10000"/>
                <a:gd name="connsiteY17" fmla="*/ 10000 h 10000"/>
                <a:gd name="connsiteX18" fmla="*/ 8183 w 10000"/>
                <a:gd name="connsiteY18" fmla="*/ 9115 h 10000"/>
                <a:gd name="connsiteX19" fmla="*/ 8800 w 10000"/>
                <a:gd name="connsiteY19" fmla="*/ 8418 h 10000"/>
                <a:gd name="connsiteX20" fmla="*/ 8971 w 10000"/>
                <a:gd name="connsiteY20" fmla="*/ 7158 h 10000"/>
                <a:gd name="connsiteX21" fmla="*/ 9977 w 10000"/>
                <a:gd name="connsiteY21" fmla="*/ 7233 h 10000"/>
                <a:gd name="connsiteX22" fmla="*/ 10000 w 10000"/>
                <a:gd name="connsiteY22" fmla="*/ 6315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1 h 10000"/>
                <a:gd name="connsiteX10" fmla="*/ 977 w 10000"/>
                <a:gd name="connsiteY10" fmla="*/ 7008 h 10000"/>
                <a:gd name="connsiteX11" fmla="*/ 1639 w 10000"/>
                <a:gd name="connsiteY11" fmla="*/ 6561 h 10000"/>
                <a:gd name="connsiteX12" fmla="*/ 2472 w 10000"/>
                <a:gd name="connsiteY12" fmla="*/ 6153 h 10000"/>
                <a:gd name="connsiteX13" fmla="*/ 3244 w 10000"/>
                <a:gd name="connsiteY13" fmla="*/ 6145 h 10000"/>
                <a:gd name="connsiteX14" fmla="*/ 4270 w 10000"/>
                <a:gd name="connsiteY14" fmla="*/ 7665 h 10000"/>
                <a:gd name="connsiteX15" fmla="*/ 5945 w 10000"/>
                <a:gd name="connsiteY15" fmla="*/ 8415 h 10000"/>
                <a:gd name="connsiteX16" fmla="*/ 5818 w 10000"/>
                <a:gd name="connsiteY16" fmla="*/ 9313 h 10000"/>
                <a:gd name="connsiteX17" fmla="*/ 7125 w 10000"/>
                <a:gd name="connsiteY17" fmla="*/ 10000 h 10000"/>
                <a:gd name="connsiteX18" fmla="*/ 8183 w 10000"/>
                <a:gd name="connsiteY18" fmla="*/ 9115 h 10000"/>
                <a:gd name="connsiteX19" fmla="*/ 8800 w 10000"/>
                <a:gd name="connsiteY19" fmla="*/ 8418 h 10000"/>
                <a:gd name="connsiteX20" fmla="*/ 8971 w 10000"/>
                <a:gd name="connsiteY20" fmla="*/ 7158 h 10000"/>
                <a:gd name="connsiteX21" fmla="*/ 9977 w 10000"/>
                <a:gd name="connsiteY21" fmla="*/ 7233 h 10000"/>
                <a:gd name="connsiteX22" fmla="*/ 10000 w 10000"/>
                <a:gd name="connsiteY22" fmla="*/ 6315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1 h 10000"/>
                <a:gd name="connsiteX10" fmla="*/ 977 w 10000"/>
                <a:gd name="connsiteY10" fmla="*/ 7008 h 10000"/>
                <a:gd name="connsiteX11" fmla="*/ 1639 w 10000"/>
                <a:gd name="connsiteY11" fmla="*/ 6561 h 10000"/>
                <a:gd name="connsiteX12" fmla="*/ 2472 w 10000"/>
                <a:gd name="connsiteY12" fmla="*/ 6153 h 10000"/>
                <a:gd name="connsiteX13" fmla="*/ 3244 w 10000"/>
                <a:gd name="connsiteY13" fmla="*/ 6145 h 10000"/>
                <a:gd name="connsiteX14" fmla="*/ 4270 w 10000"/>
                <a:gd name="connsiteY14" fmla="*/ 7352 h 10000"/>
                <a:gd name="connsiteX15" fmla="*/ 5945 w 10000"/>
                <a:gd name="connsiteY15" fmla="*/ 8415 h 10000"/>
                <a:gd name="connsiteX16" fmla="*/ 5818 w 10000"/>
                <a:gd name="connsiteY16" fmla="*/ 9313 h 10000"/>
                <a:gd name="connsiteX17" fmla="*/ 7125 w 10000"/>
                <a:gd name="connsiteY17" fmla="*/ 10000 h 10000"/>
                <a:gd name="connsiteX18" fmla="*/ 8183 w 10000"/>
                <a:gd name="connsiteY18" fmla="*/ 9115 h 10000"/>
                <a:gd name="connsiteX19" fmla="*/ 8800 w 10000"/>
                <a:gd name="connsiteY19" fmla="*/ 8418 h 10000"/>
                <a:gd name="connsiteX20" fmla="*/ 8971 w 10000"/>
                <a:gd name="connsiteY20" fmla="*/ 7158 h 10000"/>
                <a:gd name="connsiteX21" fmla="*/ 9977 w 10000"/>
                <a:gd name="connsiteY21" fmla="*/ 7233 h 10000"/>
                <a:gd name="connsiteX22" fmla="*/ 10000 w 10000"/>
                <a:gd name="connsiteY22" fmla="*/ 6315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977 w 10000"/>
                <a:gd name="connsiteY9" fmla="*/ 7008 h 10000"/>
                <a:gd name="connsiteX10" fmla="*/ 1639 w 10000"/>
                <a:gd name="connsiteY10" fmla="*/ 6561 h 10000"/>
                <a:gd name="connsiteX11" fmla="*/ 2472 w 10000"/>
                <a:gd name="connsiteY11" fmla="*/ 6153 h 10000"/>
                <a:gd name="connsiteX12" fmla="*/ 3244 w 10000"/>
                <a:gd name="connsiteY12" fmla="*/ 6145 h 10000"/>
                <a:gd name="connsiteX13" fmla="*/ 4270 w 10000"/>
                <a:gd name="connsiteY13" fmla="*/ 7352 h 10000"/>
                <a:gd name="connsiteX14" fmla="*/ 5945 w 10000"/>
                <a:gd name="connsiteY14" fmla="*/ 8415 h 10000"/>
                <a:gd name="connsiteX15" fmla="*/ 5818 w 10000"/>
                <a:gd name="connsiteY15" fmla="*/ 9313 h 10000"/>
                <a:gd name="connsiteX16" fmla="*/ 7125 w 10000"/>
                <a:gd name="connsiteY16" fmla="*/ 10000 h 10000"/>
                <a:gd name="connsiteX17" fmla="*/ 8183 w 10000"/>
                <a:gd name="connsiteY17" fmla="*/ 9115 h 10000"/>
                <a:gd name="connsiteX18" fmla="*/ 8800 w 10000"/>
                <a:gd name="connsiteY18" fmla="*/ 8418 h 10000"/>
                <a:gd name="connsiteX19" fmla="*/ 8971 w 10000"/>
                <a:gd name="connsiteY19" fmla="*/ 7158 h 10000"/>
                <a:gd name="connsiteX20" fmla="*/ 9977 w 10000"/>
                <a:gd name="connsiteY20" fmla="*/ 7233 h 10000"/>
                <a:gd name="connsiteX21" fmla="*/ 10000 w 10000"/>
                <a:gd name="connsiteY21" fmla="*/ 6315 h 10000"/>
                <a:gd name="connsiteX22" fmla="*/ 7023 w 10000"/>
                <a:gd name="connsiteY22" fmla="*/ 4012 h 10000"/>
                <a:gd name="connsiteX23" fmla="*/ 6496 w 10000"/>
                <a:gd name="connsiteY23" fmla="*/ 2156 h 10000"/>
                <a:gd name="connsiteX24" fmla="*/ 5153 w 10000"/>
                <a:gd name="connsiteY24" fmla="*/ 1758 h 10000"/>
                <a:gd name="connsiteX25" fmla="*/ 4267 w 10000"/>
                <a:gd name="connsiteY25" fmla="*/ 1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4267" y="191"/>
                  </a:moveTo>
                  <a:lnTo>
                    <a:pt x="3371" y="393"/>
                  </a:lnTo>
                  <a:cubicBezTo>
                    <a:pt x="3298" y="991"/>
                    <a:pt x="3227" y="1066"/>
                    <a:pt x="3154" y="1663"/>
                  </a:cubicBezTo>
                  <a:lnTo>
                    <a:pt x="2194" y="1776"/>
                  </a:lnTo>
                  <a:cubicBezTo>
                    <a:pt x="2186" y="1185"/>
                    <a:pt x="1571" y="592"/>
                    <a:pt x="1564" y="0"/>
                  </a:cubicBezTo>
                  <a:lnTo>
                    <a:pt x="791" y="448"/>
                  </a:lnTo>
                  <a:cubicBezTo>
                    <a:pt x="614" y="910"/>
                    <a:pt x="123" y="1086"/>
                    <a:pt x="23" y="1417"/>
                  </a:cubicBezTo>
                  <a:cubicBezTo>
                    <a:pt x="-79" y="1749"/>
                    <a:pt x="196" y="3449"/>
                    <a:pt x="251" y="3900"/>
                  </a:cubicBezTo>
                  <a:cubicBezTo>
                    <a:pt x="533" y="4113"/>
                    <a:pt x="879" y="4738"/>
                    <a:pt x="1160" y="4950"/>
                  </a:cubicBezTo>
                  <a:cubicBezTo>
                    <a:pt x="1281" y="5468"/>
                    <a:pt x="897" y="6740"/>
                    <a:pt x="977" y="7008"/>
                  </a:cubicBezTo>
                  <a:cubicBezTo>
                    <a:pt x="1039" y="7097"/>
                    <a:pt x="1390" y="6700"/>
                    <a:pt x="1639" y="6561"/>
                  </a:cubicBezTo>
                  <a:cubicBezTo>
                    <a:pt x="1889" y="6414"/>
                    <a:pt x="2214" y="6155"/>
                    <a:pt x="2472" y="6153"/>
                  </a:cubicBezTo>
                  <a:cubicBezTo>
                    <a:pt x="2729" y="6150"/>
                    <a:pt x="2944" y="5945"/>
                    <a:pt x="3244" y="6145"/>
                  </a:cubicBezTo>
                  <a:cubicBezTo>
                    <a:pt x="3544" y="6345"/>
                    <a:pt x="3820" y="6974"/>
                    <a:pt x="4270" y="7352"/>
                  </a:cubicBezTo>
                  <a:cubicBezTo>
                    <a:pt x="4720" y="7730"/>
                    <a:pt x="5687" y="8088"/>
                    <a:pt x="5945" y="8415"/>
                  </a:cubicBezTo>
                  <a:cubicBezTo>
                    <a:pt x="6203" y="8742"/>
                    <a:pt x="5621" y="9049"/>
                    <a:pt x="5818" y="9313"/>
                  </a:cubicBezTo>
                  <a:cubicBezTo>
                    <a:pt x="6015" y="9577"/>
                    <a:pt x="6689" y="9771"/>
                    <a:pt x="7125" y="10000"/>
                  </a:cubicBezTo>
                  <a:lnTo>
                    <a:pt x="8183" y="9115"/>
                  </a:lnTo>
                  <a:lnTo>
                    <a:pt x="8800" y="8418"/>
                  </a:lnTo>
                  <a:lnTo>
                    <a:pt x="8971" y="7158"/>
                  </a:lnTo>
                  <a:lnTo>
                    <a:pt x="9977" y="7233"/>
                  </a:lnTo>
                  <a:cubicBezTo>
                    <a:pt x="9985" y="6927"/>
                    <a:pt x="9993" y="6621"/>
                    <a:pt x="10000" y="6315"/>
                  </a:cubicBezTo>
                  <a:lnTo>
                    <a:pt x="7023" y="4012"/>
                  </a:lnTo>
                  <a:lnTo>
                    <a:pt x="6496" y="2156"/>
                  </a:lnTo>
                  <a:lnTo>
                    <a:pt x="5153" y="1758"/>
                  </a:lnTo>
                  <a:lnTo>
                    <a:pt x="4267" y="191"/>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72" name="UZ"/>
            <p:cNvSpPr>
              <a:spLocks/>
            </p:cNvSpPr>
            <p:nvPr/>
          </p:nvSpPr>
          <p:spPr bwMode="auto">
            <a:xfrm>
              <a:off x="5661929" y="3139690"/>
              <a:ext cx="396621" cy="295081"/>
            </a:xfrm>
            <a:custGeom>
              <a:avLst/>
              <a:gdLst>
                <a:gd name="T0" fmla="*/ 327261 w 10348"/>
                <a:gd name="T1" fmla="*/ 8222 h 11017"/>
                <a:gd name="T2" fmla="*/ 294275 w 10348"/>
                <a:gd name="T3" fmla="*/ 29389 h 11017"/>
                <a:gd name="T4" fmla="*/ 271988 w 10348"/>
                <a:gd name="T5" fmla="*/ 29389 h 11017"/>
                <a:gd name="T6" fmla="*/ 264536 w 10348"/>
                <a:gd name="T7" fmla="*/ 7347 h 11017"/>
                <a:gd name="T8" fmla="*/ 257119 w 10348"/>
                <a:gd name="T9" fmla="*/ 0 h 11017"/>
                <a:gd name="T10" fmla="*/ 234832 w 10348"/>
                <a:gd name="T11" fmla="*/ 22042 h 11017"/>
                <a:gd name="T12" fmla="*/ 219963 w 10348"/>
                <a:gd name="T13" fmla="*/ 36761 h 11017"/>
                <a:gd name="T14" fmla="*/ 191557 w 10348"/>
                <a:gd name="T15" fmla="*/ 28989 h 11017"/>
                <a:gd name="T16" fmla="*/ 175389 w 10348"/>
                <a:gd name="T17" fmla="*/ 29389 h 11017"/>
                <a:gd name="T18" fmla="*/ 153068 w 10348"/>
                <a:gd name="T19" fmla="*/ 29389 h 11017"/>
                <a:gd name="T20" fmla="*/ 123364 w 10348"/>
                <a:gd name="T21" fmla="*/ 22042 h 11017"/>
                <a:gd name="T22" fmla="*/ 115912 w 10348"/>
                <a:gd name="T23" fmla="*/ 58803 h 11017"/>
                <a:gd name="T24" fmla="*/ 78790 w 10348"/>
                <a:gd name="T25" fmla="*/ 73498 h 11017"/>
                <a:gd name="T26" fmla="*/ 63921 w 10348"/>
                <a:gd name="T27" fmla="*/ 88192 h 11017"/>
                <a:gd name="T28" fmla="*/ 41634 w 10348"/>
                <a:gd name="T29" fmla="*/ 80845 h 11017"/>
                <a:gd name="T30" fmla="*/ 19621 w 10348"/>
                <a:gd name="T31" fmla="*/ 71124 h 11017"/>
                <a:gd name="T32" fmla="*/ 12169 w 10348"/>
                <a:gd name="T33" fmla="*/ 117606 h 11017"/>
                <a:gd name="T34" fmla="*/ 11895 w 10348"/>
                <a:gd name="T35" fmla="*/ 146996 h 11017"/>
                <a:gd name="T36" fmla="*/ 0 w 10348"/>
                <a:gd name="T37" fmla="*/ 193278 h 11017"/>
                <a:gd name="T38" fmla="*/ 27346 w 10348"/>
                <a:gd name="T39" fmla="*/ 210347 h 11017"/>
                <a:gd name="T40" fmla="*/ 26765 w 10348"/>
                <a:gd name="T41" fmla="*/ 242560 h 11017"/>
                <a:gd name="T42" fmla="*/ 16134 w 10348"/>
                <a:gd name="T43" fmla="*/ 265427 h 11017"/>
                <a:gd name="T44" fmla="*/ 46659 w 10348"/>
                <a:gd name="T45" fmla="*/ 271949 h 11017"/>
                <a:gd name="T46" fmla="*/ 61802 w 10348"/>
                <a:gd name="T47" fmla="*/ 272224 h 11017"/>
                <a:gd name="T48" fmla="*/ 103367 w 10348"/>
                <a:gd name="T49" fmla="*/ 274398 h 11017"/>
                <a:gd name="T50" fmla="*/ 163460 w 10348"/>
                <a:gd name="T51" fmla="*/ 256430 h 11017"/>
                <a:gd name="T52" fmla="*/ 172655 w 10348"/>
                <a:gd name="T53" fmla="*/ 222942 h 11017"/>
                <a:gd name="T54" fmla="*/ 201539 w 10348"/>
                <a:gd name="T55" fmla="*/ 214795 h 11017"/>
                <a:gd name="T56" fmla="*/ 247719 w 10348"/>
                <a:gd name="T57" fmla="*/ 194378 h 11017"/>
                <a:gd name="T58" fmla="*/ 249428 w 10348"/>
                <a:gd name="T59" fmla="*/ 169037 h 11017"/>
                <a:gd name="T60" fmla="*/ 259341 w 10348"/>
                <a:gd name="T61" fmla="*/ 162515 h 11017"/>
                <a:gd name="T62" fmla="*/ 272398 w 10348"/>
                <a:gd name="T63" fmla="*/ 151894 h 11017"/>
                <a:gd name="T64" fmla="*/ 294617 w 10348"/>
                <a:gd name="T65" fmla="*/ 123329 h 11017"/>
                <a:gd name="T66" fmla="*/ 298855 w 10348"/>
                <a:gd name="T67" fmla="*/ 106161 h 11017"/>
                <a:gd name="T68" fmla="*/ 313554 w 10348"/>
                <a:gd name="T69" fmla="*/ 80045 h 11017"/>
                <a:gd name="T70" fmla="*/ 301693 w 10348"/>
                <a:gd name="T71" fmla="*/ 51456 h 11017"/>
                <a:gd name="T72" fmla="*/ 353718 w 10348"/>
                <a:gd name="T73" fmla="*/ 44109 h 11017"/>
                <a:gd name="T74" fmla="*/ 338849 w 10348"/>
                <a:gd name="T75" fmla="*/ 22042 h 11017"/>
                <a:gd name="T76" fmla="*/ 327261 w 10348"/>
                <a:gd name="T77" fmla="*/ 822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348"/>
                <a:gd name="connsiteY0" fmla="*/ 329 h 10984"/>
                <a:gd name="connsiteX1" fmla="*/ 8609 w 10348"/>
                <a:gd name="connsiteY1" fmla="*/ 1176 h 10984"/>
                <a:gd name="connsiteX2" fmla="*/ 7957 w 10348"/>
                <a:gd name="connsiteY2" fmla="*/ 1176 h 10984"/>
                <a:gd name="connsiteX3" fmla="*/ 7739 w 10348"/>
                <a:gd name="connsiteY3" fmla="*/ 294 h 10984"/>
                <a:gd name="connsiteX4" fmla="*/ 7522 w 10348"/>
                <a:gd name="connsiteY4" fmla="*/ 0 h 10984"/>
                <a:gd name="connsiteX5" fmla="*/ 6870 w 10348"/>
                <a:gd name="connsiteY5" fmla="*/ 882 h 10984"/>
                <a:gd name="connsiteX6" fmla="*/ 6435 w 10348"/>
                <a:gd name="connsiteY6" fmla="*/ 1471 h 10984"/>
                <a:gd name="connsiteX7" fmla="*/ 5604 w 10348"/>
                <a:gd name="connsiteY7" fmla="*/ 1160 h 10984"/>
                <a:gd name="connsiteX8" fmla="*/ 5131 w 10348"/>
                <a:gd name="connsiteY8" fmla="*/ 1176 h 10984"/>
                <a:gd name="connsiteX9" fmla="*/ 4478 w 10348"/>
                <a:gd name="connsiteY9" fmla="*/ 1176 h 10984"/>
                <a:gd name="connsiteX10" fmla="*/ 3609 w 10348"/>
                <a:gd name="connsiteY10" fmla="*/ 882 h 10984"/>
                <a:gd name="connsiteX11" fmla="*/ 3391 w 10348"/>
                <a:gd name="connsiteY11" fmla="*/ 2353 h 10984"/>
                <a:gd name="connsiteX12" fmla="*/ 2305 w 10348"/>
                <a:gd name="connsiteY12" fmla="*/ 2941 h 10984"/>
                <a:gd name="connsiteX13" fmla="*/ 1870 w 10348"/>
                <a:gd name="connsiteY13" fmla="*/ 3529 h 10984"/>
                <a:gd name="connsiteX14" fmla="*/ 1218 w 10348"/>
                <a:gd name="connsiteY14" fmla="*/ 3235 h 10984"/>
                <a:gd name="connsiteX15" fmla="*/ 574 w 10348"/>
                <a:gd name="connsiteY15" fmla="*/ 2846 h 10984"/>
                <a:gd name="connsiteX16" fmla="*/ 356 w 10348"/>
                <a:gd name="connsiteY16" fmla="*/ 4706 h 10984"/>
                <a:gd name="connsiteX17" fmla="*/ 348 w 10348"/>
                <a:gd name="connsiteY17" fmla="*/ 5882 h 10984"/>
                <a:gd name="connsiteX18" fmla="*/ 0 w 10348"/>
                <a:gd name="connsiteY18" fmla="*/ 7734 h 10984"/>
                <a:gd name="connsiteX19" fmla="*/ 800 w 10348"/>
                <a:gd name="connsiteY19" fmla="*/ 8417 h 10984"/>
                <a:gd name="connsiteX20" fmla="*/ 783 w 10348"/>
                <a:gd name="connsiteY20" fmla="*/ 9706 h 10984"/>
                <a:gd name="connsiteX21" fmla="*/ 472 w 10348"/>
                <a:gd name="connsiteY21" fmla="*/ 10621 h 10984"/>
                <a:gd name="connsiteX22" fmla="*/ 1365 w 10348"/>
                <a:gd name="connsiteY22" fmla="*/ 10882 h 10984"/>
                <a:gd name="connsiteX23" fmla="*/ 1808 w 10348"/>
                <a:gd name="connsiteY23" fmla="*/ 9923 h 10984"/>
                <a:gd name="connsiteX24" fmla="*/ 3024 w 10348"/>
                <a:gd name="connsiteY24" fmla="*/ 10980 h 10984"/>
                <a:gd name="connsiteX25" fmla="*/ 4782 w 10348"/>
                <a:gd name="connsiteY25" fmla="*/ 10261 h 10984"/>
                <a:gd name="connsiteX26" fmla="*/ 5051 w 10348"/>
                <a:gd name="connsiteY26" fmla="*/ 8921 h 10984"/>
                <a:gd name="connsiteX27" fmla="*/ 5896 w 10348"/>
                <a:gd name="connsiteY27" fmla="*/ 8595 h 10984"/>
                <a:gd name="connsiteX28" fmla="*/ 7247 w 10348"/>
                <a:gd name="connsiteY28" fmla="*/ 7778 h 10984"/>
                <a:gd name="connsiteX29" fmla="*/ 7297 w 10348"/>
                <a:gd name="connsiteY29" fmla="*/ 6764 h 10984"/>
                <a:gd name="connsiteX30" fmla="*/ 7587 w 10348"/>
                <a:gd name="connsiteY30" fmla="*/ 6503 h 10984"/>
                <a:gd name="connsiteX31" fmla="*/ 7969 w 10348"/>
                <a:gd name="connsiteY31" fmla="*/ 6078 h 10984"/>
                <a:gd name="connsiteX32" fmla="*/ 8619 w 10348"/>
                <a:gd name="connsiteY32" fmla="*/ 4935 h 10984"/>
                <a:gd name="connsiteX33" fmla="*/ 8743 w 10348"/>
                <a:gd name="connsiteY33" fmla="*/ 4248 h 10984"/>
                <a:gd name="connsiteX34" fmla="*/ 9173 w 10348"/>
                <a:gd name="connsiteY34" fmla="*/ 3203 h 10984"/>
                <a:gd name="connsiteX35" fmla="*/ 8826 w 10348"/>
                <a:gd name="connsiteY35" fmla="*/ 2059 h 10984"/>
                <a:gd name="connsiteX36" fmla="*/ 10348 w 10348"/>
                <a:gd name="connsiteY36" fmla="*/ 1765 h 10984"/>
                <a:gd name="connsiteX37" fmla="*/ 9913 w 10348"/>
                <a:gd name="connsiteY37" fmla="*/ 882 h 10984"/>
                <a:gd name="connsiteX38" fmla="*/ 9574 w 10348"/>
                <a:gd name="connsiteY38" fmla="*/ 329 h 10984"/>
                <a:gd name="connsiteX0" fmla="*/ 9574 w 10348"/>
                <a:gd name="connsiteY0" fmla="*/ 329 h 11026"/>
                <a:gd name="connsiteX1" fmla="*/ 8609 w 10348"/>
                <a:gd name="connsiteY1" fmla="*/ 1176 h 11026"/>
                <a:gd name="connsiteX2" fmla="*/ 7957 w 10348"/>
                <a:gd name="connsiteY2" fmla="*/ 1176 h 11026"/>
                <a:gd name="connsiteX3" fmla="*/ 7739 w 10348"/>
                <a:gd name="connsiteY3" fmla="*/ 294 h 11026"/>
                <a:gd name="connsiteX4" fmla="*/ 7522 w 10348"/>
                <a:gd name="connsiteY4" fmla="*/ 0 h 11026"/>
                <a:gd name="connsiteX5" fmla="*/ 6870 w 10348"/>
                <a:gd name="connsiteY5" fmla="*/ 882 h 11026"/>
                <a:gd name="connsiteX6" fmla="*/ 6435 w 10348"/>
                <a:gd name="connsiteY6" fmla="*/ 1471 h 11026"/>
                <a:gd name="connsiteX7" fmla="*/ 5604 w 10348"/>
                <a:gd name="connsiteY7" fmla="*/ 1160 h 11026"/>
                <a:gd name="connsiteX8" fmla="*/ 5131 w 10348"/>
                <a:gd name="connsiteY8" fmla="*/ 1176 h 11026"/>
                <a:gd name="connsiteX9" fmla="*/ 4478 w 10348"/>
                <a:gd name="connsiteY9" fmla="*/ 1176 h 11026"/>
                <a:gd name="connsiteX10" fmla="*/ 3609 w 10348"/>
                <a:gd name="connsiteY10" fmla="*/ 882 h 11026"/>
                <a:gd name="connsiteX11" fmla="*/ 3391 w 10348"/>
                <a:gd name="connsiteY11" fmla="*/ 2353 h 11026"/>
                <a:gd name="connsiteX12" fmla="*/ 2305 w 10348"/>
                <a:gd name="connsiteY12" fmla="*/ 2941 h 11026"/>
                <a:gd name="connsiteX13" fmla="*/ 1870 w 10348"/>
                <a:gd name="connsiteY13" fmla="*/ 3529 h 11026"/>
                <a:gd name="connsiteX14" fmla="*/ 1218 w 10348"/>
                <a:gd name="connsiteY14" fmla="*/ 3235 h 11026"/>
                <a:gd name="connsiteX15" fmla="*/ 574 w 10348"/>
                <a:gd name="connsiteY15" fmla="*/ 2846 h 11026"/>
                <a:gd name="connsiteX16" fmla="*/ 356 w 10348"/>
                <a:gd name="connsiteY16" fmla="*/ 4706 h 11026"/>
                <a:gd name="connsiteX17" fmla="*/ 348 w 10348"/>
                <a:gd name="connsiteY17" fmla="*/ 5882 h 11026"/>
                <a:gd name="connsiteX18" fmla="*/ 0 w 10348"/>
                <a:gd name="connsiteY18" fmla="*/ 7734 h 11026"/>
                <a:gd name="connsiteX19" fmla="*/ 800 w 10348"/>
                <a:gd name="connsiteY19" fmla="*/ 8417 h 11026"/>
                <a:gd name="connsiteX20" fmla="*/ 783 w 10348"/>
                <a:gd name="connsiteY20" fmla="*/ 9706 h 11026"/>
                <a:gd name="connsiteX21" fmla="*/ 472 w 10348"/>
                <a:gd name="connsiteY21" fmla="*/ 10621 h 11026"/>
                <a:gd name="connsiteX22" fmla="*/ 1365 w 10348"/>
                <a:gd name="connsiteY22" fmla="*/ 10882 h 11026"/>
                <a:gd name="connsiteX23" fmla="*/ 2017 w 10348"/>
                <a:gd name="connsiteY23" fmla="*/ 8953 h 11026"/>
                <a:gd name="connsiteX24" fmla="*/ 3024 w 10348"/>
                <a:gd name="connsiteY24" fmla="*/ 10980 h 11026"/>
                <a:gd name="connsiteX25" fmla="*/ 4782 w 10348"/>
                <a:gd name="connsiteY25" fmla="*/ 10261 h 11026"/>
                <a:gd name="connsiteX26" fmla="*/ 5051 w 10348"/>
                <a:gd name="connsiteY26" fmla="*/ 8921 h 11026"/>
                <a:gd name="connsiteX27" fmla="*/ 5896 w 10348"/>
                <a:gd name="connsiteY27" fmla="*/ 8595 h 11026"/>
                <a:gd name="connsiteX28" fmla="*/ 7247 w 10348"/>
                <a:gd name="connsiteY28" fmla="*/ 7778 h 11026"/>
                <a:gd name="connsiteX29" fmla="*/ 7297 w 10348"/>
                <a:gd name="connsiteY29" fmla="*/ 6764 h 11026"/>
                <a:gd name="connsiteX30" fmla="*/ 7587 w 10348"/>
                <a:gd name="connsiteY30" fmla="*/ 6503 h 11026"/>
                <a:gd name="connsiteX31" fmla="*/ 7969 w 10348"/>
                <a:gd name="connsiteY31" fmla="*/ 6078 h 11026"/>
                <a:gd name="connsiteX32" fmla="*/ 8619 w 10348"/>
                <a:gd name="connsiteY32" fmla="*/ 4935 h 11026"/>
                <a:gd name="connsiteX33" fmla="*/ 8743 w 10348"/>
                <a:gd name="connsiteY33" fmla="*/ 4248 h 11026"/>
                <a:gd name="connsiteX34" fmla="*/ 9173 w 10348"/>
                <a:gd name="connsiteY34" fmla="*/ 3203 h 11026"/>
                <a:gd name="connsiteX35" fmla="*/ 8826 w 10348"/>
                <a:gd name="connsiteY35" fmla="*/ 2059 h 11026"/>
                <a:gd name="connsiteX36" fmla="*/ 10348 w 10348"/>
                <a:gd name="connsiteY36" fmla="*/ 1765 h 11026"/>
                <a:gd name="connsiteX37" fmla="*/ 9913 w 10348"/>
                <a:gd name="connsiteY37" fmla="*/ 882 h 11026"/>
                <a:gd name="connsiteX38" fmla="*/ 9574 w 10348"/>
                <a:gd name="connsiteY38" fmla="*/ 329 h 11026"/>
                <a:gd name="connsiteX0" fmla="*/ 9574 w 10348"/>
                <a:gd name="connsiteY0" fmla="*/ 329 h 11026"/>
                <a:gd name="connsiteX1" fmla="*/ 8609 w 10348"/>
                <a:gd name="connsiteY1" fmla="*/ 1176 h 11026"/>
                <a:gd name="connsiteX2" fmla="*/ 7957 w 10348"/>
                <a:gd name="connsiteY2" fmla="*/ 1176 h 11026"/>
                <a:gd name="connsiteX3" fmla="*/ 7739 w 10348"/>
                <a:gd name="connsiteY3" fmla="*/ 294 h 11026"/>
                <a:gd name="connsiteX4" fmla="*/ 7522 w 10348"/>
                <a:gd name="connsiteY4" fmla="*/ 0 h 11026"/>
                <a:gd name="connsiteX5" fmla="*/ 6870 w 10348"/>
                <a:gd name="connsiteY5" fmla="*/ 882 h 11026"/>
                <a:gd name="connsiteX6" fmla="*/ 6435 w 10348"/>
                <a:gd name="connsiteY6" fmla="*/ 1471 h 11026"/>
                <a:gd name="connsiteX7" fmla="*/ 5604 w 10348"/>
                <a:gd name="connsiteY7" fmla="*/ 1160 h 11026"/>
                <a:gd name="connsiteX8" fmla="*/ 5131 w 10348"/>
                <a:gd name="connsiteY8" fmla="*/ 1176 h 11026"/>
                <a:gd name="connsiteX9" fmla="*/ 4478 w 10348"/>
                <a:gd name="connsiteY9" fmla="*/ 1176 h 11026"/>
                <a:gd name="connsiteX10" fmla="*/ 3609 w 10348"/>
                <a:gd name="connsiteY10" fmla="*/ 882 h 11026"/>
                <a:gd name="connsiteX11" fmla="*/ 3391 w 10348"/>
                <a:gd name="connsiteY11" fmla="*/ 2353 h 11026"/>
                <a:gd name="connsiteX12" fmla="*/ 2305 w 10348"/>
                <a:gd name="connsiteY12" fmla="*/ 2941 h 11026"/>
                <a:gd name="connsiteX13" fmla="*/ 1870 w 10348"/>
                <a:gd name="connsiteY13" fmla="*/ 3529 h 11026"/>
                <a:gd name="connsiteX14" fmla="*/ 1218 w 10348"/>
                <a:gd name="connsiteY14" fmla="*/ 3235 h 11026"/>
                <a:gd name="connsiteX15" fmla="*/ 574 w 10348"/>
                <a:gd name="connsiteY15" fmla="*/ 2846 h 11026"/>
                <a:gd name="connsiteX16" fmla="*/ 356 w 10348"/>
                <a:gd name="connsiteY16" fmla="*/ 4706 h 11026"/>
                <a:gd name="connsiteX17" fmla="*/ 348 w 10348"/>
                <a:gd name="connsiteY17" fmla="*/ 5882 h 11026"/>
                <a:gd name="connsiteX18" fmla="*/ 0 w 10348"/>
                <a:gd name="connsiteY18" fmla="*/ 7734 h 11026"/>
                <a:gd name="connsiteX19" fmla="*/ 800 w 10348"/>
                <a:gd name="connsiteY19" fmla="*/ 8417 h 11026"/>
                <a:gd name="connsiteX20" fmla="*/ 783 w 10348"/>
                <a:gd name="connsiteY20" fmla="*/ 9706 h 11026"/>
                <a:gd name="connsiteX21" fmla="*/ 472 w 10348"/>
                <a:gd name="connsiteY21" fmla="*/ 10621 h 11026"/>
                <a:gd name="connsiteX22" fmla="*/ 1017 w 10348"/>
                <a:gd name="connsiteY22" fmla="*/ 9428 h 11026"/>
                <a:gd name="connsiteX23" fmla="*/ 2017 w 10348"/>
                <a:gd name="connsiteY23" fmla="*/ 8953 h 11026"/>
                <a:gd name="connsiteX24" fmla="*/ 3024 w 10348"/>
                <a:gd name="connsiteY24" fmla="*/ 10980 h 11026"/>
                <a:gd name="connsiteX25" fmla="*/ 4782 w 10348"/>
                <a:gd name="connsiteY25" fmla="*/ 10261 h 11026"/>
                <a:gd name="connsiteX26" fmla="*/ 5051 w 10348"/>
                <a:gd name="connsiteY26" fmla="*/ 8921 h 11026"/>
                <a:gd name="connsiteX27" fmla="*/ 5896 w 10348"/>
                <a:gd name="connsiteY27" fmla="*/ 8595 h 11026"/>
                <a:gd name="connsiteX28" fmla="*/ 7247 w 10348"/>
                <a:gd name="connsiteY28" fmla="*/ 7778 h 11026"/>
                <a:gd name="connsiteX29" fmla="*/ 7297 w 10348"/>
                <a:gd name="connsiteY29" fmla="*/ 6764 h 11026"/>
                <a:gd name="connsiteX30" fmla="*/ 7587 w 10348"/>
                <a:gd name="connsiteY30" fmla="*/ 6503 h 11026"/>
                <a:gd name="connsiteX31" fmla="*/ 7969 w 10348"/>
                <a:gd name="connsiteY31" fmla="*/ 6078 h 11026"/>
                <a:gd name="connsiteX32" fmla="*/ 8619 w 10348"/>
                <a:gd name="connsiteY32" fmla="*/ 4935 h 11026"/>
                <a:gd name="connsiteX33" fmla="*/ 8743 w 10348"/>
                <a:gd name="connsiteY33" fmla="*/ 4248 h 11026"/>
                <a:gd name="connsiteX34" fmla="*/ 9173 w 10348"/>
                <a:gd name="connsiteY34" fmla="*/ 3203 h 11026"/>
                <a:gd name="connsiteX35" fmla="*/ 8826 w 10348"/>
                <a:gd name="connsiteY35" fmla="*/ 2059 h 11026"/>
                <a:gd name="connsiteX36" fmla="*/ 10348 w 10348"/>
                <a:gd name="connsiteY36" fmla="*/ 1765 h 11026"/>
                <a:gd name="connsiteX37" fmla="*/ 9913 w 10348"/>
                <a:gd name="connsiteY37" fmla="*/ 882 h 11026"/>
                <a:gd name="connsiteX38" fmla="*/ 9574 w 10348"/>
                <a:gd name="connsiteY38" fmla="*/ 329 h 11026"/>
                <a:gd name="connsiteX0" fmla="*/ 9574 w 10348"/>
                <a:gd name="connsiteY0" fmla="*/ 329 h 11026"/>
                <a:gd name="connsiteX1" fmla="*/ 8609 w 10348"/>
                <a:gd name="connsiteY1" fmla="*/ 1176 h 11026"/>
                <a:gd name="connsiteX2" fmla="*/ 7957 w 10348"/>
                <a:gd name="connsiteY2" fmla="*/ 1176 h 11026"/>
                <a:gd name="connsiteX3" fmla="*/ 7739 w 10348"/>
                <a:gd name="connsiteY3" fmla="*/ 294 h 11026"/>
                <a:gd name="connsiteX4" fmla="*/ 7522 w 10348"/>
                <a:gd name="connsiteY4" fmla="*/ 0 h 11026"/>
                <a:gd name="connsiteX5" fmla="*/ 6870 w 10348"/>
                <a:gd name="connsiteY5" fmla="*/ 882 h 11026"/>
                <a:gd name="connsiteX6" fmla="*/ 6435 w 10348"/>
                <a:gd name="connsiteY6" fmla="*/ 1471 h 11026"/>
                <a:gd name="connsiteX7" fmla="*/ 5604 w 10348"/>
                <a:gd name="connsiteY7" fmla="*/ 1160 h 11026"/>
                <a:gd name="connsiteX8" fmla="*/ 5131 w 10348"/>
                <a:gd name="connsiteY8" fmla="*/ 1176 h 11026"/>
                <a:gd name="connsiteX9" fmla="*/ 4478 w 10348"/>
                <a:gd name="connsiteY9" fmla="*/ 1176 h 11026"/>
                <a:gd name="connsiteX10" fmla="*/ 3609 w 10348"/>
                <a:gd name="connsiteY10" fmla="*/ 882 h 11026"/>
                <a:gd name="connsiteX11" fmla="*/ 3391 w 10348"/>
                <a:gd name="connsiteY11" fmla="*/ 2353 h 11026"/>
                <a:gd name="connsiteX12" fmla="*/ 2305 w 10348"/>
                <a:gd name="connsiteY12" fmla="*/ 2941 h 11026"/>
                <a:gd name="connsiteX13" fmla="*/ 1870 w 10348"/>
                <a:gd name="connsiteY13" fmla="*/ 3529 h 11026"/>
                <a:gd name="connsiteX14" fmla="*/ 1218 w 10348"/>
                <a:gd name="connsiteY14" fmla="*/ 3235 h 11026"/>
                <a:gd name="connsiteX15" fmla="*/ 574 w 10348"/>
                <a:gd name="connsiteY15" fmla="*/ 2846 h 11026"/>
                <a:gd name="connsiteX16" fmla="*/ 356 w 10348"/>
                <a:gd name="connsiteY16" fmla="*/ 4706 h 11026"/>
                <a:gd name="connsiteX17" fmla="*/ 348 w 10348"/>
                <a:gd name="connsiteY17" fmla="*/ 5882 h 11026"/>
                <a:gd name="connsiteX18" fmla="*/ 0 w 10348"/>
                <a:gd name="connsiteY18" fmla="*/ 7734 h 11026"/>
                <a:gd name="connsiteX19" fmla="*/ 800 w 10348"/>
                <a:gd name="connsiteY19" fmla="*/ 8417 h 11026"/>
                <a:gd name="connsiteX20" fmla="*/ 783 w 10348"/>
                <a:gd name="connsiteY20" fmla="*/ 9706 h 11026"/>
                <a:gd name="connsiteX21" fmla="*/ 472 w 10348"/>
                <a:gd name="connsiteY21" fmla="*/ 10621 h 11026"/>
                <a:gd name="connsiteX22" fmla="*/ 1156 w 10348"/>
                <a:gd name="connsiteY22" fmla="*/ 10204 h 11026"/>
                <a:gd name="connsiteX23" fmla="*/ 2017 w 10348"/>
                <a:gd name="connsiteY23" fmla="*/ 8953 h 11026"/>
                <a:gd name="connsiteX24" fmla="*/ 3024 w 10348"/>
                <a:gd name="connsiteY24" fmla="*/ 10980 h 11026"/>
                <a:gd name="connsiteX25" fmla="*/ 4782 w 10348"/>
                <a:gd name="connsiteY25" fmla="*/ 10261 h 11026"/>
                <a:gd name="connsiteX26" fmla="*/ 5051 w 10348"/>
                <a:gd name="connsiteY26" fmla="*/ 8921 h 11026"/>
                <a:gd name="connsiteX27" fmla="*/ 5896 w 10348"/>
                <a:gd name="connsiteY27" fmla="*/ 8595 h 11026"/>
                <a:gd name="connsiteX28" fmla="*/ 7247 w 10348"/>
                <a:gd name="connsiteY28" fmla="*/ 7778 h 11026"/>
                <a:gd name="connsiteX29" fmla="*/ 7297 w 10348"/>
                <a:gd name="connsiteY29" fmla="*/ 6764 h 11026"/>
                <a:gd name="connsiteX30" fmla="*/ 7587 w 10348"/>
                <a:gd name="connsiteY30" fmla="*/ 6503 h 11026"/>
                <a:gd name="connsiteX31" fmla="*/ 7969 w 10348"/>
                <a:gd name="connsiteY31" fmla="*/ 6078 h 11026"/>
                <a:gd name="connsiteX32" fmla="*/ 8619 w 10348"/>
                <a:gd name="connsiteY32" fmla="*/ 4935 h 11026"/>
                <a:gd name="connsiteX33" fmla="*/ 8743 w 10348"/>
                <a:gd name="connsiteY33" fmla="*/ 4248 h 11026"/>
                <a:gd name="connsiteX34" fmla="*/ 9173 w 10348"/>
                <a:gd name="connsiteY34" fmla="*/ 3203 h 11026"/>
                <a:gd name="connsiteX35" fmla="*/ 8826 w 10348"/>
                <a:gd name="connsiteY35" fmla="*/ 2059 h 11026"/>
                <a:gd name="connsiteX36" fmla="*/ 10348 w 10348"/>
                <a:gd name="connsiteY36" fmla="*/ 1765 h 11026"/>
                <a:gd name="connsiteX37" fmla="*/ 9913 w 10348"/>
                <a:gd name="connsiteY37" fmla="*/ 882 h 11026"/>
                <a:gd name="connsiteX38" fmla="*/ 9574 w 10348"/>
                <a:gd name="connsiteY38" fmla="*/ 329 h 11026"/>
                <a:gd name="connsiteX0" fmla="*/ 9574 w 10348"/>
                <a:gd name="connsiteY0" fmla="*/ 329 h 10987"/>
                <a:gd name="connsiteX1" fmla="*/ 8609 w 10348"/>
                <a:gd name="connsiteY1" fmla="*/ 1176 h 10987"/>
                <a:gd name="connsiteX2" fmla="*/ 7957 w 10348"/>
                <a:gd name="connsiteY2" fmla="*/ 1176 h 10987"/>
                <a:gd name="connsiteX3" fmla="*/ 7739 w 10348"/>
                <a:gd name="connsiteY3" fmla="*/ 294 h 10987"/>
                <a:gd name="connsiteX4" fmla="*/ 7522 w 10348"/>
                <a:gd name="connsiteY4" fmla="*/ 0 h 10987"/>
                <a:gd name="connsiteX5" fmla="*/ 6870 w 10348"/>
                <a:gd name="connsiteY5" fmla="*/ 882 h 10987"/>
                <a:gd name="connsiteX6" fmla="*/ 6435 w 10348"/>
                <a:gd name="connsiteY6" fmla="*/ 1471 h 10987"/>
                <a:gd name="connsiteX7" fmla="*/ 5604 w 10348"/>
                <a:gd name="connsiteY7" fmla="*/ 1160 h 10987"/>
                <a:gd name="connsiteX8" fmla="*/ 5131 w 10348"/>
                <a:gd name="connsiteY8" fmla="*/ 1176 h 10987"/>
                <a:gd name="connsiteX9" fmla="*/ 4478 w 10348"/>
                <a:gd name="connsiteY9" fmla="*/ 1176 h 10987"/>
                <a:gd name="connsiteX10" fmla="*/ 3609 w 10348"/>
                <a:gd name="connsiteY10" fmla="*/ 882 h 10987"/>
                <a:gd name="connsiteX11" fmla="*/ 3391 w 10348"/>
                <a:gd name="connsiteY11" fmla="*/ 2353 h 10987"/>
                <a:gd name="connsiteX12" fmla="*/ 2305 w 10348"/>
                <a:gd name="connsiteY12" fmla="*/ 2941 h 10987"/>
                <a:gd name="connsiteX13" fmla="*/ 1870 w 10348"/>
                <a:gd name="connsiteY13" fmla="*/ 3529 h 10987"/>
                <a:gd name="connsiteX14" fmla="*/ 1218 w 10348"/>
                <a:gd name="connsiteY14" fmla="*/ 3235 h 10987"/>
                <a:gd name="connsiteX15" fmla="*/ 574 w 10348"/>
                <a:gd name="connsiteY15" fmla="*/ 2846 h 10987"/>
                <a:gd name="connsiteX16" fmla="*/ 356 w 10348"/>
                <a:gd name="connsiteY16" fmla="*/ 4706 h 10987"/>
                <a:gd name="connsiteX17" fmla="*/ 348 w 10348"/>
                <a:gd name="connsiteY17" fmla="*/ 5882 h 10987"/>
                <a:gd name="connsiteX18" fmla="*/ 0 w 10348"/>
                <a:gd name="connsiteY18" fmla="*/ 7734 h 10987"/>
                <a:gd name="connsiteX19" fmla="*/ 800 w 10348"/>
                <a:gd name="connsiteY19" fmla="*/ 8417 h 10987"/>
                <a:gd name="connsiteX20" fmla="*/ 783 w 10348"/>
                <a:gd name="connsiteY20" fmla="*/ 9706 h 10987"/>
                <a:gd name="connsiteX21" fmla="*/ 472 w 10348"/>
                <a:gd name="connsiteY21" fmla="*/ 10621 h 10987"/>
                <a:gd name="connsiteX22" fmla="*/ 1156 w 10348"/>
                <a:gd name="connsiteY22" fmla="*/ 10204 h 10987"/>
                <a:gd name="connsiteX23" fmla="*/ 2017 w 10348"/>
                <a:gd name="connsiteY23" fmla="*/ 9826 h 10987"/>
                <a:gd name="connsiteX24" fmla="*/ 3024 w 10348"/>
                <a:gd name="connsiteY24" fmla="*/ 10980 h 10987"/>
                <a:gd name="connsiteX25" fmla="*/ 4782 w 10348"/>
                <a:gd name="connsiteY25" fmla="*/ 10261 h 10987"/>
                <a:gd name="connsiteX26" fmla="*/ 5051 w 10348"/>
                <a:gd name="connsiteY26" fmla="*/ 8921 h 10987"/>
                <a:gd name="connsiteX27" fmla="*/ 5896 w 10348"/>
                <a:gd name="connsiteY27" fmla="*/ 8595 h 10987"/>
                <a:gd name="connsiteX28" fmla="*/ 7247 w 10348"/>
                <a:gd name="connsiteY28" fmla="*/ 7778 h 10987"/>
                <a:gd name="connsiteX29" fmla="*/ 7297 w 10348"/>
                <a:gd name="connsiteY29" fmla="*/ 6764 h 10987"/>
                <a:gd name="connsiteX30" fmla="*/ 7587 w 10348"/>
                <a:gd name="connsiteY30" fmla="*/ 6503 h 10987"/>
                <a:gd name="connsiteX31" fmla="*/ 7969 w 10348"/>
                <a:gd name="connsiteY31" fmla="*/ 6078 h 10987"/>
                <a:gd name="connsiteX32" fmla="*/ 8619 w 10348"/>
                <a:gd name="connsiteY32" fmla="*/ 4935 h 10987"/>
                <a:gd name="connsiteX33" fmla="*/ 8743 w 10348"/>
                <a:gd name="connsiteY33" fmla="*/ 4248 h 10987"/>
                <a:gd name="connsiteX34" fmla="*/ 9173 w 10348"/>
                <a:gd name="connsiteY34" fmla="*/ 3203 h 10987"/>
                <a:gd name="connsiteX35" fmla="*/ 8826 w 10348"/>
                <a:gd name="connsiteY35" fmla="*/ 2059 h 10987"/>
                <a:gd name="connsiteX36" fmla="*/ 10348 w 10348"/>
                <a:gd name="connsiteY36" fmla="*/ 1765 h 10987"/>
                <a:gd name="connsiteX37" fmla="*/ 9913 w 10348"/>
                <a:gd name="connsiteY37" fmla="*/ 882 h 10987"/>
                <a:gd name="connsiteX38" fmla="*/ 9574 w 10348"/>
                <a:gd name="connsiteY38" fmla="*/ 329 h 10987"/>
                <a:gd name="connsiteX0" fmla="*/ 9574 w 10348"/>
                <a:gd name="connsiteY0" fmla="*/ 329 h 10633"/>
                <a:gd name="connsiteX1" fmla="*/ 8609 w 10348"/>
                <a:gd name="connsiteY1" fmla="*/ 1176 h 10633"/>
                <a:gd name="connsiteX2" fmla="*/ 7957 w 10348"/>
                <a:gd name="connsiteY2" fmla="*/ 1176 h 10633"/>
                <a:gd name="connsiteX3" fmla="*/ 7739 w 10348"/>
                <a:gd name="connsiteY3" fmla="*/ 294 h 10633"/>
                <a:gd name="connsiteX4" fmla="*/ 7522 w 10348"/>
                <a:gd name="connsiteY4" fmla="*/ 0 h 10633"/>
                <a:gd name="connsiteX5" fmla="*/ 6870 w 10348"/>
                <a:gd name="connsiteY5" fmla="*/ 882 h 10633"/>
                <a:gd name="connsiteX6" fmla="*/ 6435 w 10348"/>
                <a:gd name="connsiteY6" fmla="*/ 1471 h 10633"/>
                <a:gd name="connsiteX7" fmla="*/ 5604 w 10348"/>
                <a:gd name="connsiteY7" fmla="*/ 1160 h 10633"/>
                <a:gd name="connsiteX8" fmla="*/ 5131 w 10348"/>
                <a:gd name="connsiteY8" fmla="*/ 1176 h 10633"/>
                <a:gd name="connsiteX9" fmla="*/ 4478 w 10348"/>
                <a:gd name="connsiteY9" fmla="*/ 1176 h 10633"/>
                <a:gd name="connsiteX10" fmla="*/ 3609 w 10348"/>
                <a:gd name="connsiteY10" fmla="*/ 882 h 10633"/>
                <a:gd name="connsiteX11" fmla="*/ 3391 w 10348"/>
                <a:gd name="connsiteY11" fmla="*/ 2353 h 10633"/>
                <a:gd name="connsiteX12" fmla="*/ 2305 w 10348"/>
                <a:gd name="connsiteY12" fmla="*/ 2941 h 10633"/>
                <a:gd name="connsiteX13" fmla="*/ 1870 w 10348"/>
                <a:gd name="connsiteY13" fmla="*/ 3529 h 10633"/>
                <a:gd name="connsiteX14" fmla="*/ 1218 w 10348"/>
                <a:gd name="connsiteY14" fmla="*/ 3235 h 10633"/>
                <a:gd name="connsiteX15" fmla="*/ 574 w 10348"/>
                <a:gd name="connsiteY15" fmla="*/ 2846 h 10633"/>
                <a:gd name="connsiteX16" fmla="*/ 356 w 10348"/>
                <a:gd name="connsiteY16" fmla="*/ 4706 h 10633"/>
                <a:gd name="connsiteX17" fmla="*/ 348 w 10348"/>
                <a:gd name="connsiteY17" fmla="*/ 5882 h 10633"/>
                <a:gd name="connsiteX18" fmla="*/ 0 w 10348"/>
                <a:gd name="connsiteY18" fmla="*/ 7734 h 10633"/>
                <a:gd name="connsiteX19" fmla="*/ 800 w 10348"/>
                <a:gd name="connsiteY19" fmla="*/ 8417 h 10633"/>
                <a:gd name="connsiteX20" fmla="*/ 783 w 10348"/>
                <a:gd name="connsiteY20" fmla="*/ 9706 h 10633"/>
                <a:gd name="connsiteX21" fmla="*/ 472 w 10348"/>
                <a:gd name="connsiteY21" fmla="*/ 10621 h 10633"/>
                <a:gd name="connsiteX22" fmla="*/ 1156 w 10348"/>
                <a:gd name="connsiteY22" fmla="*/ 10204 h 10633"/>
                <a:gd name="connsiteX23" fmla="*/ 2017 w 10348"/>
                <a:gd name="connsiteY23" fmla="*/ 9826 h 10633"/>
                <a:gd name="connsiteX24" fmla="*/ 3442 w 10348"/>
                <a:gd name="connsiteY24" fmla="*/ 10010 h 10633"/>
                <a:gd name="connsiteX25" fmla="*/ 4782 w 10348"/>
                <a:gd name="connsiteY25" fmla="*/ 10261 h 10633"/>
                <a:gd name="connsiteX26" fmla="*/ 5051 w 10348"/>
                <a:gd name="connsiteY26" fmla="*/ 8921 h 10633"/>
                <a:gd name="connsiteX27" fmla="*/ 5896 w 10348"/>
                <a:gd name="connsiteY27" fmla="*/ 8595 h 10633"/>
                <a:gd name="connsiteX28" fmla="*/ 7247 w 10348"/>
                <a:gd name="connsiteY28" fmla="*/ 7778 h 10633"/>
                <a:gd name="connsiteX29" fmla="*/ 7297 w 10348"/>
                <a:gd name="connsiteY29" fmla="*/ 6764 h 10633"/>
                <a:gd name="connsiteX30" fmla="*/ 7587 w 10348"/>
                <a:gd name="connsiteY30" fmla="*/ 6503 h 10633"/>
                <a:gd name="connsiteX31" fmla="*/ 7969 w 10348"/>
                <a:gd name="connsiteY31" fmla="*/ 6078 h 10633"/>
                <a:gd name="connsiteX32" fmla="*/ 8619 w 10348"/>
                <a:gd name="connsiteY32" fmla="*/ 4935 h 10633"/>
                <a:gd name="connsiteX33" fmla="*/ 8743 w 10348"/>
                <a:gd name="connsiteY33" fmla="*/ 4248 h 10633"/>
                <a:gd name="connsiteX34" fmla="*/ 9173 w 10348"/>
                <a:gd name="connsiteY34" fmla="*/ 3203 h 10633"/>
                <a:gd name="connsiteX35" fmla="*/ 8826 w 10348"/>
                <a:gd name="connsiteY35" fmla="*/ 2059 h 10633"/>
                <a:gd name="connsiteX36" fmla="*/ 10348 w 10348"/>
                <a:gd name="connsiteY36" fmla="*/ 1765 h 10633"/>
                <a:gd name="connsiteX37" fmla="*/ 9913 w 10348"/>
                <a:gd name="connsiteY37" fmla="*/ 882 h 10633"/>
                <a:gd name="connsiteX38" fmla="*/ 9574 w 10348"/>
                <a:gd name="connsiteY38" fmla="*/ 329 h 10633"/>
                <a:gd name="connsiteX0" fmla="*/ 9574 w 10348"/>
                <a:gd name="connsiteY0" fmla="*/ 329 h 10633"/>
                <a:gd name="connsiteX1" fmla="*/ 8609 w 10348"/>
                <a:gd name="connsiteY1" fmla="*/ 1176 h 10633"/>
                <a:gd name="connsiteX2" fmla="*/ 7957 w 10348"/>
                <a:gd name="connsiteY2" fmla="*/ 1176 h 10633"/>
                <a:gd name="connsiteX3" fmla="*/ 7739 w 10348"/>
                <a:gd name="connsiteY3" fmla="*/ 294 h 10633"/>
                <a:gd name="connsiteX4" fmla="*/ 7522 w 10348"/>
                <a:gd name="connsiteY4" fmla="*/ 0 h 10633"/>
                <a:gd name="connsiteX5" fmla="*/ 6870 w 10348"/>
                <a:gd name="connsiteY5" fmla="*/ 882 h 10633"/>
                <a:gd name="connsiteX6" fmla="*/ 6435 w 10348"/>
                <a:gd name="connsiteY6" fmla="*/ 1471 h 10633"/>
                <a:gd name="connsiteX7" fmla="*/ 5604 w 10348"/>
                <a:gd name="connsiteY7" fmla="*/ 1160 h 10633"/>
                <a:gd name="connsiteX8" fmla="*/ 5131 w 10348"/>
                <a:gd name="connsiteY8" fmla="*/ 1176 h 10633"/>
                <a:gd name="connsiteX9" fmla="*/ 4478 w 10348"/>
                <a:gd name="connsiteY9" fmla="*/ 1176 h 10633"/>
                <a:gd name="connsiteX10" fmla="*/ 3609 w 10348"/>
                <a:gd name="connsiteY10" fmla="*/ 882 h 10633"/>
                <a:gd name="connsiteX11" fmla="*/ 3391 w 10348"/>
                <a:gd name="connsiteY11" fmla="*/ 2353 h 10633"/>
                <a:gd name="connsiteX12" fmla="*/ 2305 w 10348"/>
                <a:gd name="connsiteY12" fmla="*/ 2941 h 10633"/>
                <a:gd name="connsiteX13" fmla="*/ 1870 w 10348"/>
                <a:gd name="connsiteY13" fmla="*/ 3529 h 10633"/>
                <a:gd name="connsiteX14" fmla="*/ 1218 w 10348"/>
                <a:gd name="connsiteY14" fmla="*/ 3235 h 10633"/>
                <a:gd name="connsiteX15" fmla="*/ 574 w 10348"/>
                <a:gd name="connsiteY15" fmla="*/ 2846 h 10633"/>
                <a:gd name="connsiteX16" fmla="*/ 356 w 10348"/>
                <a:gd name="connsiteY16" fmla="*/ 4706 h 10633"/>
                <a:gd name="connsiteX17" fmla="*/ 348 w 10348"/>
                <a:gd name="connsiteY17" fmla="*/ 5882 h 10633"/>
                <a:gd name="connsiteX18" fmla="*/ 0 w 10348"/>
                <a:gd name="connsiteY18" fmla="*/ 7734 h 10633"/>
                <a:gd name="connsiteX19" fmla="*/ 800 w 10348"/>
                <a:gd name="connsiteY19" fmla="*/ 8417 h 10633"/>
                <a:gd name="connsiteX20" fmla="*/ 783 w 10348"/>
                <a:gd name="connsiteY20" fmla="*/ 9706 h 10633"/>
                <a:gd name="connsiteX21" fmla="*/ 472 w 10348"/>
                <a:gd name="connsiteY21" fmla="*/ 10621 h 10633"/>
                <a:gd name="connsiteX22" fmla="*/ 1156 w 10348"/>
                <a:gd name="connsiteY22" fmla="*/ 10204 h 10633"/>
                <a:gd name="connsiteX23" fmla="*/ 2017 w 10348"/>
                <a:gd name="connsiteY23" fmla="*/ 9826 h 10633"/>
                <a:gd name="connsiteX24" fmla="*/ 3094 w 10348"/>
                <a:gd name="connsiteY24" fmla="*/ 8652 h 10633"/>
                <a:gd name="connsiteX25" fmla="*/ 4782 w 10348"/>
                <a:gd name="connsiteY25" fmla="*/ 10261 h 10633"/>
                <a:gd name="connsiteX26" fmla="*/ 5051 w 10348"/>
                <a:gd name="connsiteY26" fmla="*/ 8921 h 10633"/>
                <a:gd name="connsiteX27" fmla="*/ 5896 w 10348"/>
                <a:gd name="connsiteY27" fmla="*/ 8595 h 10633"/>
                <a:gd name="connsiteX28" fmla="*/ 7247 w 10348"/>
                <a:gd name="connsiteY28" fmla="*/ 7778 h 10633"/>
                <a:gd name="connsiteX29" fmla="*/ 7297 w 10348"/>
                <a:gd name="connsiteY29" fmla="*/ 6764 h 10633"/>
                <a:gd name="connsiteX30" fmla="*/ 7587 w 10348"/>
                <a:gd name="connsiteY30" fmla="*/ 6503 h 10633"/>
                <a:gd name="connsiteX31" fmla="*/ 7969 w 10348"/>
                <a:gd name="connsiteY31" fmla="*/ 6078 h 10633"/>
                <a:gd name="connsiteX32" fmla="*/ 8619 w 10348"/>
                <a:gd name="connsiteY32" fmla="*/ 4935 h 10633"/>
                <a:gd name="connsiteX33" fmla="*/ 8743 w 10348"/>
                <a:gd name="connsiteY33" fmla="*/ 4248 h 10633"/>
                <a:gd name="connsiteX34" fmla="*/ 9173 w 10348"/>
                <a:gd name="connsiteY34" fmla="*/ 3203 h 10633"/>
                <a:gd name="connsiteX35" fmla="*/ 8826 w 10348"/>
                <a:gd name="connsiteY35" fmla="*/ 2059 h 10633"/>
                <a:gd name="connsiteX36" fmla="*/ 10348 w 10348"/>
                <a:gd name="connsiteY36" fmla="*/ 1765 h 10633"/>
                <a:gd name="connsiteX37" fmla="*/ 9913 w 10348"/>
                <a:gd name="connsiteY37" fmla="*/ 882 h 10633"/>
                <a:gd name="connsiteX38" fmla="*/ 9574 w 10348"/>
                <a:gd name="connsiteY38" fmla="*/ 329 h 10633"/>
                <a:gd name="connsiteX0" fmla="*/ 9574 w 10348"/>
                <a:gd name="connsiteY0" fmla="*/ 329 h 10633"/>
                <a:gd name="connsiteX1" fmla="*/ 8609 w 10348"/>
                <a:gd name="connsiteY1" fmla="*/ 1176 h 10633"/>
                <a:gd name="connsiteX2" fmla="*/ 7957 w 10348"/>
                <a:gd name="connsiteY2" fmla="*/ 1176 h 10633"/>
                <a:gd name="connsiteX3" fmla="*/ 7739 w 10348"/>
                <a:gd name="connsiteY3" fmla="*/ 294 h 10633"/>
                <a:gd name="connsiteX4" fmla="*/ 7522 w 10348"/>
                <a:gd name="connsiteY4" fmla="*/ 0 h 10633"/>
                <a:gd name="connsiteX5" fmla="*/ 6870 w 10348"/>
                <a:gd name="connsiteY5" fmla="*/ 882 h 10633"/>
                <a:gd name="connsiteX6" fmla="*/ 6435 w 10348"/>
                <a:gd name="connsiteY6" fmla="*/ 1471 h 10633"/>
                <a:gd name="connsiteX7" fmla="*/ 5604 w 10348"/>
                <a:gd name="connsiteY7" fmla="*/ 1160 h 10633"/>
                <a:gd name="connsiteX8" fmla="*/ 5131 w 10348"/>
                <a:gd name="connsiteY8" fmla="*/ 1176 h 10633"/>
                <a:gd name="connsiteX9" fmla="*/ 4478 w 10348"/>
                <a:gd name="connsiteY9" fmla="*/ 1176 h 10633"/>
                <a:gd name="connsiteX10" fmla="*/ 3609 w 10348"/>
                <a:gd name="connsiteY10" fmla="*/ 882 h 10633"/>
                <a:gd name="connsiteX11" fmla="*/ 3391 w 10348"/>
                <a:gd name="connsiteY11" fmla="*/ 2353 h 10633"/>
                <a:gd name="connsiteX12" fmla="*/ 2305 w 10348"/>
                <a:gd name="connsiteY12" fmla="*/ 2941 h 10633"/>
                <a:gd name="connsiteX13" fmla="*/ 1870 w 10348"/>
                <a:gd name="connsiteY13" fmla="*/ 3529 h 10633"/>
                <a:gd name="connsiteX14" fmla="*/ 1218 w 10348"/>
                <a:gd name="connsiteY14" fmla="*/ 3235 h 10633"/>
                <a:gd name="connsiteX15" fmla="*/ 574 w 10348"/>
                <a:gd name="connsiteY15" fmla="*/ 2846 h 10633"/>
                <a:gd name="connsiteX16" fmla="*/ 356 w 10348"/>
                <a:gd name="connsiteY16" fmla="*/ 4706 h 10633"/>
                <a:gd name="connsiteX17" fmla="*/ 348 w 10348"/>
                <a:gd name="connsiteY17" fmla="*/ 5882 h 10633"/>
                <a:gd name="connsiteX18" fmla="*/ 0 w 10348"/>
                <a:gd name="connsiteY18" fmla="*/ 7734 h 10633"/>
                <a:gd name="connsiteX19" fmla="*/ 800 w 10348"/>
                <a:gd name="connsiteY19" fmla="*/ 8417 h 10633"/>
                <a:gd name="connsiteX20" fmla="*/ 783 w 10348"/>
                <a:gd name="connsiteY20" fmla="*/ 9706 h 10633"/>
                <a:gd name="connsiteX21" fmla="*/ 472 w 10348"/>
                <a:gd name="connsiteY21" fmla="*/ 10621 h 10633"/>
                <a:gd name="connsiteX22" fmla="*/ 1156 w 10348"/>
                <a:gd name="connsiteY22" fmla="*/ 10204 h 10633"/>
                <a:gd name="connsiteX23" fmla="*/ 2017 w 10348"/>
                <a:gd name="connsiteY23" fmla="*/ 9826 h 10633"/>
                <a:gd name="connsiteX24" fmla="*/ 2816 w 10348"/>
                <a:gd name="connsiteY24" fmla="*/ 9816 h 10633"/>
                <a:gd name="connsiteX25" fmla="*/ 4782 w 10348"/>
                <a:gd name="connsiteY25" fmla="*/ 10261 h 10633"/>
                <a:gd name="connsiteX26" fmla="*/ 5051 w 10348"/>
                <a:gd name="connsiteY26" fmla="*/ 8921 h 10633"/>
                <a:gd name="connsiteX27" fmla="*/ 5896 w 10348"/>
                <a:gd name="connsiteY27" fmla="*/ 8595 h 10633"/>
                <a:gd name="connsiteX28" fmla="*/ 7247 w 10348"/>
                <a:gd name="connsiteY28" fmla="*/ 7778 h 10633"/>
                <a:gd name="connsiteX29" fmla="*/ 7297 w 10348"/>
                <a:gd name="connsiteY29" fmla="*/ 6764 h 10633"/>
                <a:gd name="connsiteX30" fmla="*/ 7587 w 10348"/>
                <a:gd name="connsiteY30" fmla="*/ 6503 h 10633"/>
                <a:gd name="connsiteX31" fmla="*/ 7969 w 10348"/>
                <a:gd name="connsiteY31" fmla="*/ 6078 h 10633"/>
                <a:gd name="connsiteX32" fmla="*/ 8619 w 10348"/>
                <a:gd name="connsiteY32" fmla="*/ 4935 h 10633"/>
                <a:gd name="connsiteX33" fmla="*/ 8743 w 10348"/>
                <a:gd name="connsiteY33" fmla="*/ 4248 h 10633"/>
                <a:gd name="connsiteX34" fmla="*/ 9173 w 10348"/>
                <a:gd name="connsiteY34" fmla="*/ 3203 h 10633"/>
                <a:gd name="connsiteX35" fmla="*/ 8826 w 10348"/>
                <a:gd name="connsiteY35" fmla="*/ 2059 h 10633"/>
                <a:gd name="connsiteX36" fmla="*/ 10348 w 10348"/>
                <a:gd name="connsiteY36" fmla="*/ 1765 h 10633"/>
                <a:gd name="connsiteX37" fmla="*/ 9913 w 10348"/>
                <a:gd name="connsiteY37" fmla="*/ 882 h 10633"/>
                <a:gd name="connsiteX38" fmla="*/ 9574 w 10348"/>
                <a:gd name="connsiteY38" fmla="*/ 329 h 10633"/>
                <a:gd name="connsiteX0" fmla="*/ 9574 w 10348"/>
                <a:gd name="connsiteY0" fmla="*/ 329 h 10857"/>
                <a:gd name="connsiteX1" fmla="*/ 8609 w 10348"/>
                <a:gd name="connsiteY1" fmla="*/ 1176 h 10857"/>
                <a:gd name="connsiteX2" fmla="*/ 7957 w 10348"/>
                <a:gd name="connsiteY2" fmla="*/ 1176 h 10857"/>
                <a:gd name="connsiteX3" fmla="*/ 7739 w 10348"/>
                <a:gd name="connsiteY3" fmla="*/ 294 h 10857"/>
                <a:gd name="connsiteX4" fmla="*/ 7522 w 10348"/>
                <a:gd name="connsiteY4" fmla="*/ 0 h 10857"/>
                <a:gd name="connsiteX5" fmla="*/ 6870 w 10348"/>
                <a:gd name="connsiteY5" fmla="*/ 882 h 10857"/>
                <a:gd name="connsiteX6" fmla="*/ 6435 w 10348"/>
                <a:gd name="connsiteY6" fmla="*/ 1471 h 10857"/>
                <a:gd name="connsiteX7" fmla="*/ 5604 w 10348"/>
                <a:gd name="connsiteY7" fmla="*/ 1160 h 10857"/>
                <a:gd name="connsiteX8" fmla="*/ 5131 w 10348"/>
                <a:gd name="connsiteY8" fmla="*/ 1176 h 10857"/>
                <a:gd name="connsiteX9" fmla="*/ 4478 w 10348"/>
                <a:gd name="connsiteY9" fmla="*/ 1176 h 10857"/>
                <a:gd name="connsiteX10" fmla="*/ 3609 w 10348"/>
                <a:gd name="connsiteY10" fmla="*/ 882 h 10857"/>
                <a:gd name="connsiteX11" fmla="*/ 3391 w 10348"/>
                <a:gd name="connsiteY11" fmla="*/ 2353 h 10857"/>
                <a:gd name="connsiteX12" fmla="*/ 2305 w 10348"/>
                <a:gd name="connsiteY12" fmla="*/ 2941 h 10857"/>
                <a:gd name="connsiteX13" fmla="*/ 1870 w 10348"/>
                <a:gd name="connsiteY13" fmla="*/ 3529 h 10857"/>
                <a:gd name="connsiteX14" fmla="*/ 1218 w 10348"/>
                <a:gd name="connsiteY14" fmla="*/ 3235 h 10857"/>
                <a:gd name="connsiteX15" fmla="*/ 574 w 10348"/>
                <a:gd name="connsiteY15" fmla="*/ 2846 h 10857"/>
                <a:gd name="connsiteX16" fmla="*/ 356 w 10348"/>
                <a:gd name="connsiteY16" fmla="*/ 4706 h 10857"/>
                <a:gd name="connsiteX17" fmla="*/ 348 w 10348"/>
                <a:gd name="connsiteY17" fmla="*/ 5882 h 10857"/>
                <a:gd name="connsiteX18" fmla="*/ 0 w 10348"/>
                <a:gd name="connsiteY18" fmla="*/ 7734 h 10857"/>
                <a:gd name="connsiteX19" fmla="*/ 800 w 10348"/>
                <a:gd name="connsiteY19" fmla="*/ 8417 h 10857"/>
                <a:gd name="connsiteX20" fmla="*/ 783 w 10348"/>
                <a:gd name="connsiteY20" fmla="*/ 9706 h 10857"/>
                <a:gd name="connsiteX21" fmla="*/ 472 w 10348"/>
                <a:gd name="connsiteY21" fmla="*/ 10621 h 10857"/>
                <a:gd name="connsiteX22" fmla="*/ 1156 w 10348"/>
                <a:gd name="connsiteY22" fmla="*/ 10204 h 10857"/>
                <a:gd name="connsiteX23" fmla="*/ 2017 w 10348"/>
                <a:gd name="connsiteY23" fmla="*/ 9826 h 10857"/>
                <a:gd name="connsiteX24" fmla="*/ 2816 w 10348"/>
                <a:gd name="connsiteY24" fmla="*/ 9816 h 10857"/>
                <a:gd name="connsiteX25" fmla="*/ 4016 w 10348"/>
                <a:gd name="connsiteY25" fmla="*/ 10843 h 10857"/>
                <a:gd name="connsiteX26" fmla="*/ 5051 w 10348"/>
                <a:gd name="connsiteY26" fmla="*/ 8921 h 10857"/>
                <a:gd name="connsiteX27" fmla="*/ 5896 w 10348"/>
                <a:gd name="connsiteY27" fmla="*/ 8595 h 10857"/>
                <a:gd name="connsiteX28" fmla="*/ 7247 w 10348"/>
                <a:gd name="connsiteY28" fmla="*/ 7778 h 10857"/>
                <a:gd name="connsiteX29" fmla="*/ 7297 w 10348"/>
                <a:gd name="connsiteY29" fmla="*/ 6764 h 10857"/>
                <a:gd name="connsiteX30" fmla="*/ 7587 w 10348"/>
                <a:gd name="connsiteY30" fmla="*/ 6503 h 10857"/>
                <a:gd name="connsiteX31" fmla="*/ 7969 w 10348"/>
                <a:gd name="connsiteY31" fmla="*/ 6078 h 10857"/>
                <a:gd name="connsiteX32" fmla="*/ 8619 w 10348"/>
                <a:gd name="connsiteY32" fmla="*/ 4935 h 10857"/>
                <a:gd name="connsiteX33" fmla="*/ 8743 w 10348"/>
                <a:gd name="connsiteY33" fmla="*/ 4248 h 10857"/>
                <a:gd name="connsiteX34" fmla="*/ 9173 w 10348"/>
                <a:gd name="connsiteY34" fmla="*/ 3203 h 10857"/>
                <a:gd name="connsiteX35" fmla="*/ 8826 w 10348"/>
                <a:gd name="connsiteY35" fmla="*/ 2059 h 10857"/>
                <a:gd name="connsiteX36" fmla="*/ 10348 w 10348"/>
                <a:gd name="connsiteY36" fmla="*/ 1765 h 10857"/>
                <a:gd name="connsiteX37" fmla="*/ 9913 w 10348"/>
                <a:gd name="connsiteY37" fmla="*/ 882 h 10857"/>
                <a:gd name="connsiteX38" fmla="*/ 9574 w 10348"/>
                <a:gd name="connsiteY38" fmla="*/ 329 h 10857"/>
                <a:gd name="connsiteX0" fmla="*/ 9574 w 10348"/>
                <a:gd name="connsiteY0" fmla="*/ 329 h 11549"/>
                <a:gd name="connsiteX1" fmla="*/ 8609 w 10348"/>
                <a:gd name="connsiteY1" fmla="*/ 1176 h 11549"/>
                <a:gd name="connsiteX2" fmla="*/ 7957 w 10348"/>
                <a:gd name="connsiteY2" fmla="*/ 1176 h 11549"/>
                <a:gd name="connsiteX3" fmla="*/ 7739 w 10348"/>
                <a:gd name="connsiteY3" fmla="*/ 294 h 11549"/>
                <a:gd name="connsiteX4" fmla="*/ 7522 w 10348"/>
                <a:gd name="connsiteY4" fmla="*/ 0 h 11549"/>
                <a:gd name="connsiteX5" fmla="*/ 6870 w 10348"/>
                <a:gd name="connsiteY5" fmla="*/ 882 h 11549"/>
                <a:gd name="connsiteX6" fmla="*/ 6435 w 10348"/>
                <a:gd name="connsiteY6" fmla="*/ 1471 h 11549"/>
                <a:gd name="connsiteX7" fmla="*/ 5604 w 10348"/>
                <a:gd name="connsiteY7" fmla="*/ 1160 h 11549"/>
                <a:gd name="connsiteX8" fmla="*/ 5131 w 10348"/>
                <a:gd name="connsiteY8" fmla="*/ 1176 h 11549"/>
                <a:gd name="connsiteX9" fmla="*/ 4478 w 10348"/>
                <a:gd name="connsiteY9" fmla="*/ 1176 h 11549"/>
                <a:gd name="connsiteX10" fmla="*/ 3609 w 10348"/>
                <a:gd name="connsiteY10" fmla="*/ 882 h 11549"/>
                <a:gd name="connsiteX11" fmla="*/ 3391 w 10348"/>
                <a:gd name="connsiteY11" fmla="*/ 2353 h 11549"/>
                <a:gd name="connsiteX12" fmla="*/ 2305 w 10348"/>
                <a:gd name="connsiteY12" fmla="*/ 2941 h 11549"/>
                <a:gd name="connsiteX13" fmla="*/ 1870 w 10348"/>
                <a:gd name="connsiteY13" fmla="*/ 3529 h 11549"/>
                <a:gd name="connsiteX14" fmla="*/ 1218 w 10348"/>
                <a:gd name="connsiteY14" fmla="*/ 3235 h 11549"/>
                <a:gd name="connsiteX15" fmla="*/ 574 w 10348"/>
                <a:gd name="connsiteY15" fmla="*/ 2846 h 11549"/>
                <a:gd name="connsiteX16" fmla="*/ 356 w 10348"/>
                <a:gd name="connsiteY16" fmla="*/ 4706 h 11549"/>
                <a:gd name="connsiteX17" fmla="*/ 348 w 10348"/>
                <a:gd name="connsiteY17" fmla="*/ 5882 h 11549"/>
                <a:gd name="connsiteX18" fmla="*/ 0 w 10348"/>
                <a:gd name="connsiteY18" fmla="*/ 7734 h 11549"/>
                <a:gd name="connsiteX19" fmla="*/ 800 w 10348"/>
                <a:gd name="connsiteY19" fmla="*/ 8417 h 11549"/>
                <a:gd name="connsiteX20" fmla="*/ 783 w 10348"/>
                <a:gd name="connsiteY20" fmla="*/ 9706 h 11549"/>
                <a:gd name="connsiteX21" fmla="*/ 472 w 10348"/>
                <a:gd name="connsiteY21" fmla="*/ 10621 h 11549"/>
                <a:gd name="connsiteX22" fmla="*/ 1156 w 10348"/>
                <a:gd name="connsiteY22" fmla="*/ 10204 h 11549"/>
                <a:gd name="connsiteX23" fmla="*/ 2017 w 10348"/>
                <a:gd name="connsiteY23" fmla="*/ 9826 h 11549"/>
                <a:gd name="connsiteX24" fmla="*/ 2816 w 10348"/>
                <a:gd name="connsiteY24" fmla="*/ 9816 h 11549"/>
                <a:gd name="connsiteX25" fmla="*/ 4016 w 10348"/>
                <a:gd name="connsiteY25" fmla="*/ 10843 h 11549"/>
                <a:gd name="connsiteX26" fmla="*/ 5121 w 10348"/>
                <a:gd name="connsiteY26" fmla="*/ 11442 h 11549"/>
                <a:gd name="connsiteX27" fmla="*/ 5896 w 10348"/>
                <a:gd name="connsiteY27" fmla="*/ 8595 h 11549"/>
                <a:gd name="connsiteX28" fmla="*/ 7247 w 10348"/>
                <a:gd name="connsiteY28" fmla="*/ 7778 h 11549"/>
                <a:gd name="connsiteX29" fmla="*/ 7297 w 10348"/>
                <a:gd name="connsiteY29" fmla="*/ 6764 h 11549"/>
                <a:gd name="connsiteX30" fmla="*/ 7587 w 10348"/>
                <a:gd name="connsiteY30" fmla="*/ 6503 h 11549"/>
                <a:gd name="connsiteX31" fmla="*/ 7969 w 10348"/>
                <a:gd name="connsiteY31" fmla="*/ 6078 h 11549"/>
                <a:gd name="connsiteX32" fmla="*/ 8619 w 10348"/>
                <a:gd name="connsiteY32" fmla="*/ 4935 h 11549"/>
                <a:gd name="connsiteX33" fmla="*/ 8743 w 10348"/>
                <a:gd name="connsiteY33" fmla="*/ 4248 h 11549"/>
                <a:gd name="connsiteX34" fmla="*/ 9173 w 10348"/>
                <a:gd name="connsiteY34" fmla="*/ 3203 h 11549"/>
                <a:gd name="connsiteX35" fmla="*/ 8826 w 10348"/>
                <a:gd name="connsiteY35" fmla="*/ 2059 h 11549"/>
                <a:gd name="connsiteX36" fmla="*/ 10348 w 10348"/>
                <a:gd name="connsiteY36" fmla="*/ 1765 h 11549"/>
                <a:gd name="connsiteX37" fmla="*/ 9913 w 10348"/>
                <a:gd name="connsiteY37" fmla="*/ 882 h 11549"/>
                <a:gd name="connsiteX38" fmla="*/ 9574 w 10348"/>
                <a:gd name="connsiteY38" fmla="*/ 329 h 11549"/>
                <a:gd name="connsiteX0" fmla="*/ 9574 w 10348"/>
                <a:gd name="connsiteY0" fmla="*/ 329 h 11911"/>
                <a:gd name="connsiteX1" fmla="*/ 8609 w 10348"/>
                <a:gd name="connsiteY1" fmla="*/ 1176 h 11911"/>
                <a:gd name="connsiteX2" fmla="*/ 7957 w 10348"/>
                <a:gd name="connsiteY2" fmla="*/ 1176 h 11911"/>
                <a:gd name="connsiteX3" fmla="*/ 7739 w 10348"/>
                <a:gd name="connsiteY3" fmla="*/ 294 h 11911"/>
                <a:gd name="connsiteX4" fmla="*/ 7522 w 10348"/>
                <a:gd name="connsiteY4" fmla="*/ 0 h 11911"/>
                <a:gd name="connsiteX5" fmla="*/ 6870 w 10348"/>
                <a:gd name="connsiteY5" fmla="*/ 882 h 11911"/>
                <a:gd name="connsiteX6" fmla="*/ 6435 w 10348"/>
                <a:gd name="connsiteY6" fmla="*/ 1471 h 11911"/>
                <a:gd name="connsiteX7" fmla="*/ 5604 w 10348"/>
                <a:gd name="connsiteY7" fmla="*/ 1160 h 11911"/>
                <a:gd name="connsiteX8" fmla="*/ 5131 w 10348"/>
                <a:gd name="connsiteY8" fmla="*/ 1176 h 11911"/>
                <a:gd name="connsiteX9" fmla="*/ 4478 w 10348"/>
                <a:gd name="connsiteY9" fmla="*/ 1176 h 11911"/>
                <a:gd name="connsiteX10" fmla="*/ 3609 w 10348"/>
                <a:gd name="connsiteY10" fmla="*/ 882 h 11911"/>
                <a:gd name="connsiteX11" fmla="*/ 3391 w 10348"/>
                <a:gd name="connsiteY11" fmla="*/ 2353 h 11911"/>
                <a:gd name="connsiteX12" fmla="*/ 2305 w 10348"/>
                <a:gd name="connsiteY12" fmla="*/ 2941 h 11911"/>
                <a:gd name="connsiteX13" fmla="*/ 1870 w 10348"/>
                <a:gd name="connsiteY13" fmla="*/ 3529 h 11911"/>
                <a:gd name="connsiteX14" fmla="*/ 1218 w 10348"/>
                <a:gd name="connsiteY14" fmla="*/ 3235 h 11911"/>
                <a:gd name="connsiteX15" fmla="*/ 574 w 10348"/>
                <a:gd name="connsiteY15" fmla="*/ 2846 h 11911"/>
                <a:gd name="connsiteX16" fmla="*/ 356 w 10348"/>
                <a:gd name="connsiteY16" fmla="*/ 4706 h 11911"/>
                <a:gd name="connsiteX17" fmla="*/ 348 w 10348"/>
                <a:gd name="connsiteY17" fmla="*/ 5882 h 11911"/>
                <a:gd name="connsiteX18" fmla="*/ 0 w 10348"/>
                <a:gd name="connsiteY18" fmla="*/ 7734 h 11911"/>
                <a:gd name="connsiteX19" fmla="*/ 800 w 10348"/>
                <a:gd name="connsiteY19" fmla="*/ 8417 h 11911"/>
                <a:gd name="connsiteX20" fmla="*/ 783 w 10348"/>
                <a:gd name="connsiteY20" fmla="*/ 9706 h 11911"/>
                <a:gd name="connsiteX21" fmla="*/ 472 w 10348"/>
                <a:gd name="connsiteY21" fmla="*/ 10621 h 11911"/>
                <a:gd name="connsiteX22" fmla="*/ 1156 w 10348"/>
                <a:gd name="connsiteY22" fmla="*/ 10204 h 11911"/>
                <a:gd name="connsiteX23" fmla="*/ 2017 w 10348"/>
                <a:gd name="connsiteY23" fmla="*/ 9826 h 11911"/>
                <a:gd name="connsiteX24" fmla="*/ 2816 w 10348"/>
                <a:gd name="connsiteY24" fmla="*/ 9816 h 11911"/>
                <a:gd name="connsiteX25" fmla="*/ 4016 w 10348"/>
                <a:gd name="connsiteY25" fmla="*/ 10843 h 11911"/>
                <a:gd name="connsiteX26" fmla="*/ 5469 w 10348"/>
                <a:gd name="connsiteY26" fmla="*/ 11830 h 11911"/>
                <a:gd name="connsiteX27" fmla="*/ 5896 w 10348"/>
                <a:gd name="connsiteY27" fmla="*/ 8595 h 11911"/>
                <a:gd name="connsiteX28" fmla="*/ 7247 w 10348"/>
                <a:gd name="connsiteY28" fmla="*/ 7778 h 11911"/>
                <a:gd name="connsiteX29" fmla="*/ 7297 w 10348"/>
                <a:gd name="connsiteY29" fmla="*/ 6764 h 11911"/>
                <a:gd name="connsiteX30" fmla="*/ 7587 w 10348"/>
                <a:gd name="connsiteY30" fmla="*/ 6503 h 11911"/>
                <a:gd name="connsiteX31" fmla="*/ 7969 w 10348"/>
                <a:gd name="connsiteY31" fmla="*/ 6078 h 11911"/>
                <a:gd name="connsiteX32" fmla="*/ 8619 w 10348"/>
                <a:gd name="connsiteY32" fmla="*/ 4935 h 11911"/>
                <a:gd name="connsiteX33" fmla="*/ 8743 w 10348"/>
                <a:gd name="connsiteY33" fmla="*/ 4248 h 11911"/>
                <a:gd name="connsiteX34" fmla="*/ 9173 w 10348"/>
                <a:gd name="connsiteY34" fmla="*/ 3203 h 11911"/>
                <a:gd name="connsiteX35" fmla="*/ 8826 w 10348"/>
                <a:gd name="connsiteY35" fmla="*/ 2059 h 11911"/>
                <a:gd name="connsiteX36" fmla="*/ 10348 w 10348"/>
                <a:gd name="connsiteY36" fmla="*/ 1765 h 11911"/>
                <a:gd name="connsiteX37" fmla="*/ 9913 w 10348"/>
                <a:gd name="connsiteY37" fmla="*/ 882 h 11911"/>
                <a:gd name="connsiteX38" fmla="*/ 9574 w 10348"/>
                <a:gd name="connsiteY38" fmla="*/ 329 h 11911"/>
                <a:gd name="connsiteX0" fmla="*/ 9574 w 10348"/>
                <a:gd name="connsiteY0" fmla="*/ 329 h 12956"/>
                <a:gd name="connsiteX1" fmla="*/ 8609 w 10348"/>
                <a:gd name="connsiteY1" fmla="*/ 1176 h 12956"/>
                <a:gd name="connsiteX2" fmla="*/ 7957 w 10348"/>
                <a:gd name="connsiteY2" fmla="*/ 1176 h 12956"/>
                <a:gd name="connsiteX3" fmla="*/ 7739 w 10348"/>
                <a:gd name="connsiteY3" fmla="*/ 294 h 12956"/>
                <a:gd name="connsiteX4" fmla="*/ 7522 w 10348"/>
                <a:gd name="connsiteY4" fmla="*/ 0 h 12956"/>
                <a:gd name="connsiteX5" fmla="*/ 6870 w 10348"/>
                <a:gd name="connsiteY5" fmla="*/ 882 h 12956"/>
                <a:gd name="connsiteX6" fmla="*/ 6435 w 10348"/>
                <a:gd name="connsiteY6" fmla="*/ 1471 h 12956"/>
                <a:gd name="connsiteX7" fmla="*/ 5604 w 10348"/>
                <a:gd name="connsiteY7" fmla="*/ 1160 h 12956"/>
                <a:gd name="connsiteX8" fmla="*/ 5131 w 10348"/>
                <a:gd name="connsiteY8" fmla="*/ 1176 h 12956"/>
                <a:gd name="connsiteX9" fmla="*/ 4478 w 10348"/>
                <a:gd name="connsiteY9" fmla="*/ 1176 h 12956"/>
                <a:gd name="connsiteX10" fmla="*/ 3609 w 10348"/>
                <a:gd name="connsiteY10" fmla="*/ 882 h 12956"/>
                <a:gd name="connsiteX11" fmla="*/ 3391 w 10348"/>
                <a:gd name="connsiteY11" fmla="*/ 2353 h 12956"/>
                <a:gd name="connsiteX12" fmla="*/ 2305 w 10348"/>
                <a:gd name="connsiteY12" fmla="*/ 2941 h 12956"/>
                <a:gd name="connsiteX13" fmla="*/ 1870 w 10348"/>
                <a:gd name="connsiteY13" fmla="*/ 3529 h 12956"/>
                <a:gd name="connsiteX14" fmla="*/ 1218 w 10348"/>
                <a:gd name="connsiteY14" fmla="*/ 3235 h 12956"/>
                <a:gd name="connsiteX15" fmla="*/ 574 w 10348"/>
                <a:gd name="connsiteY15" fmla="*/ 2846 h 12956"/>
                <a:gd name="connsiteX16" fmla="*/ 356 w 10348"/>
                <a:gd name="connsiteY16" fmla="*/ 4706 h 12956"/>
                <a:gd name="connsiteX17" fmla="*/ 348 w 10348"/>
                <a:gd name="connsiteY17" fmla="*/ 5882 h 12956"/>
                <a:gd name="connsiteX18" fmla="*/ 0 w 10348"/>
                <a:gd name="connsiteY18" fmla="*/ 7734 h 12956"/>
                <a:gd name="connsiteX19" fmla="*/ 800 w 10348"/>
                <a:gd name="connsiteY19" fmla="*/ 8417 h 12956"/>
                <a:gd name="connsiteX20" fmla="*/ 783 w 10348"/>
                <a:gd name="connsiteY20" fmla="*/ 9706 h 12956"/>
                <a:gd name="connsiteX21" fmla="*/ 472 w 10348"/>
                <a:gd name="connsiteY21" fmla="*/ 10621 h 12956"/>
                <a:gd name="connsiteX22" fmla="*/ 1156 w 10348"/>
                <a:gd name="connsiteY22" fmla="*/ 10204 h 12956"/>
                <a:gd name="connsiteX23" fmla="*/ 2017 w 10348"/>
                <a:gd name="connsiteY23" fmla="*/ 9826 h 12956"/>
                <a:gd name="connsiteX24" fmla="*/ 2816 w 10348"/>
                <a:gd name="connsiteY24" fmla="*/ 9816 h 12956"/>
                <a:gd name="connsiteX25" fmla="*/ 4016 w 10348"/>
                <a:gd name="connsiteY25" fmla="*/ 10843 h 12956"/>
                <a:gd name="connsiteX26" fmla="*/ 5469 w 10348"/>
                <a:gd name="connsiteY26" fmla="*/ 11830 h 12956"/>
                <a:gd name="connsiteX27" fmla="*/ 5478 w 10348"/>
                <a:gd name="connsiteY27" fmla="*/ 12764 h 12956"/>
                <a:gd name="connsiteX28" fmla="*/ 7247 w 10348"/>
                <a:gd name="connsiteY28" fmla="*/ 7778 h 12956"/>
                <a:gd name="connsiteX29" fmla="*/ 7297 w 10348"/>
                <a:gd name="connsiteY29" fmla="*/ 6764 h 12956"/>
                <a:gd name="connsiteX30" fmla="*/ 7587 w 10348"/>
                <a:gd name="connsiteY30" fmla="*/ 6503 h 12956"/>
                <a:gd name="connsiteX31" fmla="*/ 7969 w 10348"/>
                <a:gd name="connsiteY31" fmla="*/ 6078 h 12956"/>
                <a:gd name="connsiteX32" fmla="*/ 8619 w 10348"/>
                <a:gd name="connsiteY32" fmla="*/ 4935 h 12956"/>
                <a:gd name="connsiteX33" fmla="*/ 8743 w 10348"/>
                <a:gd name="connsiteY33" fmla="*/ 4248 h 12956"/>
                <a:gd name="connsiteX34" fmla="*/ 9173 w 10348"/>
                <a:gd name="connsiteY34" fmla="*/ 3203 h 12956"/>
                <a:gd name="connsiteX35" fmla="*/ 8826 w 10348"/>
                <a:gd name="connsiteY35" fmla="*/ 2059 h 12956"/>
                <a:gd name="connsiteX36" fmla="*/ 10348 w 10348"/>
                <a:gd name="connsiteY36" fmla="*/ 1765 h 12956"/>
                <a:gd name="connsiteX37" fmla="*/ 9913 w 10348"/>
                <a:gd name="connsiteY37" fmla="*/ 882 h 12956"/>
                <a:gd name="connsiteX38" fmla="*/ 9574 w 10348"/>
                <a:gd name="connsiteY38" fmla="*/ 329 h 12956"/>
                <a:gd name="connsiteX0" fmla="*/ 9574 w 10348"/>
                <a:gd name="connsiteY0" fmla="*/ 329 h 13761"/>
                <a:gd name="connsiteX1" fmla="*/ 8609 w 10348"/>
                <a:gd name="connsiteY1" fmla="*/ 1176 h 13761"/>
                <a:gd name="connsiteX2" fmla="*/ 7957 w 10348"/>
                <a:gd name="connsiteY2" fmla="*/ 1176 h 13761"/>
                <a:gd name="connsiteX3" fmla="*/ 7739 w 10348"/>
                <a:gd name="connsiteY3" fmla="*/ 294 h 13761"/>
                <a:gd name="connsiteX4" fmla="*/ 7522 w 10348"/>
                <a:gd name="connsiteY4" fmla="*/ 0 h 13761"/>
                <a:gd name="connsiteX5" fmla="*/ 6870 w 10348"/>
                <a:gd name="connsiteY5" fmla="*/ 882 h 13761"/>
                <a:gd name="connsiteX6" fmla="*/ 6435 w 10348"/>
                <a:gd name="connsiteY6" fmla="*/ 1471 h 13761"/>
                <a:gd name="connsiteX7" fmla="*/ 5604 w 10348"/>
                <a:gd name="connsiteY7" fmla="*/ 1160 h 13761"/>
                <a:gd name="connsiteX8" fmla="*/ 5131 w 10348"/>
                <a:gd name="connsiteY8" fmla="*/ 1176 h 13761"/>
                <a:gd name="connsiteX9" fmla="*/ 4478 w 10348"/>
                <a:gd name="connsiteY9" fmla="*/ 1176 h 13761"/>
                <a:gd name="connsiteX10" fmla="*/ 3609 w 10348"/>
                <a:gd name="connsiteY10" fmla="*/ 882 h 13761"/>
                <a:gd name="connsiteX11" fmla="*/ 3391 w 10348"/>
                <a:gd name="connsiteY11" fmla="*/ 2353 h 13761"/>
                <a:gd name="connsiteX12" fmla="*/ 2305 w 10348"/>
                <a:gd name="connsiteY12" fmla="*/ 2941 h 13761"/>
                <a:gd name="connsiteX13" fmla="*/ 1870 w 10348"/>
                <a:gd name="connsiteY13" fmla="*/ 3529 h 13761"/>
                <a:gd name="connsiteX14" fmla="*/ 1218 w 10348"/>
                <a:gd name="connsiteY14" fmla="*/ 3235 h 13761"/>
                <a:gd name="connsiteX15" fmla="*/ 574 w 10348"/>
                <a:gd name="connsiteY15" fmla="*/ 2846 h 13761"/>
                <a:gd name="connsiteX16" fmla="*/ 356 w 10348"/>
                <a:gd name="connsiteY16" fmla="*/ 4706 h 13761"/>
                <a:gd name="connsiteX17" fmla="*/ 348 w 10348"/>
                <a:gd name="connsiteY17" fmla="*/ 5882 h 13761"/>
                <a:gd name="connsiteX18" fmla="*/ 0 w 10348"/>
                <a:gd name="connsiteY18" fmla="*/ 7734 h 13761"/>
                <a:gd name="connsiteX19" fmla="*/ 800 w 10348"/>
                <a:gd name="connsiteY19" fmla="*/ 8417 h 13761"/>
                <a:gd name="connsiteX20" fmla="*/ 783 w 10348"/>
                <a:gd name="connsiteY20" fmla="*/ 9706 h 13761"/>
                <a:gd name="connsiteX21" fmla="*/ 472 w 10348"/>
                <a:gd name="connsiteY21" fmla="*/ 10621 h 13761"/>
                <a:gd name="connsiteX22" fmla="*/ 1156 w 10348"/>
                <a:gd name="connsiteY22" fmla="*/ 10204 h 13761"/>
                <a:gd name="connsiteX23" fmla="*/ 2017 w 10348"/>
                <a:gd name="connsiteY23" fmla="*/ 9826 h 13761"/>
                <a:gd name="connsiteX24" fmla="*/ 2816 w 10348"/>
                <a:gd name="connsiteY24" fmla="*/ 9816 h 13761"/>
                <a:gd name="connsiteX25" fmla="*/ 4016 w 10348"/>
                <a:gd name="connsiteY25" fmla="*/ 10843 h 13761"/>
                <a:gd name="connsiteX26" fmla="*/ 5469 w 10348"/>
                <a:gd name="connsiteY26" fmla="*/ 11830 h 13761"/>
                <a:gd name="connsiteX27" fmla="*/ 5478 w 10348"/>
                <a:gd name="connsiteY27" fmla="*/ 12764 h 13761"/>
                <a:gd name="connsiteX28" fmla="*/ 6829 w 10348"/>
                <a:gd name="connsiteY28" fmla="*/ 13402 h 13761"/>
                <a:gd name="connsiteX29" fmla="*/ 7297 w 10348"/>
                <a:gd name="connsiteY29" fmla="*/ 6764 h 13761"/>
                <a:gd name="connsiteX30" fmla="*/ 7587 w 10348"/>
                <a:gd name="connsiteY30" fmla="*/ 6503 h 13761"/>
                <a:gd name="connsiteX31" fmla="*/ 7969 w 10348"/>
                <a:gd name="connsiteY31" fmla="*/ 6078 h 13761"/>
                <a:gd name="connsiteX32" fmla="*/ 8619 w 10348"/>
                <a:gd name="connsiteY32" fmla="*/ 4935 h 13761"/>
                <a:gd name="connsiteX33" fmla="*/ 8743 w 10348"/>
                <a:gd name="connsiteY33" fmla="*/ 4248 h 13761"/>
                <a:gd name="connsiteX34" fmla="*/ 9173 w 10348"/>
                <a:gd name="connsiteY34" fmla="*/ 3203 h 13761"/>
                <a:gd name="connsiteX35" fmla="*/ 8826 w 10348"/>
                <a:gd name="connsiteY35" fmla="*/ 2059 h 13761"/>
                <a:gd name="connsiteX36" fmla="*/ 10348 w 10348"/>
                <a:gd name="connsiteY36" fmla="*/ 1765 h 13761"/>
                <a:gd name="connsiteX37" fmla="*/ 9913 w 10348"/>
                <a:gd name="connsiteY37" fmla="*/ 882 h 13761"/>
                <a:gd name="connsiteX38" fmla="*/ 9574 w 10348"/>
                <a:gd name="connsiteY38" fmla="*/ 329 h 13761"/>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02"/>
                <a:gd name="connsiteX1" fmla="*/ 8609 w 10348"/>
                <a:gd name="connsiteY1" fmla="*/ 1176 h 13402"/>
                <a:gd name="connsiteX2" fmla="*/ 7957 w 10348"/>
                <a:gd name="connsiteY2" fmla="*/ 1176 h 13402"/>
                <a:gd name="connsiteX3" fmla="*/ 7739 w 10348"/>
                <a:gd name="connsiteY3" fmla="*/ 294 h 13402"/>
                <a:gd name="connsiteX4" fmla="*/ 7522 w 10348"/>
                <a:gd name="connsiteY4" fmla="*/ 0 h 13402"/>
                <a:gd name="connsiteX5" fmla="*/ 6870 w 10348"/>
                <a:gd name="connsiteY5" fmla="*/ 882 h 13402"/>
                <a:gd name="connsiteX6" fmla="*/ 6435 w 10348"/>
                <a:gd name="connsiteY6" fmla="*/ 1471 h 13402"/>
                <a:gd name="connsiteX7" fmla="*/ 5604 w 10348"/>
                <a:gd name="connsiteY7" fmla="*/ 1160 h 13402"/>
                <a:gd name="connsiteX8" fmla="*/ 5131 w 10348"/>
                <a:gd name="connsiteY8" fmla="*/ 1176 h 13402"/>
                <a:gd name="connsiteX9" fmla="*/ 4478 w 10348"/>
                <a:gd name="connsiteY9" fmla="*/ 1176 h 13402"/>
                <a:gd name="connsiteX10" fmla="*/ 3609 w 10348"/>
                <a:gd name="connsiteY10" fmla="*/ 882 h 13402"/>
                <a:gd name="connsiteX11" fmla="*/ 3391 w 10348"/>
                <a:gd name="connsiteY11" fmla="*/ 2353 h 13402"/>
                <a:gd name="connsiteX12" fmla="*/ 2305 w 10348"/>
                <a:gd name="connsiteY12" fmla="*/ 2941 h 13402"/>
                <a:gd name="connsiteX13" fmla="*/ 1870 w 10348"/>
                <a:gd name="connsiteY13" fmla="*/ 3529 h 13402"/>
                <a:gd name="connsiteX14" fmla="*/ 1218 w 10348"/>
                <a:gd name="connsiteY14" fmla="*/ 3235 h 13402"/>
                <a:gd name="connsiteX15" fmla="*/ 574 w 10348"/>
                <a:gd name="connsiteY15" fmla="*/ 2846 h 13402"/>
                <a:gd name="connsiteX16" fmla="*/ 356 w 10348"/>
                <a:gd name="connsiteY16" fmla="*/ 4706 h 13402"/>
                <a:gd name="connsiteX17" fmla="*/ 348 w 10348"/>
                <a:gd name="connsiteY17" fmla="*/ 5882 h 13402"/>
                <a:gd name="connsiteX18" fmla="*/ 0 w 10348"/>
                <a:gd name="connsiteY18" fmla="*/ 7734 h 13402"/>
                <a:gd name="connsiteX19" fmla="*/ 800 w 10348"/>
                <a:gd name="connsiteY19" fmla="*/ 8417 h 13402"/>
                <a:gd name="connsiteX20" fmla="*/ 783 w 10348"/>
                <a:gd name="connsiteY20" fmla="*/ 9706 h 13402"/>
                <a:gd name="connsiteX21" fmla="*/ 472 w 10348"/>
                <a:gd name="connsiteY21" fmla="*/ 10621 h 13402"/>
                <a:gd name="connsiteX22" fmla="*/ 1156 w 10348"/>
                <a:gd name="connsiteY22" fmla="*/ 10204 h 13402"/>
                <a:gd name="connsiteX23" fmla="*/ 2017 w 10348"/>
                <a:gd name="connsiteY23" fmla="*/ 9826 h 13402"/>
                <a:gd name="connsiteX24" fmla="*/ 2816 w 10348"/>
                <a:gd name="connsiteY24" fmla="*/ 9816 h 13402"/>
                <a:gd name="connsiteX25" fmla="*/ 4016 w 10348"/>
                <a:gd name="connsiteY25" fmla="*/ 10843 h 13402"/>
                <a:gd name="connsiteX26" fmla="*/ 5469 w 10348"/>
                <a:gd name="connsiteY26" fmla="*/ 11830 h 13402"/>
                <a:gd name="connsiteX27" fmla="*/ 5478 w 10348"/>
                <a:gd name="connsiteY27" fmla="*/ 12764 h 13402"/>
                <a:gd name="connsiteX28" fmla="*/ 6829 w 10348"/>
                <a:gd name="connsiteY28" fmla="*/ 13402 h 13402"/>
                <a:gd name="connsiteX29" fmla="*/ 7297 w 10348"/>
                <a:gd name="connsiteY29" fmla="*/ 6764 h 13402"/>
                <a:gd name="connsiteX30" fmla="*/ 7587 w 10348"/>
                <a:gd name="connsiteY30" fmla="*/ 6503 h 13402"/>
                <a:gd name="connsiteX31" fmla="*/ 7969 w 10348"/>
                <a:gd name="connsiteY31" fmla="*/ 6078 h 13402"/>
                <a:gd name="connsiteX32" fmla="*/ 8619 w 10348"/>
                <a:gd name="connsiteY32" fmla="*/ 4935 h 13402"/>
                <a:gd name="connsiteX33" fmla="*/ 8743 w 10348"/>
                <a:gd name="connsiteY33" fmla="*/ 4248 h 13402"/>
                <a:gd name="connsiteX34" fmla="*/ 9173 w 10348"/>
                <a:gd name="connsiteY34" fmla="*/ 3203 h 13402"/>
                <a:gd name="connsiteX35" fmla="*/ 8826 w 10348"/>
                <a:gd name="connsiteY35" fmla="*/ 2059 h 13402"/>
                <a:gd name="connsiteX36" fmla="*/ 10348 w 10348"/>
                <a:gd name="connsiteY36" fmla="*/ 1765 h 13402"/>
                <a:gd name="connsiteX37" fmla="*/ 9913 w 10348"/>
                <a:gd name="connsiteY37" fmla="*/ 882 h 13402"/>
                <a:gd name="connsiteX38" fmla="*/ 9574 w 10348"/>
                <a:gd name="connsiteY38" fmla="*/ 329 h 13402"/>
                <a:gd name="connsiteX0" fmla="*/ 9574 w 10348"/>
                <a:gd name="connsiteY0" fmla="*/ 329 h 13432"/>
                <a:gd name="connsiteX1" fmla="*/ 8609 w 10348"/>
                <a:gd name="connsiteY1" fmla="*/ 1176 h 13432"/>
                <a:gd name="connsiteX2" fmla="*/ 7957 w 10348"/>
                <a:gd name="connsiteY2" fmla="*/ 1176 h 13432"/>
                <a:gd name="connsiteX3" fmla="*/ 7739 w 10348"/>
                <a:gd name="connsiteY3" fmla="*/ 294 h 13432"/>
                <a:gd name="connsiteX4" fmla="*/ 7522 w 10348"/>
                <a:gd name="connsiteY4" fmla="*/ 0 h 13432"/>
                <a:gd name="connsiteX5" fmla="*/ 6870 w 10348"/>
                <a:gd name="connsiteY5" fmla="*/ 882 h 13432"/>
                <a:gd name="connsiteX6" fmla="*/ 6435 w 10348"/>
                <a:gd name="connsiteY6" fmla="*/ 1471 h 13432"/>
                <a:gd name="connsiteX7" fmla="*/ 5604 w 10348"/>
                <a:gd name="connsiteY7" fmla="*/ 1160 h 13432"/>
                <a:gd name="connsiteX8" fmla="*/ 5131 w 10348"/>
                <a:gd name="connsiteY8" fmla="*/ 1176 h 13432"/>
                <a:gd name="connsiteX9" fmla="*/ 4478 w 10348"/>
                <a:gd name="connsiteY9" fmla="*/ 1176 h 13432"/>
                <a:gd name="connsiteX10" fmla="*/ 3609 w 10348"/>
                <a:gd name="connsiteY10" fmla="*/ 882 h 13432"/>
                <a:gd name="connsiteX11" fmla="*/ 3391 w 10348"/>
                <a:gd name="connsiteY11" fmla="*/ 2353 h 13432"/>
                <a:gd name="connsiteX12" fmla="*/ 2305 w 10348"/>
                <a:gd name="connsiteY12" fmla="*/ 2941 h 13432"/>
                <a:gd name="connsiteX13" fmla="*/ 1870 w 10348"/>
                <a:gd name="connsiteY13" fmla="*/ 3529 h 13432"/>
                <a:gd name="connsiteX14" fmla="*/ 1218 w 10348"/>
                <a:gd name="connsiteY14" fmla="*/ 3235 h 13432"/>
                <a:gd name="connsiteX15" fmla="*/ 574 w 10348"/>
                <a:gd name="connsiteY15" fmla="*/ 2846 h 13432"/>
                <a:gd name="connsiteX16" fmla="*/ 356 w 10348"/>
                <a:gd name="connsiteY16" fmla="*/ 4706 h 13432"/>
                <a:gd name="connsiteX17" fmla="*/ 348 w 10348"/>
                <a:gd name="connsiteY17" fmla="*/ 5882 h 13432"/>
                <a:gd name="connsiteX18" fmla="*/ 0 w 10348"/>
                <a:gd name="connsiteY18" fmla="*/ 7734 h 13432"/>
                <a:gd name="connsiteX19" fmla="*/ 800 w 10348"/>
                <a:gd name="connsiteY19" fmla="*/ 8417 h 13432"/>
                <a:gd name="connsiteX20" fmla="*/ 783 w 10348"/>
                <a:gd name="connsiteY20" fmla="*/ 9706 h 13432"/>
                <a:gd name="connsiteX21" fmla="*/ 472 w 10348"/>
                <a:gd name="connsiteY21" fmla="*/ 10621 h 13432"/>
                <a:gd name="connsiteX22" fmla="*/ 1156 w 10348"/>
                <a:gd name="connsiteY22" fmla="*/ 10204 h 13432"/>
                <a:gd name="connsiteX23" fmla="*/ 2017 w 10348"/>
                <a:gd name="connsiteY23" fmla="*/ 9826 h 13432"/>
                <a:gd name="connsiteX24" fmla="*/ 2816 w 10348"/>
                <a:gd name="connsiteY24" fmla="*/ 9816 h 13432"/>
                <a:gd name="connsiteX25" fmla="*/ 4016 w 10348"/>
                <a:gd name="connsiteY25" fmla="*/ 10843 h 13432"/>
                <a:gd name="connsiteX26" fmla="*/ 5469 w 10348"/>
                <a:gd name="connsiteY26" fmla="*/ 11830 h 13432"/>
                <a:gd name="connsiteX27" fmla="*/ 5478 w 10348"/>
                <a:gd name="connsiteY27" fmla="*/ 12764 h 13432"/>
                <a:gd name="connsiteX28" fmla="*/ 6829 w 10348"/>
                <a:gd name="connsiteY28" fmla="*/ 13402 h 13432"/>
                <a:gd name="connsiteX29" fmla="*/ 7923 w 10348"/>
                <a:gd name="connsiteY29" fmla="*/ 12582 h 13432"/>
                <a:gd name="connsiteX30" fmla="*/ 7587 w 10348"/>
                <a:gd name="connsiteY30" fmla="*/ 6503 h 13432"/>
                <a:gd name="connsiteX31" fmla="*/ 7969 w 10348"/>
                <a:gd name="connsiteY31" fmla="*/ 6078 h 13432"/>
                <a:gd name="connsiteX32" fmla="*/ 8619 w 10348"/>
                <a:gd name="connsiteY32" fmla="*/ 4935 h 13432"/>
                <a:gd name="connsiteX33" fmla="*/ 8743 w 10348"/>
                <a:gd name="connsiteY33" fmla="*/ 4248 h 13432"/>
                <a:gd name="connsiteX34" fmla="*/ 9173 w 10348"/>
                <a:gd name="connsiteY34" fmla="*/ 3203 h 13432"/>
                <a:gd name="connsiteX35" fmla="*/ 8826 w 10348"/>
                <a:gd name="connsiteY35" fmla="*/ 2059 h 13432"/>
                <a:gd name="connsiteX36" fmla="*/ 10348 w 10348"/>
                <a:gd name="connsiteY36" fmla="*/ 1765 h 13432"/>
                <a:gd name="connsiteX37" fmla="*/ 9913 w 10348"/>
                <a:gd name="connsiteY37" fmla="*/ 882 h 13432"/>
                <a:gd name="connsiteX38" fmla="*/ 9574 w 10348"/>
                <a:gd name="connsiteY38" fmla="*/ 329 h 13432"/>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7587 w 10348"/>
                <a:gd name="connsiteY30" fmla="*/ 650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7587 w 10348"/>
                <a:gd name="connsiteY30" fmla="*/ 650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7969 w 10348"/>
                <a:gd name="connsiteY31" fmla="*/ 6078 h 13403"/>
                <a:gd name="connsiteX32" fmla="*/ 8619 w 10348"/>
                <a:gd name="connsiteY32" fmla="*/ 4935 h 13403"/>
                <a:gd name="connsiteX33" fmla="*/ 8743 w 10348"/>
                <a:gd name="connsiteY33" fmla="*/ 4248 h 13403"/>
                <a:gd name="connsiteX34" fmla="*/ 9173 w 10348"/>
                <a:gd name="connsiteY34" fmla="*/ 3203 h 13403"/>
                <a:gd name="connsiteX35" fmla="*/ 8826 w 10348"/>
                <a:gd name="connsiteY35" fmla="*/ 2059 h 13403"/>
                <a:gd name="connsiteX36" fmla="*/ 10348 w 10348"/>
                <a:gd name="connsiteY36" fmla="*/ 1765 h 13403"/>
                <a:gd name="connsiteX37" fmla="*/ 9913 w 10348"/>
                <a:gd name="connsiteY37" fmla="*/ 882 h 13403"/>
                <a:gd name="connsiteX38" fmla="*/ 9574 w 10348"/>
                <a:gd name="connsiteY38"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7969 w 10348"/>
                <a:gd name="connsiteY32" fmla="*/ 6078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7969 w 10348"/>
                <a:gd name="connsiteY32" fmla="*/ 6078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7969 w 10348"/>
                <a:gd name="connsiteY32" fmla="*/ 6078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8619 w 10348"/>
                <a:gd name="connsiteY33" fmla="*/ 4935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8743 w 10348"/>
                <a:gd name="connsiteY34" fmla="*/ 4248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9173 w 10348"/>
                <a:gd name="connsiteY35" fmla="*/ 3203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876 w 10348"/>
                <a:gd name="connsiteY35" fmla="*/ 5821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8826 w 10348"/>
                <a:gd name="connsiteY36" fmla="*/ 2059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4789 w 10348"/>
                <a:gd name="connsiteY36" fmla="*/ 5162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4789 w 10348"/>
                <a:gd name="connsiteY36" fmla="*/ 5162 h 13403"/>
                <a:gd name="connsiteX37" fmla="*/ 10348 w 10348"/>
                <a:gd name="connsiteY37" fmla="*/ 1765 h 13403"/>
                <a:gd name="connsiteX38" fmla="*/ 9913 w 10348"/>
                <a:gd name="connsiteY38" fmla="*/ 882 h 13403"/>
                <a:gd name="connsiteX39" fmla="*/ 9574 w 10348"/>
                <a:gd name="connsiteY39" fmla="*/ 329 h 13403"/>
                <a:gd name="connsiteX0" fmla="*/ 9574 w 10348"/>
                <a:gd name="connsiteY0" fmla="*/ 329 h 13403"/>
                <a:gd name="connsiteX1" fmla="*/ 8609 w 10348"/>
                <a:gd name="connsiteY1" fmla="*/ 1176 h 13403"/>
                <a:gd name="connsiteX2" fmla="*/ 7957 w 10348"/>
                <a:gd name="connsiteY2" fmla="*/ 1176 h 13403"/>
                <a:gd name="connsiteX3" fmla="*/ 7739 w 10348"/>
                <a:gd name="connsiteY3" fmla="*/ 294 h 13403"/>
                <a:gd name="connsiteX4" fmla="*/ 7522 w 10348"/>
                <a:gd name="connsiteY4" fmla="*/ 0 h 13403"/>
                <a:gd name="connsiteX5" fmla="*/ 6870 w 10348"/>
                <a:gd name="connsiteY5" fmla="*/ 882 h 13403"/>
                <a:gd name="connsiteX6" fmla="*/ 6435 w 10348"/>
                <a:gd name="connsiteY6" fmla="*/ 1471 h 13403"/>
                <a:gd name="connsiteX7" fmla="*/ 5604 w 10348"/>
                <a:gd name="connsiteY7" fmla="*/ 1160 h 13403"/>
                <a:gd name="connsiteX8" fmla="*/ 5131 w 10348"/>
                <a:gd name="connsiteY8" fmla="*/ 1176 h 13403"/>
                <a:gd name="connsiteX9" fmla="*/ 4478 w 10348"/>
                <a:gd name="connsiteY9" fmla="*/ 1176 h 13403"/>
                <a:gd name="connsiteX10" fmla="*/ 3609 w 10348"/>
                <a:gd name="connsiteY10" fmla="*/ 882 h 13403"/>
                <a:gd name="connsiteX11" fmla="*/ 3391 w 10348"/>
                <a:gd name="connsiteY11" fmla="*/ 2353 h 13403"/>
                <a:gd name="connsiteX12" fmla="*/ 2305 w 10348"/>
                <a:gd name="connsiteY12" fmla="*/ 2941 h 13403"/>
                <a:gd name="connsiteX13" fmla="*/ 1870 w 10348"/>
                <a:gd name="connsiteY13" fmla="*/ 3529 h 13403"/>
                <a:gd name="connsiteX14" fmla="*/ 1218 w 10348"/>
                <a:gd name="connsiteY14" fmla="*/ 3235 h 13403"/>
                <a:gd name="connsiteX15" fmla="*/ 574 w 10348"/>
                <a:gd name="connsiteY15" fmla="*/ 2846 h 13403"/>
                <a:gd name="connsiteX16" fmla="*/ 356 w 10348"/>
                <a:gd name="connsiteY16" fmla="*/ 4706 h 13403"/>
                <a:gd name="connsiteX17" fmla="*/ 348 w 10348"/>
                <a:gd name="connsiteY17" fmla="*/ 5882 h 13403"/>
                <a:gd name="connsiteX18" fmla="*/ 0 w 10348"/>
                <a:gd name="connsiteY18" fmla="*/ 7734 h 13403"/>
                <a:gd name="connsiteX19" fmla="*/ 800 w 10348"/>
                <a:gd name="connsiteY19" fmla="*/ 8417 h 13403"/>
                <a:gd name="connsiteX20" fmla="*/ 783 w 10348"/>
                <a:gd name="connsiteY20" fmla="*/ 9706 h 13403"/>
                <a:gd name="connsiteX21" fmla="*/ 472 w 10348"/>
                <a:gd name="connsiteY21" fmla="*/ 10621 h 13403"/>
                <a:gd name="connsiteX22" fmla="*/ 1156 w 10348"/>
                <a:gd name="connsiteY22" fmla="*/ 10204 h 13403"/>
                <a:gd name="connsiteX23" fmla="*/ 2017 w 10348"/>
                <a:gd name="connsiteY23" fmla="*/ 9826 h 13403"/>
                <a:gd name="connsiteX24" fmla="*/ 2816 w 10348"/>
                <a:gd name="connsiteY24" fmla="*/ 9816 h 13403"/>
                <a:gd name="connsiteX25" fmla="*/ 4016 w 10348"/>
                <a:gd name="connsiteY25" fmla="*/ 10843 h 13403"/>
                <a:gd name="connsiteX26" fmla="*/ 5469 w 10348"/>
                <a:gd name="connsiteY26" fmla="*/ 11830 h 13403"/>
                <a:gd name="connsiteX27" fmla="*/ 5478 w 10348"/>
                <a:gd name="connsiteY27" fmla="*/ 12764 h 13403"/>
                <a:gd name="connsiteX28" fmla="*/ 6829 w 10348"/>
                <a:gd name="connsiteY28" fmla="*/ 13402 h 13403"/>
                <a:gd name="connsiteX29" fmla="*/ 7923 w 10348"/>
                <a:gd name="connsiteY29" fmla="*/ 12582 h 13403"/>
                <a:gd name="connsiteX30" fmla="*/ 8561 w 10348"/>
                <a:gd name="connsiteY30" fmla="*/ 11933 h 13403"/>
                <a:gd name="connsiteX31" fmla="*/ 8740 w 10348"/>
                <a:gd name="connsiteY31" fmla="*/ 10758 h 13403"/>
                <a:gd name="connsiteX32" fmla="*/ 9779 w 10348"/>
                <a:gd name="connsiteY32" fmla="*/ 10829 h 13403"/>
                <a:gd name="connsiteX33" fmla="*/ 9872 w 10348"/>
                <a:gd name="connsiteY33" fmla="*/ 9686 h 13403"/>
                <a:gd name="connsiteX34" fmla="*/ 7003 w 10348"/>
                <a:gd name="connsiteY34" fmla="*/ 7157 h 13403"/>
                <a:gd name="connsiteX35" fmla="*/ 6319 w 10348"/>
                <a:gd name="connsiteY35" fmla="*/ 5530 h 13403"/>
                <a:gd name="connsiteX36" fmla="*/ 4789 w 10348"/>
                <a:gd name="connsiteY36" fmla="*/ 5162 h 13403"/>
                <a:gd name="connsiteX37" fmla="*/ 10348 w 10348"/>
                <a:gd name="connsiteY37" fmla="*/ 1765 h 13403"/>
                <a:gd name="connsiteX38" fmla="*/ 9913 w 10348"/>
                <a:gd name="connsiteY38" fmla="*/ 882 h 13403"/>
                <a:gd name="connsiteX39" fmla="*/ 9574 w 10348"/>
                <a:gd name="connsiteY39" fmla="*/ 329 h 13403"/>
                <a:gd name="connsiteX0" fmla="*/ 9574 w 9913"/>
                <a:gd name="connsiteY0" fmla="*/ 329 h 13403"/>
                <a:gd name="connsiteX1" fmla="*/ 8609 w 9913"/>
                <a:gd name="connsiteY1" fmla="*/ 1176 h 13403"/>
                <a:gd name="connsiteX2" fmla="*/ 7957 w 9913"/>
                <a:gd name="connsiteY2" fmla="*/ 1176 h 13403"/>
                <a:gd name="connsiteX3" fmla="*/ 7739 w 9913"/>
                <a:gd name="connsiteY3" fmla="*/ 294 h 13403"/>
                <a:gd name="connsiteX4" fmla="*/ 7522 w 9913"/>
                <a:gd name="connsiteY4" fmla="*/ 0 h 13403"/>
                <a:gd name="connsiteX5" fmla="*/ 6870 w 9913"/>
                <a:gd name="connsiteY5" fmla="*/ 882 h 13403"/>
                <a:gd name="connsiteX6" fmla="*/ 6435 w 9913"/>
                <a:gd name="connsiteY6" fmla="*/ 1471 h 13403"/>
                <a:gd name="connsiteX7" fmla="*/ 5604 w 9913"/>
                <a:gd name="connsiteY7" fmla="*/ 1160 h 13403"/>
                <a:gd name="connsiteX8" fmla="*/ 5131 w 9913"/>
                <a:gd name="connsiteY8" fmla="*/ 1176 h 13403"/>
                <a:gd name="connsiteX9" fmla="*/ 4478 w 9913"/>
                <a:gd name="connsiteY9" fmla="*/ 1176 h 13403"/>
                <a:gd name="connsiteX10" fmla="*/ 3609 w 9913"/>
                <a:gd name="connsiteY10" fmla="*/ 882 h 13403"/>
                <a:gd name="connsiteX11" fmla="*/ 3391 w 9913"/>
                <a:gd name="connsiteY11" fmla="*/ 2353 h 13403"/>
                <a:gd name="connsiteX12" fmla="*/ 2305 w 9913"/>
                <a:gd name="connsiteY12" fmla="*/ 2941 h 13403"/>
                <a:gd name="connsiteX13" fmla="*/ 1870 w 9913"/>
                <a:gd name="connsiteY13" fmla="*/ 3529 h 13403"/>
                <a:gd name="connsiteX14" fmla="*/ 1218 w 9913"/>
                <a:gd name="connsiteY14" fmla="*/ 3235 h 13403"/>
                <a:gd name="connsiteX15" fmla="*/ 574 w 9913"/>
                <a:gd name="connsiteY15" fmla="*/ 2846 h 13403"/>
                <a:gd name="connsiteX16" fmla="*/ 356 w 9913"/>
                <a:gd name="connsiteY16" fmla="*/ 4706 h 13403"/>
                <a:gd name="connsiteX17" fmla="*/ 348 w 9913"/>
                <a:gd name="connsiteY17" fmla="*/ 5882 h 13403"/>
                <a:gd name="connsiteX18" fmla="*/ 0 w 9913"/>
                <a:gd name="connsiteY18" fmla="*/ 7734 h 13403"/>
                <a:gd name="connsiteX19" fmla="*/ 800 w 9913"/>
                <a:gd name="connsiteY19" fmla="*/ 8417 h 13403"/>
                <a:gd name="connsiteX20" fmla="*/ 783 w 9913"/>
                <a:gd name="connsiteY20" fmla="*/ 9706 h 13403"/>
                <a:gd name="connsiteX21" fmla="*/ 472 w 9913"/>
                <a:gd name="connsiteY21" fmla="*/ 10621 h 13403"/>
                <a:gd name="connsiteX22" fmla="*/ 1156 w 9913"/>
                <a:gd name="connsiteY22" fmla="*/ 10204 h 13403"/>
                <a:gd name="connsiteX23" fmla="*/ 2017 w 9913"/>
                <a:gd name="connsiteY23" fmla="*/ 9826 h 13403"/>
                <a:gd name="connsiteX24" fmla="*/ 2816 w 9913"/>
                <a:gd name="connsiteY24" fmla="*/ 9816 h 13403"/>
                <a:gd name="connsiteX25" fmla="*/ 4016 w 9913"/>
                <a:gd name="connsiteY25" fmla="*/ 10843 h 13403"/>
                <a:gd name="connsiteX26" fmla="*/ 5469 w 9913"/>
                <a:gd name="connsiteY26" fmla="*/ 11830 h 13403"/>
                <a:gd name="connsiteX27" fmla="*/ 5478 w 9913"/>
                <a:gd name="connsiteY27" fmla="*/ 12764 h 13403"/>
                <a:gd name="connsiteX28" fmla="*/ 6829 w 9913"/>
                <a:gd name="connsiteY28" fmla="*/ 13402 h 13403"/>
                <a:gd name="connsiteX29" fmla="*/ 7923 w 9913"/>
                <a:gd name="connsiteY29" fmla="*/ 12582 h 13403"/>
                <a:gd name="connsiteX30" fmla="*/ 8561 w 9913"/>
                <a:gd name="connsiteY30" fmla="*/ 11933 h 13403"/>
                <a:gd name="connsiteX31" fmla="*/ 8740 w 9913"/>
                <a:gd name="connsiteY31" fmla="*/ 10758 h 13403"/>
                <a:gd name="connsiteX32" fmla="*/ 9779 w 9913"/>
                <a:gd name="connsiteY32" fmla="*/ 10829 h 13403"/>
                <a:gd name="connsiteX33" fmla="*/ 9872 w 9913"/>
                <a:gd name="connsiteY33" fmla="*/ 9686 h 13403"/>
                <a:gd name="connsiteX34" fmla="*/ 7003 w 9913"/>
                <a:gd name="connsiteY34" fmla="*/ 7157 h 13403"/>
                <a:gd name="connsiteX35" fmla="*/ 6319 w 9913"/>
                <a:gd name="connsiteY35" fmla="*/ 5530 h 13403"/>
                <a:gd name="connsiteX36" fmla="*/ 4789 w 9913"/>
                <a:gd name="connsiteY36" fmla="*/ 5162 h 13403"/>
                <a:gd name="connsiteX37" fmla="*/ 4153 w 9913"/>
                <a:gd name="connsiteY37" fmla="*/ 3607 h 13403"/>
                <a:gd name="connsiteX38" fmla="*/ 9913 w 9913"/>
                <a:gd name="connsiteY38" fmla="*/ 882 h 13403"/>
                <a:gd name="connsiteX39" fmla="*/ 9574 w 9913"/>
                <a:gd name="connsiteY39" fmla="*/ 329 h 13403"/>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5176 w 10000"/>
                <a:gd name="connsiteY8" fmla="*/ 877 h 10000"/>
                <a:gd name="connsiteX9" fmla="*/ 4517 w 10000"/>
                <a:gd name="connsiteY9" fmla="*/ 877 h 10000"/>
                <a:gd name="connsiteX10" fmla="*/ 3641 w 10000"/>
                <a:gd name="connsiteY10" fmla="*/ 658 h 10000"/>
                <a:gd name="connsiteX11" fmla="*/ 3421 w 10000"/>
                <a:gd name="connsiteY11" fmla="*/ 1756 h 10000"/>
                <a:gd name="connsiteX12" fmla="*/ 2325 w 10000"/>
                <a:gd name="connsiteY12" fmla="*/ 2194 h 10000"/>
                <a:gd name="connsiteX13" fmla="*/ 1886 w 10000"/>
                <a:gd name="connsiteY13" fmla="*/ 2633 h 10000"/>
                <a:gd name="connsiteX14" fmla="*/ 1229 w 10000"/>
                <a:gd name="connsiteY14" fmla="*/ 2414 h 10000"/>
                <a:gd name="connsiteX15" fmla="*/ 579 w 10000"/>
                <a:gd name="connsiteY15" fmla="*/ 2123 h 10000"/>
                <a:gd name="connsiteX16" fmla="*/ 359 w 10000"/>
                <a:gd name="connsiteY16" fmla="*/ 3511 h 10000"/>
                <a:gd name="connsiteX17" fmla="*/ 351 w 10000"/>
                <a:gd name="connsiteY17" fmla="*/ 4389 h 10000"/>
                <a:gd name="connsiteX18" fmla="*/ 0 w 10000"/>
                <a:gd name="connsiteY18" fmla="*/ 5770 h 10000"/>
                <a:gd name="connsiteX19" fmla="*/ 807 w 10000"/>
                <a:gd name="connsiteY19" fmla="*/ 6280 h 10000"/>
                <a:gd name="connsiteX20" fmla="*/ 790 w 10000"/>
                <a:gd name="connsiteY20" fmla="*/ 7242 h 10000"/>
                <a:gd name="connsiteX21" fmla="*/ 476 w 10000"/>
                <a:gd name="connsiteY21" fmla="*/ 7924 h 10000"/>
                <a:gd name="connsiteX22" fmla="*/ 1166 w 10000"/>
                <a:gd name="connsiteY22" fmla="*/ 7613 h 10000"/>
                <a:gd name="connsiteX23" fmla="*/ 2035 w 10000"/>
                <a:gd name="connsiteY23" fmla="*/ 7331 h 10000"/>
                <a:gd name="connsiteX24" fmla="*/ 2841 w 10000"/>
                <a:gd name="connsiteY24" fmla="*/ 7324 h 10000"/>
                <a:gd name="connsiteX25" fmla="*/ 4051 w 10000"/>
                <a:gd name="connsiteY25" fmla="*/ 8090 h 10000"/>
                <a:gd name="connsiteX26" fmla="*/ 5517 w 10000"/>
                <a:gd name="connsiteY26" fmla="*/ 8826 h 10000"/>
                <a:gd name="connsiteX27" fmla="*/ 5526 w 10000"/>
                <a:gd name="connsiteY27" fmla="*/ 9523 h 10000"/>
                <a:gd name="connsiteX28" fmla="*/ 6889 w 10000"/>
                <a:gd name="connsiteY28" fmla="*/ 9999 h 10000"/>
                <a:gd name="connsiteX29" fmla="*/ 7993 w 10000"/>
                <a:gd name="connsiteY29" fmla="*/ 9387 h 10000"/>
                <a:gd name="connsiteX30" fmla="*/ 8636 w 10000"/>
                <a:gd name="connsiteY30" fmla="*/ 8903 h 10000"/>
                <a:gd name="connsiteX31" fmla="*/ 8817 w 10000"/>
                <a:gd name="connsiteY31" fmla="*/ 8027 h 10000"/>
                <a:gd name="connsiteX32" fmla="*/ 9865 w 10000"/>
                <a:gd name="connsiteY32" fmla="*/ 8080 h 10000"/>
                <a:gd name="connsiteX33" fmla="*/ 9959 w 10000"/>
                <a:gd name="connsiteY33" fmla="*/ 7227 h 10000"/>
                <a:gd name="connsiteX34" fmla="*/ 7064 w 10000"/>
                <a:gd name="connsiteY34" fmla="*/ 5340 h 10000"/>
                <a:gd name="connsiteX35" fmla="*/ 6374 w 10000"/>
                <a:gd name="connsiteY35" fmla="*/ 4126 h 10000"/>
                <a:gd name="connsiteX36" fmla="*/ 4831 w 10000"/>
                <a:gd name="connsiteY36" fmla="*/ 3851 h 10000"/>
                <a:gd name="connsiteX37" fmla="*/ 4189 w 10000"/>
                <a:gd name="connsiteY37" fmla="*/ 2691 h 10000"/>
                <a:gd name="connsiteX38" fmla="*/ 10000 w 10000"/>
                <a:gd name="connsiteY38" fmla="*/ 658 h 10000"/>
                <a:gd name="connsiteX39" fmla="*/ 9658 w 10000"/>
                <a:gd name="connsiteY39"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5176 w 10000"/>
                <a:gd name="connsiteY8" fmla="*/ 877 h 10000"/>
                <a:gd name="connsiteX9" fmla="*/ 4517 w 10000"/>
                <a:gd name="connsiteY9" fmla="*/ 877 h 10000"/>
                <a:gd name="connsiteX10" fmla="*/ 3641 w 10000"/>
                <a:gd name="connsiteY10" fmla="*/ 658 h 10000"/>
                <a:gd name="connsiteX11" fmla="*/ 2325 w 10000"/>
                <a:gd name="connsiteY11" fmla="*/ 2194 h 10000"/>
                <a:gd name="connsiteX12" fmla="*/ 1886 w 10000"/>
                <a:gd name="connsiteY12" fmla="*/ 2633 h 10000"/>
                <a:gd name="connsiteX13" fmla="*/ 1229 w 10000"/>
                <a:gd name="connsiteY13" fmla="*/ 2414 h 10000"/>
                <a:gd name="connsiteX14" fmla="*/ 579 w 10000"/>
                <a:gd name="connsiteY14" fmla="*/ 2123 h 10000"/>
                <a:gd name="connsiteX15" fmla="*/ 359 w 10000"/>
                <a:gd name="connsiteY15" fmla="*/ 3511 h 10000"/>
                <a:gd name="connsiteX16" fmla="*/ 351 w 10000"/>
                <a:gd name="connsiteY16" fmla="*/ 4389 h 10000"/>
                <a:gd name="connsiteX17" fmla="*/ 0 w 10000"/>
                <a:gd name="connsiteY17" fmla="*/ 5770 h 10000"/>
                <a:gd name="connsiteX18" fmla="*/ 807 w 10000"/>
                <a:gd name="connsiteY18" fmla="*/ 6280 h 10000"/>
                <a:gd name="connsiteX19" fmla="*/ 790 w 10000"/>
                <a:gd name="connsiteY19" fmla="*/ 7242 h 10000"/>
                <a:gd name="connsiteX20" fmla="*/ 476 w 10000"/>
                <a:gd name="connsiteY20" fmla="*/ 7924 h 10000"/>
                <a:gd name="connsiteX21" fmla="*/ 1166 w 10000"/>
                <a:gd name="connsiteY21" fmla="*/ 7613 h 10000"/>
                <a:gd name="connsiteX22" fmla="*/ 2035 w 10000"/>
                <a:gd name="connsiteY22" fmla="*/ 7331 h 10000"/>
                <a:gd name="connsiteX23" fmla="*/ 2841 w 10000"/>
                <a:gd name="connsiteY23" fmla="*/ 7324 h 10000"/>
                <a:gd name="connsiteX24" fmla="*/ 4051 w 10000"/>
                <a:gd name="connsiteY24" fmla="*/ 8090 h 10000"/>
                <a:gd name="connsiteX25" fmla="*/ 5517 w 10000"/>
                <a:gd name="connsiteY25" fmla="*/ 8826 h 10000"/>
                <a:gd name="connsiteX26" fmla="*/ 5526 w 10000"/>
                <a:gd name="connsiteY26" fmla="*/ 9523 h 10000"/>
                <a:gd name="connsiteX27" fmla="*/ 6889 w 10000"/>
                <a:gd name="connsiteY27" fmla="*/ 9999 h 10000"/>
                <a:gd name="connsiteX28" fmla="*/ 7993 w 10000"/>
                <a:gd name="connsiteY28" fmla="*/ 9387 h 10000"/>
                <a:gd name="connsiteX29" fmla="*/ 8636 w 10000"/>
                <a:gd name="connsiteY29" fmla="*/ 8903 h 10000"/>
                <a:gd name="connsiteX30" fmla="*/ 8817 w 10000"/>
                <a:gd name="connsiteY30" fmla="*/ 8027 h 10000"/>
                <a:gd name="connsiteX31" fmla="*/ 9865 w 10000"/>
                <a:gd name="connsiteY31" fmla="*/ 8080 h 10000"/>
                <a:gd name="connsiteX32" fmla="*/ 9959 w 10000"/>
                <a:gd name="connsiteY32" fmla="*/ 7227 h 10000"/>
                <a:gd name="connsiteX33" fmla="*/ 7064 w 10000"/>
                <a:gd name="connsiteY33" fmla="*/ 5340 h 10000"/>
                <a:gd name="connsiteX34" fmla="*/ 6374 w 10000"/>
                <a:gd name="connsiteY34" fmla="*/ 4126 h 10000"/>
                <a:gd name="connsiteX35" fmla="*/ 4831 w 10000"/>
                <a:gd name="connsiteY35" fmla="*/ 3851 h 10000"/>
                <a:gd name="connsiteX36" fmla="*/ 4189 w 10000"/>
                <a:gd name="connsiteY36" fmla="*/ 2691 h 10000"/>
                <a:gd name="connsiteX37" fmla="*/ 10000 w 10000"/>
                <a:gd name="connsiteY37" fmla="*/ 658 h 10000"/>
                <a:gd name="connsiteX38" fmla="*/ 9658 w 10000"/>
                <a:gd name="connsiteY38"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5176 w 10000"/>
                <a:gd name="connsiteY8" fmla="*/ 877 h 10000"/>
                <a:gd name="connsiteX9" fmla="*/ 4517 w 10000"/>
                <a:gd name="connsiteY9" fmla="*/ 877 h 10000"/>
                <a:gd name="connsiteX10" fmla="*/ 2325 w 10000"/>
                <a:gd name="connsiteY10" fmla="*/ 2194 h 10000"/>
                <a:gd name="connsiteX11" fmla="*/ 1886 w 10000"/>
                <a:gd name="connsiteY11" fmla="*/ 2633 h 10000"/>
                <a:gd name="connsiteX12" fmla="*/ 1229 w 10000"/>
                <a:gd name="connsiteY12" fmla="*/ 2414 h 10000"/>
                <a:gd name="connsiteX13" fmla="*/ 579 w 10000"/>
                <a:gd name="connsiteY13" fmla="*/ 2123 h 10000"/>
                <a:gd name="connsiteX14" fmla="*/ 359 w 10000"/>
                <a:gd name="connsiteY14" fmla="*/ 3511 h 10000"/>
                <a:gd name="connsiteX15" fmla="*/ 351 w 10000"/>
                <a:gd name="connsiteY15" fmla="*/ 4389 h 10000"/>
                <a:gd name="connsiteX16" fmla="*/ 0 w 10000"/>
                <a:gd name="connsiteY16" fmla="*/ 5770 h 10000"/>
                <a:gd name="connsiteX17" fmla="*/ 807 w 10000"/>
                <a:gd name="connsiteY17" fmla="*/ 6280 h 10000"/>
                <a:gd name="connsiteX18" fmla="*/ 790 w 10000"/>
                <a:gd name="connsiteY18" fmla="*/ 7242 h 10000"/>
                <a:gd name="connsiteX19" fmla="*/ 476 w 10000"/>
                <a:gd name="connsiteY19" fmla="*/ 7924 h 10000"/>
                <a:gd name="connsiteX20" fmla="*/ 1166 w 10000"/>
                <a:gd name="connsiteY20" fmla="*/ 7613 h 10000"/>
                <a:gd name="connsiteX21" fmla="*/ 2035 w 10000"/>
                <a:gd name="connsiteY21" fmla="*/ 7331 h 10000"/>
                <a:gd name="connsiteX22" fmla="*/ 2841 w 10000"/>
                <a:gd name="connsiteY22" fmla="*/ 7324 h 10000"/>
                <a:gd name="connsiteX23" fmla="*/ 4051 w 10000"/>
                <a:gd name="connsiteY23" fmla="*/ 8090 h 10000"/>
                <a:gd name="connsiteX24" fmla="*/ 5517 w 10000"/>
                <a:gd name="connsiteY24" fmla="*/ 8826 h 10000"/>
                <a:gd name="connsiteX25" fmla="*/ 5526 w 10000"/>
                <a:gd name="connsiteY25" fmla="*/ 9523 h 10000"/>
                <a:gd name="connsiteX26" fmla="*/ 6889 w 10000"/>
                <a:gd name="connsiteY26" fmla="*/ 9999 h 10000"/>
                <a:gd name="connsiteX27" fmla="*/ 7993 w 10000"/>
                <a:gd name="connsiteY27" fmla="*/ 9387 h 10000"/>
                <a:gd name="connsiteX28" fmla="*/ 8636 w 10000"/>
                <a:gd name="connsiteY28" fmla="*/ 8903 h 10000"/>
                <a:gd name="connsiteX29" fmla="*/ 8817 w 10000"/>
                <a:gd name="connsiteY29" fmla="*/ 8027 h 10000"/>
                <a:gd name="connsiteX30" fmla="*/ 9865 w 10000"/>
                <a:gd name="connsiteY30" fmla="*/ 8080 h 10000"/>
                <a:gd name="connsiteX31" fmla="*/ 9959 w 10000"/>
                <a:gd name="connsiteY31" fmla="*/ 7227 h 10000"/>
                <a:gd name="connsiteX32" fmla="*/ 7064 w 10000"/>
                <a:gd name="connsiteY32" fmla="*/ 5340 h 10000"/>
                <a:gd name="connsiteX33" fmla="*/ 6374 w 10000"/>
                <a:gd name="connsiteY33" fmla="*/ 4126 h 10000"/>
                <a:gd name="connsiteX34" fmla="*/ 4831 w 10000"/>
                <a:gd name="connsiteY34" fmla="*/ 3851 h 10000"/>
                <a:gd name="connsiteX35" fmla="*/ 4189 w 10000"/>
                <a:gd name="connsiteY35" fmla="*/ 2691 h 10000"/>
                <a:gd name="connsiteX36" fmla="*/ 10000 w 10000"/>
                <a:gd name="connsiteY36" fmla="*/ 658 h 10000"/>
                <a:gd name="connsiteX37" fmla="*/ 9658 w 10000"/>
                <a:gd name="connsiteY37"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5653 w 10000"/>
                <a:gd name="connsiteY7" fmla="*/ 865 h 10000"/>
                <a:gd name="connsiteX8" fmla="*/ 4517 w 10000"/>
                <a:gd name="connsiteY8" fmla="*/ 877 h 10000"/>
                <a:gd name="connsiteX9" fmla="*/ 2325 w 10000"/>
                <a:gd name="connsiteY9" fmla="*/ 2194 h 10000"/>
                <a:gd name="connsiteX10" fmla="*/ 1886 w 10000"/>
                <a:gd name="connsiteY10" fmla="*/ 2633 h 10000"/>
                <a:gd name="connsiteX11" fmla="*/ 1229 w 10000"/>
                <a:gd name="connsiteY11" fmla="*/ 2414 h 10000"/>
                <a:gd name="connsiteX12" fmla="*/ 579 w 10000"/>
                <a:gd name="connsiteY12" fmla="*/ 2123 h 10000"/>
                <a:gd name="connsiteX13" fmla="*/ 359 w 10000"/>
                <a:gd name="connsiteY13" fmla="*/ 3511 h 10000"/>
                <a:gd name="connsiteX14" fmla="*/ 351 w 10000"/>
                <a:gd name="connsiteY14" fmla="*/ 4389 h 10000"/>
                <a:gd name="connsiteX15" fmla="*/ 0 w 10000"/>
                <a:gd name="connsiteY15" fmla="*/ 5770 h 10000"/>
                <a:gd name="connsiteX16" fmla="*/ 807 w 10000"/>
                <a:gd name="connsiteY16" fmla="*/ 6280 h 10000"/>
                <a:gd name="connsiteX17" fmla="*/ 790 w 10000"/>
                <a:gd name="connsiteY17" fmla="*/ 7242 h 10000"/>
                <a:gd name="connsiteX18" fmla="*/ 476 w 10000"/>
                <a:gd name="connsiteY18" fmla="*/ 7924 h 10000"/>
                <a:gd name="connsiteX19" fmla="*/ 1166 w 10000"/>
                <a:gd name="connsiteY19" fmla="*/ 7613 h 10000"/>
                <a:gd name="connsiteX20" fmla="*/ 2035 w 10000"/>
                <a:gd name="connsiteY20" fmla="*/ 7331 h 10000"/>
                <a:gd name="connsiteX21" fmla="*/ 2841 w 10000"/>
                <a:gd name="connsiteY21" fmla="*/ 7324 h 10000"/>
                <a:gd name="connsiteX22" fmla="*/ 4051 w 10000"/>
                <a:gd name="connsiteY22" fmla="*/ 8090 h 10000"/>
                <a:gd name="connsiteX23" fmla="*/ 5517 w 10000"/>
                <a:gd name="connsiteY23" fmla="*/ 8826 h 10000"/>
                <a:gd name="connsiteX24" fmla="*/ 5526 w 10000"/>
                <a:gd name="connsiteY24" fmla="*/ 9523 h 10000"/>
                <a:gd name="connsiteX25" fmla="*/ 6889 w 10000"/>
                <a:gd name="connsiteY25" fmla="*/ 9999 h 10000"/>
                <a:gd name="connsiteX26" fmla="*/ 7993 w 10000"/>
                <a:gd name="connsiteY26" fmla="*/ 9387 h 10000"/>
                <a:gd name="connsiteX27" fmla="*/ 8636 w 10000"/>
                <a:gd name="connsiteY27" fmla="*/ 8903 h 10000"/>
                <a:gd name="connsiteX28" fmla="*/ 8817 w 10000"/>
                <a:gd name="connsiteY28" fmla="*/ 8027 h 10000"/>
                <a:gd name="connsiteX29" fmla="*/ 9865 w 10000"/>
                <a:gd name="connsiteY29" fmla="*/ 8080 h 10000"/>
                <a:gd name="connsiteX30" fmla="*/ 9959 w 10000"/>
                <a:gd name="connsiteY30" fmla="*/ 7227 h 10000"/>
                <a:gd name="connsiteX31" fmla="*/ 7064 w 10000"/>
                <a:gd name="connsiteY31" fmla="*/ 5340 h 10000"/>
                <a:gd name="connsiteX32" fmla="*/ 6374 w 10000"/>
                <a:gd name="connsiteY32" fmla="*/ 4126 h 10000"/>
                <a:gd name="connsiteX33" fmla="*/ 4831 w 10000"/>
                <a:gd name="connsiteY33" fmla="*/ 3851 h 10000"/>
                <a:gd name="connsiteX34" fmla="*/ 4189 w 10000"/>
                <a:gd name="connsiteY34" fmla="*/ 2691 h 10000"/>
                <a:gd name="connsiteX35" fmla="*/ 10000 w 10000"/>
                <a:gd name="connsiteY35" fmla="*/ 658 h 10000"/>
                <a:gd name="connsiteX36" fmla="*/ 9658 w 10000"/>
                <a:gd name="connsiteY36"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6491 w 10000"/>
                <a:gd name="connsiteY6" fmla="*/ 1098 h 10000"/>
                <a:gd name="connsiteX7" fmla="*/ 4517 w 10000"/>
                <a:gd name="connsiteY7" fmla="*/ 877 h 10000"/>
                <a:gd name="connsiteX8" fmla="*/ 2325 w 10000"/>
                <a:gd name="connsiteY8" fmla="*/ 2194 h 10000"/>
                <a:gd name="connsiteX9" fmla="*/ 1886 w 10000"/>
                <a:gd name="connsiteY9" fmla="*/ 2633 h 10000"/>
                <a:gd name="connsiteX10" fmla="*/ 1229 w 10000"/>
                <a:gd name="connsiteY10" fmla="*/ 2414 h 10000"/>
                <a:gd name="connsiteX11" fmla="*/ 579 w 10000"/>
                <a:gd name="connsiteY11" fmla="*/ 2123 h 10000"/>
                <a:gd name="connsiteX12" fmla="*/ 359 w 10000"/>
                <a:gd name="connsiteY12" fmla="*/ 3511 h 10000"/>
                <a:gd name="connsiteX13" fmla="*/ 351 w 10000"/>
                <a:gd name="connsiteY13" fmla="*/ 4389 h 10000"/>
                <a:gd name="connsiteX14" fmla="*/ 0 w 10000"/>
                <a:gd name="connsiteY14" fmla="*/ 5770 h 10000"/>
                <a:gd name="connsiteX15" fmla="*/ 807 w 10000"/>
                <a:gd name="connsiteY15" fmla="*/ 6280 h 10000"/>
                <a:gd name="connsiteX16" fmla="*/ 790 w 10000"/>
                <a:gd name="connsiteY16" fmla="*/ 7242 h 10000"/>
                <a:gd name="connsiteX17" fmla="*/ 476 w 10000"/>
                <a:gd name="connsiteY17" fmla="*/ 7924 h 10000"/>
                <a:gd name="connsiteX18" fmla="*/ 1166 w 10000"/>
                <a:gd name="connsiteY18" fmla="*/ 7613 h 10000"/>
                <a:gd name="connsiteX19" fmla="*/ 2035 w 10000"/>
                <a:gd name="connsiteY19" fmla="*/ 7331 h 10000"/>
                <a:gd name="connsiteX20" fmla="*/ 2841 w 10000"/>
                <a:gd name="connsiteY20" fmla="*/ 7324 h 10000"/>
                <a:gd name="connsiteX21" fmla="*/ 4051 w 10000"/>
                <a:gd name="connsiteY21" fmla="*/ 8090 h 10000"/>
                <a:gd name="connsiteX22" fmla="*/ 5517 w 10000"/>
                <a:gd name="connsiteY22" fmla="*/ 8826 h 10000"/>
                <a:gd name="connsiteX23" fmla="*/ 5526 w 10000"/>
                <a:gd name="connsiteY23" fmla="*/ 9523 h 10000"/>
                <a:gd name="connsiteX24" fmla="*/ 6889 w 10000"/>
                <a:gd name="connsiteY24" fmla="*/ 9999 h 10000"/>
                <a:gd name="connsiteX25" fmla="*/ 7993 w 10000"/>
                <a:gd name="connsiteY25" fmla="*/ 9387 h 10000"/>
                <a:gd name="connsiteX26" fmla="*/ 8636 w 10000"/>
                <a:gd name="connsiteY26" fmla="*/ 8903 h 10000"/>
                <a:gd name="connsiteX27" fmla="*/ 8817 w 10000"/>
                <a:gd name="connsiteY27" fmla="*/ 8027 h 10000"/>
                <a:gd name="connsiteX28" fmla="*/ 9865 w 10000"/>
                <a:gd name="connsiteY28" fmla="*/ 8080 h 10000"/>
                <a:gd name="connsiteX29" fmla="*/ 9959 w 10000"/>
                <a:gd name="connsiteY29" fmla="*/ 7227 h 10000"/>
                <a:gd name="connsiteX30" fmla="*/ 7064 w 10000"/>
                <a:gd name="connsiteY30" fmla="*/ 5340 h 10000"/>
                <a:gd name="connsiteX31" fmla="*/ 6374 w 10000"/>
                <a:gd name="connsiteY31" fmla="*/ 4126 h 10000"/>
                <a:gd name="connsiteX32" fmla="*/ 4831 w 10000"/>
                <a:gd name="connsiteY32" fmla="*/ 3851 h 10000"/>
                <a:gd name="connsiteX33" fmla="*/ 4189 w 10000"/>
                <a:gd name="connsiteY33" fmla="*/ 2691 h 10000"/>
                <a:gd name="connsiteX34" fmla="*/ 10000 w 10000"/>
                <a:gd name="connsiteY34" fmla="*/ 658 h 10000"/>
                <a:gd name="connsiteX35" fmla="*/ 9658 w 10000"/>
                <a:gd name="connsiteY35"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6930 w 10000"/>
                <a:gd name="connsiteY5" fmla="*/ 658 h 10000"/>
                <a:gd name="connsiteX6" fmla="*/ 4517 w 10000"/>
                <a:gd name="connsiteY6" fmla="*/ 877 h 10000"/>
                <a:gd name="connsiteX7" fmla="*/ 2325 w 10000"/>
                <a:gd name="connsiteY7" fmla="*/ 2194 h 10000"/>
                <a:gd name="connsiteX8" fmla="*/ 1886 w 10000"/>
                <a:gd name="connsiteY8" fmla="*/ 2633 h 10000"/>
                <a:gd name="connsiteX9" fmla="*/ 1229 w 10000"/>
                <a:gd name="connsiteY9" fmla="*/ 2414 h 10000"/>
                <a:gd name="connsiteX10" fmla="*/ 579 w 10000"/>
                <a:gd name="connsiteY10" fmla="*/ 2123 h 10000"/>
                <a:gd name="connsiteX11" fmla="*/ 359 w 10000"/>
                <a:gd name="connsiteY11" fmla="*/ 3511 h 10000"/>
                <a:gd name="connsiteX12" fmla="*/ 351 w 10000"/>
                <a:gd name="connsiteY12" fmla="*/ 4389 h 10000"/>
                <a:gd name="connsiteX13" fmla="*/ 0 w 10000"/>
                <a:gd name="connsiteY13" fmla="*/ 5770 h 10000"/>
                <a:gd name="connsiteX14" fmla="*/ 807 w 10000"/>
                <a:gd name="connsiteY14" fmla="*/ 6280 h 10000"/>
                <a:gd name="connsiteX15" fmla="*/ 790 w 10000"/>
                <a:gd name="connsiteY15" fmla="*/ 7242 h 10000"/>
                <a:gd name="connsiteX16" fmla="*/ 476 w 10000"/>
                <a:gd name="connsiteY16" fmla="*/ 7924 h 10000"/>
                <a:gd name="connsiteX17" fmla="*/ 1166 w 10000"/>
                <a:gd name="connsiteY17" fmla="*/ 7613 h 10000"/>
                <a:gd name="connsiteX18" fmla="*/ 2035 w 10000"/>
                <a:gd name="connsiteY18" fmla="*/ 7331 h 10000"/>
                <a:gd name="connsiteX19" fmla="*/ 2841 w 10000"/>
                <a:gd name="connsiteY19" fmla="*/ 7324 h 10000"/>
                <a:gd name="connsiteX20" fmla="*/ 4051 w 10000"/>
                <a:gd name="connsiteY20" fmla="*/ 8090 h 10000"/>
                <a:gd name="connsiteX21" fmla="*/ 5517 w 10000"/>
                <a:gd name="connsiteY21" fmla="*/ 8826 h 10000"/>
                <a:gd name="connsiteX22" fmla="*/ 5526 w 10000"/>
                <a:gd name="connsiteY22" fmla="*/ 9523 h 10000"/>
                <a:gd name="connsiteX23" fmla="*/ 6889 w 10000"/>
                <a:gd name="connsiteY23" fmla="*/ 9999 h 10000"/>
                <a:gd name="connsiteX24" fmla="*/ 7993 w 10000"/>
                <a:gd name="connsiteY24" fmla="*/ 9387 h 10000"/>
                <a:gd name="connsiteX25" fmla="*/ 8636 w 10000"/>
                <a:gd name="connsiteY25" fmla="*/ 8903 h 10000"/>
                <a:gd name="connsiteX26" fmla="*/ 8817 w 10000"/>
                <a:gd name="connsiteY26" fmla="*/ 8027 h 10000"/>
                <a:gd name="connsiteX27" fmla="*/ 9865 w 10000"/>
                <a:gd name="connsiteY27" fmla="*/ 8080 h 10000"/>
                <a:gd name="connsiteX28" fmla="*/ 9959 w 10000"/>
                <a:gd name="connsiteY28" fmla="*/ 7227 h 10000"/>
                <a:gd name="connsiteX29" fmla="*/ 7064 w 10000"/>
                <a:gd name="connsiteY29" fmla="*/ 5340 h 10000"/>
                <a:gd name="connsiteX30" fmla="*/ 6374 w 10000"/>
                <a:gd name="connsiteY30" fmla="*/ 4126 h 10000"/>
                <a:gd name="connsiteX31" fmla="*/ 4831 w 10000"/>
                <a:gd name="connsiteY31" fmla="*/ 3851 h 10000"/>
                <a:gd name="connsiteX32" fmla="*/ 4189 w 10000"/>
                <a:gd name="connsiteY32" fmla="*/ 2691 h 10000"/>
                <a:gd name="connsiteX33" fmla="*/ 10000 w 10000"/>
                <a:gd name="connsiteY33" fmla="*/ 658 h 10000"/>
                <a:gd name="connsiteX34" fmla="*/ 9658 w 10000"/>
                <a:gd name="connsiteY34" fmla="*/ 245 h 10000"/>
                <a:gd name="connsiteX0" fmla="*/ 9658 w 10000"/>
                <a:gd name="connsiteY0" fmla="*/ 245 h 10000"/>
                <a:gd name="connsiteX1" fmla="*/ 8685 w 10000"/>
                <a:gd name="connsiteY1" fmla="*/ 877 h 10000"/>
                <a:gd name="connsiteX2" fmla="*/ 8027 w 10000"/>
                <a:gd name="connsiteY2" fmla="*/ 877 h 10000"/>
                <a:gd name="connsiteX3" fmla="*/ 7807 w 10000"/>
                <a:gd name="connsiteY3" fmla="*/ 219 h 10000"/>
                <a:gd name="connsiteX4" fmla="*/ 7588 w 10000"/>
                <a:gd name="connsiteY4" fmla="*/ 0 h 10000"/>
                <a:gd name="connsiteX5" fmla="*/ 4517 w 10000"/>
                <a:gd name="connsiteY5" fmla="*/ 877 h 10000"/>
                <a:gd name="connsiteX6" fmla="*/ 2325 w 10000"/>
                <a:gd name="connsiteY6" fmla="*/ 2194 h 10000"/>
                <a:gd name="connsiteX7" fmla="*/ 1886 w 10000"/>
                <a:gd name="connsiteY7" fmla="*/ 2633 h 10000"/>
                <a:gd name="connsiteX8" fmla="*/ 1229 w 10000"/>
                <a:gd name="connsiteY8" fmla="*/ 2414 h 10000"/>
                <a:gd name="connsiteX9" fmla="*/ 579 w 10000"/>
                <a:gd name="connsiteY9" fmla="*/ 2123 h 10000"/>
                <a:gd name="connsiteX10" fmla="*/ 359 w 10000"/>
                <a:gd name="connsiteY10" fmla="*/ 3511 h 10000"/>
                <a:gd name="connsiteX11" fmla="*/ 351 w 10000"/>
                <a:gd name="connsiteY11" fmla="*/ 4389 h 10000"/>
                <a:gd name="connsiteX12" fmla="*/ 0 w 10000"/>
                <a:gd name="connsiteY12" fmla="*/ 5770 h 10000"/>
                <a:gd name="connsiteX13" fmla="*/ 807 w 10000"/>
                <a:gd name="connsiteY13" fmla="*/ 6280 h 10000"/>
                <a:gd name="connsiteX14" fmla="*/ 790 w 10000"/>
                <a:gd name="connsiteY14" fmla="*/ 7242 h 10000"/>
                <a:gd name="connsiteX15" fmla="*/ 476 w 10000"/>
                <a:gd name="connsiteY15" fmla="*/ 7924 h 10000"/>
                <a:gd name="connsiteX16" fmla="*/ 1166 w 10000"/>
                <a:gd name="connsiteY16" fmla="*/ 7613 h 10000"/>
                <a:gd name="connsiteX17" fmla="*/ 2035 w 10000"/>
                <a:gd name="connsiteY17" fmla="*/ 7331 h 10000"/>
                <a:gd name="connsiteX18" fmla="*/ 2841 w 10000"/>
                <a:gd name="connsiteY18" fmla="*/ 7324 h 10000"/>
                <a:gd name="connsiteX19" fmla="*/ 4051 w 10000"/>
                <a:gd name="connsiteY19" fmla="*/ 8090 h 10000"/>
                <a:gd name="connsiteX20" fmla="*/ 5517 w 10000"/>
                <a:gd name="connsiteY20" fmla="*/ 8826 h 10000"/>
                <a:gd name="connsiteX21" fmla="*/ 5526 w 10000"/>
                <a:gd name="connsiteY21" fmla="*/ 9523 h 10000"/>
                <a:gd name="connsiteX22" fmla="*/ 6889 w 10000"/>
                <a:gd name="connsiteY22" fmla="*/ 9999 h 10000"/>
                <a:gd name="connsiteX23" fmla="*/ 7993 w 10000"/>
                <a:gd name="connsiteY23" fmla="*/ 9387 h 10000"/>
                <a:gd name="connsiteX24" fmla="*/ 8636 w 10000"/>
                <a:gd name="connsiteY24" fmla="*/ 8903 h 10000"/>
                <a:gd name="connsiteX25" fmla="*/ 8817 w 10000"/>
                <a:gd name="connsiteY25" fmla="*/ 8027 h 10000"/>
                <a:gd name="connsiteX26" fmla="*/ 9865 w 10000"/>
                <a:gd name="connsiteY26" fmla="*/ 8080 h 10000"/>
                <a:gd name="connsiteX27" fmla="*/ 9959 w 10000"/>
                <a:gd name="connsiteY27" fmla="*/ 7227 h 10000"/>
                <a:gd name="connsiteX28" fmla="*/ 7064 w 10000"/>
                <a:gd name="connsiteY28" fmla="*/ 5340 h 10000"/>
                <a:gd name="connsiteX29" fmla="*/ 6374 w 10000"/>
                <a:gd name="connsiteY29" fmla="*/ 4126 h 10000"/>
                <a:gd name="connsiteX30" fmla="*/ 4831 w 10000"/>
                <a:gd name="connsiteY30" fmla="*/ 3851 h 10000"/>
                <a:gd name="connsiteX31" fmla="*/ 4189 w 10000"/>
                <a:gd name="connsiteY31" fmla="*/ 2691 h 10000"/>
                <a:gd name="connsiteX32" fmla="*/ 10000 w 10000"/>
                <a:gd name="connsiteY32" fmla="*/ 658 h 10000"/>
                <a:gd name="connsiteX33" fmla="*/ 9658 w 10000"/>
                <a:gd name="connsiteY33" fmla="*/ 245 h 10000"/>
                <a:gd name="connsiteX0" fmla="*/ 9658 w 10000"/>
                <a:gd name="connsiteY0" fmla="*/ 26 h 9781"/>
                <a:gd name="connsiteX1" fmla="*/ 8685 w 10000"/>
                <a:gd name="connsiteY1" fmla="*/ 658 h 9781"/>
                <a:gd name="connsiteX2" fmla="*/ 8027 w 10000"/>
                <a:gd name="connsiteY2" fmla="*/ 658 h 9781"/>
                <a:gd name="connsiteX3" fmla="*/ 7807 w 10000"/>
                <a:gd name="connsiteY3" fmla="*/ 0 h 9781"/>
                <a:gd name="connsiteX4" fmla="*/ 4517 w 10000"/>
                <a:gd name="connsiteY4" fmla="*/ 658 h 9781"/>
                <a:gd name="connsiteX5" fmla="*/ 2325 w 10000"/>
                <a:gd name="connsiteY5" fmla="*/ 1975 h 9781"/>
                <a:gd name="connsiteX6" fmla="*/ 1886 w 10000"/>
                <a:gd name="connsiteY6" fmla="*/ 2414 h 9781"/>
                <a:gd name="connsiteX7" fmla="*/ 1229 w 10000"/>
                <a:gd name="connsiteY7" fmla="*/ 2195 h 9781"/>
                <a:gd name="connsiteX8" fmla="*/ 579 w 10000"/>
                <a:gd name="connsiteY8" fmla="*/ 1904 h 9781"/>
                <a:gd name="connsiteX9" fmla="*/ 359 w 10000"/>
                <a:gd name="connsiteY9" fmla="*/ 3292 h 9781"/>
                <a:gd name="connsiteX10" fmla="*/ 351 w 10000"/>
                <a:gd name="connsiteY10" fmla="*/ 4170 h 9781"/>
                <a:gd name="connsiteX11" fmla="*/ 0 w 10000"/>
                <a:gd name="connsiteY11" fmla="*/ 5551 h 9781"/>
                <a:gd name="connsiteX12" fmla="*/ 807 w 10000"/>
                <a:gd name="connsiteY12" fmla="*/ 6061 h 9781"/>
                <a:gd name="connsiteX13" fmla="*/ 790 w 10000"/>
                <a:gd name="connsiteY13" fmla="*/ 7023 h 9781"/>
                <a:gd name="connsiteX14" fmla="*/ 476 w 10000"/>
                <a:gd name="connsiteY14" fmla="*/ 7705 h 9781"/>
                <a:gd name="connsiteX15" fmla="*/ 1166 w 10000"/>
                <a:gd name="connsiteY15" fmla="*/ 7394 h 9781"/>
                <a:gd name="connsiteX16" fmla="*/ 2035 w 10000"/>
                <a:gd name="connsiteY16" fmla="*/ 7112 h 9781"/>
                <a:gd name="connsiteX17" fmla="*/ 2841 w 10000"/>
                <a:gd name="connsiteY17" fmla="*/ 7105 h 9781"/>
                <a:gd name="connsiteX18" fmla="*/ 4051 w 10000"/>
                <a:gd name="connsiteY18" fmla="*/ 7871 h 9781"/>
                <a:gd name="connsiteX19" fmla="*/ 5517 w 10000"/>
                <a:gd name="connsiteY19" fmla="*/ 8607 h 9781"/>
                <a:gd name="connsiteX20" fmla="*/ 5526 w 10000"/>
                <a:gd name="connsiteY20" fmla="*/ 9304 h 9781"/>
                <a:gd name="connsiteX21" fmla="*/ 6889 w 10000"/>
                <a:gd name="connsiteY21" fmla="*/ 9780 h 9781"/>
                <a:gd name="connsiteX22" fmla="*/ 7993 w 10000"/>
                <a:gd name="connsiteY22" fmla="*/ 9168 h 9781"/>
                <a:gd name="connsiteX23" fmla="*/ 8636 w 10000"/>
                <a:gd name="connsiteY23" fmla="*/ 8684 h 9781"/>
                <a:gd name="connsiteX24" fmla="*/ 8817 w 10000"/>
                <a:gd name="connsiteY24" fmla="*/ 7808 h 9781"/>
                <a:gd name="connsiteX25" fmla="*/ 9865 w 10000"/>
                <a:gd name="connsiteY25" fmla="*/ 7861 h 9781"/>
                <a:gd name="connsiteX26" fmla="*/ 9959 w 10000"/>
                <a:gd name="connsiteY26" fmla="*/ 7008 h 9781"/>
                <a:gd name="connsiteX27" fmla="*/ 7064 w 10000"/>
                <a:gd name="connsiteY27" fmla="*/ 5121 h 9781"/>
                <a:gd name="connsiteX28" fmla="*/ 6374 w 10000"/>
                <a:gd name="connsiteY28" fmla="*/ 3907 h 9781"/>
                <a:gd name="connsiteX29" fmla="*/ 4831 w 10000"/>
                <a:gd name="connsiteY29" fmla="*/ 3632 h 9781"/>
                <a:gd name="connsiteX30" fmla="*/ 4189 w 10000"/>
                <a:gd name="connsiteY30" fmla="*/ 2472 h 9781"/>
                <a:gd name="connsiteX31" fmla="*/ 10000 w 10000"/>
                <a:gd name="connsiteY31" fmla="*/ 439 h 9781"/>
                <a:gd name="connsiteX32" fmla="*/ 9658 w 10000"/>
                <a:gd name="connsiteY32" fmla="*/ 26 h 9781"/>
                <a:gd name="connsiteX0" fmla="*/ 9658 w 10000"/>
                <a:gd name="connsiteY0" fmla="*/ 0 h 9973"/>
                <a:gd name="connsiteX1" fmla="*/ 8685 w 10000"/>
                <a:gd name="connsiteY1" fmla="*/ 646 h 9973"/>
                <a:gd name="connsiteX2" fmla="*/ 8027 w 10000"/>
                <a:gd name="connsiteY2" fmla="*/ 646 h 9973"/>
                <a:gd name="connsiteX3" fmla="*/ 4517 w 10000"/>
                <a:gd name="connsiteY3" fmla="*/ 646 h 9973"/>
                <a:gd name="connsiteX4" fmla="*/ 2325 w 10000"/>
                <a:gd name="connsiteY4" fmla="*/ 1992 h 9973"/>
                <a:gd name="connsiteX5" fmla="*/ 1886 w 10000"/>
                <a:gd name="connsiteY5" fmla="*/ 2441 h 9973"/>
                <a:gd name="connsiteX6" fmla="*/ 1229 w 10000"/>
                <a:gd name="connsiteY6" fmla="*/ 2217 h 9973"/>
                <a:gd name="connsiteX7" fmla="*/ 579 w 10000"/>
                <a:gd name="connsiteY7" fmla="*/ 1920 h 9973"/>
                <a:gd name="connsiteX8" fmla="*/ 359 w 10000"/>
                <a:gd name="connsiteY8" fmla="*/ 3339 h 9973"/>
                <a:gd name="connsiteX9" fmla="*/ 351 w 10000"/>
                <a:gd name="connsiteY9" fmla="*/ 4236 h 9973"/>
                <a:gd name="connsiteX10" fmla="*/ 0 w 10000"/>
                <a:gd name="connsiteY10" fmla="*/ 5648 h 9973"/>
                <a:gd name="connsiteX11" fmla="*/ 807 w 10000"/>
                <a:gd name="connsiteY11" fmla="*/ 6170 h 9973"/>
                <a:gd name="connsiteX12" fmla="*/ 790 w 10000"/>
                <a:gd name="connsiteY12" fmla="*/ 7153 h 9973"/>
                <a:gd name="connsiteX13" fmla="*/ 476 w 10000"/>
                <a:gd name="connsiteY13" fmla="*/ 7851 h 9973"/>
                <a:gd name="connsiteX14" fmla="*/ 1166 w 10000"/>
                <a:gd name="connsiteY14" fmla="*/ 7533 h 9973"/>
                <a:gd name="connsiteX15" fmla="*/ 2035 w 10000"/>
                <a:gd name="connsiteY15" fmla="*/ 7244 h 9973"/>
                <a:gd name="connsiteX16" fmla="*/ 2841 w 10000"/>
                <a:gd name="connsiteY16" fmla="*/ 7237 h 9973"/>
                <a:gd name="connsiteX17" fmla="*/ 4051 w 10000"/>
                <a:gd name="connsiteY17" fmla="*/ 8020 h 9973"/>
                <a:gd name="connsiteX18" fmla="*/ 5517 w 10000"/>
                <a:gd name="connsiteY18" fmla="*/ 8773 h 9973"/>
                <a:gd name="connsiteX19" fmla="*/ 5526 w 10000"/>
                <a:gd name="connsiteY19" fmla="*/ 9485 h 9973"/>
                <a:gd name="connsiteX20" fmla="*/ 6889 w 10000"/>
                <a:gd name="connsiteY20" fmla="*/ 9972 h 9973"/>
                <a:gd name="connsiteX21" fmla="*/ 7993 w 10000"/>
                <a:gd name="connsiteY21" fmla="*/ 9346 h 9973"/>
                <a:gd name="connsiteX22" fmla="*/ 8636 w 10000"/>
                <a:gd name="connsiteY22" fmla="*/ 8851 h 9973"/>
                <a:gd name="connsiteX23" fmla="*/ 8817 w 10000"/>
                <a:gd name="connsiteY23" fmla="*/ 7956 h 9973"/>
                <a:gd name="connsiteX24" fmla="*/ 9865 w 10000"/>
                <a:gd name="connsiteY24" fmla="*/ 8010 h 9973"/>
                <a:gd name="connsiteX25" fmla="*/ 9959 w 10000"/>
                <a:gd name="connsiteY25" fmla="*/ 7138 h 9973"/>
                <a:gd name="connsiteX26" fmla="*/ 7064 w 10000"/>
                <a:gd name="connsiteY26" fmla="*/ 5209 h 9973"/>
                <a:gd name="connsiteX27" fmla="*/ 6374 w 10000"/>
                <a:gd name="connsiteY27" fmla="*/ 3967 h 9973"/>
                <a:gd name="connsiteX28" fmla="*/ 4831 w 10000"/>
                <a:gd name="connsiteY28" fmla="*/ 3686 h 9973"/>
                <a:gd name="connsiteX29" fmla="*/ 4189 w 10000"/>
                <a:gd name="connsiteY29" fmla="*/ 2500 h 9973"/>
                <a:gd name="connsiteX30" fmla="*/ 10000 w 10000"/>
                <a:gd name="connsiteY30" fmla="*/ 422 h 9973"/>
                <a:gd name="connsiteX31" fmla="*/ 9658 w 10000"/>
                <a:gd name="connsiteY31" fmla="*/ 0 h 9973"/>
                <a:gd name="connsiteX0" fmla="*/ 9658 w 10000"/>
                <a:gd name="connsiteY0" fmla="*/ 0 h 10000"/>
                <a:gd name="connsiteX1" fmla="*/ 8685 w 10000"/>
                <a:gd name="connsiteY1" fmla="*/ 648 h 10000"/>
                <a:gd name="connsiteX2" fmla="*/ 4517 w 10000"/>
                <a:gd name="connsiteY2" fmla="*/ 648 h 10000"/>
                <a:gd name="connsiteX3" fmla="*/ 2325 w 10000"/>
                <a:gd name="connsiteY3" fmla="*/ 1997 h 10000"/>
                <a:gd name="connsiteX4" fmla="*/ 1886 w 10000"/>
                <a:gd name="connsiteY4" fmla="*/ 2448 h 10000"/>
                <a:gd name="connsiteX5" fmla="*/ 1229 w 10000"/>
                <a:gd name="connsiteY5" fmla="*/ 2223 h 10000"/>
                <a:gd name="connsiteX6" fmla="*/ 579 w 10000"/>
                <a:gd name="connsiteY6" fmla="*/ 1925 h 10000"/>
                <a:gd name="connsiteX7" fmla="*/ 359 w 10000"/>
                <a:gd name="connsiteY7" fmla="*/ 3348 h 10000"/>
                <a:gd name="connsiteX8" fmla="*/ 351 w 10000"/>
                <a:gd name="connsiteY8" fmla="*/ 4247 h 10000"/>
                <a:gd name="connsiteX9" fmla="*/ 0 w 10000"/>
                <a:gd name="connsiteY9" fmla="*/ 5663 h 10000"/>
                <a:gd name="connsiteX10" fmla="*/ 807 w 10000"/>
                <a:gd name="connsiteY10" fmla="*/ 6187 h 10000"/>
                <a:gd name="connsiteX11" fmla="*/ 790 w 10000"/>
                <a:gd name="connsiteY11" fmla="*/ 7172 h 10000"/>
                <a:gd name="connsiteX12" fmla="*/ 476 w 10000"/>
                <a:gd name="connsiteY12" fmla="*/ 7872 h 10000"/>
                <a:gd name="connsiteX13" fmla="*/ 1166 w 10000"/>
                <a:gd name="connsiteY13" fmla="*/ 7553 h 10000"/>
                <a:gd name="connsiteX14" fmla="*/ 2035 w 10000"/>
                <a:gd name="connsiteY14" fmla="*/ 7264 h 10000"/>
                <a:gd name="connsiteX15" fmla="*/ 2841 w 10000"/>
                <a:gd name="connsiteY15" fmla="*/ 7257 h 10000"/>
                <a:gd name="connsiteX16" fmla="*/ 4051 w 10000"/>
                <a:gd name="connsiteY16" fmla="*/ 8042 h 10000"/>
                <a:gd name="connsiteX17" fmla="*/ 5517 w 10000"/>
                <a:gd name="connsiteY17" fmla="*/ 8797 h 10000"/>
                <a:gd name="connsiteX18" fmla="*/ 5526 w 10000"/>
                <a:gd name="connsiteY18" fmla="*/ 9511 h 10000"/>
                <a:gd name="connsiteX19" fmla="*/ 6889 w 10000"/>
                <a:gd name="connsiteY19" fmla="*/ 9999 h 10000"/>
                <a:gd name="connsiteX20" fmla="*/ 7993 w 10000"/>
                <a:gd name="connsiteY20" fmla="*/ 9371 h 10000"/>
                <a:gd name="connsiteX21" fmla="*/ 8636 w 10000"/>
                <a:gd name="connsiteY21" fmla="*/ 8875 h 10000"/>
                <a:gd name="connsiteX22" fmla="*/ 8817 w 10000"/>
                <a:gd name="connsiteY22" fmla="*/ 7978 h 10000"/>
                <a:gd name="connsiteX23" fmla="*/ 9865 w 10000"/>
                <a:gd name="connsiteY23" fmla="*/ 8032 h 10000"/>
                <a:gd name="connsiteX24" fmla="*/ 9959 w 10000"/>
                <a:gd name="connsiteY24" fmla="*/ 7157 h 10000"/>
                <a:gd name="connsiteX25" fmla="*/ 7064 w 10000"/>
                <a:gd name="connsiteY25" fmla="*/ 5223 h 10000"/>
                <a:gd name="connsiteX26" fmla="*/ 6374 w 10000"/>
                <a:gd name="connsiteY26" fmla="*/ 3978 h 10000"/>
                <a:gd name="connsiteX27" fmla="*/ 4831 w 10000"/>
                <a:gd name="connsiteY27" fmla="*/ 3696 h 10000"/>
                <a:gd name="connsiteX28" fmla="*/ 4189 w 10000"/>
                <a:gd name="connsiteY28" fmla="*/ 2507 h 10000"/>
                <a:gd name="connsiteX29" fmla="*/ 10000 w 10000"/>
                <a:gd name="connsiteY29" fmla="*/ 423 h 10000"/>
                <a:gd name="connsiteX30" fmla="*/ 9658 w 10000"/>
                <a:gd name="connsiteY30" fmla="*/ 0 h 10000"/>
                <a:gd name="connsiteX0" fmla="*/ 9658 w 10000"/>
                <a:gd name="connsiteY0" fmla="*/ 0 h 10000"/>
                <a:gd name="connsiteX1" fmla="*/ 4517 w 10000"/>
                <a:gd name="connsiteY1" fmla="*/ 648 h 10000"/>
                <a:gd name="connsiteX2" fmla="*/ 2325 w 10000"/>
                <a:gd name="connsiteY2" fmla="*/ 1997 h 10000"/>
                <a:gd name="connsiteX3" fmla="*/ 1886 w 10000"/>
                <a:gd name="connsiteY3" fmla="*/ 2448 h 10000"/>
                <a:gd name="connsiteX4" fmla="*/ 1229 w 10000"/>
                <a:gd name="connsiteY4" fmla="*/ 2223 h 10000"/>
                <a:gd name="connsiteX5" fmla="*/ 579 w 10000"/>
                <a:gd name="connsiteY5" fmla="*/ 1925 h 10000"/>
                <a:gd name="connsiteX6" fmla="*/ 359 w 10000"/>
                <a:gd name="connsiteY6" fmla="*/ 3348 h 10000"/>
                <a:gd name="connsiteX7" fmla="*/ 351 w 10000"/>
                <a:gd name="connsiteY7" fmla="*/ 4247 h 10000"/>
                <a:gd name="connsiteX8" fmla="*/ 0 w 10000"/>
                <a:gd name="connsiteY8" fmla="*/ 5663 h 10000"/>
                <a:gd name="connsiteX9" fmla="*/ 807 w 10000"/>
                <a:gd name="connsiteY9" fmla="*/ 6187 h 10000"/>
                <a:gd name="connsiteX10" fmla="*/ 790 w 10000"/>
                <a:gd name="connsiteY10" fmla="*/ 7172 h 10000"/>
                <a:gd name="connsiteX11" fmla="*/ 476 w 10000"/>
                <a:gd name="connsiteY11" fmla="*/ 7872 h 10000"/>
                <a:gd name="connsiteX12" fmla="*/ 1166 w 10000"/>
                <a:gd name="connsiteY12" fmla="*/ 7553 h 10000"/>
                <a:gd name="connsiteX13" fmla="*/ 2035 w 10000"/>
                <a:gd name="connsiteY13" fmla="*/ 7264 h 10000"/>
                <a:gd name="connsiteX14" fmla="*/ 2841 w 10000"/>
                <a:gd name="connsiteY14" fmla="*/ 7257 h 10000"/>
                <a:gd name="connsiteX15" fmla="*/ 4051 w 10000"/>
                <a:gd name="connsiteY15" fmla="*/ 8042 h 10000"/>
                <a:gd name="connsiteX16" fmla="*/ 5517 w 10000"/>
                <a:gd name="connsiteY16" fmla="*/ 8797 h 10000"/>
                <a:gd name="connsiteX17" fmla="*/ 5526 w 10000"/>
                <a:gd name="connsiteY17" fmla="*/ 9511 h 10000"/>
                <a:gd name="connsiteX18" fmla="*/ 6889 w 10000"/>
                <a:gd name="connsiteY18" fmla="*/ 9999 h 10000"/>
                <a:gd name="connsiteX19" fmla="*/ 7993 w 10000"/>
                <a:gd name="connsiteY19" fmla="*/ 9371 h 10000"/>
                <a:gd name="connsiteX20" fmla="*/ 8636 w 10000"/>
                <a:gd name="connsiteY20" fmla="*/ 8875 h 10000"/>
                <a:gd name="connsiteX21" fmla="*/ 8817 w 10000"/>
                <a:gd name="connsiteY21" fmla="*/ 7978 h 10000"/>
                <a:gd name="connsiteX22" fmla="*/ 9865 w 10000"/>
                <a:gd name="connsiteY22" fmla="*/ 8032 h 10000"/>
                <a:gd name="connsiteX23" fmla="*/ 9959 w 10000"/>
                <a:gd name="connsiteY23" fmla="*/ 7157 h 10000"/>
                <a:gd name="connsiteX24" fmla="*/ 7064 w 10000"/>
                <a:gd name="connsiteY24" fmla="*/ 5223 h 10000"/>
                <a:gd name="connsiteX25" fmla="*/ 6374 w 10000"/>
                <a:gd name="connsiteY25" fmla="*/ 3978 h 10000"/>
                <a:gd name="connsiteX26" fmla="*/ 4831 w 10000"/>
                <a:gd name="connsiteY26" fmla="*/ 3696 h 10000"/>
                <a:gd name="connsiteX27" fmla="*/ 4189 w 10000"/>
                <a:gd name="connsiteY27" fmla="*/ 2507 h 10000"/>
                <a:gd name="connsiteX28" fmla="*/ 10000 w 10000"/>
                <a:gd name="connsiteY28" fmla="*/ 423 h 10000"/>
                <a:gd name="connsiteX29" fmla="*/ 9658 w 10000"/>
                <a:gd name="connsiteY29" fmla="*/ 0 h 10000"/>
                <a:gd name="connsiteX0" fmla="*/ 10000 w 10000"/>
                <a:gd name="connsiteY0" fmla="*/ 0 h 9577"/>
                <a:gd name="connsiteX1" fmla="*/ 4517 w 10000"/>
                <a:gd name="connsiteY1" fmla="*/ 225 h 9577"/>
                <a:gd name="connsiteX2" fmla="*/ 2325 w 10000"/>
                <a:gd name="connsiteY2" fmla="*/ 1574 h 9577"/>
                <a:gd name="connsiteX3" fmla="*/ 1886 w 10000"/>
                <a:gd name="connsiteY3" fmla="*/ 2025 h 9577"/>
                <a:gd name="connsiteX4" fmla="*/ 1229 w 10000"/>
                <a:gd name="connsiteY4" fmla="*/ 1800 h 9577"/>
                <a:gd name="connsiteX5" fmla="*/ 579 w 10000"/>
                <a:gd name="connsiteY5" fmla="*/ 1502 h 9577"/>
                <a:gd name="connsiteX6" fmla="*/ 359 w 10000"/>
                <a:gd name="connsiteY6" fmla="*/ 2925 h 9577"/>
                <a:gd name="connsiteX7" fmla="*/ 351 w 10000"/>
                <a:gd name="connsiteY7" fmla="*/ 3824 h 9577"/>
                <a:gd name="connsiteX8" fmla="*/ 0 w 10000"/>
                <a:gd name="connsiteY8" fmla="*/ 5240 h 9577"/>
                <a:gd name="connsiteX9" fmla="*/ 807 w 10000"/>
                <a:gd name="connsiteY9" fmla="*/ 5764 h 9577"/>
                <a:gd name="connsiteX10" fmla="*/ 790 w 10000"/>
                <a:gd name="connsiteY10" fmla="*/ 6749 h 9577"/>
                <a:gd name="connsiteX11" fmla="*/ 476 w 10000"/>
                <a:gd name="connsiteY11" fmla="*/ 7449 h 9577"/>
                <a:gd name="connsiteX12" fmla="*/ 1166 w 10000"/>
                <a:gd name="connsiteY12" fmla="*/ 7130 h 9577"/>
                <a:gd name="connsiteX13" fmla="*/ 2035 w 10000"/>
                <a:gd name="connsiteY13" fmla="*/ 6841 h 9577"/>
                <a:gd name="connsiteX14" fmla="*/ 2841 w 10000"/>
                <a:gd name="connsiteY14" fmla="*/ 6834 h 9577"/>
                <a:gd name="connsiteX15" fmla="*/ 4051 w 10000"/>
                <a:gd name="connsiteY15" fmla="*/ 7619 h 9577"/>
                <a:gd name="connsiteX16" fmla="*/ 5517 w 10000"/>
                <a:gd name="connsiteY16" fmla="*/ 8374 h 9577"/>
                <a:gd name="connsiteX17" fmla="*/ 5526 w 10000"/>
                <a:gd name="connsiteY17" fmla="*/ 9088 h 9577"/>
                <a:gd name="connsiteX18" fmla="*/ 6889 w 10000"/>
                <a:gd name="connsiteY18" fmla="*/ 9576 h 9577"/>
                <a:gd name="connsiteX19" fmla="*/ 7993 w 10000"/>
                <a:gd name="connsiteY19" fmla="*/ 8948 h 9577"/>
                <a:gd name="connsiteX20" fmla="*/ 8636 w 10000"/>
                <a:gd name="connsiteY20" fmla="*/ 8452 h 9577"/>
                <a:gd name="connsiteX21" fmla="*/ 8817 w 10000"/>
                <a:gd name="connsiteY21" fmla="*/ 7555 h 9577"/>
                <a:gd name="connsiteX22" fmla="*/ 9865 w 10000"/>
                <a:gd name="connsiteY22" fmla="*/ 7609 h 9577"/>
                <a:gd name="connsiteX23" fmla="*/ 9959 w 10000"/>
                <a:gd name="connsiteY23" fmla="*/ 6734 h 9577"/>
                <a:gd name="connsiteX24" fmla="*/ 7064 w 10000"/>
                <a:gd name="connsiteY24" fmla="*/ 4800 h 9577"/>
                <a:gd name="connsiteX25" fmla="*/ 6374 w 10000"/>
                <a:gd name="connsiteY25" fmla="*/ 3555 h 9577"/>
                <a:gd name="connsiteX26" fmla="*/ 4831 w 10000"/>
                <a:gd name="connsiteY26" fmla="*/ 3273 h 9577"/>
                <a:gd name="connsiteX27" fmla="*/ 4189 w 10000"/>
                <a:gd name="connsiteY27" fmla="*/ 2084 h 9577"/>
                <a:gd name="connsiteX28" fmla="*/ 10000 w 10000"/>
                <a:gd name="connsiteY28" fmla="*/ 0 h 9577"/>
                <a:gd name="connsiteX0" fmla="*/ 4189 w 9959"/>
                <a:gd name="connsiteY0" fmla="*/ 1941 h 9765"/>
                <a:gd name="connsiteX1" fmla="*/ 4517 w 9959"/>
                <a:gd name="connsiteY1" fmla="*/ 0 h 9765"/>
                <a:gd name="connsiteX2" fmla="*/ 2325 w 9959"/>
                <a:gd name="connsiteY2" fmla="*/ 1409 h 9765"/>
                <a:gd name="connsiteX3" fmla="*/ 1886 w 9959"/>
                <a:gd name="connsiteY3" fmla="*/ 1879 h 9765"/>
                <a:gd name="connsiteX4" fmla="*/ 1229 w 9959"/>
                <a:gd name="connsiteY4" fmla="*/ 1645 h 9765"/>
                <a:gd name="connsiteX5" fmla="*/ 579 w 9959"/>
                <a:gd name="connsiteY5" fmla="*/ 1333 h 9765"/>
                <a:gd name="connsiteX6" fmla="*/ 359 w 9959"/>
                <a:gd name="connsiteY6" fmla="*/ 2819 h 9765"/>
                <a:gd name="connsiteX7" fmla="*/ 351 w 9959"/>
                <a:gd name="connsiteY7" fmla="*/ 3758 h 9765"/>
                <a:gd name="connsiteX8" fmla="*/ 0 w 9959"/>
                <a:gd name="connsiteY8" fmla="*/ 5236 h 9765"/>
                <a:gd name="connsiteX9" fmla="*/ 807 w 9959"/>
                <a:gd name="connsiteY9" fmla="*/ 5784 h 9765"/>
                <a:gd name="connsiteX10" fmla="*/ 790 w 9959"/>
                <a:gd name="connsiteY10" fmla="*/ 6812 h 9765"/>
                <a:gd name="connsiteX11" fmla="*/ 476 w 9959"/>
                <a:gd name="connsiteY11" fmla="*/ 7543 h 9765"/>
                <a:gd name="connsiteX12" fmla="*/ 1166 w 9959"/>
                <a:gd name="connsiteY12" fmla="*/ 7210 h 9765"/>
                <a:gd name="connsiteX13" fmla="*/ 2035 w 9959"/>
                <a:gd name="connsiteY13" fmla="*/ 6908 h 9765"/>
                <a:gd name="connsiteX14" fmla="*/ 2841 w 9959"/>
                <a:gd name="connsiteY14" fmla="*/ 6901 h 9765"/>
                <a:gd name="connsiteX15" fmla="*/ 4051 w 9959"/>
                <a:gd name="connsiteY15" fmla="*/ 7721 h 9765"/>
                <a:gd name="connsiteX16" fmla="*/ 5517 w 9959"/>
                <a:gd name="connsiteY16" fmla="*/ 8509 h 9765"/>
                <a:gd name="connsiteX17" fmla="*/ 5526 w 9959"/>
                <a:gd name="connsiteY17" fmla="*/ 9254 h 9765"/>
                <a:gd name="connsiteX18" fmla="*/ 6889 w 9959"/>
                <a:gd name="connsiteY18" fmla="*/ 9764 h 9765"/>
                <a:gd name="connsiteX19" fmla="*/ 7993 w 9959"/>
                <a:gd name="connsiteY19" fmla="*/ 9108 h 9765"/>
                <a:gd name="connsiteX20" fmla="*/ 8636 w 9959"/>
                <a:gd name="connsiteY20" fmla="*/ 8590 h 9765"/>
                <a:gd name="connsiteX21" fmla="*/ 8817 w 9959"/>
                <a:gd name="connsiteY21" fmla="*/ 7654 h 9765"/>
                <a:gd name="connsiteX22" fmla="*/ 9865 w 9959"/>
                <a:gd name="connsiteY22" fmla="*/ 7710 h 9765"/>
                <a:gd name="connsiteX23" fmla="*/ 9959 w 9959"/>
                <a:gd name="connsiteY23" fmla="*/ 6796 h 9765"/>
                <a:gd name="connsiteX24" fmla="*/ 7064 w 9959"/>
                <a:gd name="connsiteY24" fmla="*/ 4777 h 9765"/>
                <a:gd name="connsiteX25" fmla="*/ 6374 w 9959"/>
                <a:gd name="connsiteY25" fmla="*/ 3477 h 9765"/>
                <a:gd name="connsiteX26" fmla="*/ 4831 w 9959"/>
                <a:gd name="connsiteY26" fmla="*/ 3183 h 9765"/>
                <a:gd name="connsiteX27" fmla="*/ 4189 w 9959"/>
                <a:gd name="connsiteY27" fmla="*/ 1941 h 9765"/>
                <a:gd name="connsiteX0" fmla="*/ 4206 w 10000"/>
                <a:gd name="connsiteY0" fmla="*/ 719 h 8731"/>
                <a:gd name="connsiteX1" fmla="*/ 3337 w 10000"/>
                <a:gd name="connsiteY1" fmla="*/ 0 h 8731"/>
                <a:gd name="connsiteX2" fmla="*/ 2335 w 10000"/>
                <a:gd name="connsiteY2" fmla="*/ 174 h 8731"/>
                <a:gd name="connsiteX3" fmla="*/ 1894 w 10000"/>
                <a:gd name="connsiteY3" fmla="*/ 655 h 8731"/>
                <a:gd name="connsiteX4" fmla="*/ 1234 w 10000"/>
                <a:gd name="connsiteY4" fmla="*/ 416 h 8731"/>
                <a:gd name="connsiteX5" fmla="*/ 581 w 10000"/>
                <a:gd name="connsiteY5" fmla="*/ 96 h 8731"/>
                <a:gd name="connsiteX6" fmla="*/ 360 w 10000"/>
                <a:gd name="connsiteY6" fmla="*/ 1618 h 8731"/>
                <a:gd name="connsiteX7" fmla="*/ 352 w 10000"/>
                <a:gd name="connsiteY7" fmla="*/ 2579 h 8731"/>
                <a:gd name="connsiteX8" fmla="*/ 0 w 10000"/>
                <a:gd name="connsiteY8" fmla="*/ 4093 h 8731"/>
                <a:gd name="connsiteX9" fmla="*/ 810 w 10000"/>
                <a:gd name="connsiteY9" fmla="*/ 4654 h 8731"/>
                <a:gd name="connsiteX10" fmla="*/ 793 w 10000"/>
                <a:gd name="connsiteY10" fmla="*/ 5707 h 8731"/>
                <a:gd name="connsiteX11" fmla="*/ 478 w 10000"/>
                <a:gd name="connsiteY11" fmla="*/ 6456 h 8731"/>
                <a:gd name="connsiteX12" fmla="*/ 1171 w 10000"/>
                <a:gd name="connsiteY12" fmla="*/ 6115 h 8731"/>
                <a:gd name="connsiteX13" fmla="*/ 2043 w 10000"/>
                <a:gd name="connsiteY13" fmla="*/ 5805 h 8731"/>
                <a:gd name="connsiteX14" fmla="*/ 2853 w 10000"/>
                <a:gd name="connsiteY14" fmla="*/ 5798 h 8731"/>
                <a:gd name="connsiteX15" fmla="*/ 4068 w 10000"/>
                <a:gd name="connsiteY15" fmla="*/ 6638 h 8731"/>
                <a:gd name="connsiteX16" fmla="*/ 5540 w 10000"/>
                <a:gd name="connsiteY16" fmla="*/ 7445 h 8731"/>
                <a:gd name="connsiteX17" fmla="*/ 5549 w 10000"/>
                <a:gd name="connsiteY17" fmla="*/ 8208 h 8731"/>
                <a:gd name="connsiteX18" fmla="*/ 6917 w 10000"/>
                <a:gd name="connsiteY18" fmla="*/ 8730 h 8731"/>
                <a:gd name="connsiteX19" fmla="*/ 8026 w 10000"/>
                <a:gd name="connsiteY19" fmla="*/ 8058 h 8731"/>
                <a:gd name="connsiteX20" fmla="*/ 8672 w 10000"/>
                <a:gd name="connsiteY20" fmla="*/ 7528 h 8731"/>
                <a:gd name="connsiteX21" fmla="*/ 8853 w 10000"/>
                <a:gd name="connsiteY21" fmla="*/ 6569 h 8731"/>
                <a:gd name="connsiteX22" fmla="*/ 9906 w 10000"/>
                <a:gd name="connsiteY22" fmla="*/ 6627 h 8731"/>
                <a:gd name="connsiteX23" fmla="*/ 10000 w 10000"/>
                <a:gd name="connsiteY23" fmla="*/ 5691 h 8731"/>
                <a:gd name="connsiteX24" fmla="*/ 7093 w 10000"/>
                <a:gd name="connsiteY24" fmla="*/ 3623 h 8731"/>
                <a:gd name="connsiteX25" fmla="*/ 6400 w 10000"/>
                <a:gd name="connsiteY25" fmla="*/ 2292 h 8731"/>
                <a:gd name="connsiteX26" fmla="*/ 4851 w 10000"/>
                <a:gd name="connsiteY26" fmla="*/ 1991 h 8731"/>
                <a:gd name="connsiteX27" fmla="*/ 4206 w 10000"/>
                <a:gd name="connsiteY27" fmla="*/ 719 h 8731"/>
                <a:gd name="connsiteX0" fmla="*/ 4206 w 10000"/>
                <a:gd name="connsiteY0" fmla="*/ 824 h 10000"/>
                <a:gd name="connsiteX1" fmla="*/ 3337 w 10000"/>
                <a:gd name="connsiteY1" fmla="*/ 0 h 10000"/>
                <a:gd name="connsiteX2" fmla="*/ 2335 w 10000"/>
                <a:gd name="connsiteY2" fmla="*/ 199 h 10000"/>
                <a:gd name="connsiteX3" fmla="*/ 1894 w 10000"/>
                <a:gd name="connsiteY3" fmla="*/ 750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123 w 10000"/>
                <a:gd name="connsiteY2" fmla="*/ 1652 h 10000"/>
                <a:gd name="connsiteX3" fmla="*/ 1894 w 10000"/>
                <a:gd name="connsiteY3" fmla="*/ 750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123 w 10000"/>
                <a:gd name="connsiteY2" fmla="*/ 2015 h 10000"/>
                <a:gd name="connsiteX3" fmla="*/ 1894 w 10000"/>
                <a:gd name="connsiteY3" fmla="*/ 750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123 w 10000"/>
                <a:gd name="connsiteY2" fmla="*/ 2015 h 10000"/>
                <a:gd name="connsiteX3" fmla="*/ 1259 w 10000"/>
                <a:gd name="connsiteY3" fmla="*/ 2022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824 h 10000"/>
                <a:gd name="connsiteX1" fmla="*/ 3337 w 10000"/>
                <a:gd name="connsiteY1" fmla="*/ 0 h 10000"/>
                <a:gd name="connsiteX2" fmla="*/ 2758 w 10000"/>
                <a:gd name="connsiteY2" fmla="*/ 1924 h 10000"/>
                <a:gd name="connsiteX3" fmla="*/ 1259 w 10000"/>
                <a:gd name="connsiteY3" fmla="*/ 2022 h 10000"/>
                <a:gd name="connsiteX4" fmla="*/ 1234 w 10000"/>
                <a:gd name="connsiteY4" fmla="*/ 476 h 10000"/>
                <a:gd name="connsiteX5" fmla="*/ 581 w 10000"/>
                <a:gd name="connsiteY5" fmla="*/ 110 h 10000"/>
                <a:gd name="connsiteX6" fmla="*/ 360 w 10000"/>
                <a:gd name="connsiteY6" fmla="*/ 1853 h 10000"/>
                <a:gd name="connsiteX7" fmla="*/ 352 w 10000"/>
                <a:gd name="connsiteY7" fmla="*/ 2954 h 10000"/>
                <a:gd name="connsiteX8" fmla="*/ 0 w 10000"/>
                <a:gd name="connsiteY8" fmla="*/ 4688 h 10000"/>
                <a:gd name="connsiteX9" fmla="*/ 810 w 10000"/>
                <a:gd name="connsiteY9" fmla="*/ 5330 h 10000"/>
                <a:gd name="connsiteX10" fmla="*/ 793 w 10000"/>
                <a:gd name="connsiteY10" fmla="*/ 6536 h 10000"/>
                <a:gd name="connsiteX11" fmla="*/ 478 w 10000"/>
                <a:gd name="connsiteY11" fmla="*/ 7394 h 10000"/>
                <a:gd name="connsiteX12" fmla="*/ 1171 w 10000"/>
                <a:gd name="connsiteY12" fmla="*/ 7004 h 10000"/>
                <a:gd name="connsiteX13" fmla="*/ 2043 w 10000"/>
                <a:gd name="connsiteY13" fmla="*/ 6649 h 10000"/>
                <a:gd name="connsiteX14" fmla="*/ 2853 w 10000"/>
                <a:gd name="connsiteY14" fmla="*/ 6641 h 10000"/>
                <a:gd name="connsiteX15" fmla="*/ 4068 w 10000"/>
                <a:gd name="connsiteY15" fmla="*/ 7603 h 10000"/>
                <a:gd name="connsiteX16" fmla="*/ 5540 w 10000"/>
                <a:gd name="connsiteY16" fmla="*/ 8527 h 10000"/>
                <a:gd name="connsiteX17" fmla="*/ 5549 w 10000"/>
                <a:gd name="connsiteY17" fmla="*/ 9401 h 10000"/>
                <a:gd name="connsiteX18" fmla="*/ 6917 w 10000"/>
                <a:gd name="connsiteY18" fmla="*/ 9999 h 10000"/>
                <a:gd name="connsiteX19" fmla="*/ 8026 w 10000"/>
                <a:gd name="connsiteY19" fmla="*/ 9229 h 10000"/>
                <a:gd name="connsiteX20" fmla="*/ 8672 w 10000"/>
                <a:gd name="connsiteY20" fmla="*/ 8622 h 10000"/>
                <a:gd name="connsiteX21" fmla="*/ 8853 w 10000"/>
                <a:gd name="connsiteY21" fmla="*/ 7524 h 10000"/>
                <a:gd name="connsiteX22" fmla="*/ 9906 w 10000"/>
                <a:gd name="connsiteY22" fmla="*/ 7590 h 10000"/>
                <a:gd name="connsiteX23" fmla="*/ 10000 w 10000"/>
                <a:gd name="connsiteY23" fmla="*/ 6518 h 10000"/>
                <a:gd name="connsiteX24" fmla="*/ 7093 w 10000"/>
                <a:gd name="connsiteY24" fmla="*/ 4150 h 10000"/>
                <a:gd name="connsiteX25" fmla="*/ 6400 w 10000"/>
                <a:gd name="connsiteY25" fmla="*/ 2625 h 10000"/>
                <a:gd name="connsiteX26" fmla="*/ 4851 w 10000"/>
                <a:gd name="connsiteY26" fmla="*/ 2280 h 10000"/>
                <a:gd name="connsiteX27" fmla="*/ 4206 w 10000"/>
                <a:gd name="connsiteY27" fmla="*/ 824 h 10000"/>
                <a:gd name="connsiteX0" fmla="*/ 4206 w 10000"/>
                <a:gd name="connsiteY0" fmla="*/ 714 h 9890"/>
                <a:gd name="connsiteX1" fmla="*/ 3478 w 10000"/>
                <a:gd name="connsiteY1" fmla="*/ 526 h 9890"/>
                <a:gd name="connsiteX2" fmla="*/ 2758 w 10000"/>
                <a:gd name="connsiteY2" fmla="*/ 1814 h 9890"/>
                <a:gd name="connsiteX3" fmla="*/ 1259 w 10000"/>
                <a:gd name="connsiteY3" fmla="*/ 1912 h 9890"/>
                <a:gd name="connsiteX4" fmla="*/ 1234 w 10000"/>
                <a:gd name="connsiteY4" fmla="*/ 366 h 9890"/>
                <a:gd name="connsiteX5" fmla="*/ 581 w 10000"/>
                <a:gd name="connsiteY5" fmla="*/ 0 h 9890"/>
                <a:gd name="connsiteX6" fmla="*/ 360 w 10000"/>
                <a:gd name="connsiteY6" fmla="*/ 1743 h 9890"/>
                <a:gd name="connsiteX7" fmla="*/ 352 w 10000"/>
                <a:gd name="connsiteY7" fmla="*/ 2844 h 9890"/>
                <a:gd name="connsiteX8" fmla="*/ 0 w 10000"/>
                <a:gd name="connsiteY8" fmla="*/ 4578 h 9890"/>
                <a:gd name="connsiteX9" fmla="*/ 810 w 10000"/>
                <a:gd name="connsiteY9" fmla="*/ 5220 h 9890"/>
                <a:gd name="connsiteX10" fmla="*/ 793 w 10000"/>
                <a:gd name="connsiteY10" fmla="*/ 6426 h 9890"/>
                <a:gd name="connsiteX11" fmla="*/ 478 w 10000"/>
                <a:gd name="connsiteY11" fmla="*/ 7284 h 9890"/>
                <a:gd name="connsiteX12" fmla="*/ 1171 w 10000"/>
                <a:gd name="connsiteY12" fmla="*/ 6894 h 9890"/>
                <a:gd name="connsiteX13" fmla="*/ 2043 w 10000"/>
                <a:gd name="connsiteY13" fmla="*/ 6539 h 9890"/>
                <a:gd name="connsiteX14" fmla="*/ 2853 w 10000"/>
                <a:gd name="connsiteY14" fmla="*/ 6531 h 9890"/>
                <a:gd name="connsiteX15" fmla="*/ 4068 w 10000"/>
                <a:gd name="connsiteY15" fmla="*/ 7493 h 9890"/>
                <a:gd name="connsiteX16" fmla="*/ 5540 w 10000"/>
                <a:gd name="connsiteY16" fmla="*/ 8417 h 9890"/>
                <a:gd name="connsiteX17" fmla="*/ 5549 w 10000"/>
                <a:gd name="connsiteY17" fmla="*/ 9291 h 9890"/>
                <a:gd name="connsiteX18" fmla="*/ 6917 w 10000"/>
                <a:gd name="connsiteY18" fmla="*/ 9889 h 9890"/>
                <a:gd name="connsiteX19" fmla="*/ 8026 w 10000"/>
                <a:gd name="connsiteY19" fmla="*/ 9119 h 9890"/>
                <a:gd name="connsiteX20" fmla="*/ 8672 w 10000"/>
                <a:gd name="connsiteY20" fmla="*/ 8512 h 9890"/>
                <a:gd name="connsiteX21" fmla="*/ 8853 w 10000"/>
                <a:gd name="connsiteY21" fmla="*/ 7414 h 9890"/>
                <a:gd name="connsiteX22" fmla="*/ 9906 w 10000"/>
                <a:gd name="connsiteY22" fmla="*/ 7480 h 9890"/>
                <a:gd name="connsiteX23" fmla="*/ 10000 w 10000"/>
                <a:gd name="connsiteY23" fmla="*/ 6408 h 9890"/>
                <a:gd name="connsiteX24" fmla="*/ 7093 w 10000"/>
                <a:gd name="connsiteY24" fmla="*/ 4040 h 9890"/>
                <a:gd name="connsiteX25" fmla="*/ 6400 w 10000"/>
                <a:gd name="connsiteY25" fmla="*/ 2515 h 9890"/>
                <a:gd name="connsiteX26" fmla="*/ 4851 w 10000"/>
                <a:gd name="connsiteY26" fmla="*/ 2170 h 9890"/>
                <a:gd name="connsiteX27" fmla="*/ 4206 w 10000"/>
                <a:gd name="connsiteY27" fmla="*/ 714 h 989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749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810 w 10000"/>
                <a:gd name="connsiteY9" fmla="*/ 5278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749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810 w 10000"/>
                <a:gd name="connsiteY9" fmla="*/ 5278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933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810 w 10000"/>
                <a:gd name="connsiteY9" fmla="*/ 5278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206 w 10000"/>
                <a:gd name="connsiteY0" fmla="*/ 722 h 10000"/>
                <a:gd name="connsiteX1" fmla="*/ 3478 w 10000"/>
                <a:gd name="connsiteY1" fmla="*/ 532 h 10000"/>
                <a:gd name="connsiteX2" fmla="*/ 2758 w 10000"/>
                <a:gd name="connsiteY2" fmla="*/ 1834 h 10000"/>
                <a:gd name="connsiteX3" fmla="*/ 1471 w 10000"/>
                <a:gd name="connsiteY3" fmla="*/ 1933 h 10000"/>
                <a:gd name="connsiteX4" fmla="*/ 1234 w 10000"/>
                <a:gd name="connsiteY4" fmla="*/ 370 h 10000"/>
                <a:gd name="connsiteX5" fmla="*/ 581 w 10000"/>
                <a:gd name="connsiteY5" fmla="*/ 0 h 10000"/>
                <a:gd name="connsiteX6" fmla="*/ 360 w 10000"/>
                <a:gd name="connsiteY6" fmla="*/ 1762 h 10000"/>
                <a:gd name="connsiteX7" fmla="*/ 352 w 10000"/>
                <a:gd name="connsiteY7" fmla="*/ 2876 h 10000"/>
                <a:gd name="connsiteX8" fmla="*/ 0 w 10000"/>
                <a:gd name="connsiteY8" fmla="*/ 4629 h 10000"/>
                <a:gd name="connsiteX9" fmla="*/ 669 w 10000"/>
                <a:gd name="connsiteY9" fmla="*/ 5554 h 10000"/>
                <a:gd name="connsiteX10" fmla="*/ 793 w 10000"/>
                <a:gd name="connsiteY10" fmla="*/ 6497 h 10000"/>
                <a:gd name="connsiteX11" fmla="*/ 478 w 10000"/>
                <a:gd name="connsiteY11" fmla="*/ 7365 h 10000"/>
                <a:gd name="connsiteX12" fmla="*/ 1171 w 10000"/>
                <a:gd name="connsiteY12" fmla="*/ 6971 h 10000"/>
                <a:gd name="connsiteX13" fmla="*/ 2043 w 10000"/>
                <a:gd name="connsiteY13" fmla="*/ 6612 h 10000"/>
                <a:gd name="connsiteX14" fmla="*/ 2853 w 10000"/>
                <a:gd name="connsiteY14" fmla="*/ 6604 h 10000"/>
                <a:gd name="connsiteX15" fmla="*/ 4068 w 10000"/>
                <a:gd name="connsiteY15" fmla="*/ 7576 h 10000"/>
                <a:gd name="connsiteX16" fmla="*/ 5540 w 10000"/>
                <a:gd name="connsiteY16" fmla="*/ 8511 h 10000"/>
                <a:gd name="connsiteX17" fmla="*/ 5549 w 10000"/>
                <a:gd name="connsiteY17" fmla="*/ 9394 h 10000"/>
                <a:gd name="connsiteX18" fmla="*/ 6917 w 10000"/>
                <a:gd name="connsiteY18" fmla="*/ 9999 h 10000"/>
                <a:gd name="connsiteX19" fmla="*/ 8026 w 10000"/>
                <a:gd name="connsiteY19" fmla="*/ 9220 h 10000"/>
                <a:gd name="connsiteX20" fmla="*/ 8672 w 10000"/>
                <a:gd name="connsiteY20" fmla="*/ 8607 h 10000"/>
                <a:gd name="connsiteX21" fmla="*/ 8853 w 10000"/>
                <a:gd name="connsiteY21" fmla="*/ 7496 h 10000"/>
                <a:gd name="connsiteX22" fmla="*/ 9906 w 10000"/>
                <a:gd name="connsiteY22" fmla="*/ 7563 h 10000"/>
                <a:gd name="connsiteX23" fmla="*/ 10000 w 10000"/>
                <a:gd name="connsiteY23" fmla="*/ 6479 h 10000"/>
                <a:gd name="connsiteX24" fmla="*/ 7093 w 10000"/>
                <a:gd name="connsiteY24" fmla="*/ 4085 h 10000"/>
                <a:gd name="connsiteX25" fmla="*/ 6400 w 10000"/>
                <a:gd name="connsiteY25" fmla="*/ 2543 h 10000"/>
                <a:gd name="connsiteX26" fmla="*/ 4851 w 10000"/>
                <a:gd name="connsiteY26" fmla="*/ 2194 h 10000"/>
                <a:gd name="connsiteX27" fmla="*/ 4206 w 10000"/>
                <a:gd name="connsiteY27" fmla="*/ 722 h 10000"/>
                <a:gd name="connsiteX0" fmla="*/ 4488 w 10282"/>
                <a:gd name="connsiteY0" fmla="*/ 722 h 10000"/>
                <a:gd name="connsiteX1" fmla="*/ 3760 w 10282"/>
                <a:gd name="connsiteY1" fmla="*/ 532 h 10000"/>
                <a:gd name="connsiteX2" fmla="*/ 3040 w 10282"/>
                <a:gd name="connsiteY2" fmla="*/ 1834 h 10000"/>
                <a:gd name="connsiteX3" fmla="*/ 1753 w 10282"/>
                <a:gd name="connsiteY3" fmla="*/ 1933 h 10000"/>
                <a:gd name="connsiteX4" fmla="*/ 1516 w 10282"/>
                <a:gd name="connsiteY4" fmla="*/ 370 h 10000"/>
                <a:gd name="connsiteX5" fmla="*/ 863 w 10282"/>
                <a:gd name="connsiteY5" fmla="*/ 0 h 10000"/>
                <a:gd name="connsiteX6" fmla="*/ 642 w 10282"/>
                <a:gd name="connsiteY6" fmla="*/ 1762 h 10000"/>
                <a:gd name="connsiteX7" fmla="*/ 634 w 10282"/>
                <a:gd name="connsiteY7" fmla="*/ 2876 h 10000"/>
                <a:gd name="connsiteX8" fmla="*/ 0 w 10282"/>
                <a:gd name="connsiteY8" fmla="*/ 4629 h 10000"/>
                <a:gd name="connsiteX9" fmla="*/ 951 w 10282"/>
                <a:gd name="connsiteY9" fmla="*/ 5554 h 10000"/>
                <a:gd name="connsiteX10" fmla="*/ 1075 w 10282"/>
                <a:gd name="connsiteY10" fmla="*/ 6497 h 10000"/>
                <a:gd name="connsiteX11" fmla="*/ 760 w 10282"/>
                <a:gd name="connsiteY11" fmla="*/ 7365 h 10000"/>
                <a:gd name="connsiteX12" fmla="*/ 1453 w 10282"/>
                <a:gd name="connsiteY12" fmla="*/ 6971 h 10000"/>
                <a:gd name="connsiteX13" fmla="*/ 2325 w 10282"/>
                <a:gd name="connsiteY13" fmla="*/ 6612 h 10000"/>
                <a:gd name="connsiteX14" fmla="*/ 3135 w 10282"/>
                <a:gd name="connsiteY14" fmla="*/ 6604 h 10000"/>
                <a:gd name="connsiteX15" fmla="*/ 4350 w 10282"/>
                <a:gd name="connsiteY15" fmla="*/ 7576 h 10000"/>
                <a:gd name="connsiteX16" fmla="*/ 5822 w 10282"/>
                <a:gd name="connsiteY16" fmla="*/ 8511 h 10000"/>
                <a:gd name="connsiteX17" fmla="*/ 5831 w 10282"/>
                <a:gd name="connsiteY17" fmla="*/ 9394 h 10000"/>
                <a:gd name="connsiteX18" fmla="*/ 7199 w 10282"/>
                <a:gd name="connsiteY18" fmla="*/ 9999 h 10000"/>
                <a:gd name="connsiteX19" fmla="*/ 8308 w 10282"/>
                <a:gd name="connsiteY19" fmla="*/ 9220 h 10000"/>
                <a:gd name="connsiteX20" fmla="*/ 8954 w 10282"/>
                <a:gd name="connsiteY20" fmla="*/ 8607 h 10000"/>
                <a:gd name="connsiteX21" fmla="*/ 9135 w 10282"/>
                <a:gd name="connsiteY21" fmla="*/ 7496 h 10000"/>
                <a:gd name="connsiteX22" fmla="*/ 10188 w 10282"/>
                <a:gd name="connsiteY22" fmla="*/ 7563 h 10000"/>
                <a:gd name="connsiteX23" fmla="*/ 10282 w 10282"/>
                <a:gd name="connsiteY23" fmla="*/ 6479 h 10000"/>
                <a:gd name="connsiteX24" fmla="*/ 7375 w 10282"/>
                <a:gd name="connsiteY24" fmla="*/ 4085 h 10000"/>
                <a:gd name="connsiteX25" fmla="*/ 6682 w 10282"/>
                <a:gd name="connsiteY25" fmla="*/ 2543 h 10000"/>
                <a:gd name="connsiteX26" fmla="*/ 5133 w 10282"/>
                <a:gd name="connsiteY26" fmla="*/ 2194 h 10000"/>
                <a:gd name="connsiteX27" fmla="*/ 4488 w 10282"/>
                <a:gd name="connsiteY27" fmla="*/ 722 h 10000"/>
                <a:gd name="connsiteX0" fmla="*/ 4687 w 10481"/>
                <a:gd name="connsiteY0" fmla="*/ 722 h 10000"/>
                <a:gd name="connsiteX1" fmla="*/ 3959 w 10481"/>
                <a:gd name="connsiteY1" fmla="*/ 532 h 10000"/>
                <a:gd name="connsiteX2" fmla="*/ 3239 w 10481"/>
                <a:gd name="connsiteY2" fmla="*/ 1834 h 10000"/>
                <a:gd name="connsiteX3" fmla="*/ 1952 w 10481"/>
                <a:gd name="connsiteY3" fmla="*/ 1933 h 10000"/>
                <a:gd name="connsiteX4" fmla="*/ 1715 w 10481"/>
                <a:gd name="connsiteY4" fmla="*/ 370 h 10000"/>
                <a:gd name="connsiteX5" fmla="*/ 1062 w 10481"/>
                <a:gd name="connsiteY5" fmla="*/ 0 h 10000"/>
                <a:gd name="connsiteX6" fmla="*/ 841 w 10481"/>
                <a:gd name="connsiteY6" fmla="*/ 1762 h 10000"/>
                <a:gd name="connsiteX7" fmla="*/ 833 w 10481"/>
                <a:gd name="connsiteY7" fmla="*/ 2876 h 10000"/>
                <a:gd name="connsiteX8" fmla="*/ 28 w 10481"/>
                <a:gd name="connsiteY8" fmla="*/ 2168 h 10000"/>
                <a:gd name="connsiteX9" fmla="*/ 199 w 10481"/>
                <a:gd name="connsiteY9" fmla="*/ 4629 h 10000"/>
                <a:gd name="connsiteX10" fmla="*/ 1150 w 10481"/>
                <a:gd name="connsiteY10" fmla="*/ 5554 h 10000"/>
                <a:gd name="connsiteX11" fmla="*/ 1274 w 10481"/>
                <a:gd name="connsiteY11" fmla="*/ 6497 h 10000"/>
                <a:gd name="connsiteX12" fmla="*/ 959 w 10481"/>
                <a:gd name="connsiteY12" fmla="*/ 7365 h 10000"/>
                <a:gd name="connsiteX13" fmla="*/ 1652 w 10481"/>
                <a:gd name="connsiteY13" fmla="*/ 6971 h 10000"/>
                <a:gd name="connsiteX14" fmla="*/ 2524 w 10481"/>
                <a:gd name="connsiteY14" fmla="*/ 6612 h 10000"/>
                <a:gd name="connsiteX15" fmla="*/ 3334 w 10481"/>
                <a:gd name="connsiteY15" fmla="*/ 6604 h 10000"/>
                <a:gd name="connsiteX16" fmla="*/ 4549 w 10481"/>
                <a:gd name="connsiteY16" fmla="*/ 7576 h 10000"/>
                <a:gd name="connsiteX17" fmla="*/ 6021 w 10481"/>
                <a:gd name="connsiteY17" fmla="*/ 8511 h 10000"/>
                <a:gd name="connsiteX18" fmla="*/ 6030 w 10481"/>
                <a:gd name="connsiteY18" fmla="*/ 9394 h 10000"/>
                <a:gd name="connsiteX19" fmla="*/ 7398 w 10481"/>
                <a:gd name="connsiteY19" fmla="*/ 9999 h 10000"/>
                <a:gd name="connsiteX20" fmla="*/ 8507 w 10481"/>
                <a:gd name="connsiteY20" fmla="*/ 9220 h 10000"/>
                <a:gd name="connsiteX21" fmla="*/ 9153 w 10481"/>
                <a:gd name="connsiteY21" fmla="*/ 8607 h 10000"/>
                <a:gd name="connsiteX22" fmla="*/ 9334 w 10481"/>
                <a:gd name="connsiteY22" fmla="*/ 7496 h 10000"/>
                <a:gd name="connsiteX23" fmla="*/ 10387 w 10481"/>
                <a:gd name="connsiteY23" fmla="*/ 7563 h 10000"/>
                <a:gd name="connsiteX24" fmla="*/ 10481 w 10481"/>
                <a:gd name="connsiteY24" fmla="*/ 6479 h 10000"/>
                <a:gd name="connsiteX25" fmla="*/ 7574 w 10481"/>
                <a:gd name="connsiteY25" fmla="*/ 4085 h 10000"/>
                <a:gd name="connsiteX26" fmla="*/ 6881 w 10481"/>
                <a:gd name="connsiteY26" fmla="*/ 2543 h 10000"/>
                <a:gd name="connsiteX27" fmla="*/ 5332 w 10481"/>
                <a:gd name="connsiteY27" fmla="*/ 2194 h 10000"/>
                <a:gd name="connsiteX28" fmla="*/ 4687 w 10481"/>
                <a:gd name="connsiteY28" fmla="*/ 722 h 10000"/>
                <a:gd name="connsiteX0" fmla="*/ 4687 w 10481"/>
                <a:gd name="connsiteY0" fmla="*/ 722 h 10000"/>
                <a:gd name="connsiteX1" fmla="*/ 3959 w 10481"/>
                <a:gd name="connsiteY1" fmla="*/ 532 h 10000"/>
                <a:gd name="connsiteX2" fmla="*/ 3239 w 10481"/>
                <a:gd name="connsiteY2" fmla="*/ 1834 h 10000"/>
                <a:gd name="connsiteX3" fmla="*/ 1952 w 10481"/>
                <a:gd name="connsiteY3" fmla="*/ 1933 h 10000"/>
                <a:gd name="connsiteX4" fmla="*/ 1715 w 10481"/>
                <a:gd name="connsiteY4" fmla="*/ 370 h 10000"/>
                <a:gd name="connsiteX5" fmla="*/ 1062 w 10481"/>
                <a:gd name="connsiteY5" fmla="*/ 0 h 10000"/>
                <a:gd name="connsiteX6" fmla="*/ 841 w 10481"/>
                <a:gd name="connsiteY6" fmla="*/ 1762 h 10000"/>
                <a:gd name="connsiteX7" fmla="*/ 833 w 10481"/>
                <a:gd name="connsiteY7" fmla="*/ 2509 h 10000"/>
                <a:gd name="connsiteX8" fmla="*/ 28 w 10481"/>
                <a:gd name="connsiteY8" fmla="*/ 2168 h 10000"/>
                <a:gd name="connsiteX9" fmla="*/ 199 w 10481"/>
                <a:gd name="connsiteY9" fmla="*/ 4629 h 10000"/>
                <a:gd name="connsiteX10" fmla="*/ 1150 w 10481"/>
                <a:gd name="connsiteY10" fmla="*/ 5554 h 10000"/>
                <a:gd name="connsiteX11" fmla="*/ 1274 w 10481"/>
                <a:gd name="connsiteY11" fmla="*/ 6497 h 10000"/>
                <a:gd name="connsiteX12" fmla="*/ 959 w 10481"/>
                <a:gd name="connsiteY12" fmla="*/ 7365 h 10000"/>
                <a:gd name="connsiteX13" fmla="*/ 1652 w 10481"/>
                <a:gd name="connsiteY13" fmla="*/ 6971 h 10000"/>
                <a:gd name="connsiteX14" fmla="*/ 2524 w 10481"/>
                <a:gd name="connsiteY14" fmla="*/ 6612 h 10000"/>
                <a:gd name="connsiteX15" fmla="*/ 3334 w 10481"/>
                <a:gd name="connsiteY15" fmla="*/ 6604 h 10000"/>
                <a:gd name="connsiteX16" fmla="*/ 4549 w 10481"/>
                <a:gd name="connsiteY16" fmla="*/ 7576 h 10000"/>
                <a:gd name="connsiteX17" fmla="*/ 6021 w 10481"/>
                <a:gd name="connsiteY17" fmla="*/ 8511 h 10000"/>
                <a:gd name="connsiteX18" fmla="*/ 6030 w 10481"/>
                <a:gd name="connsiteY18" fmla="*/ 9394 h 10000"/>
                <a:gd name="connsiteX19" fmla="*/ 7398 w 10481"/>
                <a:gd name="connsiteY19" fmla="*/ 9999 h 10000"/>
                <a:gd name="connsiteX20" fmla="*/ 8507 w 10481"/>
                <a:gd name="connsiteY20" fmla="*/ 9220 h 10000"/>
                <a:gd name="connsiteX21" fmla="*/ 9153 w 10481"/>
                <a:gd name="connsiteY21" fmla="*/ 8607 h 10000"/>
                <a:gd name="connsiteX22" fmla="*/ 9334 w 10481"/>
                <a:gd name="connsiteY22" fmla="*/ 7496 h 10000"/>
                <a:gd name="connsiteX23" fmla="*/ 10387 w 10481"/>
                <a:gd name="connsiteY23" fmla="*/ 7563 h 10000"/>
                <a:gd name="connsiteX24" fmla="*/ 10481 w 10481"/>
                <a:gd name="connsiteY24" fmla="*/ 6479 h 10000"/>
                <a:gd name="connsiteX25" fmla="*/ 7574 w 10481"/>
                <a:gd name="connsiteY25" fmla="*/ 4085 h 10000"/>
                <a:gd name="connsiteX26" fmla="*/ 6881 w 10481"/>
                <a:gd name="connsiteY26" fmla="*/ 2543 h 10000"/>
                <a:gd name="connsiteX27" fmla="*/ 5332 w 10481"/>
                <a:gd name="connsiteY27" fmla="*/ 2194 h 10000"/>
                <a:gd name="connsiteX28" fmla="*/ 4687 w 10481"/>
                <a:gd name="connsiteY28" fmla="*/ 722 h 10000"/>
                <a:gd name="connsiteX0" fmla="*/ 4687 w 10481"/>
                <a:gd name="connsiteY0" fmla="*/ 722 h 10000"/>
                <a:gd name="connsiteX1" fmla="*/ 3959 w 10481"/>
                <a:gd name="connsiteY1" fmla="*/ 532 h 10000"/>
                <a:gd name="connsiteX2" fmla="*/ 3239 w 10481"/>
                <a:gd name="connsiteY2" fmla="*/ 1834 h 10000"/>
                <a:gd name="connsiteX3" fmla="*/ 1952 w 10481"/>
                <a:gd name="connsiteY3" fmla="*/ 1933 h 10000"/>
                <a:gd name="connsiteX4" fmla="*/ 1715 w 10481"/>
                <a:gd name="connsiteY4" fmla="*/ 370 h 10000"/>
                <a:gd name="connsiteX5" fmla="*/ 1062 w 10481"/>
                <a:gd name="connsiteY5" fmla="*/ 0 h 10000"/>
                <a:gd name="connsiteX6" fmla="*/ 841 w 10481"/>
                <a:gd name="connsiteY6" fmla="*/ 1762 h 10000"/>
                <a:gd name="connsiteX7" fmla="*/ 833 w 10481"/>
                <a:gd name="connsiteY7" fmla="*/ 2509 h 10000"/>
                <a:gd name="connsiteX8" fmla="*/ 28 w 10481"/>
                <a:gd name="connsiteY8" fmla="*/ 2903 h 10000"/>
                <a:gd name="connsiteX9" fmla="*/ 199 w 10481"/>
                <a:gd name="connsiteY9" fmla="*/ 4629 h 10000"/>
                <a:gd name="connsiteX10" fmla="*/ 1150 w 10481"/>
                <a:gd name="connsiteY10" fmla="*/ 5554 h 10000"/>
                <a:gd name="connsiteX11" fmla="*/ 1274 w 10481"/>
                <a:gd name="connsiteY11" fmla="*/ 6497 h 10000"/>
                <a:gd name="connsiteX12" fmla="*/ 959 w 10481"/>
                <a:gd name="connsiteY12" fmla="*/ 7365 h 10000"/>
                <a:gd name="connsiteX13" fmla="*/ 1652 w 10481"/>
                <a:gd name="connsiteY13" fmla="*/ 6971 h 10000"/>
                <a:gd name="connsiteX14" fmla="*/ 2524 w 10481"/>
                <a:gd name="connsiteY14" fmla="*/ 6612 h 10000"/>
                <a:gd name="connsiteX15" fmla="*/ 3334 w 10481"/>
                <a:gd name="connsiteY15" fmla="*/ 6604 h 10000"/>
                <a:gd name="connsiteX16" fmla="*/ 4549 w 10481"/>
                <a:gd name="connsiteY16" fmla="*/ 7576 h 10000"/>
                <a:gd name="connsiteX17" fmla="*/ 6021 w 10481"/>
                <a:gd name="connsiteY17" fmla="*/ 8511 h 10000"/>
                <a:gd name="connsiteX18" fmla="*/ 6030 w 10481"/>
                <a:gd name="connsiteY18" fmla="*/ 9394 h 10000"/>
                <a:gd name="connsiteX19" fmla="*/ 7398 w 10481"/>
                <a:gd name="connsiteY19" fmla="*/ 9999 h 10000"/>
                <a:gd name="connsiteX20" fmla="*/ 8507 w 10481"/>
                <a:gd name="connsiteY20" fmla="*/ 9220 h 10000"/>
                <a:gd name="connsiteX21" fmla="*/ 9153 w 10481"/>
                <a:gd name="connsiteY21" fmla="*/ 8607 h 10000"/>
                <a:gd name="connsiteX22" fmla="*/ 9334 w 10481"/>
                <a:gd name="connsiteY22" fmla="*/ 7496 h 10000"/>
                <a:gd name="connsiteX23" fmla="*/ 10387 w 10481"/>
                <a:gd name="connsiteY23" fmla="*/ 7563 h 10000"/>
                <a:gd name="connsiteX24" fmla="*/ 10481 w 10481"/>
                <a:gd name="connsiteY24" fmla="*/ 6479 h 10000"/>
                <a:gd name="connsiteX25" fmla="*/ 7574 w 10481"/>
                <a:gd name="connsiteY25" fmla="*/ 4085 h 10000"/>
                <a:gd name="connsiteX26" fmla="*/ 6881 w 10481"/>
                <a:gd name="connsiteY26" fmla="*/ 2543 h 10000"/>
                <a:gd name="connsiteX27" fmla="*/ 5332 w 10481"/>
                <a:gd name="connsiteY27" fmla="*/ 2194 h 10000"/>
                <a:gd name="connsiteX28" fmla="*/ 4687 w 10481"/>
                <a:gd name="connsiteY28" fmla="*/ 722 h 10000"/>
                <a:gd name="connsiteX0" fmla="*/ 4752 w 10546"/>
                <a:gd name="connsiteY0" fmla="*/ 722 h 10000"/>
                <a:gd name="connsiteX1" fmla="*/ 4024 w 10546"/>
                <a:gd name="connsiteY1" fmla="*/ 532 h 10000"/>
                <a:gd name="connsiteX2" fmla="*/ 3304 w 10546"/>
                <a:gd name="connsiteY2" fmla="*/ 1834 h 10000"/>
                <a:gd name="connsiteX3" fmla="*/ 2017 w 10546"/>
                <a:gd name="connsiteY3" fmla="*/ 1933 h 10000"/>
                <a:gd name="connsiteX4" fmla="*/ 1780 w 10546"/>
                <a:gd name="connsiteY4" fmla="*/ 370 h 10000"/>
                <a:gd name="connsiteX5" fmla="*/ 1127 w 10546"/>
                <a:gd name="connsiteY5" fmla="*/ 0 h 10000"/>
                <a:gd name="connsiteX6" fmla="*/ 906 w 10546"/>
                <a:gd name="connsiteY6" fmla="*/ 1762 h 10000"/>
                <a:gd name="connsiteX7" fmla="*/ 898 w 10546"/>
                <a:gd name="connsiteY7" fmla="*/ 2509 h 10000"/>
                <a:gd name="connsiteX8" fmla="*/ 23 w 10546"/>
                <a:gd name="connsiteY8" fmla="*/ 2444 h 10000"/>
                <a:gd name="connsiteX9" fmla="*/ 264 w 10546"/>
                <a:gd name="connsiteY9" fmla="*/ 4629 h 10000"/>
                <a:gd name="connsiteX10" fmla="*/ 1215 w 10546"/>
                <a:gd name="connsiteY10" fmla="*/ 5554 h 10000"/>
                <a:gd name="connsiteX11" fmla="*/ 1339 w 10546"/>
                <a:gd name="connsiteY11" fmla="*/ 6497 h 10000"/>
                <a:gd name="connsiteX12" fmla="*/ 1024 w 10546"/>
                <a:gd name="connsiteY12" fmla="*/ 7365 h 10000"/>
                <a:gd name="connsiteX13" fmla="*/ 1717 w 10546"/>
                <a:gd name="connsiteY13" fmla="*/ 6971 h 10000"/>
                <a:gd name="connsiteX14" fmla="*/ 2589 w 10546"/>
                <a:gd name="connsiteY14" fmla="*/ 6612 h 10000"/>
                <a:gd name="connsiteX15" fmla="*/ 3399 w 10546"/>
                <a:gd name="connsiteY15" fmla="*/ 6604 h 10000"/>
                <a:gd name="connsiteX16" fmla="*/ 4614 w 10546"/>
                <a:gd name="connsiteY16" fmla="*/ 7576 h 10000"/>
                <a:gd name="connsiteX17" fmla="*/ 6086 w 10546"/>
                <a:gd name="connsiteY17" fmla="*/ 8511 h 10000"/>
                <a:gd name="connsiteX18" fmla="*/ 6095 w 10546"/>
                <a:gd name="connsiteY18" fmla="*/ 9394 h 10000"/>
                <a:gd name="connsiteX19" fmla="*/ 7463 w 10546"/>
                <a:gd name="connsiteY19" fmla="*/ 9999 h 10000"/>
                <a:gd name="connsiteX20" fmla="*/ 8572 w 10546"/>
                <a:gd name="connsiteY20" fmla="*/ 9220 h 10000"/>
                <a:gd name="connsiteX21" fmla="*/ 9218 w 10546"/>
                <a:gd name="connsiteY21" fmla="*/ 8607 h 10000"/>
                <a:gd name="connsiteX22" fmla="*/ 9399 w 10546"/>
                <a:gd name="connsiteY22" fmla="*/ 7496 h 10000"/>
                <a:gd name="connsiteX23" fmla="*/ 10452 w 10546"/>
                <a:gd name="connsiteY23" fmla="*/ 7563 h 10000"/>
                <a:gd name="connsiteX24" fmla="*/ 10546 w 10546"/>
                <a:gd name="connsiteY24" fmla="*/ 6479 h 10000"/>
                <a:gd name="connsiteX25" fmla="*/ 7639 w 10546"/>
                <a:gd name="connsiteY25" fmla="*/ 4085 h 10000"/>
                <a:gd name="connsiteX26" fmla="*/ 6946 w 10546"/>
                <a:gd name="connsiteY26" fmla="*/ 2543 h 10000"/>
                <a:gd name="connsiteX27" fmla="*/ 5397 w 10546"/>
                <a:gd name="connsiteY27" fmla="*/ 2194 h 10000"/>
                <a:gd name="connsiteX28" fmla="*/ 4752 w 10546"/>
                <a:gd name="connsiteY28" fmla="*/ 722 h 10000"/>
                <a:gd name="connsiteX0" fmla="*/ 4752 w 10546"/>
                <a:gd name="connsiteY0" fmla="*/ 722 h 10000"/>
                <a:gd name="connsiteX1" fmla="*/ 4024 w 10546"/>
                <a:gd name="connsiteY1" fmla="*/ 532 h 10000"/>
                <a:gd name="connsiteX2" fmla="*/ 3304 w 10546"/>
                <a:gd name="connsiteY2" fmla="*/ 1834 h 10000"/>
                <a:gd name="connsiteX3" fmla="*/ 2017 w 10546"/>
                <a:gd name="connsiteY3" fmla="*/ 1933 h 10000"/>
                <a:gd name="connsiteX4" fmla="*/ 1780 w 10546"/>
                <a:gd name="connsiteY4" fmla="*/ 370 h 10000"/>
                <a:gd name="connsiteX5" fmla="*/ 1127 w 10546"/>
                <a:gd name="connsiteY5" fmla="*/ 0 h 10000"/>
                <a:gd name="connsiteX6" fmla="*/ 898 w 10546"/>
                <a:gd name="connsiteY6" fmla="*/ 2509 h 10000"/>
                <a:gd name="connsiteX7" fmla="*/ 23 w 10546"/>
                <a:gd name="connsiteY7" fmla="*/ 2444 h 10000"/>
                <a:gd name="connsiteX8" fmla="*/ 264 w 10546"/>
                <a:gd name="connsiteY8" fmla="*/ 4629 h 10000"/>
                <a:gd name="connsiteX9" fmla="*/ 1215 w 10546"/>
                <a:gd name="connsiteY9" fmla="*/ 5554 h 10000"/>
                <a:gd name="connsiteX10" fmla="*/ 1339 w 10546"/>
                <a:gd name="connsiteY10" fmla="*/ 6497 h 10000"/>
                <a:gd name="connsiteX11" fmla="*/ 1024 w 10546"/>
                <a:gd name="connsiteY11" fmla="*/ 7365 h 10000"/>
                <a:gd name="connsiteX12" fmla="*/ 1717 w 10546"/>
                <a:gd name="connsiteY12" fmla="*/ 6971 h 10000"/>
                <a:gd name="connsiteX13" fmla="*/ 2589 w 10546"/>
                <a:gd name="connsiteY13" fmla="*/ 6612 h 10000"/>
                <a:gd name="connsiteX14" fmla="*/ 3399 w 10546"/>
                <a:gd name="connsiteY14" fmla="*/ 6604 h 10000"/>
                <a:gd name="connsiteX15" fmla="*/ 4614 w 10546"/>
                <a:gd name="connsiteY15" fmla="*/ 7576 h 10000"/>
                <a:gd name="connsiteX16" fmla="*/ 6086 w 10546"/>
                <a:gd name="connsiteY16" fmla="*/ 8511 h 10000"/>
                <a:gd name="connsiteX17" fmla="*/ 6095 w 10546"/>
                <a:gd name="connsiteY17" fmla="*/ 9394 h 10000"/>
                <a:gd name="connsiteX18" fmla="*/ 7463 w 10546"/>
                <a:gd name="connsiteY18" fmla="*/ 9999 h 10000"/>
                <a:gd name="connsiteX19" fmla="*/ 8572 w 10546"/>
                <a:gd name="connsiteY19" fmla="*/ 9220 h 10000"/>
                <a:gd name="connsiteX20" fmla="*/ 9218 w 10546"/>
                <a:gd name="connsiteY20" fmla="*/ 8607 h 10000"/>
                <a:gd name="connsiteX21" fmla="*/ 9399 w 10546"/>
                <a:gd name="connsiteY21" fmla="*/ 7496 h 10000"/>
                <a:gd name="connsiteX22" fmla="*/ 10452 w 10546"/>
                <a:gd name="connsiteY22" fmla="*/ 7563 h 10000"/>
                <a:gd name="connsiteX23" fmla="*/ 10546 w 10546"/>
                <a:gd name="connsiteY23" fmla="*/ 6479 h 10000"/>
                <a:gd name="connsiteX24" fmla="*/ 7639 w 10546"/>
                <a:gd name="connsiteY24" fmla="*/ 4085 h 10000"/>
                <a:gd name="connsiteX25" fmla="*/ 6946 w 10546"/>
                <a:gd name="connsiteY25" fmla="*/ 2543 h 10000"/>
                <a:gd name="connsiteX26" fmla="*/ 5397 w 10546"/>
                <a:gd name="connsiteY26" fmla="*/ 2194 h 10000"/>
                <a:gd name="connsiteX27" fmla="*/ 4752 w 10546"/>
                <a:gd name="connsiteY27" fmla="*/ 722 h 10000"/>
                <a:gd name="connsiteX0" fmla="*/ 4752 w 10546"/>
                <a:gd name="connsiteY0" fmla="*/ 352 h 9630"/>
                <a:gd name="connsiteX1" fmla="*/ 4024 w 10546"/>
                <a:gd name="connsiteY1" fmla="*/ 162 h 9630"/>
                <a:gd name="connsiteX2" fmla="*/ 3304 w 10546"/>
                <a:gd name="connsiteY2" fmla="*/ 1464 h 9630"/>
                <a:gd name="connsiteX3" fmla="*/ 2017 w 10546"/>
                <a:gd name="connsiteY3" fmla="*/ 1563 h 9630"/>
                <a:gd name="connsiteX4" fmla="*/ 1780 w 10546"/>
                <a:gd name="connsiteY4" fmla="*/ 0 h 9630"/>
                <a:gd name="connsiteX5" fmla="*/ 898 w 10546"/>
                <a:gd name="connsiteY5" fmla="*/ 2139 h 9630"/>
                <a:gd name="connsiteX6" fmla="*/ 23 w 10546"/>
                <a:gd name="connsiteY6" fmla="*/ 2074 h 9630"/>
                <a:gd name="connsiteX7" fmla="*/ 264 w 10546"/>
                <a:gd name="connsiteY7" fmla="*/ 4259 h 9630"/>
                <a:gd name="connsiteX8" fmla="*/ 1215 w 10546"/>
                <a:gd name="connsiteY8" fmla="*/ 5184 h 9630"/>
                <a:gd name="connsiteX9" fmla="*/ 1339 w 10546"/>
                <a:gd name="connsiteY9" fmla="*/ 6127 h 9630"/>
                <a:gd name="connsiteX10" fmla="*/ 1024 w 10546"/>
                <a:gd name="connsiteY10" fmla="*/ 6995 h 9630"/>
                <a:gd name="connsiteX11" fmla="*/ 1717 w 10546"/>
                <a:gd name="connsiteY11" fmla="*/ 6601 h 9630"/>
                <a:gd name="connsiteX12" fmla="*/ 2589 w 10546"/>
                <a:gd name="connsiteY12" fmla="*/ 6242 h 9630"/>
                <a:gd name="connsiteX13" fmla="*/ 3399 w 10546"/>
                <a:gd name="connsiteY13" fmla="*/ 6234 h 9630"/>
                <a:gd name="connsiteX14" fmla="*/ 4614 w 10546"/>
                <a:gd name="connsiteY14" fmla="*/ 7206 h 9630"/>
                <a:gd name="connsiteX15" fmla="*/ 6086 w 10546"/>
                <a:gd name="connsiteY15" fmla="*/ 8141 h 9630"/>
                <a:gd name="connsiteX16" fmla="*/ 6095 w 10546"/>
                <a:gd name="connsiteY16" fmla="*/ 9024 h 9630"/>
                <a:gd name="connsiteX17" fmla="*/ 7463 w 10546"/>
                <a:gd name="connsiteY17" fmla="*/ 9629 h 9630"/>
                <a:gd name="connsiteX18" fmla="*/ 8572 w 10546"/>
                <a:gd name="connsiteY18" fmla="*/ 8850 h 9630"/>
                <a:gd name="connsiteX19" fmla="*/ 9218 w 10546"/>
                <a:gd name="connsiteY19" fmla="*/ 8237 h 9630"/>
                <a:gd name="connsiteX20" fmla="*/ 9399 w 10546"/>
                <a:gd name="connsiteY20" fmla="*/ 7126 h 9630"/>
                <a:gd name="connsiteX21" fmla="*/ 10452 w 10546"/>
                <a:gd name="connsiteY21" fmla="*/ 7193 h 9630"/>
                <a:gd name="connsiteX22" fmla="*/ 10546 w 10546"/>
                <a:gd name="connsiteY22" fmla="*/ 6109 h 9630"/>
                <a:gd name="connsiteX23" fmla="*/ 7639 w 10546"/>
                <a:gd name="connsiteY23" fmla="*/ 3715 h 9630"/>
                <a:gd name="connsiteX24" fmla="*/ 6946 w 10546"/>
                <a:gd name="connsiteY24" fmla="*/ 2173 h 9630"/>
                <a:gd name="connsiteX25" fmla="*/ 5397 w 10546"/>
                <a:gd name="connsiteY25" fmla="*/ 1824 h 9630"/>
                <a:gd name="connsiteX26" fmla="*/ 4752 w 10546"/>
                <a:gd name="connsiteY26" fmla="*/ 352 h 9630"/>
                <a:gd name="connsiteX0" fmla="*/ 4506 w 10000"/>
                <a:gd name="connsiteY0" fmla="*/ 366 h 10000"/>
                <a:gd name="connsiteX1" fmla="*/ 3816 w 10000"/>
                <a:gd name="connsiteY1" fmla="*/ 168 h 10000"/>
                <a:gd name="connsiteX2" fmla="*/ 3133 w 10000"/>
                <a:gd name="connsiteY2" fmla="*/ 1520 h 10000"/>
                <a:gd name="connsiteX3" fmla="*/ 1913 w 10000"/>
                <a:gd name="connsiteY3" fmla="*/ 1623 h 10000"/>
                <a:gd name="connsiteX4" fmla="*/ 1688 w 10000"/>
                <a:gd name="connsiteY4" fmla="*/ 0 h 10000"/>
                <a:gd name="connsiteX5" fmla="*/ 785 w 10000"/>
                <a:gd name="connsiteY5" fmla="*/ 1267 h 10000"/>
                <a:gd name="connsiteX6" fmla="*/ 22 w 10000"/>
                <a:gd name="connsiteY6" fmla="*/ 2154 h 10000"/>
                <a:gd name="connsiteX7" fmla="*/ 250 w 10000"/>
                <a:gd name="connsiteY7" fmla="*/ 4423 h 10000"/>
                <a:gd name="connsiteX8" fmla="*/ 1152 w 10000"/>
                <a:gd name="connsiteY8" fmla="*/ 5383 h 10000"/>
                <a:gd name="connsiteX9" fmla="*/ 1270 w 10000"/>
                <a:gd name="connsiteY9" fmla="*/ 6362 h 10000"/>
                <a:gd name="connsiteX10" fmla="*/ 971 w 10000"/>
                <a:gd name="connsiteY10" fmla="*/ 7264 h 10000"/>
                <a:gd name="connsiteX11" fmla="*/ 1628 w 10000"/>
                <a:gd name="connsiteY11" fmla="*/ 6855 h 10000"/>
                <a:gd name="connsiteX12" fmla="*/ 2455 w 10000"/>
                <a:gd name="connsiteY12" fmla="*/ 6482 h 10000"/>
                <a:gd name="connsiteX13" fmla="*/ 3223 w 10000"/>
                <a:gd name="connsiteY13" fmla="*/ 6474 h 10000"/>
                <a:gd name="connsiteX14" fmla="*/ 4375 w 10000"/>
                <a:gd name="connsiteY14" fmla="*/ 7483 h 10000"/>
                <a:gd name="connsiteX15" fmla="*/ 5771 w 10000"/>
                <a:gd name="connsiteY15" fmla="*/ 8454 h 10000"/>
                <a:gd name="connsiteX16" fmla="*/ 5779 w 10000"/>
                <a:gd name="connsiteY16" fmla="*/ 9371 h 10000"/>
                <a:gd name="connsiteX17" fmla="*/ 7077 w 10000"/>
                <a:gd name="connsiteY17" fmla="*/ 9999 h 10000"/>
                <a:gd name="connsiteX18" fmla="*/ 8128 w 10000"/>
                <a:gd name="connsiteY18" fmla="*/ 9190 h 10000"/>
                <a:gd name="connsiteX19" fmla="*/ 8741 w 10000"/>
                <a:gd name="connsiteY19" fmla="*/ 8553 h 10000"/>
                <a:gd name="connsiteX20" fmla="*/ 8912 w 10000"/>
                <a:gd name="connsiteY20" fmla="*/ 7400 h 10000"/>
                <a:gd name="connsiteX21" fmla="*/ 9911 w 10000"/>
                <a:gd name="connsiteY21" fmla="*/ 7469 h 10000"/>
                <a:gd name="connsiteX22" fmla="*/ 10000 w 10000"/>
                <a:gd name="connsiteY22" fmla="*/ 6344 h 10000"/>
                <a:gd name="connsiteX23" fmla="*/ 7244 w 10000"/>
                <a:gd name="connsiteY23" fmla="*/ 3858 h 10000"/>
                <a:gd name="connsiteX24" fmla="*/ 6586 w 10000"/>
                <a:gd name="connsiteY24" fmla="*/ 2256 h 10000"/>
                <a:gd name="connsiteX25" fmla="*/ 5118 w 10000"/>
                <a:gd name="connsiteY25" fmla="*/ 1894 h 10000"/>
                <a:gd name="connsiteX26" fmla="*/ 4506 w 10000"/>
                <a:gd name="connsiteY26" fmla="*/ 366 h 10000"/>
                <a:gd name="connsiteX0" fmla="*/ 4506 w 10000"/>
                <a:gd name="connsiteY0" fmla="*/ 198 h 9832"/>
                <a:gd name="connsiteX1" fmla="*/ 3816 w 10000"/>
                <a:gd name="connsiteY1" fmla="*/ 0 h 9832"/>
                <a:gd name="connsiteX2" fmla="*/ 3133 w 10000"/>
                <a:gd name="connsiteY2" fmla="*/ 1352 h 9832"/>
                <a:gd name="connsiteX3" fmla="*/ 1913 w 10000"/>
                <a:gd name="connsiteY3" fmla="*/ 1455 h 9832"/>
                <a:gd name="connsiteX4" fmla="*/ 1554 w 10000"/>
                <a:gd name="connsiteY4" fmla="*/ 690 h 9832"/>
                <a:gd name="connsiteX5" fmla="*/ 785 w 10000"/>
                <a:gd name="connsiteY5" fmla="*/ 1099 h 9832"/>
                <a:gd name="connsiteX6" fmla="*/ 22 w 10000"/>
                <a:gd name="connsiteY6" fmla="*/ 1986 h 9832"/>
                <a:gd name="connsiteX7" fmla="*/ 250 w 10000"/>
                <a:gd name="connsiteY7" fmla="*/ 4255 h 9832"/>
                <a:gd name="connsiteX8" fmla="*/ 1152 w 10000"/>
                <a:gd name="connsiteY8" fmla="*/ 5215 h 9832"/>
                <a:gd name="connsiteX9" fmla="*/ 1270 w 10000"/>
                <a:gd name="connsiteY9" fmla="*/ 6194 h 9832"/>
                <a:gd name="connsiteX10" fmla="*/ 971 w 10000"/>
                <a:gd name="connsiteY10" fmla="*/ 7096 h 9832"/>
                <a:gd name="connsiteX11" fmla="*/ 1628 w 10000"/>
                <a:gd name="connsiteY11" fmla="*/ 6687 h 9832"/>
                <a:gd name="connsiteX12" fmla="*/ 2455 w 10000"/>
                <a:gd name="connsiteY12" fmla="*/ 6314 h 9832"/>
                <a:gd name="connsiteX13" fmla="*/ 3223 w 10000"/>
                <a:gd name="connsiteY13" fmla="*/ 6306 h 9832"/>
                <a:gd name="connsiteX14" fmla="*/ 4375 w 10000"/>
                <a:gd name="connsiteY14" fmla="*/ 7315 h 9832"/>
                <a:gd name="connsiteX15" fmla="*/ 5771 w 10000"/>
                <a:gd name="connsiteY15" fmla="*/ 8286 h 9832"/>
                <a:gd name="connsiteX16" fmla="*/ 5779 w 10000"/>
                <a:gd name="connsiteY16" fmla="*/ 9203 h 9832"/>
                <a:gd name="connsiteX17" fmla="*/ 7077 w 10000"/>
                <a:gd name="connsiteY17" fmla="*/ 9831 h 9832"/>
                <a:gd name="connsiteX18" fmla="*/ 8128 w 10000"/>
                <a:gd name="connsiteY18" fmla="*/ 9022 h 9832"/>
                <a:gd name="connsiteX19" fmla="*/ 8741 w 10000"/>
                <a:gd name="connsiteY19" fmla="*/ 8385 h 9832"/>
                <a:gd name="connsiteX20" fmla="*/ 8912 w 10000"/>
                <a:gd name="connsiteY20" fmla="*/ 7232 h 9832"/>
                <a:gd name="connsiteX21" fmla="*/ 9911 w 10000"/>
                <a:gd name="connsiteY21" fmla="*/ 7301 h 9832"/>
                <a:gd name="connsiteX22" fmla="*/ 10000 w 10000"/>
                <a:gd name="connsiteY22" fmla="*/ 6176 h 9832"/>
                <a:gd name="connsiteX23" fmla="*/ 7244 w 10000"/>
                <a:gd name="connsiteY23" fmla="*/ 3690 h 9832"/>
                <a:gd name="connsiteX24" fmla="*/ 6586 w 10000"/>
                <a:gd name="connsiteY24" fmla="*/ 2088 h 9832"/>
                <a:gd name="connsiteX25" fmla="*/ 5118 w 10000"/>
                <a:gd name="connsiteY25" fmla="*/ 1726 h 9832"/>
                <a:gd name="connsiteX26" fmla="*/ 4506 w 10000"/>
                <a:gd name="connsiteY26" fmla="*/ 198 h 9832"/>
                <a:gd name="connsiteX0" fmla="*/ 4506 w 10000"/>
                <a:gd name="connsiteY0" fmla="*/ 201 h 10000"/>
                <a:gd name="connsiteX1" fmla="*/ 3816 w 10000"/>
                <a:gd name="connsiteY1" fmla="*/ 0 h 10000"/>
                <a:gd name="connsiteX2" fmla="*/ 3133 w 10000"/>
                <a:gd name="connsiteY2" fmla="*/ 1375 h 10000"/>
                <a:gd name="connsiteX3" fmla="*/ 2180 w 10000"/>
                <a:gd name="connsiteY3" fmla="*/ 2353 h 10000"/>
                <a:gd name="connsiteX4" fmla="*/ 1554 w 10000"/>
                <a:gd name="connsiteY4" fmla="*/ 702 h 10000"/>
                <a:gd name="connsiteX5" fmla="*/ 785 w 10000"/>
                <a:gd name="connsiteY5" fmla="*/ 1118 h 10000"/>
                <a:gd name="connsiteX6" fmla="*/ 22 w 10000"/>
                <a:gd name="connsiteY6" fmla="*/ 2020 h 10000"/>
                <a:gd name="connsiteX7" fmla="*/ 250 w 10000"/>
                <a:gd name="connsiteY7" fmla="*/ 4328 h 10000"/>
                <a:gd name="connsiteX8" fmla="*/ 1152 w 10000"/>
                <a:gd name="connsiteY8" fmla="*/ 5304 h 10000"/>
                <a:gd name="connsiteX9" fmla="*/ 1270 w 10000"/>
                <a:gd name="connsiteY9" fmla="*/ 6300 h 10000"/>
                <a:gd name="connsiteX10" fmla="*/ 971 w 10000"/>
                <a:gd name="connsiteY10" fmla="*/ 7217 h 10000"/>
                <a:gd name="connsiteX11" fmla="*/ 1628 w 10000"/>
                <a:gd name="connsiteY11" fmla="*/ 6801 h 10000"/>
                <a:gd name="connsiteX12" fmla="*/ 2455 w 10000"/>
                <a:gd name="connsiteY12" fmla="*/ 6422 h 10000"/>
                <a:gd name="connsiteX13" fmla="*/ 3223 w 10000"/>
                <a:gd name="connsiteY13" fmla="*/ 6414 h 10000"/>
                <a:gd name="connsiteX14" fmla="*/ 4375 w 10000"/>
                <a:gd name="connsiteY14" fmla="*/ 7440 h 10000"/>
                <a:gd name="connsiteX15" fmla="*/ 5771 w 10000"/>
                <a:gd name="connsiteY15" fmla="*/ 8428 h 10000"/>
                <a:gd name="connsiteX16" fmla="*/ 5779 w 10000"/>
                <a:gd name="connsiteY16" fmla="*/ 9360 h 10000"/>
                <a:gd name="connsiteX17" fmla="*/ 7077 w 10000"/>
                <a:gd name="connsiteY17" fmla="*/ 9999 h 10000"/>
                <a:gd name="connsiteX18" fmla="*/ 8128 w 10000"/>
                <a:gd name="connsiteY18" fmla="*/ 9176 h 10000"/>
                <a:gd name="connsiteX19" fmla="*/ 8741 w 10000"/>
                <a:gd name="connsiteY19" fmla="*/ 8528 h 10000"/>
                <a:gd name="connsiteX20" fmla="*/ 8912 w 10000"/>
                <a:gd name="connsiteY20" fmla="*/ 7356 h 10000"/>
                <a:gd name="connsiteX21" fmla="*/ 9911 w 10000"/>
                <a:gd name="connsiteY21" fmla="*/ 7426 h 10000"/>
                <a:gd name="connsiteX22" fmla="*/ 10000 w 10000"/>
                <a:gd name="connsiteY22" fmla="*/ 6282 h 10000"/>
                <a:gd name="connsiteX23" fmla="*/ 7244 w 10000"/>
                <a:gd name="connsiteY23" fmla="*/ 3753 h 10000"/>
                <a:gd name="connsiteX24" fmla="*/ 6586 w 10000"/>
                <a:gd name="connsiteY24" fmla="*/ 2124 h 10000"/>
                <a:gd name="connsiteX25" fmla="*/ 5118 w 10000"/>
                <a:gd name="connsiteY25" fmla="*/ 1755 h 10000"/>
                <a:gd name="connsiteX26" fmla="*/ 4506 w 10000"/>
                <a:gd name="connsiteY26" fmla="*/ 201 h 10000"/>
                <a:gd name="connsiteX0" fmla="*/ 4506 w 10000"/>
                <a:gd name="connsiteY0" fmla="*/ 201 h 10000"/>
                <a:gd name="connsiteX1" fmla="*/ 3816 w 10000"/>
                <a:gd name="connsiteY1" fmla="*/ 0 h 10000"/>
                <a:gd name="connsiteX2" fmla="*/ 3133 w 10000"/>
                <a:gd name="connsiteY2" fmla="*/ 2248 h 10000"/>
                <a:gd name="connsiteX3" fmla="*/ 2180 w 10000"/>
                <a:gd name="connsiteY3" fmla="*/ 2353 h 10000"/>
                <a:gd name="connsiteX4" fmla="*/ 1554 w 10000"/>
                <a:gd name="connsiteY4" fmla="*/ 702 h 10000"/>
                <a:gd name="connsiteX5" fmla="*/ 785 w 10000"/>
                <a:gd name="connsiteY5" fmla="*/ 1118 h 10000"/>
                <a:gd name="connsiteX6" fmla="*/ 22 w 10000"/>
                <a:gd name="connsiteY6" fmla="*/ 2020 h 10000"/>
                <a:gd name="connsiteX7" fmla="*/ 250 w 10000"/>
                <a:gd name="connsiteY7" fmla="*/ 4328 h 10000"/>
                <a:gd name="connsiteX8" fmla="*/ 1152 w 10000"/>
                <a:gd name="connsiteY8" fmla="*/ 5304 h 10000"/>
                <a:gd name="connsiteX9" fmla="*/ 1270 w 10000"/>
                <a:gd name="connsiteY9" fmla="*/ 6300 h 10000"/>
                <a:gd name="connsiteX10" fmla="*/ 971 w 10000"/>
                <a:gd name="connsiteY10" fmla="*/ 7217 h 10000"/>
                <a:gd name="connsiteX11" fmla="*/ 1628 w 10000"/>
                <a:gd name="connsiteY11" fmla="*/ 6801 h 10000"/>
                <a:gd name="connsiteX12" fmla="*/ 2455 w 10000"/>
                <a:gd name="connsiteY12" fmla="*/ 6422 h 10000"/>
                <a:gd name="connsiteX13" fmla="*/ 3223 w 10000"/>
                <a:gd name="connsiteY13" fmla="*/ 6414 h 10000"/>
                <a:gd name="connsiteX14" fmla="*/ 4375 w 10000"/>
                <a:gd name="connsiteY14" fmla="*/ 7440 h 10000"/>
                <a:gd name="connsiteX15" fmla="*/ 5771 w 10000"/>
                <a:gd name="connsiteY15" fmla="*/ 8428 h 10000"/>
                <a:gd name="connsiteX16" fmla="*/ 5779 w 10000"/>
                <a:gd name="connsiteY16" fmla="*/ 9360 h 10000"/>
                <a:gd name="connsiteX17" fmla="*/ 7077 w 10000"/>
                <a:gd name="connsiteY17" fmla="*/ 9999 h 10000"/>
                <a:gd name="connsiteX18" fmla="*/ 8128 w 10000"/>
                <a:gd name="connsiteY18" fmla="*/ 9176 h 10000"/>
                <a:gd name="connsiteX19" fmla="*/ 8741 w 10000"/>
                <a:gd name="connsiteY19" fmla="*/ 8528 h 10000"/>
                <a:gd name="connsiteX20" fmla="*/ 8912 w 10000"/>
                <a:gd name="connsiteY20" fmla="*/ 7356 h 10000"/>
                <a:gd name="connsiteX21" fmla="*/ 9911 w 10000"/>
                <a:gd name="connsiteY21" fmla="*/ 7426 h 10000"/>
                <a:gd name="connsiteX22" fmla="*/ 10000 w 10000"/>
                <a:gd name="connsiteY22" fmla="*/ 6282 h 10000"/>
                <a:gd name="connsiteX23" fmla="*/ 7244 w 10000"/>
                <a:gd name="connsiteY23" fmla="*/ 3753 h 10000"/>
                <a:gd name="connsiteX24" fmla="*/ 6586 w 10000"/>
                <a:gd name="connsiteY24" fmla="*/ 2124 h 10000"/>
                <a:gd name="connsiteX25" fmla="*/ 5118 w 10000"/>
                <a:gd name="connsiteY25" fmla="*/ 1755 h 10000"/>
                <a:gd name="connsiteX26" fmla="*/ 4506 w 10000"/>
                <a:gd name="connsiteY26" fmla="*/ 201 h 10000"/>
                <a:gd name="connsiteX0" fmla="*/ 4506 w 10000"/>
                <a:gd name="connsiteY0" fmla="*/ 104 h 9903"/>
                <a:gd name="connsiteX1" fmla="*/ 3415 w 10000"/>
                <a:gd name="connsiteY1" fmla="*/ 0 h 9903"/>
                <a:gd name="connsiteX2" fmla="*/ 3133 w 10000"/>
                <a:gd name="connsiteY2" fmla="*/ 2151 h 9903"/>
                <a:gd name="connsiteX3" fmla="*/ 2180 w 10000"/>
                <a:gd name="connsiteY3" fmla="*/ 2256 h 9903"/>
                <a:gd name="connsiteX4" fmla="*/ 1554 w 10000"/>
                <a:gd name="connsiteY4" fmla="*/ 605 h 9903"/>
                <a:gd name="connsiteX5" fmla="*/ 785 w 10000"/>
                <a:gd name="connsiteY5" fmla="*/ 1021 h 9903"/>
                <a:gd name="connsiteX6" fmla="*/ 22 w 10000"/>
                <a:gd name="connsiteY6" fmla="*/ 1923 h 9903"/>
                <a:gd name="connsiteX7" fmla="*/ 250 w 10000"/>
                <a:gd name="connsiteY7" fmla="*/ 4231 h 9903"/>
                <a:gd name="connsiteX8" fmla="*/ 1152 w 10000"/>
                <a:gd name="connsiteY8" fmla="*/ 5207 h 9903"/>
                <a:gd name="connsiteX9" fmla="*/ 1270 w 10000"/>
                <a:gd name="connsiteY9" fmla="*/ 6203 h 9903"/>
                <a:gd name="connsiteX10" fmla="*/ 971 w 10000"/>
                <a:gd name="connsiteY10" fmla="*/ 7120 h 9903"/>
                <a:gd name="connsiteX11" fmla="*/ 1628 w 10000"/>
                <a:gd name="connsiteY11" fmla="*/ 6704 h 9903"/>
                <a:gd name="connsiteX12" fmla="*/ 2455 w 10000"/>
                <a:gd name="connsiteY12" fmla="*/ 6325 h 9903"/>
                <a:gd name="connsiteX13" fmla="*/ 3223 w 10000"/>
                <a:gd name="connsiteY13" fmla="*/ 6317 h 9903"/>
                <a:gd name="connsiteX14" fmla="*/ 4375 w 10000"/>
                <a:gd name="connsiteY14" fmla="*/ 7343 h 9903"/>
                <a:gd name="connsiteX15" fmla="*/ 5771 w 10000"/>
                <a:gd name="connsiteY15" fmla="*/ 8331 h 9903"/>
                <a:gd name="connsiteX16" fmla="*/ 5779 w 10000"/>
                <a:gd name="connsiteY16" fmla="*/ 9263 h 9903"/>
                <a:gd name="connsiteX17" fmla="*/ 7077 w 10000"/>
                <a:gd name="connsiteY17" fmla="*/ 9902 h 9903"/>
                <a:gd name="connsiteX18" fmla="*/ 8128 w 10000"/>
                <a:gd name="connsiteY18" fmla="*/ 9079 h 9903"/>
                <a:gd name="connsiteX19" fmla="*/ 8741 w 10000"/>
                <a:gd name="connsiteY19" fmla="*/ 8431 h 9903"/>
                <a:gd name="connsiteX20" fmla="*/ 8912 w 10000"/>
                <a:gd name="connsiteY20" fmla="*/ 7259 h 9903"/>
                <a:gd name="connsiteX21" fmla="*/ 9911 w 10000"/>
                <a:gd name="connsiteY21" fmla="*/ 7329 h 9903"/>
                <a:gd name="connsiteX22" fmla="*/ 10000 w 10000"/>
                <a:gd name="connsiteY22" fmla="*/ 6185 h 9903"/>
                <a:gd name="connsiteX23" fmla="*/ 7244 w 10000"/>
                <a:gd name="connsiteY23" fmla="*/ 3656 h 9903"/>
                <a:gd name="connsiteX24" fmla="*/ 6586 w 10000"/>
                <a:gd name="connsiteY24" fmla="*/ 2027 h 9903"/>
                <a:gd name="connsiteX25" fmla="*/ 5118 w 10000"/>
                <a:gd name="connsiteY25" fmla="*/ 1658 h 9903"/>
                <a:gd name="connsiteX26" fmla="*/ 4506 w 10000"/>
                <a:gd name="connsiteY26" fmla="*/ 104 h 9903"/>
                <a:gd name="connsiteX0" fmla="*/ 4506 w 10000"/>
                <a:gd name="connsiteY0" fmla="*/ 0 h 9895"/>
                <a:gd name="connsiteX1" fmla="*/ 3348 w 10000"/>
                <a:gd name="connsiteY1" fmla="*/ 385 h 9895"/>
                <a:gd name="connsiteX2" fmla="*/ 3133 w 10000"/>
                <a:gd name="connsiteY2" fmla="*/ 2067 h 9895"/>
                <a:gd name="connsiteX3" fmla="*/ 2180 w 10000"/>
                <a:gd name="connsiteY3" fmla="*/ 2173 h 9895"/>
                <a:gd name="connsiteX4" fmla="*/ 1554 w 10000"/>
                <a:gd name="connsiteY4" fmla="*/ 506 h 9895"/>
                <a:gd name="connsiteX5" fmla="*/ 785 w 10000"/>
                <a:gd name="connsiteY5" fmla="*/ 926 h 9895"/>
                <a:gd name="connsiteX6" fmla="*/ 22 w 10000"/>
                <a:gd name="connsiteY6" fmla="*/ 1837 h 9895"/>
                <a:gd name="connsiteX7" fmla="*/ 250 w 10000"/>
                <a:gd name="connsiteY7" fmla="*/ 4167 h 9895"/>
                <a:gd name="connsiteX8" fmla="*/ 1152 w 10000"/>
                <a:gd name="connsiteY8" fmla="*/ 5153 h 9895"/>
                <a:gd name="connsiteX9" fmla="*/ 1270 w 10000"/>
                <a:gd name="connsiteY9" fmla="*/ 6159 h 9895"/>
                <a:gd name="connsiteX10" fmla="*/ 971 w 10000"/>
                <a:gd name="connsiteY10" fmla="*/ 7085 h 9895"/>
                <a:gd name="connsiteX11" fmla="*/ 1628 w 10000"/>
                <a:gd name="connsiteY11" fmla="*/ 6665 h 9895"/>
                <a:gd name="connsiteX12" fmla="*/ 2455 w 10000"/>
                <a:gd name="connsiteY12" fmla="*/ 6282 h 9895"/>
                <a:gd name="connsiteX13" fmla="*/ 3223 w 10000"/>
                <a:gd name="connsiteY13" fmla="*/ 6274 h 9895"/>
                <a:gd name="connsiteX14" fmla="*/ 4375 w 10000"/>
                <a:gd name="connsiteY14" fmla="*/ 7310 h 9895"/>
                <a:gd name="connsiteX15" fmla="*/ 5771 w 10000"/>
                <a:gd name="connsiteY15" fmla="*/ 8308 h 9895"/>
                <a:gd name="connsiteX16" fmla="*/ 5779 w 10000"/>
                <a:gd name="connsiteY16" fmla="*/ 9249 h 9895"/>
                <a:gd name="connsiteX17" fmla="*/ 7077 w 10000"/>
                <a:gd name="connsiteY17" fmla="*/ 9894 h 9895"/>
                <a:gd name="connsiteX18" fmla="*/ 8128 w 10000"/>
                <a:gd name="connsiteY18" fmla="*/ 9063 h 9895"/>
                <a:gd name="connsiteX19" fmla="*/ 8741 w 10000"/>
                <a:gd name="connsiteY19" fmla="*/ 8409 h 9895"/>
                <a:gd name="connsiteX20" fmla="*/ 8912 w 10000"/>
                <a:gd name="connsiteY20" fmla="*/ 7225 h 9895"/>
                <a:gd name="connsiteX21" fmla="*/ 9911 w 10000"/>
                <a:gd name="connsiteY21" fmla="*/ 7296 h 9895"/>
                <a:gd name="connsiteX22" fmla="*/ 10000 w 10000"/>
                <a:gd name="connsiteY22" fmla="*/ 6141 h 9895"/>
                <a:gd name="connsiteX23" fmla="*/ 7244 w 10000"/>
                <a:gd name="connsiteY23" fmla="*/ 3587 h 9895"/>
                <a:gd name="connsiteX24" fmla="*/ 6586 w 10000"/>
                <a:gd name="connsiteY24" fmla="*/ 1942 h 9895"/>
                <a:gd name="connsiteX25" fmla="*/ 5118 w 10000"/>
                <a:gd name="connsiteY25" fmla="*/ 1569 h 9895"/>
                <a:gd name="connsiteX26" fmla="*/ 4506 w 10000"/>
                <a:gd name="connsiteY26" fmla="*/ 0 h 9895"/>
                <a:gd name="connsiteX0" fmla="*/ 4506 w 9985"/>
                <a:gd name="connsiteY0" fmla="*/ 0 h 10000"/>
                <a:gd name="connsiteX1" fmla="*/ 3348 w 9985"/>
                <a:gd name="connsiteY1" fmla="*/ 389 h 10000"/>
                <a:gd name="connsiteX2" fmla="*/ 3133 w 9985"/>
                <a:gd name="connsiteY2" fmla="*/ 2089 h 10000"/>
                <a:gd name="connsiteX3" fmla="*/ 2180 w 9985"/>
                <a:gd name="connsiteY3" fmla="*/ 2196 h 10000"/>
                <a:gd name="connsiteX4" fmla="*/ 1554 w 9985"/>
                <a:gd name="connsiteY4" fmla="*/ 511 h 10000"/>
                <a:gd name="connsiteX5" fmla="*/ 785 w 9985"/>
                <a:gd name="connsiteY5" fmla="*/ 936 h 10000"/>
                <a:gd name="connsiteX6" fmla="*/ 22 w 9985"/>
                <a:gd name="connsiteY6" fmla="*/ 1856 h 10000"/>
                <a:gd name="connsiteX7" fmla="*/ 250 w 9985"/>
                <a:gd name="connsiteY7" fmla="*/ 4211 h 10000"/>
                <a:gd name="connsiteX8" fmla="*/ 1152 w 9985"/>
                <a:gd name="connsiteY8" fmla="*/ 5208 h 10000"/>
                <a:gd name="connsiteX9" fmla="*/ 1270 w 9985"/>
                <a:gd name="connsiteY9" fmla="*/ 6224 h 10000"/>
                <a:gd name="connsiteX10" fmla="*/ 971 w 9985"/>
                <a:gd name="connsiteY10" fmla="*/ 7160 h 10000"/>
                <a:gd name="connsiteX11" fmla="*/ 1628 w 9985"/>
                <a:gd name="connsiteY11" fmla="*/ 6736 h 10000"/>
                <a:gd name="connsiteX12" fmla="*/ 2455 w 9985"/>
                <a:gd name="connsiteY12" fmla="*/ 6349 h 10000"/>
                <a:gd name="connsiteX13" fmla="*/ 3223 w 9985"/>
                <a:gd name="connsiteY13" fmla="*/ 6341 h 10000"/>
                <a:gd name="connsiteX14" fmla="*/ 4375 w 9985"/>
                <a:gd name="connsiteY14" fmla="*/ 7388 h 10000"/>
                <a:gd name="connsiteX15" fmla="*/ 5771 w 9985"/>
                <a:gd name="connsiteY15" fmla="*/ 8396 h 10000"/>
                <a:gd name="connsiteX16" fmla="*/ 5779 w 9985"/>
                <a:gd name="connsiteY16" fmla="*/ 9347 h 10000"/>
                <a:gd name="connsiteX17" fmla="*/ 7077 w 9985"/>
                <a:gd name="connsiteY17" fmla="*/ 9999 h 10000"/>
                <a:gd name="connsiteX18" fmla="*/ 8128 w 9985"/>
                <a:gd name="connsiteY18" fmla="*/ 9159 h 10000"/>
                <a:gd name="connsiteX19" fmla="*/ 8741 w 9985"/>
                <a:gd name="connsiteY19" fmla="*/ 8498 h 10000"/>
                <a:gd name="connsiteX20" fmla="*/ 8912 w 9985"/>
                <a:gd name="connsiteY20" fmla="*/ 7302 h 10000"/>
                <a:gd name="connsiteX21" fmla="*/ 9911 w 9985"/>
                <a:gd name="connsiteY21" fmla="*/ 7373 h 10000"/>
                <a:gd name="connsiteX22" fmla="*/ 9933 w 9985"/>
                <a:gd name="connsiteY22" fmla="*/ 6503 h 10000"/>
                <a:gd name="connsiteX23" fmla="*/ 7244 w 9985"/>
                <a:gd name="connsiteY23" fmla="*/ 3625 h 10000"/>
                <a:gd name="connsiteX24" fmla="*/ 6586 w 9985"/>
                <a:gd name="connsiteY24" fmla="*/ 1963 h 10000"/>
                <a:gd name="connsiteX25" fmla="*/ 5118 w 9985"/>
                <a:gd name="connsiteY25" fmla="*/ 1586 h 10000"/>
                <a:gd name="connsiteX26" fmla="*/ 4506 w 9985"/>
                <a:gd name="connsiteY26" fmla="*/ 0 h 10000"/>
                <a:gd name="connsiteX0" fmla="*/ 4513 w 10201"/>
                <a:gd name="connsiteY0" fmla="*/ 0 h 10000"/>
                <a:gd name="connsiteX1" fmla="*/ 3353 w 10201"/>
                <a:gd name="connsiteY1" fmla="*/ 389 h 10000"/>
                <a:gd name="connsiteX2" fmla="*/ 3138 w 10201"/>
                <a:gd name="connsiteY2" fmla="*/ 2089 h 10000"/>
                <a:gd name="connsiteX3" fmla="*/ 2183 w 10201"/>
                <a:gd name="connsiteY3" fmla="*/ 2196 h 10000"/>
                <a:gd name="connsiteX4" fmla="*/ 1556 w 10201"/>
                <a:gd name="connsiteY4" fmla="*/ 511 h 10000"/>
                <a:gd name="connsiteX5" fmla="*/ 786 w 10201"/>
                <a:gd name="connsiteY5" fmla="*/ 936 h 10000"/>
                <a:gd name="connsiteX6" fmla="*/ 22 w 10201"/>
                <a:gd name="connsiteY6" fmla="*/ 1856 h 10000"/>
                <a:gd name="connsiteX7" fmla="*/ 250 w 10201"/>
                <a:gd name="connsiteY7" fmla="*/ 4211 h 10000"/>
                <a:gd name="connsiteX8" fmla="*/ 1154 w 10201"/>
                <a:gd name="connsiteY8" fmla="*/ 5208 h 10000"/>
                <a:gd name="connsiteX9" fmla="*/ 1272 w 10201"/>
                <a:gd name="connsiteY9" fmla="*/ 6224 h 10000"/>
                <a:gd name="connsiteX10" fmla="*/ 972 w 10201"/>
                <a:gd name="connsiteY10" fmla="*/ 7160 h 10000"/>
                <a:gd name="connsiteX11" fmla="*/ 1630 w 10201"/>
                <a:gd name="connsiteY11" fmla="*/ 6736 h 10000"/>
                <a:gd name="connsiteX12" fmla="*/ 2459 w 10201"/>
                <a:gd name="connsiteY12" fmla="*/ 6349 h 10000"/>
                <a:gd name="connsiteX13" fmla="*/ 3228 w 10201"/>
                <a:gd name="connsiteY13" fmla="*/ 6341 h 10000"/>
                <a:gd name="connsiteX14" fmla="*/ 4382 w 10201"/>
                <a:gd name="connsiteY14" fmla="*/ 7388 h 10000"/>
                <a:gd name="connsiteX15" fmla="*/ 5780 w 10201"/>
                <a:gd name="connsiteY15" fmla="*/ 8396 h 10000"/>
                <a:gd name="connsiteX16" fmla="*/ 5788 w 10201"/>
                <a:gd name="connsiteY16" fmla="*/ 9347 h 10000"/>
                <a:gd name="connsiteX17" fmla="*/ 7088 w 10201"/>
                <a:gd name="connsiteY17" fmla="*/ 9999 h 10000"/>
                <a:gd name="connsiteX18" fmla="*/ 8140 w 10201"/>
                <a:gd name="connsiteY18" fmla="*/ 9159 h 10000"/>
                <a:gd name="connsiteX19" fmla="*/ 8754 w 10201"/>
                <a:gd name="connsiteY19" fmla="*/ 8498 h 10000"/>
                <a:gd name="connsiteX20" fmla="*/ 8925 w 10201"/>
                <a:gd name="connsiteY20" fmla="*/ 7302 h 10000"/>
                <a:gd name="connsiteX21" fmla="*/ 9926 w 10201"/>
                <a:gd name="connsiteY21" fmla="*/ 7373 h 10000"/>
                <a:gd name="connsiteX22" fmla="*/ 9948 w 10201"/>
                <a:gd name="connsiteY22" fmla="*/ 6503 h 10000"/>
                <a:gd name="connsiteX23" fmla="*/ 6987 w 10201"/>
                <a:gd name="connsiteY23" fmla="*/ 4318 h 10000"/>
                <a:gd name="connsiteX24" fmla="*/ 6596 w 10201"/>
                <a:gd name="connsiteY24" fmla="*/ 1963 h 10000"/>
                <a:gd name="connsiteX25" fmla="*/ 5126 w 10201"/>
                <a:gd name="connsiteY25" fmla="*/ 1586 h 10000"/>
                <a:gd name="connsiteX26" fmla="*/ 4513 w 10201"/>
                <a:gd name="connsiteY26" fmla="*/ 0 h 10000"/>
                <a:gd name="connsiteX0" fmla="*/ 4513 w 10201"/>
                <a:gd name="connsiteY0" fmla="*/ 0 h 10000"/>
                <a:gd name="connsiteX1" fmla="*/ 3353 w 10201"/>
                <a:gd name="connsiteY1" fmla="*/ 389 h 10000"/>
                <a:gd name="connsiteX2" fmla="*/ 3138 w 10201"/>
                <a:gd name="connsiteY2" fmla="*/ 2089 h 10000"/>
                <a:gd name="connsiteX3" fmla="*/ 2183 w 10201"/>
                <a:gd name="connsiteY3" fmla="*/ 2196 h 10000"/>
                <a:gd name="connsiteX4" fmla="*/ 1556 w 10201"/>
                <a:gd name="connsiteY4" fmla="*/ 511 h 10000"/>
                <a:gd name="connsiteX5" fmla="*/ 786 w 10201"/>
                <a:gd name="connsiteY5" fmla="*/ 936 h 10000"/>
                <a:gd name="connsiteX6" fmla="*/ 22 w 10201"/>
                <a:gd name="connsiteY6" fmla="*/ 1856 h 10000"/>
                <a:gd name="connsiteX7" fmla="*/ 250 w 10201"/>
                <a:gd name="connsiteY7" fmla="*/ 4211 h 10000"/>
                <a:gd name="connsiteX8" fmla="*/ 1154 w 10201"/>
                <a:gd name="connsiteY8" fmla="*/ 5208 h 10000"/>
                <a:gd name="connsiteX9" fmla="*/ 1272 w 10201"/>
                <a:gd name="connsiteY9" fmla="*/ 6224 h 10000"/>
                <a:gd name="connsiteX10" fmla="*/ 972 w 10201"/>
                <a:gd name="connsiteY10" fmla="*/ 7160 h 10000"/>
                <a:gd name="connsiteX11" fmla="*/ 1630 w 10201"/>
                <a:gd name="connsiteY11" fmla="*/ 6736 h 10000"/>
                <a:gd name="connsiteX12" fmla="*/ 2459 w 10201"/>
                <a:gd name="connsiteY12" fmla="*/ 6349 h 10000"/>
                <a:gd name="connsiteX13" fmla="*/ 3228 w 10201"/>
                <a:gd name="connsiteY13" fmla="*/ 6341 h 10000"/>
                <a:gd name="connsiteX14" fmla="*/ 4382 w 10201"/>
                <a:gd name="connsiteY14" fmla="*/ 7388 h 10000"/>
                <a:gd name="connsiteX15" fmla="*/ 5780 w 10201"/>
                <a:gd name="connsiteY15" fmla="*/ 8396 h 10000"/>
                <a:gd name="connsiteX16" fmla="*/ 5788 w 10201"/>
                <a:gd name="connsiteY16" fmla="*/ 9347 h 10000"/>
                <a:gd name="connsiteX17" fmla="*/ 7088 w 10201"/>
                <a:gd name="connsiteY17" fmla="*/ 9999 h 10000"/>
                <a:gd name="connsiteX18" fmla="*/ 8140 w 10201"/>
                <a:gd name="connsiteY18" fmla="*/ 9159 h 10000"/>
                <a:gd name="connsiteX19" fmla="*/ 8754 w 10201"/>
                <a:gd name="connsiteY19" fmla="*/ 8498 h 10000"/>
                <a:gd name="connsiteX20" fmla="*/ 8925 w 10201"/>
                <a:gd name="connsiteY20" fmla="*/ 7302 h 10000"/>
                <a:gd name="connsiteX21" fmla="*/ 9926 w 10201"/>
                <a:gd name="connsiteY21" fmla="*/ 7373 h 10000"/>
                <a:gd name="connsiteX22" fmla="*/ 9948 w 10201"/>
                <a:gd name="connsiteY22" fmla="*/ 6503 h 10000"/>
                <a:gd name="connsiteX23" fmla="*/ 6987 w 10201"/>
                <a:gd name="connsiteY23" fmla="*/ 4318 h 10000"/>
                <a:gd name="connsiteX24" fmla="*/ 6462 w 10201"/>
                <a:gd name="connsiteY24" fmla="*/ 2557 h 10000"/>
                <a:gd name="connsiteX25" fmla="*/ 5126 w 10201"/>
                <a:gd name="connsiteY25" fmla="*/ 1586 h 10000"/>
                <a:gd name="connsiteX26" fmla="*/ 4513 w 10201"/>
                <a:gd name="connsiteY26" fmla="*/ 0 h 10000"/>
                <a:gd name="connsiteX0" fmla="*/ 4513 w 10201"/>
                <a:gd name="connsiteY0" fmla="*/ 0 h 10000"/>
                <a:gd name="connsiteX1" fmla="*/ 3353 w 10201"/>
                <a:gd name="connsiteY1" fmla="*/ 389 h 10000"/>
                <a:gd name="connsiteX2" fmla="*/ 3138 w 10201"/>
                <a:gd name="connsiteY2" fmla="*/ 2089 h 10000"/>
                <a:gd name="connsiteX3" fmla="*/ 2183 w 10201"/>
                <a:gd name="connsiteY3" fmla="*/ 2196 h 10000"/>
                <a:gd name="connsiteX4" fmla="*/ 1556 w 10201"/>
                <a:gd name="connsiteY4" fmla="*/ 511 h 10000"/>
                <a:gd name="connsiteX5" fmla="*/ 786 w 10201"/>
                <a:gd name="connsiteY5" fmla="*/ 936 h 10000"/>
                <a:gd name="connsiteX6" fmla="*/ 22 w 10201"/>
                <a:gd name="connsiteY6" fmla="*/ 1856 h 10000"/>
                <a:gd name="connsiteX7" fmla="*/ 250 w 10201"/>
                <a:gd name="connsiteY7" fmla="*/ 4211 h 10000"/>
                <a:gd name="connsiteX8" fmla="*/ 1154 w 10201"/>
                <a:gd name="connsiteY8" fmla="*/ 5208 h 10000"/>
                <a:gd name="connsiteX9" fmla="*/ 1272 w 10201"/>
                <a:gd name="connsiteY9" fmla="*/ 6224 h 10000"/>
                <a:gd name="connsiteX10" fmla="*/ 972 w 10201"/>
                <a:gd name="connsiteY10" fmla="*/ 7160 h 10000"/>
                <a:gd name="connsiteX11" fmla="*/ 1630 w 10201"/>
                <a:gd name="connsiteY11" fmla="*/ 6736 h 10000"/>
                <a:gd name="connsiteX12" fmla="*/ 2459 w 10201"/>
                <a:gd name="connsiteY12" fmla="*/ 6349 h 10000"/>
                <a:gd name="connsiteX13" fmla="*/ 3228 w 10201"/>
                <a:gd name="connsiteY13" fmla="*/ 6341 h 10000"/>
                <a:gd name="connsiteX14" fmla="*/ 4382 w 10201"/>
                <a:gd name="connsiteY14" fmla="*/ 7388 h 10000"/>
                <a:gd name="connsiteX15" fmla="*/ 5780 w 10201"/>
                <a:gd name="connsiteY15" fmla="*/ 8396 h 10000"/>
                <a:gd name="connsiteX16" fmla="*/ 5788 w 10201"/>
                <a:gd name="connsiteY16" fmla="*/ 9347 h 10000"/>
                <a:gd name="connsiteX17" fmla="*/ 7088 w 10201"/>
                <a:gd name="connsiteY17" fmla="*/ 9999 h 10000"/>
                <a:gd name="connsiteX18" fmla="*/ 8140 w 10201"/>
                <a:gd name="connsiteY18" fmla="*/ 9159 h 10000"/>
                <a:gd name="connsiteX19" fmla="*/ 8754 w 10201"/>
                <a:gd name="connsiteY19" fmla="*/ 8498 h 10000"/>
                <a:gd name="connsiteX20" fmla="*/ 8925 w 10201"/>
                <a:gd name="connsiteY20" fmla="*/ 7302 h 10000"/>
                <a:gd name="connsiteX21" fmla="*/ 9926 w 10201"/>
                <a:gd name="connsiteY21" fmla="*/ 7373 h 10000"/>
                <a:gd name="connsiteX22" fmla="*/ 9948 w 10201"/>
                <a:gd name="connsiteY22" fmla="*/ 6503 h 10000"/>
                <a:gd name="connsiteX23" fmla="*/ 6987 w 10201"/>
                <a:gd name="connsiteY23" fmla="*/ 4318 h 10000"/>
                <a:gd name="connsiteX24" fmla="*/ 6462 w 10201"/>
                <a:gd name="connsiteY24" fmla="*/ 2557 h 10000"/>
                <a:gd name="connsiteX25" fmla="*/ 5126 w 10201"/>
                <a:gd name="connsiteY25" fmla="*/ 2180 h 10000"/>
                <a:gd name="connsiteX26" fmla="*/ 4513 w 10201"/>
                <a:gd name="connsiteY26" fmla="*/ 0 h 10000"/>
                <a:gd name="connsiteX0" fmla="*/ 4245 w 10201"/>
                <a:gd name="connsiteY0" fmla="*/ 304 h 9611"/>
                <a:gd name="connsiteX1" fmla="*/ 3353 w 10201"/>
                <a:gd name="connsiteY1" fmla="*/ 0 h 9611"/>
                <a:gd name="connsiteX2" fmla="*/ 3138 w 10201"/>
                <a:gd name="connsiteY2" fmla="*/ 1700 h 9611"/>
                <a:gd name="connsiteX3" fmla="*/ 2183 w 10201"/>
                <a:gd name="connsiteY3" fmla="*/ 1807 h 9611"/>
                <a:gd name="connsiteX4" fmla="*/ 1556 w 10201"/>
                <a:gd name="connsiteY4" fmla="*/ 122 h 9611"/>
                <a:gd name="connsiteX5" fmla="*/ 786 w 10201"/>
                <a:gd name="connsiteY5" fmla="*/ 547 h 9611"/>
                <a:gd name="connsiteX6" fmla="*/ 22 w 10201"/>
                <a:gd name="connsiteY6" fmla="*/ 1467 h 9611"/>
                <a:gd name="connsiteX7" fmla="*/ 250 w 10201"/>
                <a:gd name="connsiteY7" fmla="*/ 3822 h 9611"/>
                <a:gd name="connsiteX8" fmla="*/ 1154 w 10201"/>
                <a:gd name="connsiteY8" fmla="*/ 4819 h 9611"/>
                <a:gd name="connsiteX9" fmla="*/ 1272 w 10201"/>
                <a:gd name="connsiteY9" fmla="*/ 5835 h 9611"/>
                <a:gd name="connsiteX10" fmla="*/ 972 w 10201"/>
                <a:gd name="connsiteY10" fmla="*/ 6771 h 9611"/>
                <a:gd name="connsiteX11" fmla="*/ 1630 w 10201"/>
                <a:gd name="connsiteY11" fmla="*/ 6347 h 9611"/>
                <a:gd name="connsiteX12" fmla="*/ 2459 w 10201"/>
                <a:gd name="connsiteY12" fmla="*/ 5960 h 9611"/>
                <a:gd name="connsiteX13" fmla="*/ 3228 w 10201"/>
                <a:gd name="connsiteY13" fmla="*/ 5952 h 9611"/>
                <a:gd name="connsiteX14" fmla="*/ 4382 w 10201"/>
                <a:gd name="connsiteY14" fmla="*/ 6999 h 9611"/>
                <a:gd name="connsiteX15" fmla="*/ 5780 w 10201"/>
                <a:gd name="connsiteY15" fmla="*/ 8007 h 9611"/>
                <a:gd name="connsiteX16" fmla="*/ 5788 w 10201"/>
                <a:gd name="connsiteY16" fmla="*/ 8958 h 9611"/>
                <a:gd name="connsiteX17" fmla="*/ 7088 w 10201"/>
                <a:gd name="connsiteY17" fmla="*/ 9610 h 9611"/>
                <a:gd name="connsiteX18" fmla="*/ 8140 w 10201"/>
                <a:gd name="connsiteY18" fmla="*/ 8770 h 9611"/>
                <a:gd name="connsiteX19" fmla="*/ 8754 w 10201"/>
                <a:gd name="connsiteY19" fmla="*/ 8109 h 9611"/>
                <a:gd name="connsiteX20" fmla="*/ 8925 w 10201"/>
                <a:gd name="connsiteY20" fmla="*/ 6913 h 9611"/>
                <a:gd name="connsiteX21" fmla="*/ 9926 w 10201"/>
                <a:gd name="connsiteY21" fmla="*/ 6984 h 9611"/>
                <a:gd name="connsiteX22" fmla="*/ 9948 w 10201"/>
                <a:gd name="connsiteY22" fmla="*/ 6114 h 9611"/>
                <a:gd name="connsiteX23" fmla="*/ 6987 w 10201"/>
                <a:gd name="connsiteY23" fmla="*/ 3929 h 9611"/>
                <a:gd name="connsiteX24" fmla="*/ 6462 w 10201"/>
                <a:gd name="connsiteY24" fmla="*/ 2168 h 9611"/>
                <a:gd name="connsiteX25" fmla="*/ 5126 w 10201"/>
                <a:gd name="connsiteY25" fmla="*/ 1791 h 9611"/>
                <a:gd name="connsiteX26" fmla="*/ 4245 w 10201"/>
                <a:gd name="connsiteY26" fmla="*/ 304 h 9611"/>
                <a:gd name="connsiteX0" fmla="*/ 4161 w 10000"/>
                <a:gd name="connsiteY0" fmla="*/ 189 h 9873"/>
                <a:gd name="connsiteX1" fmla="*/ 3287 w 10000"/>
                <a:gd name="connsiteY1" fmla="*/ 388 h 9873"/>
                <a:gd name="connsiteX2" fmla="*/ 3076 w 10000"/>
                <a:gd name="connsiteY2" fmla="*/ 1642 h 9873"/>
                <a:gd name="connsiteX3" fmla="*/ 2140 w 10000"/>
                <a:gd name="connsiteY3" fmla="*/ 1753 h 9873"/>
                <a:gd name="connsiteX4" fmla="*/ 1525 w 10000"/>
                <a:gd name="connsiteY4" fmla="*/ 0 h 9873"/>
                <a:gd name="connsiteX5" fmla="*/ 771 w 10000"/>
                <a:gd name="connsiteY5" fmla="*/ 442 h 9873"/>
                <a:gd name="connsiteX6" fmla="*/ 22 w 10000"/>
                <a:gd name="connsiteY6" fmla="*/ 1399 h 9873"/>
                <a:gd name="connsiteX7" fmla="*/ 245 w 10000"/>
                <a:gd name="connsiteY7" fmla="*/ 3850 h 9873"/>
                <a:gd name="connsiteX8" fmla="*/ 1131 w 10000"/>
                <a:gd name="connsiteY8" fmla="*/ 4887 h 9873"/>
                <a:gd name="connsiteX9" fmla="*/ 1247 w 10000"/>
                <a:gd name="connsiteY9" fmla="*/ 5944 h 9873"/>
                <a:gd name="connsiteX10" fmla="*/ 953 w 10000"/>
                <a:gd name="connsiteY10" fmla="*/ 6918 h 9873"/>
                <a:gd name="connsiteX11" fmla="*/ 1598 w 10000"/>
                <a:gd name="connsiteY11" fmla="*/ 6477 h 9873"/>
                <a:gd name="connsiteX12" fmla="*/ 2411 w 10000"/>
                <a:gd name="connsiteY12" fmla="*/ 6074 h 9873"/>
                <a:gd name="connsiteX13" fmla="*/ 3164 w 10000"/>
                <a:gd name="connsiteY13" fmla="*/ 6066 h 9873"/>
                <a:gd name="connsiteX14" fmla="*/ 4296 w 10000"/>
                <a:gd name="connsiteY14" fmla="*/ 7155 h 9873"/>
                <a:gd name="connsiteX15" fmla="*/ 5666 w 10000"/>
                <a:gd name="connsiteY15" fmla="*/ 8204 h 9873"/>
                <a:gd name="connsiteX16" fmla="*/ 5674 w 10000"/>
                <a:gd name="connsiteY16" fmla="*/ 9194 h 9873"/>
                <a:gd name="connsiteX17" fmla="*/ 6948 w 10000"/>
                <a:gd name="connsiteY17" fmla="*/ 9872 h 9873"/>
                <a:gd name="connsiteX18" fmla="*/ 7980 w 10000"/>
                <a:gd name="connsiteY18" fmla="*/ 8998 h 9873"/>
                <a:gd name="connsiteX19" fmla="*/ 8582 w 10000"/>
                <a:gd name="connsiteY19" fmla="*/ 8310 h 9873"/>
                <a:gd name="connsiteX20" fmla="*/ 8749 w 10000"/>
                <a:gd name="connsiteY20" fmla="*/ 7066 h 9873"/>
                <a:gd name="connsiteX21" fmla="*/ 9730 w 10000"/>
                <a:gd name="connsiteY21" fmla="*/ 7140 h 9873"/>
                <a:gd name="connsiteX22" fmla="*/ 9752 w 10000"/>
                <a:gd name="connsiteY22" fmla="*/ 6234 h 9873"/>
                <a:gd name="connsiteX23" fmla="*/ 6849 w 10000"/>
                <a:gd name="connsiteY23" fmla="*/ 3961 h 9873"/>
                <a:gd name="connsiteX24" fmla="*/ 6335 w 10000"/>
                <a:gd name="connsiteY24" fmla="*/ 2129 h 9873"/>
                <a:gd name="connsiteX25" fmla="*/ 5025 w 10000"/>
                <a:gd name="connsiteY25" fmla="*/ 1736 h 9873"/>
                <a:gd name="connsiteX26" fmla="*/ 4161 w 10000"/>
                <a:gd name="connsiteY26" fmla="*/ 189 h 9873"/>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10000"/>
                <a:gd name="connsiteY0" fmla="*/ 191 h 10000"/>
                <a:gd name="connsiteX1" fmla="*/ 3287 w 10000"/>
                <a:gd name="connsiteY1" fmla="*/ 393 h 10000"/>
                <a:gd name="connsiteX2" fmla="*/ 3076 w 10000"/>
                <a:gd name="connsiteY2" fmla="*/ 1663 h 10000"/>
                <a:gd name="connsiteX3" fmla="*/ 2140 w 10000"/>
                <a:gd name="connsiteY3" fmla="*/ 1776 h 10000"/>
                <a:gd name="connsiteX4" fmla="*/ 1525 w 10000"/>
                <a:gd name="connsiteY4" fmla="*/ 0 h 10000"/>
                <a:gd name="connsiteX5" fmla="*/ 771 w 10000"/>
                <a:gd name="connsiteY5" fmla="*/ 448 h 10000"/>
                <a:gd name="connsiteX6" fmla="*/ 22 w 10000"/>
                <a:gd name="connsiteY6" fmla="*/ 1417 h 10000"/>
                <a:gd name="connsiteX7" fmla="*/ 245 w 10000"/>
                <a:gd name="connsiteY7" fmla="*/ 3900 h 10000"/>
                <a:gd name="connsiteX8" fmla="*/ 1131 w 10000"/>
                <a:gd name="connsiteY8" fmla="*/ 4950 h 10000"/>
                <a:gd name="connsiteX9" fmla="*/ 1247 w 10000"/>
                <a:gd name="connsiteY9" fmla="*/ 6020 h 10000"/>
                <a:gd name="connsiteX10" fmla="*/ 953 w 10000"/>
                <a:gd name="connsiteY10" fmla="*/ 7007 h 10000"/>
                <a:gd name="connsiteX11" fmla="*/ 1598 w 10000"/>
                <a:gd name="connsiteY11" fmla="*/ 6560 h 10000"/>
                <a:gd name="connsiteX12" fmla="*/ 2411 w 10000"/>
                <a:gd name="connsiteY12" fmla="*/ 6152 h 10000"/>
                <a:gd name="connsiteX13" fmla="*/ 3164 w 10000"/>
                <a:gd name="connsiteY13" fmla="*/ 6144 h 10000"/>
                <a:gd name="connsiteX14" fmla="*/ 4296 w 10000"/>
                <a:gd name="connsiteY14" fmla="*/ 7247 h 10000"/>
                <a:gd name="connsiteX15" fmla="*/ 5666 w 10000"/>
                <a:gd name="connsiteY15" fmla="*/ 8310 h 10000"/>
                <a:gd name="connsiteX16" fmla="*/ 5674 w 10000"/>
                <a:gd name="connsiteY16" fmla="*/ 9312 h 10000"/>
                <a:gd name="connsiteX17" fmla="*/ 6948 w 10000"/>
                <a:gd name="connsiteY17" fmla="*/ 9999 h 10000"/>
                <a:gd name="connsiteX18" fmla="*/ 7980 w 10000"/>
                <a:gd name="connsiteY18" fmla="*/ 9114 h 10000"/>
                <a:gd name="connsiteX19" fmla="*/ 8582 w 10000"/>
                <a:gd name="connsiteY19" fmla="*/ 8417 h 10000"/>
                <a:gd name="connsiteX20" fmla="*/ 8749 w 10000"/>
                <a:gd name="connsiteY20" fmla="*/ 7157 h 10000"/>
                <a:gd name="connsiteX21" fmla="*/ 9730 w 10000"/>
                <a:gd name="connsiteY21" fmla="*/ 7232 h 10000"/>
                <a:gd name="connsiteX22" fmla="*/ 9752 w 10000"/>
                <a:gd name="connsiteY22" fmla="*/ 6314 h 10000"/>
                <a:gd name="connsiteX23" fmla="*/ 6849 w 10000"/>
                <a:gd name="connsiteY23" fmla="*/ 4012 h 10000"/>
                <a:gd name="connsiteX24" fmla="*/ 6335 w 10000"/>
                <a:gd name="connsiteY24" fmla="*/ 2156 h 10000"/>
                <a:gd name="connsiteX25" fmla="*/ 5025 w 10000"/>
                <a:gd name="connsiteY25" fmla="*/ 1758 h 10000"/>
                <a:gd name="connsiteX26" fmla="*/ 4161 w 10000"/>
                <a:gd name="connsiteY26" fmla="*/ 191 h 10000"/>
                <a:gd name="connsiteX0" fmla="*/ 4161 w 9752"/>
                <a:gd name="connsiteY0" fmla="*/ 191 h 10000"/>
                <a:gd name="connsiteX1" fmla="*/ 3287 w 9752"/>
                <a:gd name="connsiteY1" fmla="*/ 393 h 10000"/>
                <a:gd name="connsiteX2" fmla="*/ 3076 w 9752"/>
                <a:gd name="connsiteY2" fmla="*/ 1663 h 10000"/>
                <a:gd name="connsiteX3" fmla="*/ 2140 w 9752"/>
                <a:gd name="connsiteY3" fmla="*/ 1776 h 10000"/>
                <a:gd name="connsiteX4" fmla="*/ 1525 w 9752"/>
                <a:gd name="connsiteY4" fmla="*/ 0 h 10000"/>
                <a:gd name="connsiteX5" fmla="*/ 771 w 9752"/>
                <a:gd name="connsiteY5" fmla="*/ 448 h 10000"/>
                <a:gd name="connsiteX6" fmla="*/ 22 w 9752"/>
                <a:gd name="connsiteY6" fmla="*/ 1417 h 10000"/>
                <a:gd name="connsiteX7" fmla="*/ 245 w 9752"/>
                <a:gd name="connsiteY7" fmla="*/ 3900 h 10000"/>
                <a:gd name="connsiteX8" fmla="*/ 1131 w 9752"/>
                <a:gd name="connsiteY8" fmla="*/ 4950 h 10000"/>
                <a:gd name="connsiteX9" fmla="*/ 1247 w 9752"/>
                <a:gd name="connsiteY9" fmla="*/ 6020 h 10000"/>
                <a:gd name="connsiteX10" fmla="*/ 953 w 9752"/>
                <a:gd name="connsiteY10" fmla="*/ 7007 h 10000"/>
                <a:gd name="connsiteX11" fmla="*/ 1598 w 9752"/>
                <a:gd name="connsiteY11" fmla="*/ 6560 h 10000"/>
                <a:gd name="connsiteX12" fmla="*/ 2411 w 9752"/>
                <a:gd name="connsiteY12" fmla="*/ 6152 h 10000"/>
                <a:gd name="connsiteX13" fmla="*/ 3164 w 9752"/>
                <a:gd name="connsiteY13" fmla="*/ 6144 h 10000"/>
                <a:gd name="connsiteX14" fmla="*/ 4296 w 9752"/>
                <a:gd name="connsiteY14" fmla="*/ 7247 h 10000"/>
                <a:gd name="connsiteX15" fmla="*/ 5666 w 9752"/>
                <a:gd name="connsiteY15" fmla="*/ 8310 h 10000"/>
                <a:gd name="connsiteX16" fmla="*/ 5674 w 9752"/>
                <a:gd name="connsiteY16" fmla="*/ 9312 h 10000"/>
                <a:gd name="connsiteX17" fmla="*/ 6948 w 9752"/>
                <a:gd name="connsiteY17" fmla="*/ 9999 h 10000"/>
                <a:gd name="connsiteX18" fmla="*/ 7980 w 9752"/>
                <a:gd name="connsiteY18" fmla="*/ 9114 h 10000"/>
                <a:gd name="connsiteX19" fmla="*/ 8582 w 9752"/>
                <a:gd name="connsiteY19" fmla="*/ 8417 h 10000"/>
                <a:gd name="connsiteX20" fmla="*/ 8749 w 9752"/>
                <a:gd name="connsiteY20" fmla="*/ 7157 h 10000"/>
                <a:gd name="connsiteX21" fmla="*/ 9730 w 9752"/>
                <a:gd name="connsiteY21" fmla="*/ 7232 h 10000"/>
                <a:gd name="connsiteX22" fmla="*/ 9752 w 9752"/>
                <a:gd name="connsiteY22" fmla="*/ 6314 h 10000"/>
                <a:gd name="connsiteX23" fmla="*/ 6849 w 9752"/>
                <a:gd name="connsiteY23" fmla="*/ 4012 h 10000"/>
                <a:gd name="connsiteX24" fmla="*/ 6335 w 9752"/>
                <a:gd name="connsiteY24" fmla="*/ 2156 h 10000"/>
                <a:gd name="connsiteX25" fmla="*/ 5025 w 9752"/>
                <a:gd name="connsiteY25" fmla="*/ 1758 h 10000"/>
                <a:gd name="connsiteX26" fmla="*/ 4161 w 9752"/>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0 h 10000"/>
                <a:gd name="connsiteX10" fmla="*/ 977 w 10000"/>
                <a:gd name="connsiteY10" fmla="*/ 7007 h 10000"/>
                <a:gd name="connsiteX11" fmla="*/ 1639 w 10000"/>
                <a:gd name="connsiteY11" fmla="*/ 6560 h 10000"/>
                <a:gd name="connsiteX12" fmla="*/ 2472 w 10000"/>
                <a:gd name="connsiteY12" fmla="*/ 6152 h 10000"/>
                <a:gd name="connsiteX13" fmla="*/ 3244 w 10000"/>
                <a:gd name="connsiteY13" fmla="*/ 6144 h 10000"/>
                <a:gd name="connsiteX14" fmla="*/ 4405 w 10000"/>
                <a:gd name="connsiteY14" fmla="*/ 7247 h 10000"/>
                <a:gd name="connsiteX15" fmla="*/ 5810 w 10000"/>
                <a:gd name="connsiteY15" fmla="*/ 8310 h 10000"/>
                <a:gd name="connsiteX16" fmla="*/ 5818 w 10000"/>
                <a:gd name="connsiteY16" fmla="*/ 9312 h 10000"/>
                <a:gd name="connsiteX17" fmla="*/ 7125 w 10000"/>
                <a:gd name="connsiteY17" fmla="*/ 9999 h 10000"/>
                <a:gd name="connsiteX18" fmla="*/ 8183 w 10000"/>
                <a:gd name="connsiteY18" fmla="*/ 9114 h 10000"/>
                <a:gd name="connsiteX19" fmla="*/ 8800 w 10000"/>
                <a:gd name="connsiteY19" fmla="*/ 8417 h 10000"/>
                <a:gd name="connsiteX20" fmla="*/ 8971 w 10000"/>
                <a:gd name="connsiteY20" fmla="*/ 7157 h 10000"/>
                <a:gd name="connsiteX21" fmla="*/ 9977 w 10000"/>
                <a:gd name="connsiteY21" fmla="*/ 7232 h 10000"/>
                <a:gd name="connsiteX22" fmla="*/ 10000 w 10000"/>
                <a:gd name="connsiteY22" fmla="*/ 6314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9999"/>
                <a:gd name="connsiteX1" fmla="*/ 3371 w 10000"/>
                <a:gd name="connsiteY1" fmla="*/ 393 h 9999"/>
                <a:gd name="connsiteX2" fmla="*/ 3154 w 10000"/>
                <a:gd name="connsiteY2" fmla="*/ 1663 h 9999"/>
                <a:gd name="connsiteX3" fmla="*/ 2194 w 10000"/>
                <a:gd name="connsiteY3" fmla="*/ 1776 h 9999"/>
                <a:gd name="connsiteX4" fmla="*/ 1564 w 10000"/>
                <a:gd name="connsiteY4" fmla="*/ 0 h 9999"/>
                <a:gd name="connsiteX5" fmla="*/ 791 w 10000"/>
                <a:gd name="connsiteY5" fmla="*/ 448 h 9999"/>
                <a:gd name="connsiteX6" fmla="*/ 23 w 10000"/>
                <a:gd name="connsiteY6" fmla="*/ 1417 h 9999"/>
                <a:gd name="connsiteX7" fmla="*/ 251 w 10000"/>
                <a:gd name="connsiteY7" fmla="*/ 3900 h 9999"/>
                <a:gd name="connsiteX8" fmla="*/ 1160 w 10000"/>
                <a:gd name="connsiteY8" fmla="*/ 4950 h 9999"/>
                <a:gd name="connsiteX9" fmla="*/ 1279 w 10000"/>
                <a:gd name="connsiteY9" fmla="*/ 6020 h 9999"/>
                <a:gd name="connsiteX10" fmla="*/ 977 w 10000"/>
                <a:gd name="connsiteY10" fmla="*/ 7007 h 9999"/>
                <a:gd name="connsiteX11" fmla="*/ 1639 w 10000"/>
                <a:gd name="connsiteY11" fmla="*/ 6560 h 9999"/>
                <a:gd name="connsiteX12" fmla="*/ 2472 w 10000"/>
                <a:gd name="connsiteY12" fmla="*/ 6152 h 9999"/>
                <a:gd name="connsiteX13" fmla="*/ 3244 w 10000"/>
                <a:gd name="connsiteY13" fmla="*/ 6144 h 9999"/>
                <a:gd name="connsiteX14" fmla="*/ 4405 w 10000"/>
                <a:gd name="connsiteY14" fmla="*/ 7247 h 9999"/>
                <a:gd name="connsiteX15" fmla="*/ 5810 w 10000"/>
                <a:gd name="connsiteY15" fmla="*/ 8310 h 9999"/>
                <a:gd name="connsiteX16" fmla="*/ 5818 w 10000"/>
                <a:gd name="connsiteY16" fmla="*/ 9312 h 9999"/>
                <a:gd name="connsiteX17" fmla="*/ 7125 w 10000"/>
                <a:gd name="connsiteY17" fmla="*/ 9999 h 9999"/>
                <a:gd name="connsiteX18" fmla="*/ 8183 w 10000"/>
                <a:gd name="connsiteY18" fmla="*/ 9114 h 9999"/>
                <a:gd name="connsiteX19" fmla="*/ 8800 w 10000"/>
                <a:gd name="connsiteY19" fmla="*/ 8417 h 9999"/>
                <a:gd name="connsiteX20" fmla="*/ 8971 w 10000"/>
                <a:gd name="connsiteY20" fmla="*/ 7157 h 9999"/>
                <a:gd name="connsiteX21" fmla="*/ 9977 w 10000"/>
                <a:gd name="connsiteY21" fmla="*/ 7232 h 9999"/>
                <a:gd name="connsiteX22" fmla="*/ 10000 w 10000"/>
                <a:gd name="connsiteY22" fmla="*/ 6314 h 9999"/>
                <a:gd name="connsiteX23" fmla="*/ 7023 w 10000"/>
                <a:gd name="connsiteY23" fmla="*/ 4012 h 9999"/>
                <a:gd name="connsiteX24" fmla="*/ 6496 w 10000"/>
                <a:gd name="connsiteY24" fmla="*/ 2156 h 9999"/>
                <a:gd name="connsiteX25" fmla="*/ 5153 w 10000"/>
                <a:gd name="connsiteY25" fmla="*/ 1758 h 9999"/>
                <a:gd name="connsiteX26" fmla="*/ 4267 w 10000"/>
                <a:gd name="connsiteY26" fmla="*/ 191 h 9999"/>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1 h 10000"/>
                <a:gd name="connsiteX10" fmla="*/ 977 w 10000"/>
                <a:gd name="connsiteY10" fmla="*/ 7008 h 10000"/>
                <a:gd name="connsiteX11" fmla="*/ 1639 w 10000"/>
                <a:gd name="connsiteY11" fmla="*/ 6561 h 10000"/>
                <a:gd name="connsiteX12" fmla="*/ 2472 w 10000"/>
                <a:gd name="connsiteY12" fmla="*/ 6153 h 10000"/>
                <a:gd name="connsiteX13" fmla="*/ 3244 w 10000"/>
                <a:gd name="connsiteY13" fmla="*/ 6145 h 10000"/>
                <a:gd name="connsiteX14" fmla="*/ 4405 w 10000"/>
                <a:gd name="connsiteY14" fmla="*/ 7248 h 10000"/>
                <a:gd name="connsiteX15" fmla="*/ 5945 w 10000"/>
                <a:gd name="connsiteY15" fmla="*/ 8415 h 10000"/>
                <a:gd name="connsiteX16" fmla="*/ 5818 w 10000"/>
                <a:gd name="connsiteY16" fmla="*/ 9313 h 10000"/>
                <a:gd name="connsiteX17" fmla="*/ 7125 w 10000"/>
                <a:gd name="connsiteY17" fmla="*/ 10000 h 10000"/>
                <a:gd name="connsiteX18" fmla="*/ 8183 w 10000"/>
                <a:gd name="connsiteY18" fmla="*/ 9115 h 10000"/>
                <a:gd name="connsiteX19" fmla="*/ 8800 w 10000"/>
                <a:gd name="connsiteY19" fmla="*/ 8418 h 10000"/>
                <a:gd name="connsiteX20" fmla="*/ 8971 w 10000"/>
                <a:gd name="connsiteY20" fmla="*/ 7158 h 10000"/>
                <a:gd name="connsiteX21" fmla="*/ 9977 w 10000"/>
                <a:gd name="connsiteY21" fmla="*/ 7233 h 10000"/>
                <a:gd name="connsiteX22" fmla="*/ 10000 w 10000"/>
                <a:gd name="connsiteY22" fmla="*/ 6315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1 h 10000"/>
                <a:gd name="connsiteX10" fmla="*/ 977 w 10000"/>
                <a:gd name="connsiteY10" fmla="*/ 7008 h 10000"/>
                <a:gd name="connsiteX11" fmla="*/ 1639 w 10000"/>
                <a:gd name="connsiteY11" fmla="*/ 6561 h 10000"/>
                <a:gd name="connsiteX12" fmla="*/ 2472 w 10000"/>
                <a:gd name="connsiteY12" fmla="*/ 6153 h 10000"/>
                <a:gd name="connsiteX13" fmla="*/ 3244 w 10000"/>
                <a:gd name="connsiteY13" fmla="*/ 6145 h 10000"/>
                <a:gd name="connsiteX14" fmla="*/ 4270 w 10000"/>
                <a:gd name="connsiteY14" fmla="*/ 7665 h 10000"/>
                <a:gd name="connsiteX15" fmla="*/ 5945 w 10000"/>
                <a:gd name="connsiteY15" fmla="*/ 8415 h 10000"/>
                <a:gd name="connsiteX16" fmla="*/ 5818 w 10000"/>
                <a:gd name="connsiteY16" fmla="*/ 9313 h 10000"/>
                <a:gd name="connsiteX17" fmla="*/ 7125 w 10000"/>
                <a:gd name="connsiteY17" fmla="*/ 10000 h 10000"/>
                <a:gd name="connsiteX18" fmla="*/ 8183 w 10000"/>
                <a:gd name="connsiteY18" fmla="*/ 9115 h 10000"/>
                <a:gd name="connsiteX19" fmla="*/ 8800 w 10000"/>
                <a:gd name="connsiteY19" fmla="*/ 8418 h 10000"/>
                <a:gd name="connsiteX20" fmla="*/ 8971 w 10000"/>
                <a:gd name="connsiteY20" fmla="*/ 7158 h 10000"/>
                <a:gd name="connsiteX21" fmla="*/ 9977 w 10000"/>
                <a:gd name="connsiteY21" fmla="*/ 7233 h 10000"/>
                <a:gd name="connsiteX22" fmla="*/ 10000 w 10000"/>
                <a:gd name="connsiteY22" fmla="*/ 6315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1279 w 10000"/>
                <a:gd name="connsiteY9" fmla="*/ 6021 h 10000"/>
                <a:gd name="connsiteX10" fmla="*/ 977 w 10000"/>
                <a:gd name="connsiteY10" fmla="*/ 7008 h 10000"/>
                <a:gd name="connsiteX11" fmla="*/ 1639 w 10000"/>
                <a:gd name="connsiteY11" fmla="*/ 6561 h 10000"/>
                <a:gd name="connsiteX12" fmla="*/ 2472 w 10000"/>
                <a:gd name="connsiteY12" fmla="*/ 6153 h 10000"/>
                <a:gd name="connsiteX13" fmla="*/ 3244 w 10000"/>
                <a:gd name="connsiteY13" fmla="*/ 6145 h 10000"/>
                <a:gd name="connsiteX14" fmla="*/ 4270 w 10000"/>
                <a:gd name="connsiteY14" fmla="*/ 7352 h 10000"/>
                <a:gd name="connsiteX15" fmla="*/ 5945 w 10000"/>
                <a:gd name="connsiteY15" fmla="*/ 8415 h 10000"/>
                <a:gd name="connsiteX16" fmla="*/ 5818 w 10000"/>
                <a:gd name="connsiteY16" fmla="*/ 9313 h 10000"/>
                <a:gd name="connsiteX17" fmla="*/ 7125 w 10000"/>
                <a:gd name="connsiteY17" fmla="*/ 10000 h 10000"/>
                <a:gd name="connsiteX18" fmla="*/ 8183 w 10000"/>
                <a:gd name="connsiteY18" fmla="*/ 9115 h 10000"/>
                <a:gd name="connsiteX19" fmla="*/ 8800 w 10000"/>
                <a:gd name="connsiteY19" fmla="*/ 8418 h 10000"/>
                <a:gd name="connsiteX20" fmla="*/ 8971 w 10000"/>
                <a:gd name="connsiteY20" fmla="*/ 7158 h 10000"/>
                <a:gd name="connsiteX21" fmla="*/ 9977 w 10000"/>
                <a:gd name="connsiteY21" fmla="*/ 7233 h 10000"/>
                <a:gd name="connsiteX22" fmla="*/ 10000 w 10000"/>
                <a:gd name="connsiteY22" fmla="*/ 6315 h 10000"/>
                <a:gd name="connsiteX23" fmla="*/ 7023 w 10000"/>
                <a:gd name="connsiteY23" fmla="*/ 4012 h 10000"/>
                <a:gd name="connsiteX24" fmla="*/ 6496 w 10000"/>
                <a:gd name="connsiteY24" fmla="*/ 2156 h 10000"/>
                <a:gd name="connsiteX25" fmla="*/ 5153 w 10000"/>
                <a:gd name="connsiteY25" fmla="*/ 1758 h 10000"/>
                <a:gd name="connsiteX26" fmla="*/ 4267 w 10000"/>
                <a:gd name="connsiteY26"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977 w 10000"/>
                <a:gd name="connsiteY9" fmla="*/ 7008 h 10000"/>
                <a:gd name="connsiteX10" fmla="*/ 1639 w 10000"/>
                <a:gd name="connsiteY10" fmla="*/ 6561 h 10000"/>
                <a:gd name="connsiteX11" fmla="*/ 2472 w 10000"/>
                <a:gd name="connsiteY11" fmla="*/ 6153 h 10000"/>
                <a:gd name="connsiteX12" fmla="*/ 3244 w 10000"/>
                <a:gd name="connsiteY12" fmla="*/ 6145 h 10000"/>
                <a:gd name="connsiteX13" fmla="*/ 4270 w 10000"/>
                <a:gd name="connsiteY13" fmla="*/ 7352 h 10000"/>
                <a:gd name="connsiteX14" fmla="*/ 5945 w 10000"/>
                <a:gd name="connsiteY14" fmla="*/ 8415 h 10000"/>
                <a:gd name="connsiteX15" fmla="*/ 5818 w 10000"/>
                <a:gd name="connsiteY15" fmla="*/ 9313 h 10000"/>
                <a:gd name="connsiteX16" fmla="*/ 7125 w 10000"/>
                <a:gd name="connsiteY16" fmla="*/ 10000 h 10000"/>
                <a:gd name="connsiteX17" fmla="*/ 8183 w 10000"/>
                <a:gd name="connsiteY17" fmla="*/ 9115 h 10000"/>
                <a:gd name="connsiteX18" fmla="*/ 8800 w 10000"/>
                <a:gd name="connsiteY18" fmla="*/ 8418 h 10000"/>
                <a:gd name="connsiteX19" fmla="*/ 8971 w 10000"/>
                <a:gd name="connsiteY19" fmla="*/ 7158 h 10000"/>
                <a:gd name="connsiteX20" fmla="*/ 9977 w 10000"/>
                <a:gd name="connsiteY20" fmla="*/ 7233 h 10000"/>
                <a:gd name="connsiteX21" fmla="*/ 10000 w 10000"/>
                <a:gd name="connsiteY21" fmla="*/ 6315 h 10000"/>
                <a:gd name="connsiteX22" fmla="*/ 7023 w 10000"/>
                <a:gd name="connsiteY22" fmla="*/ 4012 h 10000"/>
                <a:gd name="connsiteX23" fmla="*/ 6496 w 10000"/>
                <a:gd name="connsiteY23" fmla="*/ 2156 h 10000"/>
                <a:gd name="connsiteX24" fmla="*/ 5153 w 10000"/>
                <a:gd name="connsiteY24" fmla="*/ 1758 h 10000"/>
                <a:gd name="connsiteX25" fmla="*/ 4267 w 10000"/>
                <a:gd name="connsiteY25" fmla="*/ 191 h 10000"/>
                <a:gd name="connsiteX0" fmla="*/ 4267 w 10000"/>
                <a:gd name="connsiteY0" fmla="*/ 191 h 10000"/>
                <a:gd name="connsiteX1" fmla="*/ 3371 w 10000"/>
                <a:gd name="connsiteY1" fmla="*/ 393 h 10000"/>
                <a:gd name="connsiteX2" fmla="*/ 3154 w 10000"/>
                <a:gd name="connsiteY2" fmla="*/ 1663 h 10000"/>
                <a:gd name="connsiteX3" fmla="*/ 2194 w 10000"/>
                <a:gd name="connsiteY3" fmla="*/ 1776 h 10000"/>
                <a:gd name="connsiteX4" fmla="*/ 1564 w 10000"/>
                <a:gd name="connsiteY4" fmla="*/ 0 h 10000"/>
                <a:gd name="connsiteX5" fmla="*/ 791 w 10000"/>
                <a:gd name="connsiteY5" fmla="*/ 448 h 10000"/>
                <a:gd name="connsiteX6" fmla="*/ 23 w 10000"/>
                <a:gd name="connsiteY6" fmla="*/ 1417 h 10000"/>
                <a:gd name="connsiteX7" fmla="*/ 251 w 10000"/>
                <a:gd name="connsiteY7" fmla="*/ 3900 h 10000"/>
                <a:gd name="connsiteX8" fmla="*/ 1160 w 10000"/>
                <a:gd name="connsiteY8" fmla="*/ 4950 h 10000"/>
                <a:gd name="connsiteX9" fmla="*/ 237 w 10000"/>
                <a:gd name="connsiteY9" fmla="*/ 9408 h 10000"/>
                <a:gd name="connsiteX10" fmla="*/ 1639 w 10000"/>
                <a:gd name="connsiteY10" fmla="*/ 6561 h 10000"/>
                <a:gd name="connsiteX11" fmla="*/ 2472 w 10000"/>
                <a:gd name="connsiteY11" fmla="*/ 6153 h 10000"/>
                <a:gd name="connsiteX12" fmla="*/ 3244 w 10000"/>
                <a:gd name="connsiteY12" fmla="*/ 6145 h 10000"/>
                <a:gd name="connsiteX13" fmla="*/ 4270 w 10000"/>
                <a:gd name="connsiteY13" fmla="*/ 7352 h 10000"/>
                <a:gd name="connsiteX14" fmla="*/ 5945 w 10000"/>
                <a:gd name="connsiteY14" fmla="*/ 8415 h 10000"/>
                <a:gd name="connsiteX15" fmla="*/ 5818 w 10000"/>
                <a:gd name="connsiteY15" fmla="*/ 9313 h 10000"/>
                <a:gd name="connsiteX16" fmla="*/ 7125 w 10000"/>
                <a:gd name="connsiteY16" fmla="*/ 10000 h 10000"/>
                <a:gd name="connsiteX17" fmla="*/ 8183 w 10000"/>
                <a:gd name="connsiteY17" fmla="*/ 9115 h 10000"/>
                <a:gd name="connsiteX18" fmla="*/ 8800 w 10000"/>
                <a:gd name="connsiteY18" fmla="*/ 8418 h 10000"/>
                <a:gd name="connsiteX19" fmla="*/ 8971 w 10000"/>
                <a:gd name="connsiteY19" fmla="*/ 7158 h 10000"/>
                <a:gd name="connsiteX20" fmla="*/ 9977 w 10000"/>
                <a:gd name="connsiteY20" fmla="*/ 7233 h 10000"/>
                <a:gd name="connsiteX21" fmla="*/ 10000 w 10000"/>
                <a:gd name="connsiteY21" fmla="*/ 6315 h 10000"/>
                <a:gd name="connsiteX22" fmla="*/ 7023 w 10000"/>
                <a:gd name="connsiteY22" fmla="*/ 4012 h 10000"/>
                <a:gd name="connsiteX23" fmla="*/ 6496 w 10000"/>
                <a:gd name="connsiteY23" fmla="*/ 2156 h 10000"/>
                <a:gd name="connsiteX24" fmla="*/ 5153 w 10000"/>
                <a:gd name="connsiteY24" fmla="*/ 1758 h 10000"/>
                <a:gd name="connsiteX25" fmla="*/ 4267 w 10000"/>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1164 w 10004"/>
                <a:gd name="connsiteY8" fmla="*/ 4950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655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655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22 w 10004"/>
                <a:gd name="connsiteY8" fmla="*/ 2968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22 w 10004"/>
                <a:gd name="connsiteY8" fmla="*/ 2968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22 w 10004"/>
                <a:gd name="connsiteY8" fmla="*/ 2968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1643 w 10004"/>
                <a:gd name="connsiteY10" fmla="*/ 6561 h 10000"/>
                <a:gd name="connsiteX11" fmla="*/ 2476 w 10004"/>
                <a:gd name="connsiteY11" fmla="*/ 6153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15"/>
                <a:gd name="connsiteX1" fmla="*/ 3375 w 10004"/>
                <a:gd name="connsiteY1" fmla="*/ 393 h 10015"/>
                <a:gd name="connsiteX2" fmla="*/ 3158 w 10004"/>
                <a:gd name="connsiteY2" fmla="*/ 1663 h 10015"/>
                <a:gd name="connsiteX3" fmla="*/ 2198 w 10004"/>
                <a:gd name="connsiteY3" fmla="*/ 1776 h 10015"/>
                <a:gd name="connsiteX4" fmla="*/ 1568 w 10004"/>
                <a:gd name="connsiteY4" fmla="*/ 0 h 10015"/>
                <a:gd name="connsiteX5" fmla="*/ 795 w 10004"/>
                <a:gd name="connsiteY5" fmla="*/ 448 h 10015"/>
                <a:gd name="connsiteX6" fmla="*/ 27 w 10004"/>
                <a:gd name="connsiteY6" fmla="*/ 1417 h 10015"/>
                <a:gd name="connsiteX7" fmla="*/ 188 w 10004"/>
                <a:gd name="connsiteY7" fmla="*/ 353 h 10015"/>
                <a:gd name="connsiteX8" fmla="*/ 289 w 10004"/>
                <a:gd name="connsiteY8" fmla="*/ 2968 h 10015"/>
                <a:gd name="connsiteX9" fmla="*/ 241 w 10004"/>
                <a:gd name="connsiteY9" fmla="*/ 9408 h 10015"/>
                <a:gd name="connsiteX10" fmla="*/ 835 w 10004"/>
                <a:gd name="connsiteY10" fmla="*/ 9378 h 10015"/>
                <a:gd name="connsiteX11" fmla="*/ 2476 w 10004"/>
                <a:gd name="connsiteY11" fmla="*/ 6153 h 10015"/>
                <a:gd name="connsiteX12" fmla="*/ 3248 w 10004"/>
                <a:gd name="connsiteY12" fmla="*/ 6145 h 10015"/>
                <a:gd name="connsiteX13" fmla="*/ 4274 w 10004"/>
                <a:gd name="connsiteY13" fmla="*/ 7352 h 10015"/>
                <a:gd name="connsiteX14" fmla="*/ 5949 w 10004"/>
                <a:gd name="connsiteY14" fmla="*/ 8415 h 10015"/>
                <a:gd name="connsiteX15" fmla="*/ 5822 w 10004"/>
                <a:gd name="connsiteY15" fmla="*/ 9313 h 10015"/>
                <a:gd name="connsiteX16" fmla="*/ 7129 w 10004"/>
                <a:gd name="connsiteY16" fmla="*/ 10000 h 10015"/>
                <a:gd name="connsiteX17" fmla="*/ 8187 w 10004"/>
                <a:gd name="connsiteY17" fmla="*/ 9115 h 10015"/>
                <a:gd name="connsiteX18" fmla="*/ 8804 w 10004"/>
                <a:gd name="connsiteY18" fmla="*/ 8418 h 10015"/>
                <a:gd name="connsiteX19" fmla="*/ 8975 w 10004"/>
                <a:gd name="connsiteY19" fmla="*/ 7158 h 10015"/>
                <a:gd name="connsiteX20" fmla="*/ 9981 w 10004"/>
                <a:gd name="connsiteY20" fmla="*/ 7233 h 10015"/>
                <a:gd name="connsiteX21" fmla="*/ 10004 w 10004"/>
                <a:gd name="connsiteY21" fmla="*/ 6315 h 10015"/>
                <a:gd name="connsiteX22" fmla="*/ 7027 w 10004"/>
                <a:gd name="connsiteY22" fmla="*/ 4012 h 10015"/>
                <a:gd name="connsiteX23" fmla="*/ 6500 w 10004"/>
                <a:gd name="connsiteY23" fmla="*/ 2156 h 10015"/>
                <a:gd name="connsiteX24" fmla="*/ 5157 w 10004"/>
                <a:gd name="connsiteY24" fmla="*/ 1758 h 10015"/>
                <a:gd name="connsiteX25" fmla="*/ 4271 w 10004"/>
                <a:gd name="connsiteY25" fmla="*/ 191 h 10015"/>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3248 w 10004"/>
                <a:gd name="connsiteY12" fmla="*/ 6145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4274 w 10004"/>
                <a:gd name="connsiteY13" fmla="*/ 7352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5949 w 10004"/>
                <a:gd name="connsiteY14" fmla="*/ 8415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3997 w 10004"/>
                <a:gd name="connsiteY14" fmla="*/ 9771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3997 w 10004"/>
                <a:gd name="connsiteY14" fmla="*/ 9771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3997 w 10004"/>
                <a:gd name="connsiteY14" fmla="*/ 9771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0000"/>
                <a:gd name="connsiteX1" fmla="*/ 3375 w 10004"/>
                <a:gd name="connsiteY1" fmla="*/ 393 h 10000"/>
                <a:gd name="connsiteX2" fmla="*/ 3158 w 10004"/>
                <a:gd name="connsiteY2" fmla="*/ 1663 h 10000"/>
                <a:gd name="connsiteX3" fmla="*/ 2198 w 10004"/>
                <a:gd name="connsiteY3" fmla="*/ 1776 h 10000"/>
                <a:gd name="connsiteX4" fmla="*/ 1568 w 10004"/>
                <a:gd name="connsiteY4" fmla="*/ 0 h 10000"/>
                <a:gd name="connsiteX5" fmla="*/ 795 w 10004"/>
                <a:gd name="connsiteY5" fmla="*/ 448 h 10000"/>
                <a:gd name="connsiteX6" fmla="*/ 27 w 10004"/>
                <a:gd name="connsiteY6" fmla="*/ 1417 h 10000"/>
                <a:gd name="connsiteX7" fmla="*/ 188 w 10004"/>
                <a:gd name="connsiteY7" fmla="*/ 353 h 10000"/>
                <a:gd name="connsiteX8" fmla="*/ 289 w 10004"/>
                <a:gd name="connsiteY8" fmla="*/ 2968 h 10000"/>
                <a:gd name="connsiteX9" fmla="*/ 241 w 10004"/>
                <a:gd name="connsiteY9" fmla="*/ 9408 h 10000"/>
                <a:gd name="connsiteX10" fmla="*/ 835 w 10004"/>
                <a:gd name="connsiteY10" fmla="*/ 9378 h 10000"/>
                <a:gd name="connsiteX11" fmla="*/ 928 w 10004"/>
                <a:gd name="connsiteY11" fmla="*/ 8240 h 10000"/>
                <a:gd name="connsiteX12" fmla="*/ 1700 w 10004"/>
                <a:gd name="connsiteY12" fmla="*/ 7710 h 10000"/>
                <a:gd name="connsiteX13" fmla="*/ 2591 w 10004"/>
                <a:gd name="connsiteY13" fmla="*/ 9126 h 10000"/>
                <a:gd name="connsiteX14" fmla="*/ 3997 w 10004"/>
                <a:gd name="connsiteY14" fmla="*/ 9771 h 10000"/>
                <a:gd name="connsiteX15" fmla="*/ 5822 w 10004"/>
                <a:gd name="connsiteY15" fmla="*/ 9313 h 10000"/>
                <a:gd name="connsiteX16" fmla="*/ 7129 w 10004"/>
                <a:gd name="connsiteY16" fmla="*/ 10000 h 10000"/>
                <a:gd name="connsiteX17" fmla="*/ 8187 w 10004"/>
                <a:gd name="connsiteY17" fmla="*/ 9115 h 10000"/>
                <a:gd name="connsiteX18" fmla="*/ 8804 w 10004"/>
                <a:gd name="connsiteY18" fmla="*/ 8418 h 10000"/>
                <a:gd name="connsiteX19" fmla="*/ 8975 w 10004"/>
                <a:gd name="connsiteY19" fmla="*/ 7158 h 10000"/>
                <a:gd name="connsiteX20" fmla="*/ 9981 w 10004"/>
                <a:gd name="connsiteY20" fmla="*/ 7233 h 10000"/>
                <a:gd name="connsiteX21" fmla="*/ 10004 w 10004"/>
                <a:gd name="connsiteY21" fmla="*/ 6315 h 10000"/>
                <a:gd name="connsiteX22" fmla="*/ 7027 w 10004"/>
                <a:gd name="connsiteY22" fmla="*/ 4012 h 10000"/>
                <a:gd name="connsiteX23" fmla="*/ 6500 w 10004"/>
                <a:gd name="connsiteY23" fmla="*/ 2156 h 10000"/>
                <a:gd name="connsiteX24" fmla="*/ 5157 w 10004"/>
                <a:gd name="connsiteY24" fmla="*/ 1758 h 10000"/>
                <a:gd name="connsiteX25" fmla="*/ 4271 w 10004"/>
                <a:gd name="connsiteY25" fmla="*/ 191 h 10000"/>
                <a:gd name="connsiteX0" fmla="*/ 4271 w 10004"/>
                <a:gd name="connsiteY0" fmla="*/ 191 h 12026"/>
                <a:gd name="connsiteX1" fmla="*/ 3375 w 10004"/>
                <a:gd name="connsiteY1" fmla="*/ 393 h 12026"/>
                <a:gd name="connsiteX2" fmla="*/ 3158 w 10004"/>
                <a:gd name="connsiteY2" fmla="*/ 1663 h 12026"/>
                <a:gd name="connsiteX3" fmla="*/ 2198 w 10004"/>
                <a:gd name="connsiteY3" fmla="*/ 1776 h 12026"/>
                <a:gd name="connsiteX4" fmla="*/ 1568 w 10004"/>
                <a:gd name="connsiteY4" fmla="*/ 0 h 12026"/>
                <a:gd name="connsiteX5" fmla="*/ 795 w 10004"/>
                <a:gd name="connsiteY5" fmla="*/ 448 h 12026"/>
                <a:gd name="connsiteX6" fmla="*/ 27 w 10004"/>
                <a:gd name="connsiteY6" fmla="*/ 1417 h 12026"/>
                <a:gd name="connsiteX7" fmla="*/ 188 w 10004"/>
                <a:gd name="connsiteY7" fmla="*/ 353 h 12026"/>
                <a:gd name="connsiteX8" fmla="*/ 289 w 10004"/>
                <a:gd name="connsiteY8" fmla="*/ 2968 h 12026"/>
                <a:gd name="connsiteX9" fmla="*/ 241 w 10004"/>
                <a:gd name="connsiteY9" fmla="*/ 9408 h 12026"/>
                <a:gd name="connsiteX10" fmla="*/ 835 w 10004"/>
                <a:gd name="connsiteY10" fmla="*/ 9378 h 12026"/>
                <a:gd name="connsiteX11" fmla="*/ 928 w 10004"/>
                <a:gd name="connsiteY11" fmla="*/ 8240 h 12026"/>
                <a:gd name="connsiteX12" fmla="*/ 1700 w 10004"/>
                <a:gd name="connsiteY12" fmla="*/ 7710 h 12026"/>
                <a:gd name="connsiteX13" fmla="*/ 2591 w 10004"/>
                <a:gd name="connsiteY13" fmla="*/ 9126 h 12026"/>
                <a:gd name="connsiteX14" fmla="*/ 3997 w 10004"/>
                <a:gd name="connsiteY14" fmla="*/ 9771 h 12026"/>
                <a:gd name="connsiteX15" fmla="*/ 4476 w 10004"/>
                <a:gd name="connsiteY15" fmla="*/ 12026 h 12026"/>
                <a:gd name="connsiteX16" fmla="*/ 7129 w 10004"/>
                <a:gd name="connsiteY16" fmla="*/ 10000 h 12026"/>
                <a:gd name="connsiteX17" fmla="*/ 8187 w 10004"/>
                <a:gd name="connsiteY17" fmla="*/ 9115 h 12026"/>
                <a:gd name="connsiteX18" fmla="*/ 8804 w 10004"/>
                <a:gd name="connsiteY18" fmla="*/ 8418 h 12026"/>
                <a:gd name="connsiteX19" fmla="*/ 8975 w 10004"/>
                <a:gd name="connsiteY19" fmla="*/ 7158 h 12026"/>
                <a:gd name="connsiteX20" fmla="*/ 9981 w 10004"/>
                <a:gd name="connsiteY20" fmla="*/ 7233 h 12026"/>
                <a:gd name="connsiteX21" fmla="*/ 10004 w 10004"/>
                <a:gd name="connsiteY21" fmla="*/ 6315 h 12026"/>
                <a:gd name="connsiteX22" fmla="*/ 7027 w 10004"/>
                <a:gd name="connsiteY22" fmla="*/ 4012 h 12026"/>
                <a:gd name="connsiteX23" fmla="*/ 6500 w 10004"/>
                <a:gd name="connsiteY23" fmla="*/ 2156 h 12026"/>
                <a:gd name="connsiteX24" fmla="*/ 5157 w 10004"/>
                <a:gd name="connsiteY24" fmla="*/ 1758 h 12026"/>
                <a:gd name="connsiteX25" fmla="*/ 4271 w 10004"/>
                <a:gd name="connsiteY25" fmla="*/ 191 h 12026"/>
                <a:gd name="connsiteX0" fmla="*/ 4271 w 10004"/>
                <a:gd name="connsiteY0" fmla="*/ 191 h 12026"/>
                <a:gd name="connsiteX1" fmla="*/ 3375 w 10004"/>
                <a:gd name="connsiteY1" fmla="*/ 393 h 12026"/>
                <a:gd name="connsiteX2" fmla="*/ 3158 w 10004"/>
                <a:gd name="connsiteY2" fmla="*/ 1663 h 12026"/>
                <a:gd name="connsiteX3" fmla="*/ 2198 w 10004"/>
                <a:gd name="connsiteY3" fmla="*/ 1776 h 12026"/>
                <a:gd name="connsiteX4" fmla="*/ 1568 w 10004"/>
                <a:gd name="connsiteY4" fmla="*/ 0 h 12026"/>
                <a:gd name="connsiteX5" fmla="*/ 795 w 10004"/>
                <a:gd name="connsiteY5" fmla="*/ 448 h 12026"/>
                <a:gd name="connsiteX6" fmla="*/ 27 w 10004"/>
                <a:gd name="connsiteY6" fmla="*/ 1417 h 12026"/>
                <a:gd name="connsiteX7" fmla="*/ 188 w 10004"/>
                <a:gd name="connsiteY7" fmla="*/ 353 h 12026"/>
                <a:gd name="connsiteX8" fmla="*/ 289 w 10004"/>
                <a:gd name="connsiteY8" fmla="*/ 2968 h 12026"/>
                <a:gd name="connsiteX9" fmla="*/ 241 w 10004"/>
                <a:gd name="connsiteY9" fmla="*/ 9408 h 12026"/>
                <a:gd name="connsiteX10" fmla="*/ 835 w 10004"/>
                <a:gd name="connsiteY10" fmla="*/ 9378 h 12026"/>
                <a:gd name="connsiteX11" fmla="*/ 928 w 10004"/>
                <a:gd name="connsiteY11" fmla="*/ 8240 h 12026"/>
                <a:gd name="connsiteX12" fmla="*/ 1700 w 10004"/>
                <a:gd name="connsiteY12" fmla="*/ 7710 h 12026"/>
                <a:gd name="connsiteX13" fmla="*/ 2591 w 10004"/>
                <a:gd name="connsiteY13" fmla="*/ 9126 h 12026"/>
                <a:gd name="connsiteX14" fmla="*/ 3997 w 10004"/>
                <a:gd name="connsiteY14" fmla="*/ 9771 h 12026"/>
                <a:gd name="connsiteX15" fmla="*/ 4476 w 10004"/>
                <a:gd name="connsiteY15" fmla="*/ 12026 h 12026"/>
                <a:gd name="connsiteX16" fmla="*/ 7129 w 10004"/>
                <a:gd name="connsiteY16" fmla="*/ 10000 h 12026"/>
                <a:gd name="connsiteX17" fmla="*/ 8187 w 10004"/>
                <a:gd name="connsiteY17" fmla="*/ 9115 h 12026"/>
                <a:gd name="connsiteX18" fmla="*/ 8804 w 10004"/>
                <a:gd name="connsiteY18" fmla="*/ 8418 h 12026"/>
                <a:gd name="connsiteX19" fmla="*/ 8975 w 10004"/>
                <a:gd name="connsiteY19" fmla="*/ 7158 h 12026"/>
                <a:gd name="connsiteX20" fmla="*/ 9981 w 10004"/>
                <a:gd name="connsiteY20" fmla="*/ 7233 h 12026"/>
                <a:gd name="connsiteX21" fmla="*/ 10004 w 10004"/>
                <a:gd name="connsiteY21" fmla="*/ 6315 h 12026"/>
                <a:gd name="connsiteX22" fmla="*/ 7027 w 10004"/>
                <a:gd name="connsiteY22" fmla="*/ 4012 h 12026"/>
                <a:gd name="connsiteX23" fmla="*/ 6500 w 10004"/>
                <a:gd name="connsiteY23" fmla="*/ 2156 h 12026"/>
                <a:gd name="connsiteX24" fmla="*/ 5157 w 10004"/>
                <a:gd name="connsiteY24" fmla="*/ 1758 h 12026"/>
                <a:gd name="connsiteX25" fmla="*/ 4271 w 10004"/>
                <a:gd name="connsiteY25" fmla="*/ 191 h 12026"/>
                <a:gd name="connsiteX0" fmla="*/ 4271 w 10004"/>
                <a:gd name="connsiteY0" fmla="*/ 191 h 12026"/>
                <a:gd name="connsiteX1" fmla="*/ 3375 w 10004"/>
                <a:gd name="connsiteY1" fmla="*/ 393 h 12026"/>
                <a:gd name="connsiteX2" fmla="*/ 3158 w 10004"/>
                <a:gd name="connsiteY2" fmla="*/ 1663 h 12026"/>
                <a:gd name="connsiteX3" fmla="*/ 2198 w 10004"/>
                <a:gd name="connsiteY3" fmla="*/ 1776 h 12026"/>
                <a:gd name="connsiteX4" fmla="*/ 1568 w 10004"/>
                <a:gd name="connsiteY4" fmla="*/ 0 h 12026"/>
                <a:gd name="connsiteX5" fmla="*/ 795 w 10004"/>
                <a:gd name="connsiteY5" fmla="*/ 448 h 12026"/>
                <a:gd name="connsiteX6" fmla="*/ 27 w 10004"/>
                <a:gd name="connsiteY6" fmla="*/ 1417 h 12026"/>
                <a:gd name="connsiteX7" fmla="*/ 188 w 10004"/>
                <a:gd name="connsiteY7" fmla="*/ 353 h 12026"/>
                <a:gd name="connsiteX8" fmla="*/ 289 w 10004"/>
                <a:gd name="connsiteY8" fmla="*/ 2968 h 12026"/>
                <a:gd name="connsiteX9" fmla="*/ 241 w 10004"/>
                <a:gd name="connsiteY9" fmla="*/ 9408 h 12026"/>
                <a:gd name="connsiteX10" fmla="*/ 835 w 10004"/>
                <a:gd name="connsiteY10" fmla="*/ 9378 h 12026"/>
                <a:gd name="connsiteX11" fmla="*/ 928 w 10004"/>
                <a:gd name="connsiteY11" fmla="*/ 8240 h 12026"/>
                <a:gd name="connsiteX12" fmla="*/ 1700 w 10004"/>
                <a:gd name="connsiteY12" fmla="*/ 7710 h 12026"/>
                <a:gd name="connsiteX13" fmla="*/ 2591 w 10004"/>
                <a:gd name="connsiteY13" fmla="*/ 9126 h 12026"/>
                <a:gd name="connsiteX14" fmla="*/ 3997 w 10004"/>
                <a:gd name="connsiteY14" fmla="*/ 9771 h 12026"/>
                <a:gd name="connsiteX15" fmla="*/ 4476 w 10004"/>
                <a:gd name="connsiteY15" fmla="*/ 12026 h 12026"/>
                <a:gd name="connsiteX16" fmla="*/ 7129 w 10004"/>
                <a:gd name="connsiteY16" fmla="*/ 10000 h 12026"/>
                <a:gd name="connsiteX17" fmla="*/ 8187 w 10004"/>
                <a:gd name="connsiteY17" fmla="*/ 9115 h 12026"/>
                <a:gd name="connsiteX18" fmla="*/ 8804 w 10004"/>
                <a:gd name="connsiteY18" fmla="*/ 8418 h 12026"/>
                <a:gd name="connsiteX19" fmla="*/ 8975 w 10004"/>
                <a:gd name="connsiteY19" fmla="*/ 7158 h 12026"/>
                <a:gd name="connsiteX20" fmla="*/ 9981 w 10004"/>
                <a:gd name="connsiteY20" fmla="*/ 7233 h 12026"/>
                <a:gd name="connsiteX21" fmla="*/ 10004 w 10004"/>
                <a:gd name="connsiteY21" fmla="*/ 6315 h 12026"/>
                <a:gd name="connsiteX22" fmla="*/ 7027 w 10004"/>
                <a:gd name="connsiteY22" fmla="*/ 4012 h 12026"/>
                <a:gd name="connsiteX23" fmla="*/ 6500 w 10004"/>
                <a:gd name="connsiteY23" fmla="*/ 2156 h 12026"/>
                <a:gd name="connsiteX24" fmla="*/ 5157 w 10004"/>
                <a:gd name="connsiteY24" fmla="*/ 1758 h 12026"/>
                <a:gd name="connsiteX25" fmla="*/ 4271 w 10004"/>
                <a:gd name="connsiteY25" fmla="*/ 191 h 12026"/>
                <a:gd name="connsiteX0" fmla="*/ 4271 w 10004"/>
                <a:gd name="connsiteY0" fmla="*/ 191 h 12026"/>
                <a:gd name="connsiteX1" fmla="*/ 3375 w 10004"/>
                <a:gd name="connsiteY1" fmla="*/ 393 h 12026"/>
                <a:gd name="connsiteX2" fmla="*/ 3158 w 10004"/>
                <a:gd name="connsiteY2" fmla="*/ 1663 h 12026"/>
                <a:gd name="connsiteX3" fmla="*/ 2198 w 10004"/>
                <a:gd name="connsiteY3" fmla="*/ 1776 h 12026"/>
                <a:gd name="connsiteX4" fmla="*/ 1568 w 10004"/>
                <a:gd name="connsiteY4" fmla="*/ 0 h 12026"/>
                <a:gd name="connsiteX5" fmla="*/ 795 w 10004"/>
                <a:gd name="connsiteY5" fmla="*/ 448 h 12026"/>
                <a:gd name="connsiteX6" fmla="*/ 27 w 10004"/>
                <a:gd name="connsiteY6" fmla="*/ 1417 h 12026"/>
                <a:gd name="connsiteX7" fmla="*/ 188 w 10004"/>
                <a:gd name="connsiteY7" fmla="*/ 353 h 12026"/>
                <a:gd name="connsiteX8" fmla="*/ 289 w 10004"/>
                <a:gd name="connsiteY8" fmla="*/ 2968 h 12026"/>
                <a:gd name="connsiteX9" fmla="*/ 241 w 10004"/>
                <a:gd name="connsiteY9" fmla="*/ 9408 h 12026"/>
                <a:gd name="connsiteX10" fmla="*/ 835 w 10004"/>
                <a:gd name="connsiteY10" fmla="*/ 9378 h 12026"/>
                <a:gd name="connsiteX11" fmla="*/ 928 w 10004"/>
                <a:gd name="connsiteY11" fmla="*/ 8240 h 12026"/>
                <a:gd name="connsiteX12" fmla="*/ 1700 w 10004"/>
                <a:gd name="connsiteY12" fmla="*/ 7710 h 12026"/>
                <a:gd name="connsiteX13" fmla="*/ 2591 w 10004"/>
                <a:gd name="connsiteY13" fmla="*/ 9126 h 12026"/>
                <a:gd name="connsiteX14" fmla="*/ 3997 w 10004"/>
                <a:gd name="connsiteY14" fmla="*/ 9771 h 12026"/>
                <a:gd name="connsiteX15" fmla="*/ 4476 w 10004"/>
                <a:gd name="connsiteY15" fmla="*/ 12026 h 12026"/>
                <a:gd name="connsiteX16" fmla="*/ 7129 w 10004"/>
                <a:gd name="connsiteY16" fmla="*/ 10000 h 12026"/>
                <a:gd name="connsiteX17" fmla="*/ 8187 w 10004"/>
                <a:gd name="connsiteY17" fmla="*/ 9115 h 12026"/>
                <a:gd name="connsiteX18" fmla="*/ 8804 w 10004"/>
                <a:gd name="connsiteY18" fmla="*/ 8418 h 12026"/>
                <a:gd name="connsiteX19" fmla="*/ 8975 w 10004"/>
                <a:gd name="connsiteY19" fmla="*/ 7158 h 12026"/>
                <a:gd name="connsiteX20" fmla="*/ 9981 w 10004"/>
                <a:gd name="connsiteY20" fmla="*/ 7233 h 12026"/>
                <a:gd name="connsiteX21" fmla="*/ 10004 w 10004"/>
                <a:gd name="connsiteY21" fmla="*/ 6315 h 12026"/>
                <a:gd name="connsiteX22" fmla="*/ 7027 w 10004"/>
                <a:gd name="connsiteY22" fmla="*/ 4012 h 12026"/>
                <a:gd name="connsiteX23" fmla="*/ 6500 w 10004"/>
                <a:gd name="connsiteY23" fmla="*/ 2156 h 12026"/>
                <a:gd name="connsiteX24" fmla="*/ 5157 w 10004"/>
                <a:gd name="connsiteY24" fmla="*/ 1758 h 12026"/>
                <a:gd name="connsiteX25" fmla="*/ 4271 w 10004"/>
                <a:gd name="connsiteY25" fmla="*/ 191 h 12026"/>
                <a:gd name="connsiteX0" fmla="*/ 4271 w 10004"/>
                <a:gd name="connsiteY0" fmla="*/ 191 h 13965"/>
                <a:gd name="connsiteX1" fmla="*/ 3375 w 10004"/>
                <a:gd name="connsiteY1" fmla="*/ 393 h 13965"/>
                <a:gd name="connsiteX2" fmla="*/ 3158 w 10004"/>
                <a:gd name="connsiteY2" fmla="*/ 1663 h 13965"/>
                <a:gd name="connsiteX3" fmla="*/ 2198 w 10004"/>
                <a:gd name="connsiteY3" fmla="*/ 1776 h 13965"/>
                <a:gd name="connsiteX4" fmla="*/ 1568 w 10004"/>
                <a:gd name="connsiteY4" fmla="*/ 0 h 13965"/>
                <a:gd name="connsiteX5" fmla="*/ 795 w 10004"/>
                <a:gd name="connsiteY5" fmla="*/ 448 h 13965"/>
                <a:gd name="connsiteX6" fmla="*/ 27 w 10004"/>
                <a:gd name="connsiteY6" fmla="*/ 1417 h 13965"/>
                <a:gd name="connsiteX7" fmla="*/ 188 w 10004"/>
                <a:gd name="connsiteY7" fmla="*/ 353 h 13965"/>
                <a:gd name="connsiteX8" fmla="*/ 289 w 10004"/>
                <a:gd name="connsiteY8" fmla="*/ 2968 h 13965"/>
                <a:gd name="connsiteX9" fmla="*/ 241 w 10004"/>
                <a:gd name="connsiteY9" fmla="*/ 9408 h 13965"/>
                <a:gd name="connsiteX10" fmla="*/ 835 w 10004"/>
                <a:gd name="connsiteY10" fmla="*/ 9378 h 13965"/>
                <a:gd name="connsiteX11" fmla="*/ 928 w 10004"/>
                <a:gd name="connsiteY11" fmla="*/ 8240 h 13965"/>
                <a:gd name="connsiteX12" fmla="*/ 1700 w 10004"/>
                <a:gd name="connsiteY12" fmla="*/ 7710 h 13965"/>
                <a:gd name="connsiteX13" fmla="*/ 2591 w 10004"/>
                <a:gd name="connsiteY13" fmla="*/ 9126 h 13965"/>
                <a:gd name="connsiteX14" fmla="*/ 3997 w 10004"/>
                <a:gd name="connsiteY14" fmla="*/ 9771 h 13965"/>
                <a:gd name="connsiteX15" fmla="*/ 4476 w 10004"/>
                <a:gd name="connsiteY15" fmla="*/ 12026 h 13965"/>
                <a:gd name="connsiteX16" fmla="*/ 7331 w 10004"/>
                <a:gd name="connsiteY16" fmla="*/ 13965 h 13965"/>
                <a:gd name="connsiteX17" fmla="*/ 8187 w 10004"/>
                <a:gd name="connsiteY17" fmla="*/ 9115 h 13965"/>
                <a:gd name="connsiteX18" fmla="*/ 8804 w 10004"/>
                <a:gd name="connsiteY18" fmla="*/ 8418 h 13965"/>
                <a:gd name="connsiteX19" fmla="*/ 8975 w 10004"/>
                <a:gd name="connsiteY19" fmla="*/ 7158 h 13965"/>
                <a:gd name="connsiteX20" fmla="*/ 9981 w 10004"/>
                <a:gd name="connsiteY20" fmla="*/ 7233 h 13965"/>
                <a:gd name="connsiteX21" fmla="*/ 10004 w 10004"/>
                <a:gd name="connsiteY21" fmla="*/ 6315 h 13965"/>
                <a:gd name="connsiteX22" fmla="*/ 7027 w 10004"/>
                <a:gd name="connsiteY22" fmla="*/ 4012 h 13965"/>
                <a:gd name="connsiteX23" fmla="*/ 6500 w 10004"/>
                <a:gd name="connsiteY23" fmla="*/ 2156 h 13965"/>
                <a:gd name="connsiteX24" fmla="*/ 5157 w 10004"/>
                <a:gd name="connsiteY24" fmla="*/ 1758 h 13965"/>
                <a:gd name="connsiteX25" fmla="*/ 4271 w 10004"/>
                <a:gd name="connsiteY25" fmla="*/ 191 h 13965"/>
                <a:gd name="connsiteX0" fmla="*/ 4271 w 10004"/>
                <a:gd name="connsiteY0" fmla="*/ 191 h 13965"/>
                <a:gd name="connsiteX1" fmla="*/ 3375 w 10004"/>
                <a:gd name="connsiteY1" fmla="*/ 393 h 13965"/>
                <a:gd name="connsiteX2" fmla="*/ 3158 w 10004"/>
                <a:gd name="connsiteY2" fmla="*/ 1663 h 13965"/>
                <a:gd name="connsiteX3" fmla="*/ 2198 w 10004"/>
                <a:gd name="connsiteY3" fmla="*/ 1776 h 13965"/>
                <a:gd name="connsiteX4" fmla="*/ 1568 w 10004"/>
                <a:gd name="connsiteY4" fmla="*/ 0 h 13965"/>
                <a:gd name="connsiteX5" fmla="*/ 795 w 10004"/>
                <a:gd name="connsiteY5" fmla="*/ 448 h 13965"/>
                <a:gd name="connsiteX6" fmla="*/ 27 w 10004"/>
                <a:gd name="connsiteY6" fmla="*/ 1417 h 13965"/>
                <a:gd name="connsiteX7" fmla="*/ 188 w 10004"/>
                <a:gd name="connsiteY7" fmla="*/ 353 h 13965"/>
                <a:gd name="connsiteX8" fmla="*/ 289 w 10004"/>
                <a:gd name="connsiteY8" fmla="*/ 2968 h 13965"/>
                <a:gd name="connsiteX9" fmla="*/ 241 w 10004"/>
                <a:gd name="connsiteY9" fmla="*/ 9408 h 13965"/>
                <a:gd name="connsiteX10" fmla="*/ 835 w 10004"/>
                <a:gd name="connsiteY10" fmla="*/ 9378 h 13965"/>
                <a:gd name="connsiteX11" fmla="*/ 928 w 10004"/>
                <a:gd name="connsiteY11" fmla="*/ 8240 h 13965"/>
                <a:gd name="connsiteX12" fmla="*/ 1700 w 10004"/>
                <a:gd name="connsiteY12" fmla="*/ 7710 h 13965"/>
                <a:gd name="connsiteX13" fmla="*/ 2591 w 10004"/>
                <a:gd name="connsiteY13" fmla="*/ 9126 h 13965"/>
                <a:gd name="connsiteX14" fmla="*/ 3997 w 10004"/>
                <a:gd name="connsiteY14" fmla="*/ 9771 h 13965"/>
                <a:gd name="connsiteX15" fmla="*/ 4476 w 10004"/>
                <a:gd name="connsiteY15" fmla="*/ 12026 h 13965"/>
                <a:gd name="connsiteX16" fmla="*/ 7331 w 10004"/>
                <a:gd name="connsiteY16" fmla="*/ 13965 h 13965"/>
                <a:gd name="connsiteX17" fmla="*/ 8187 w 10004"/>
                <a:gd name="connsiteY17" fmla="*/ 9115 h 13965"/>
                <a:gd name="connsiteX18" fmla="*/ 8804 w 10004"/>
                <a:gd name="connsiteY18" fmla="*/ 8418 h 13965"/>
                <a:gd name="connsiteX19" fmla="*/ 8975 w 10004"/>
                <a:gd name="connsiteY19" fmla="*/ 7158 h 13965"/>
                <a:gd name="connsiteX20" fmla="*/ 9981 w 10004"/>
                <a:gd name="connsiteY20" fmla="*/ 7233 h 13965"/>
                <a:gd name="connsiteX21" fmla="*/ 10004 w 10004"/>
                <a:gd name="connsiteY21" fmla="*/ 6315 h 13965"/>
                <a:gd name="connsiteX22" fmla="*/ 7027 w 10004"/>
                <a:gd name="connsiteY22" fmla="*/ 4012 h 13965"/>
                <a:gd name="connsiteX23" fmla="*/ 6500 w 10004"/>
                <a:gd name="connsiteY23" fmla="*/ 2156 h 13965"/>
                <a:gd name="connsiteX24" fmla="*/ 5157 w 10004"/>
                <a:gd name="connsiteY24" fmla="*/ 1758 h 13965"/>
                <a:gd name="connsiteX25" fmla="*/ 4271 w 10004"/>
                <a:gd name="connsiteY25" fmla="*/ 191 h 13965"/>
                <a:gd name="connsiteX0" fmla="*/ 4271 w 10004"/>
                <a:gd name="connsiteY0" fmla="*/ 191 h 13965"/>
                <a:gd name="connsiteX1" fmla="*/ 3375 w 10004"/>
                <a:gd name="connsiteY1" fmla="*/ 393 h 13965"/>
                <a:gd name="connsiteX2" fmla="*/ 3158 w 10004"/>
                <a:gd name="connsiteY2" fmla="*/ 1663 h 13965"/>
                <a:gd name="connsiteX3" fmla="*/ 2198 w 10004"/>
                <a:gd name="connsiteY3" fmla="*/ 1776 h 13965"/>
                <a:gd name="connsiteX4" fmla="*/ 1568 w 10004"/>
                <a:gd name="connsiteY4" fmla="*/ 0 h 13965"/>
                <a:gd name="connsiteX5" fmla="*/ 795 w 10004"/>
                <a:gd name="connsiteY5" fmla="*/ 448 h 13965"/>
                <a:gd name="connsiteX6" fmla="*/ 27 w 10004"/>
                <a:gd name="connsiteY6" fmla="*/ 1417 h 13965"/>
                <a:gd name="connsiteX7" fmla="*/ 188 w 10004"/>
                <a:gd name="connsiteY7" fmla="*/ 353 h 13965"/>
                <a:gd name="connsiteX8" fmla="*/ 289 w 10004"/>
                <a:gd name="connsiteY8" fmla="*/ 2968 h 13965"/>
                <a:gd name="connsiteX9" fmla="*/ 241 w 10004"/>
                <a:gd name="connsiteY9" fmla="*/ 9408 h 13965"/>
                <a:gd name="connsiteX10" fmla="*/ 835 w 10004"/>
                <a:gd name="connsiteY10" fmla="*/ 9378 h 13965"/>
                <a:gd name="connsiteX11" fmla="*/ 928 w 10004"/>
                <a:gd name="connsiteY11" fmla="*/ 8240 h 13965"/>
                <a:gd name="connsiteX12" fmla="*/ 1700 w 10004"/>
                <a:gd name="connsiteY12" fmla="*/ 7710 h 13965"/>
                <a:gd name="connsiteX13" fmla="*/ 2591 w 10004"/>
                <a:gd name="connsiteY13" fmla="*/ 9126 h 13965"/>
                <a:gd name="connsiteX14" fmla="*/ 3997 w 10004"/>
                <a:gd name="connsiteY14" fmla="*/ 9771 h 13965"/>
                <a:gd name="connsiteX15" fmla="*/ 4476 w 10004"/>
                <a:gd name="connsiteY15" fmla="*/ 12026 h 13965"/>
                <a:gd name="connsiteX16" fmla="*/ 7331 w 10004"/>
                <a:gd name="connsiteY16" fmla="*/ 13965 h 13965"/>
                <a:gd name="connsiteX17" fmla="*/ 8187 w 10004"/>
                <a:gd name="connsiteY17" fmla="*/ 9115 h 13965"/>
                <a:gd name="connsiteX18" fmla="*/ 8804 w 10004"/>
                <a:gd name="connsiteY18" fmla="*/ 8418 h 13965"/>
                <a:gd name="connsiteX19" fmla="*/ 8975 w 10004"/>
                <a:gd name="connsiteY19" fmla="*/ 7158 h 13965"/>
                <a:gd name="connsiteX20" fmla="*/ 9981 w 10004"/>
                <a:gd name="connsiteY20" fmla="*/ 7233 h 13965"/>
                <a:gd name="connsiteX21" fmla="*/ 10004 w 10004"/>
                <a:gd name="connsiteY21" fmla="*/ 6315 h 13965"/>
                <a:gd name="connsiteX22" fmla="*/ 7027 w 10004"/>
                <a:gd name="connsiteY22" fmla="*/ 4012 h 13965"/>
                <a:gd name="connsiteX23" fmla="*/ 6500 w 10004"/>
                <a:gd name="connsiteY23" fmla="*/ 2156 h 13965"/>
                <a:gd name="connsiteX24" fmla="*/ 5157 w 10004"/>
                <a:gd name="connsiteY24" fmla="*/ 1758 h 13965"/>
                <a:gd name="connsiteX25" fmla="*/ 4271 w 10004"/>
                <a:gd name="connsiteY25" fmla="*/ 191 h 13965"/>
                <a:gd name="connsiteX0" fmla="*/ 4271 w 10004"/>
                <a:gd name="connsiteY0" fmla="*/ 191 h 13965"/>
                <a:gd name="connsiteX1" fmla="*/ 3375 w 10004"/>
                <a:gd name="connsiteY1" fmla="*/ 393 h 13965"/>
                <a:gd name="connsiteX2" fmla="*/ 3158 w 10004"/>
                <a:gd name="connsiteY2" fmla="*/ 1663 h 13965"/>
                <a:gd name="connsiteX3" fmla="*/ 2198 w 10004"/>
                <a:gd name="connsiteY3" fmla="*/ 1776 h 13965"/>
                <a:gd name="connsiteX4" fmla="*/ 1568 w 10004"/>
                <a:gd name="connsiteY4" fmla="*/ 0 h 13965"/>
                <a:gd name="connsiteX5" fmla="*/ 795 w 10004"/>
                <a:gd name="connsiteY5" fmla="*/ 448 h 13965"/>
                <a:gd name="connsiteX6" fmla="*/ 27 w 10004"/>
                <a:gd name="connsiteY6" fmla="*/ 1417 h 13965"/>
                <a:gd name="connsiteX7" fmla="*/ 188 w 10004"/>
                <a:gd name="connsiteY7" fmla="*/ 353 h 13965"/>
                <a:gd name="connsiteX8" fmla="*/ 289 w 10004"/>
                <a:gd name="connsiteY8" fmla="*/ 2968 h 13965"/>
                <a:gd name="connsiteX9" fmla="*/ 241 w 10004"/>
                <a:gd name="connsiteY9" fmla="*/ 9408 h 13965"/>
                <a:gd name="connsiteX10" fmla="*/ 835 w 10004"/>
                <a:gd name="connsiteY10" fmla="*/ 9378 h 13965"/>
                <a:gd name="connsiteX11" fmla="*/ 928 w 10004"/>
                <a:gd name="connsiteY11" fmla="*/ 8240 h 13965"/>
                <a:gd name="connsiteX12" fmla="*/ 1700 w 10004"/>
                <a:gd name="connsiteY12" fmla="*/ 7710 h 13965"/>
                <a:gd name="connsiteX13" fmla="*/ 2591 w 10004"/>
                <a:gd name="connsiteY13" fmla="*/ 9126 h 13965"/>
                <a:gd name="connsiteX14" fmla="*/ 3997 w 10004"/>
                <a:gd name="connsiteY14" fmla="*/ 9771 h 13965"/>
                <a:gd name="connsiteX15" fmla="*/ 4476 w 10004"/>
                <a:gd name="connsiteY15" fmla="*/ 12026 h 13965"/>
                <a:gd name="connsiteX16" fmla="*/ 7331 w 10004"/>
                <a:gd name="connsiteY16" fmla="*/ 13965 h 13965"/>
                <a:gd name="connsiteX17" fmla="*/ 8187 w 10004"/>
                <a:gd name="connsiteY17" fmla="*/ 9115 h 13965"/>
                <a:gd name="connsiteX18" fmla="*/ 8804 w 10004"/>
                <a:gd name="connsiteY18" fmla="*/ 8418 h 13965"/>
                <a:gd name="connsiteX19" fmla="*/ 8975 w 10004"/>
                <a:gd name="connsiteY19" fmla="*/ 7158 h 13965"/>
                <a:gd name="connsiteX20" fmla="*/ 9981 w 10004"/>
                <a:gd name="connsiteY20" fmla="*/ 7233 h 13965"/>
                <a:gd name="connsiteX21" fmla="*/ 10004 w 10004"/>
                <a:gd name="connsiteY21" fmla="*/ 6315 h 13965"/>
                <a:gd name="connsiteX22" fmla="*/ 7027 w 10004"/>
                <a:gd name="connsiteY22" fmla="*/ 4012 h 13965"/>
                <a:gd name="connsiteX23" fmla="*/ 6500 w 10004"/>
                <a:gd name="connsiteY23" fmla="*/ 2156 h 13965"/>
                <a:gd name="connsiteX24" fmla="*/ 5157 w 10004"/>
                <a:gd name="connsiteY24" fmla="*/ 1758 h 13965"/>
                <a:gd name="connsiteX25" fmla="*/ 4271 w 10004"/>
                <a:gd name="connsiteY25" fmla="*/ 191 h 13965"/>
                <a:gd name="connsiteX0" fmla="*/ 4271 w 10004"/>
                <a:gd name="connsiteY0" fmla="*/ 191 h 15354"/>
                <a:gd name="connsiteX1" fmla="*/ 3375 w 10004"/>
                <a:gd name="connsiteY1" fmla="*/ 393 h 15354"/>
                <a:gd name="connsiteX2" fmla="*/ 3158 w 10004"/>
                <a:gd name="connsiteY2" fmla="*/ 1663 h 15354"/>
                <a:gd name="connsiteX3" fmla="*/ 2198 w 10004"/>
                <a:gd name="connsiteY3" fmla="*/ 1776 h 15354"/>
                <a:gd name="connsiteX4" fmla="*/ 1568 w 10004"/>
                <a:gd name="connsiteY4" fmla="*/ 0 h 15354"/>
                <a:gd name="connsiteX5" fmla="*/ 795 w 10004"/>
                <a:gd name="connsiteY5" fmla="*/ 448 h 15354"/>
                <a:gd name="connsiteX6" fmla="*/ 27 w 10004"/>
                <a:gd name="connsiteY6" fmla="*/ 1417 h 15354"/>
                <a:gd name="connsiteX7" fmla="*/ 188 w 10004"/>
                <a:gd name="connsiteY7" fmla="*/ 353 h 15354"/>
                <a:gd name="connsiteX8" fmla="*/ 289 w 10004"/>
                <a:gd name="connsiteY8" fmla="*/ 2968 h 15354"/>
                <a:gd name="connsiteX9" fmla="*/ 241 w 10004"/>
                <a:gd name="connsiteY9" fmla="*/ 9408 h 15354"/>
                <a:gd name="connsiteX10" fmla="*/ 835 w 10004"/>
                <a:gd name="connsiteY10" fmla="*/ 9378 h 15354"/>
                <a:gd name="connsiteX11" fmla="*/ 928 w 10004"/>
                <a:gd name="connsiteY11" fmla="*/ 8240 h 15354"/>
                <a:gd name="connsiteX12" fmla="*/ 1700 w 10004"/>
                <a:gd name="connsiteY12" fmla="*/ 7710 h 15354"/>
                <a:gd name="connsiteX13" fmla="*/ 2591 w 10004"/>
                <a:gd name="connsiteY13" fmla="*/ 9126 h 15354"/>
                <a:gd name="connsiteX14" fmla="*/ 3997 w 10004"/>
                <a:gd name="connsiteY14" fmla="*/ 9771 h 15354"/>
                <a:gd name="connsiteX15" fmla="*/ 4476 w 10004"/>
                <a:gd name="connsiteY15" fmla="*/ 12026 h 15354"/>
                <a:gd name="connsiteX16" fmla="*/ 7331 w 10004"/>
                <a:gd name="connsiteY16" fmla="*/ 13965 h 15354"/>
                <a:gd name="connsiteX17" fmla="*/ 7447 w 10004"/>
                <a:gd name="connsiteY17" fmla="*/ 15062 h 15354"/>
                <a:gd name="connsiteX18" fmla="*/ 8804 w 10004"/>
                <a:gd name="connsiteY18" fmla="*/ 8418 h 15354"/>
                <a:gd name="connsiteX19" fmla="*/ 8975 w 10004"/>
                <a:gd name="connsiteY19" fmla="*/ 7158 h 15354"/>
                <a:gd name="connsiteX20" fmla="*/ 9981 w 10004"/>
                <a:gd name="connsiteY20" fmla="*/ 7233 h 15354"/>
                <a:gd name="connsiteX21" fmla="*/ 10004 w 10004"/>
                <a:gd name="connsiteY21" fmla="*/ 6315 h 15354"/>
                <a:gd name="connsiteX22" fmla="*/ 7027 w 10004"/>
                <a:gd name="connsiteY22" fmla="*/ 4012 h 15354"/>
                <a:gd name="connsiteX23" fmla="*/ 6500 w 10004"/>
                <a:gd name="connsiteY23" fmla="*/ 2156 h 15354"/>
                <a:gd name="connsiteX24" fmla="*/ 5157 w 10004"/>
                <a:gd name="connsiteY24" fmla="*/ 1758 h 15354"/>
                <a:gd name="connsiteX25" fmla="*/ 4271 w 10004"/>
                <a:gd name="connsiteY25" fmla="*/ 191 h 15354"/>
                <a:gd name="connsiteX0" fmla="*/ 4271 w 10004"/>
                <a:gd name="connsiteY0" fmla="*/ 191 h 15062"/>
                <a:gd name="connsiteX1" fmla="*/ 3375 w 10004"/>
                <a:gd name="connsiteY1" fmla="*/ 393 h 15062"/>
                <a:gd name="connsiteX2" fmla="*/ 3158 w 10004"/>
                <a:gd name="connsiteY2" fmla="*/ 1663 h 15062"/>
                <a:gd name="connsiteX3" fmla="*/ 2198 w 10004"/>
                <a:gd name="connsiteY3" fmla="*/ 1776 h 15062"/>
                <a:gd name="connsiteX4" fmla="*/ 1568 w 10004"/>
                <a:gd name="connsiteY4" fmla="*/ 0 h 15062"/>
                <a:gd name="connsiteX5" fmla="*/ 795 w 10004"/>
                <a:gd name="connsiteY5" fmla="*/ 448 h 15062"/>
                <a:gd name="connsiteX6" fmla="*/ 27 w 10004"/>
                <a:gd name="connsiteY6" fmla="*/ 1417 h 15062"/>
                <a:gd name="connsiteX7" fmla="*/ 188 w 10004"/>
                <a:gd name="connsiteY7" fmla="*/ 353 h 15062"/>
                <a:gd name="connsiteX8" fmla="*/ 289 w 10004"/>
                <a:gd name="connsiteY8" fmla="*/ 2968 h 15062"/>
                <a:gd name="connsiteX9" fmla="*/ 241 w 10004"/>
                <a:gd name="connsiteY9" fmla="*/ 9408 h 15062"/>
                <a:gd name="connsiteX10" fmla="*/ 835 w 10004"/>
                <a:gd name="connsiteY10" fmla="*/ 9378 h 15062"/>
                <a:gd name="connsiteX11" fmla="*/ 928 w 10004"/>
                <a:gd name="connsiteY11" fmla="*/ 8240 h 15062"/>
                <a:gd name="connsiteX12" fmla="*/ 1700 w 10004"/>
                <a:gd name="connsiteY12" fmla="*/ 7710 h 15062"/>
                <a:gd name="connsiteX13" fmla="*/ 2591 w 10004"/>
                <a:gd name="connsiteY13" fmla="*/ 9126 h 15062"/>
                <a:gd name="connsiteX14" fmla="*/ 3997 w 10004"/>
                <a:gd name="connsiteY14" fmla="*/ 9771 h 15062"/>
                <a:gd name="connsiteX15" fmla="*/ 4476 w 10004"/>
                <a:gd name="connsiteY15" fmla="*/ 12026 h 15062"/>
                <a:gd name="connsiteX16" fmla="*/ 7331 w 10004"/>
                <a:gd name="connsiteY16" fmla="*/ 13965 h 15062"/>
                <a:gd name="connsiteX17" fmla="*/ 7447 w 10004"/>
                <a:gd name="connsiteY17" fmla="*/ 15062 h 15062"/>
                <a:gd name="connsiteX18" fmla="*/ 8804 w 10004"/>
                <a:gd name="connsiteY18" fmla="*/ 8418 h 15062"/>
                <a:gd name="connsiteX19" fmla="*/ 8975 w 10004"/>
                <a:gd name="connsiteY19" fmla="*/ 7158 h 15062"/>
                <a:gd name="connsiteX20" fmla="*/ 9981 w 10004"/>
                <a:gd name="connsiteY20" fmla="*/ 7233 h 15062"/>
                <a:gd name="connsiteX21" fmla="*/ 10004 w 10004"/>
                <a:gd name="connsiteY21" fmla="*/ 6315 h 15062"/>
                <a:gd name="connsiteX22" fmla="*/ 7027 w 10004"/>
                <a:gd name="connsiteY22" fmla="*/ 4012 h 15062"/>
                <a:gd name="connsiteX23" fmla="*/ 6500 w 10004"/>
                <a:gd name="connsiteY23" fmla="*/ 2156 h 15062"/>
                <a:gd name="connsiteX24" fmla="*/ 5157 w 10004"/>
                <a:gd name="connsiteY24" fmla="*/ 1758 h 15062"/>
                <a:gd name="connsiteX25" fmla="*/ 4271 w 10004"/>
                <a:gd name="connsiteY25" fmla="*/ 191 h 15062"/>
                <a:gd name="connsiteX0" fmla="*/ 4271 w 10004"/>
                <a:gd name="connsiteY0" fmla="*/ 191 h 15419"/>
                <a:gd name="connsiteX1" fmla="*/ 3375 w 10004"/>
                <a:gd name="connsiteY1" fmla="*/ 393 h 15419"/>
                <a:gd name="connsiteX2" fmla="*/ 3158 w 10004"/>
                <a:gd name="connsiteY2" fmla="*/ 1663 h 15419"/>
                <a:gd name="connsiteX3" fmla="*/ 2198 w 10004"/>
                <a:gd name="connsiteY3" fmla="*/ 1776 h 15419"/>
                <a:gd name="connsiteX4" fmla="*/ 1568 w 10004"/>
                <a:gd name="connsiteY4" fmla="*/ 0 h 15419"/>
                <a:gd name="connsiteX5" fmla="*/ 795 w 10004"/>
                <a:gd name="connsiteY5" fmla="*/ 448 h 15419"/>
                <a:gd name="connsiteX6" fmla="*/ 27 w 10004"/>
                <a:gd name="connsiteY6" fmla="*/ 1417 h 15419"/>
                <a:gd name="connsiteX7" fmla="*/ 188 w 10004"/>
                <a:gd name="connsiteY7" fmla="*/ 353 h 15419"/>
                <a:gd name="connsiteX8" fmla="*/ 289 w 10004"/>
                <a:gd name="connsiteY8" fmla="*/ 2968 h 15419"/>
                <a:gd name="connsiteX9" fmla="*/ 241 w 10004"/>
                <a:gd name="connsiteY9" fmla="*/ 9408 h 15419"/>
                <a:gd name="connsiteX10" fmla="*/ 835 w 10004"/>
                <a:gd name="connsiteY10" fmla="*/ 9378 h 15419"/>
                <a:gd name="connsiteX11" fmla="*/ 928 w 10004"/>
                <a:gd name="connsiteY11" fmla="*/ 8240 h 15419"/>
                <a:gd name="connsiteX12" fmla="*/ 1700 w 10004"/>
                <a:gd name="connsiteY12" fmla="*/ 7710 h 15419"/>
                <a:gd name="connsiteX13" fmla="*/ 2591 w 10004"/>
                <a:gd name="connsiteY13" fmla="*/ 9126 h 15419"/>
                <a:gd name="connsiteX14" fmla="*/ 3997 w 10004"/>
                <a:gd name="connsiteY14" fmla="*/ 9771 h 15419"/>
                <a:gd name="connsiteX15" fmla="*/ 4476 w 10004"/>
                <a:gd name="connsiteY15" fmla="*/ 12026 h 15419"/>
                <a:gd name="connsiteX16" fmla="*/ 7331 w 10004"/>
                <a:gd name="connsiteY16" fmla="*/ 13965 h 15419"/>
                <a:gd name="connsiteX17" fmla="*/ 7447 w 10004"/>
                <a:gd name="connsiteY17" fmla="*/ 15062 h 15419"/>
                <a:gd name="connsiteX18" fmla="*/ 8266 w 10004"/>
                <a:gd name="connsiteY18" fmla="*/ 14678 h 15419"/>
                <a:gd name="connsiteX19" fmla="*/ 8975 w 10004"/>
                <a:gd name="connsiteY19" fmla="*/ 7158 h 15419"/>
                <a:gd name="connsiteX20" fmla="*/ 9981 w 10004"/>
                <a:gd name="connsiteY20" fmla="*/ 7233 h 15419"/>
                <a:gd name="connsiteX21" fmla="*/ 10004 w 10004"/>
                <a:gd name="connsiteY21" fmla="*/ 6315 h 15419"/>
                <a:gd name="connsiteX22" fmla="*/ 7027 w 10004"/>
                <a:gd name="connsiteY22" fmla="*/ 4012 h 15419"/>
                <a:gd name="connsiteX23" fmla="*/ 6500 w 10004"/>
                <a:gd name="connsiteY23" fmla="*/ 2156 h 15419"/>
                <a:gd name="connsiteX24" fmla="*/ 5157 w 10004"/>
                <a:gd name="connsiteY24" fmla="*/ 1758 h 15419"/>
                <a:gd name="connsiteX25" fmla="*/ 4271 w 10004"/>
                <a:gd name="connsiteY25" fmla="*/ 191 h 15419"/>
                <a:gd name="connsiteX0" fmla="*/ 4271 w 10004"/>
                <a:gd name="connsiteY0" fmla="*/ 191 h 15488"/>
                <a:gd name="connsiteX1" fmla="*/ 3375 w 10004"/>
                <a:gd name="connsiteY1" fmla="*/ 393 h 15488"/>
                <a:gd name="connsiteX2" fmla="*/ 3158 w 10004"/>
                <a:gd name="connsiteY2" fmla="*/ 1663 h 15488"/>
                <a:gd name="connsiteX3" fmla="*/ 2198 w 10004"/>
                <a:gd name="connsiteY3" fmla="*/ 1776 h 15488"/>
                <a:gd name="connsiteX4" fmla="*/ 1568 w 10004"/>
                <a:gd name="connsiteY4" fmla="*/ 0 h 15488"/>
                <a:gd name="connsiteX5" fmla="*/ 795 w 10004"/>
                <a:gd name="connsiteY5" fmla="*/ 448 h 15488"/>
                <a:gd name="connsiteX6" fmla="*/ 27 w 10004"/>
                <a:gd name="connsiteY6" fmla="*/ 1417 h 15488"/>
                <a:gd name="connsiteX7" fmla="*/ 188 w 10004"/>
                <a:gd name="connsiteY7" fmla="*/ 353 h 15488"/>
                <a:gd name="connsiteX8" fmla="*/ 289 w 10004"/>
                <a:gd name="connsiteY8" fmla="*/ 2968 h 15488"/>
                <a:gd name="connsiteX9" fmla="*/ 241 w 10004"/>
                <a:gd name="connsiteY9" fmla="*/ 9408 h 15488"/>
                <a:gd name="connsiteX10" fmla="*/ 835 w 10004"/>
                <a:gd name="connsiteY10" fmla="*/ 9378 h 15488"/>
                <a:gd name="connsiteX11" fmla="*/ 928 w 10004"/>
                <a:gd name="connsiteY11" fmla="*/ 8240 h 15488"/>
                <a:gd name="connsiteX12" fmla="*/ 1700 w 10004"/>
                <a:gd name="connsiteY12" fmla="*/ 7710 h 15488"/>
                <a:gd name="connsiteX13" fmla="*/ 2591 w 10004"/>
                <a:gd name="connsiteY13" fmla="*/ 9126 h 15488"/>
                <a:gd name="connsiteX14" fmla="*/ 3997 w 10004"/>
                <a:gd name="connsiteY14" fmla="*/ 9771 h 15488"/>
                <a:gd name="connsiteX15" fmla="*/ 4476 w 10004"/>
                <a:gd name="connsiteY15" fmla="*/ 12026 h 15488"/>
                <a:gd name="connsiteX16" fmla="*/ 7331 w 10004"/>
                <a:gd name="connsiteY16" fmla="*/ 13965 h 15488"/>
                <a:gd name="connsiteX17" fmla="*/ 7447 w 10004"/>
                <a:gd name="connsiteY17" fmla="*/ 15062 h 15488"/>
                <a:gd name="connsiteX18" fmla="*/ 8064 w 10004"/>
                <a:gd name="connsiteY18" fmla="*/ 14782 h 15488"/>
                <a:gd name="connsiteX19" fmla="*/ 8975 w 10004"/>
                <a:gd name="connsiteY19" fmla="*/ 7158 h 15488"/>
                <a:gd name="connsiteX20" fmla="*/ 9981 w 10004"/>
                <a:gd name="connsiteY20" fmla="*/ 7233 h 15488"/>
                <a:gd name="connsiteX21" fmla="*/ 10004 w 10004"/>
                <a:gd name="connsiteY21" fmla="*/ 6315 h 15488"/>
                <a:gd name="connsiteX22" fmla="*/ 7027 w 10004"/>
                <a:gd name="connsiteY22" fmla="*/ 4012 h 15488"/>
                <a:gd name="connsiteX23" fmla="*/ 6500 w 10004"/>
                <a:gd name="connsiteY23" fmla="*/ 2156 h 15488"/>
                <a:gd name="connsiteX24" fmla="*/ 5157 w 10004"/>
                <a:gd name="connsiteY24" fmla="*/ 1758 h 15488"/>
                <a:gd name="connsiteX25" fmla="*/ 4271 w 10004"/>
                <a:gd name="connsiteY25" fmla="*/ 191 h 15488"/>
                <a:gd name="connsiteX0" fmla="*/ 4271 w 10004"/>
                <a:gd name="connsiteY0" fmla="*/ 191 h 15637"/>
                <a:gd name="connsiteX1" fmla="*/ 3375 w 10004"/>
                <a:gd name="connsiteY1" fmla="*/ 393 h 15637"/>
                <a:gd name="connsiteX2" fmla="*/ 3158 w 10004"/>
                <a:gd name="connsiteY2" fmla="*/ 1663 h 15637"/>
                <a:gd name="connsiteX3" fmla="*/ 2198 w 10004"/>
                <a:gd name="connsiteY3" fmla="*/ 1776 h 15637"/>
                <a:gd name="connsiteX4" fmla="*/ 1568 w 10004"/>
                <a:gd name="connsiteY4" fmla="*/ 0 h 15637"/>
                <a:gd name="connsiteX5" fmla="*/ 795 w 10004"/>
                <a:gd name="connsiteY5" fmla="*/ 448 h 15637"/>
                <a:gd name="connsiteX6" fmla="*/ 27 w 10004"/>
                <a:gd name="connsiteY6" fmla="*/ 1417 h 15637"/>
                <a:gd name="connsiteX7" fmla="*/ 188 w 10004"/>
                <a:gd name="connsiteY7" fmla="*/ 353 h 15637"/>
                <a:gd name="connsiteX8" fmla="*/ 289 w 10004"/>
                <a:gd name="connsiteY8" fmla="*/ 2968 h 15637"/>
                <a:gd name="connsiteX9" fmla="*/ 241 w 10004"/>
                <a:gd name="connsiteY9" fmla="*/ 9408 h 15637"/>
                <a:gd name="connsiteX10" fmla="*/ 835 w 10004"/>
                <a:gd name="connsiteY10" fmla="*/ 9378 h 15637"/>
                <a:gd name="connsiteX11" fmla="*/ 928 w 10004"/>
                <a:gd name="connsiteY11" fmla="*/ 8240 h 15637"/>
                <a:gd name="connsiteX12" fmla="*/ 1700 w 10004"/>
                <a:gd name="connsiteY12" fmla="*/ 7710 h 15637"/>
                <a:gd name="connsiteX13" fmla="*/ 2591 w 10004"/>
                <a:gd name="connsiteY13" fmla="*/ 9126 h 15637"/>
                <a:gd name="connsiteX14" fmla="*/ 3997 w 10004"/>
                <a:gd name="connsiteY14" fmla="*/ 9771 h 15637"/>
                <a:gd name="connsiteX15" fmla="*/ 4476 w 10004"/>
                <a:gd name="connsiteY15" fmla="*/ 12026 h 15637"/>
                <a:gd name="connsiteX16" fmla="*/ 7331 w 10004"/>
                <a:gd name="connsiteY16" fmla="*/ 13965 h 15637"/>
                <a:gd name="connsiteX17" fmla="*/ 7447 w 10004"/>
                <a:gd name="connsiteY17" fmla="*/ 15062 h 15637"/>
                <a:gd name="connsiteX18" fmla="*/ 8199 w 10004"/>
                <a:gd name="connsiteY18" fmla="*/ 14991 h 15637"/>
                <a:gd name="connsiteX19" fmla="*/ 8975 w 10004"/>
                <a:gd name="connsiteY19" fmla="*/ 7158 h 15637"/>
                <a:gd name="connsiteX20" fmla="*/ 9981 w 10004"/>
                <a:gd name="connsiteY20" fmla="*/ 7233 h 15637"/>
                <a:gd name="connsiteX21" fmla="*/ 10004 w 10004"/>
                <a:gd name="connsiteY21" fmla="*/ 6315 h 15637"/>
                <a:gd name="connsiteX22" fmla="*/ 7027 w 10004"/>
                <a:gd name="connsiteY22" fmla="*/ 4012 h 15637"/>
                <a:gd name="connsiteX23" fmla="*/ 6500 w 10004"/>
                <a:gd name="connsiteY23" fmla="*/ 2156 h 15637"/>
                <a:gd name="connsiteX24" fmla="*/ 5157 w 10004"/>
                <a:gd name="connsiteY24" fmla="*/ 1758 h 15637"/>
                <a:gd name="connsiteX25" fmla="*/ 4271 w 10004"/>
                <a:gd name="connsiteY25" fmla="*/ 191 h 15637"/>
                <a:gd name="connsiteX0" fmla="*/ 4271 w 10004"/>
                <a:gd name="connsiteY0" fmla="*/ 191 h 15062"/>
                <a:gd name="connsiteX1" fmla="*/ 3375 w 10004"/>
                <a:gd name="connsiteY1" fmla="*/ 393 h 15062"/>
                <a:gd name="connsiteX2" fmla="*/ 3158 w 10004"/>
                <a:gd name="connsiteY2" fmla="*/ 1663 h 15062"/>
                <a:gd name="connsiteX3" fmla="*/ 2198 w 10004"/>
                <a:gd name="connsiteY3" fmla="*/ 1776 h 15062"/>
                <a:gd name="connsiteX4" fmla="*/ 1568 w 10004"/>
                <a:gd name="connsiteY4" fmla="*/ 0 h 15062"/>
                <a:gd name="connsiteX5" fmla="*/ 795 w 10004"/>
                <a:gd name="connsiteY5" fmla="*/ 448 h 15062"/>
                <a:gd name="connsiteX6" fmla="*/ 27 w 10004"/>
                <a:gd name="connsiteY6" fmla="*/ 1417 h 15062"/>
                <a:gd name="connsiteX7" fmla="*/ 188 w 10004"/>
                <a:gd name="connsiteY7" fmla="*/ 353 h 15062"/>
                <a:gd name="connsiteX8" fmla="*/ 289 w 10004"/>
                <a:gd name="connsiteY8" fmla="*/ 2968 h 15062"/>
                <a:gd name="connsiteX9" fmla="*/ 241 w 10004"/>
                <a:gd name="connsiteY9" fmla="*/ 9408 h 15062"/>
                <a:gd name="connsiteX10" fmla="*/ 835 w 10004"/>
                <a:gd name="connsiteY10" fmla="*/ 9378 h 15062"/>
                <a:gd name="connsiteX11" fmla="*/ 928 w 10004"/>
                <a:gd name="connsiteY11" fmla="*/ 8240 h 15062"/>
                <a:gd name="connsiteX12" fmla="*/ 1700 w 10004"/>
                <a:gd name="connsiteY12" fmla="*/ 7710 h 15062"/>
                <a:gd name="connsiteX13" fmla="*/ 2591 w 10004"/>
                <a:gd name="connsiteY13" fmla="*/ 9126 h 15062"/>
                <a:gd name="connsiteX14" fmla="*/ 3997 w 10004"/>
                <a:gd name="connsiteY14" fmla="*/ 9771 h 15062"/>
                <a:gd name="connsiteX15" fmla="*/ 4476 w 10004"/>
                <a:gd name="connsiteY15" fmla="*/ 12026 h 15062"/>
                <a:gd name="connsiteX16" fmla="*/ 7331 w 10004"/>
                <a:gd name="connsiteY16" fmla="*/ 13965 h 15062"/>
                <a:gd name="connsiteX17" fmla="*/ 7447 w 10004"/>
                <a:gd name="connsiteY17" fmla="*/ 15062 h 15062"/>
                <a:gd name="connsiteX18" fmla="*/ 8199 w 10004"/>
                <a:gd name="connsiteY18" fmla="*/ 14991 h 15062"/>
                <a:gd name="connsiteX19" fmla="*/ 8975 w 10004"/>
                <a:gd name="connsiteY19" fmla="*/ 7158 h 15062"/>
                <a:gd name="connsiteX20" fmla="*/ 9981 w 10004"/>
                <a:gd name="connsiteY20" fmla="*/ 7233 h 15062"/>
                <a:gd name="connsiteX21" fmla="*/ 10004 w 10004"/>
                <a:gd name="connsiteY21" fmla="*/ 6315 h 15062"/>
                <a:gd name="connsiteX22" fmla="*/ 7027 w 10004"/>
                <a:gd name="connsiteY22" fmla="*/ 4012 h 15062"/>
                <a:gd name="connsiteX23" fmla="*/ 6500 w 10004"/>
                <a:gd name="connsiteY23" fmla="*/ 2156 h 15062"/>
                <a:gd name="connsiteX24" fmla="*/ 5157 w 10004"/>
                <a:gd name="connsiteY24" fmla="*/ 1758 h 15062"/>
                <a:gd name="connsiteX25" fmla="*/ 4271 w 10004"/>
                <a:gd name="connsiteY25" fmla="*/ 191 h 15062"/>
                <a:gd name="connsiteX0" fmla="*/ 4271 w 10096"/>
                <a:gd name="connsiteY0" fmla="*/ 191 h 15097"/>
                <a:gd name="connsiteX1" fmla="*/ 3375 w 10096"/>
                <a:gd name="connsiteY1" fmla="*/ 393 h 15097"/>
                <a:gd name="connsiteX2" fmla="*/ 3158 w 10096"/>
                <a:gd name="connsiteY2" fmla="*/ 1663 h 15097"/>
                <a:gd name="connsiteX3" fmla="*/ 2198 w 10096"/>
                <a:gd name="connsiteY3" fmla="*/ 1776 h 15097"/>
                <a:gd name="connsiteX4" fmla="*/ 1568 w 10096"/>
                <a:gd name="connsiteY4" fmla="*/ 0 h 15097"/>
                <a:gd name="connsiteX5" fmla="*/ 795 w 10096"/>
                <a:gd name="connsiteY5" fmla="*/ 448 h 15097"/>
                <a:gd name="connsiteX6" fmla="*/ 27 w 10096"/>
                <a:gd name="connsiteY6" fmla="*/ 1417 h 15097"/>
                <a:gd name="connsiteX7" fmla="*/ 188 w 10096"/>
                <a:gd name="connsiteY7" fmla="*/ 353 h 15097"/>
                <a:gd name="connsiteX8" fmla="*/ 289 w 10096"/>
                <a:gd name="connsiteY8" fmla="*/ 2968 h 15097"/>
                <a:gd name="connsiteX9" fmla="*/ 241 w 10096"/>
                <a:gd name="connsiteY9" fmla="*/ 9408 h 15097"/>
                <a:gd name="connsiteX10" fmla="*/ 835 w 10096"/>
                <a:gd name="connsiteY10" fmla="*/ 9378 h 15097"/>
                <a:gd name="connsiteX11" fmla="*/ 928 w 10096"/>
                <a:gd name="connsiteY11" fmla="*/ 8240 h 15097"/>
                <a:gd name="connsiteX12" fmla="*/ 1700 w 10096"/>
                <a:gd name="connsiteY12" fmla="*/ 7710 h 15097"/>
                <a:gd name="connsiteX13" fmla="*/ 2591 w 10096"/>
                <a:gd name="connsiteY13" fmla="*/ 9126 h 15097"/>
                <a:gd name="connsiteX14" fmla="*/ 3997 w 10096"/>
                <a:gd name="connsiteY14" fmla="*/ 9771 h 15097"/>
                <a:gd name="connsiteX15" fmla="*/ 4476 w 10096"/>
                <a:gd name="connsiteY15" fmla="*/ 12026 h 15097"/>
                <a:gd name="connsiteX16" fmla="*/ 7331 w 10096"/>
                <a:gd name="connsiteY16" fmla="*/ 13965 h 15097"/>
                <a:gd name="connsiteX17" fmla="*/ 7447 w 10096"/>
                <a:gd name="connsiteY17" fmla="*/ 15062 h 15097"/>
                <a:gd name="connsiteX18" fmla="*/ 8199 w 10096"/>
                <a:gd name="connsiteY18" fmla="*/ 14991 h 15097"/>
                <a:gd name="connsiteX19" fmla="*/ 8504 w 10096"/>
                <a:gd name="connsiteY19" fmla="*/ 13835 h 15097"/>
                <a:gd name="connsiteX20" fmla="*/ 9981 w 10096"/>
                <a:gd name="connsiteY20" fmla="*/ 7233 h 15097"/>
                <a:gd name="connsiteX21" fmla="*/ 10004 w 10096"/>
                <a:gd name="connsiteY21" fmla="*/ 6315 h 15097"/>
                <a:gd name="connsiteX22" fmla="*/ 7027 w 10096"/>
                <a:gd name="connsiteY22" fmla="*/ 4012 h 15097"/>
                <a:gd name="connsiteX23" fmla="*/ 6500 w 10096"/>
                <a:gd name="connsiteY23" fmla="*/ 2156 h 15097"/>
                <a:gd name="connsiteX24" fmla="*/ 5157 w 10096"/>
                <a:gd name="connsiteY24" fmla="*/ 1758 h 15097"/>
                <a:gd name="connsiteX25" fmla="*/ 4271 w 10096"/>
                <a:gd name="connsiteY25" fmla="*/ 191 h 15097"/>
                <a:gd name="connsiteX0" fmla="*/ 4271 w 10096"/>
                <a:gd name="connsiteY0" fmla="*/ 191 h 15162"/>
                <a:gd name="connsiteX1" fmla="*/ 3375 w 10096"/>
                <a:gd name="connsiteY1" fmla="*/ 393 h 15162"/>
                <a:gd name="connsiteX2" fmla="*/ 3158 w 10096"/>
                <a:gd name="connsiteY2" fmla="*/ 1663 h 15162"/>
                <a:gd name="connsiteX3" fmla="*/ 2198 w 10096"/>
                <a:gd name="connsiteY3" fmla="*/ 1776 h 15162"/>
                <a:gd name="connsiteX4" fmla="*/ 1568 w 10096"/>
                <a:gd name="connsiteY4" fmla="*/ 0 h 15162"/>
                <a:gd name="connsiteX5" fmla="*/ 795 w 10096"/>
                <a:gd name="connsiteY5" fmla="*/ 448 h 15162"/>
                <a:gd name="connsiteX6" fmla="*/ 27 w 10096"/>
                <a:gd name="connsiteY6" fmla="*/ 1417 h 15162"/>
                <a:gd name="connsiteX7" fmla="*/ 188 w 10096"/>
                <a:gd name="connsiteY7" fmla="*/ 353 h 15162"/>
                <a:gd name="connsiteX8" fmla="*/ 289 w 10096"/>
                <a:gd name="connsiteY8" fmla="*/ 2968 h 15162"/>
                <a:gd name="connsiteX9" fmla="*/ 241 w 10096"/>
                <a:gd name="connsiteY9" fmla="*/ 9408 h 15162"/>
                <a:gd name="connsiteX10" fmla="*/ 835 w 10096"/>
                <a:gd name="connsiteY10" fmla="*/ 9378 h 15162"/>
                <a:gd name="connsiteX11" fmla="*/ 928 w 10096"/>
                <a:gd name="connsiteY11" fmla="*/ 8240 h 15162"/>
                <a:gd name="connsiteX12" fmla="*/ 1700 w 10096"/>
                <a:gd name="connsiteY12" fmla="*/ 7710 h 15162"/>
                <a:gd name="connsiteX13" fmla="*/ 2591 w 10096"/>
                <a:gd name="connsiteY13" fmla="*/ 9126 h 15162"/>
                <a:gd name="connsiteX14" fmla="*/ 3997 w 10096"/>
                <a:gd name="connsiteY14" fmla="*/ 9771 h 15162"/>
                <a:gd name="connsiteX15" fmla="*/ 4476 w 10096"/>
                <a:gd name="connsiteY15" fmla="*/ 12026 h 15162"/>
                <a:gd name="connsiteX16" fmla="*/ 7331 w 10096"/>
                <a:gd name="connsiteY16" fmla="*/ 13965 h 15162"/>
                <a:gd name="connsiteX17" fmla="*/ 7447 w 10096"/>
                <a:gd name="connsiteY17" fmla="*/ 15062 h 15162"/>
                <a:gd name="connsiteX18" fmla="*/ 8199 w 10096"/>
                <a:gd name="connsiteY18" fmla="*/ 14991 h 15162"/>
                <a:gd name="connsiteX19" fmla="*/ 8504 w 10096"/>
                <a:gd name="connsiteY19" fmla="*/ 13835 h 15162"/>
                <a:gd name="connsiteX20" fmla="*/ 9981 w 10096"/>
                <a:gd name="connsiteY20" fmla="*/ 7233 h 15162"/>
                <a:gd name="connsiteX21" fmla="*/ 10004 w 10096"/>
                <a:gd name="connsiteY21" fmla="*/ 6315 h 15162"/>
                <a:gd name="connsiteX22" fmla="*/ 7027 w 10096"/>
                <a:gd name="connsiteY22" fmla="*/ 4012 h 15162"/>
                <a:gd name="connsiteX23" fmla="*/ 6500 w 10096"/>
                <a:gd name="connsiteY23" fmla="*/ 2156 h 15162"/>
                <a:gd name="connsiteX24" fmla="*/ 5157 w 10096"/>
                <a:gd name="connsiteY24" fmla="*/ 1758 h 15162"/>
                <a:gd name="connsiteX25" fmla="*/ 4271 w 10096"/>
                <a:gd name="connsiteY25" fmla="*/ 191 h 15162"/>
                <a:gd name="connsiteX0" fmla="*/ 4271 w 10096"/>
                <a:gd name="connsiteY0" fmla="*/ 191 h 15162"/>
                <a:gd name="connsiteX1" fmla="*/ 3375 w 10096"/>
                <a:gd name="connsiteY1" fmla="*/ 393 h 15162"/>
                <a:gd name="connsiteX2" fmla="*/ 3158 w 10096"/>
                <a:gd name="connsiteY2" fmla="*/ 1663 h 15162"/>
                <a:gd name="connsiteX3" fmla="*/ 2198 w 10096"/>
                <a:gd name="connsiteY3" fmla="*/ 1776 h 15162"/>
                <a:gd name="connsiteX4" fmla="*/ 1568 w 10096"/>
                <a:gd name="connsiteY4" fmla="*/ 0 h 15162"/>
                <a:gd name="connsiteX5" fmla="*/ 795 w 10096"/>
                <a:gd name="connsiteY5" fmla="*/ 448 h 15162"/>
                <a:gd name="connsiteX6" fmla="*/ 27 w 10096"/>
                <a:gd name="connsiteY6" fmla="*/ 1417 h 15162"/>
                <a:gd name="connsiteX7" fmla="*/ 188 w 10096"/>
                <a:gd name="connsiteY7" fmla="*/ 353 h 15162"/>
                <a:gd name="connsiteX8" fmla="*/ 289 w 10096"/>
                <a:gd name="connsiteY8" fmla="*/ 2968 h 15162"/>
                <a:gd name="connsiteX9" fmla="*/ 241 w 10096"/>
                <a:gd name="connsiteY9" fmla="*/ 9408 h 15162"/>
                <a:gd name="connsiteX10" fmla="*/ 835 w 10096"/>
                <a:gd name="connsiteY10" fmla="*/ 9378 h 15162"/>
                <a:gd name="connsiteX11" fmla="*/ 928 w 10096"/>
                <a:gd name="connsiteY11" fmla="*/ 8240 h 15162"/>
                <a:gd name="connsiteX12" fmla="*/ 1700 w 10096"/>
                <a:gd name="connsiteY12" fmla="*/ 7710 h 15162"/>
                <a:gd name="connsiteX13" fmla="*/ 2591 w 10096"/>
                <a:gd name="connsiteY13" fmla="*/ 9126 h 15162"/>
                <a:gd name="connsiteX14" fmla="*/ 3997 w 10096"/>
                <a:gd name="connsiteY14" fmla="*/ 9771 h 15162"/>
                <a:gd name="connsiteX15" fmla="*/ 4476 w 10096"/>
                <a:gd name="connsiteY15" fmla="*/ 12026 h 15162"/>
                <a:gd name="connsiteX16" fmla="*/ 7331 w 10096"/>
                <a:gd name="connsiteY16" fmla="*/ 13965 h 15162"/>
                <a:gd name="connsiteX17" fmla="*/ 7447 w 10096"/>
                <a:gd name="connsiteY17" fmla="*/ 15062 h 15162"/>
                <a:gd name="connsiteX18" fmla="*/ 8199 w 10096"/>
                <a:gd name="connsiteY18" fmla="*/ 14991 h 15162"/>
                <a:gd name="connsiteX19" fmla="*/ 8504 w 10096"/>
                <a:gd name="connsiteY19" fmla="*/ 13835 h 15162"/>
                <a:gd name="connsiteX20" fmla="*/ 9981 w 10096"/>
                <a:gd name="connsiteY20" fmla="*/ 7233 h 15162"/>
                <a:gd name="connsiteX21" fmla="*/ 10004 w 10096"/>
                <a:gd name="connsiteY21" fmla="*/ 6315 h 15162"/>
                <a:gd name="connsiteX22" fmla="*/ 7027 w 10096"/>
                <a:gd name="connsiteY22" fmla="*/ 4012 h 15162"/>
                <a:gd name="connsiteX23" fmla="*/ 6500 w 10096"/>
                <a:gd name="connsiteY23" fmla="*/ 2156 h 15162"/>
                <a:gd name="connsiteX24" fmla="*/ 5157 w 10096"/>
                <a:gd name="connsiteY24" fmla="*/ 1758 h 15162"/>
                <a:gd name="connsiteX25" fmla="*/ 4271 w 10096"/>
                <a:gd name="connsiteY25" fmla="*/ 191 h 15162"/>
                <a:gd name="connsiteX0" fmla="*/ 4271 w 10084"/>
                <a:gd name="connsiteY0" fmla="*/ 191 h 15097"/>
                <a:gd name="connsiteX1" fmla="*/ 3375 w 10084"/>
                <a:gd name="connsiteY1" fmla="*/ 393 h 15097"/>
                <a:gd name="connsiteX2" fmla="*/ 3158 w 10084"/>
                <a:gd name="connsiteY2" fmla="*/ 1663 h 15097"/>
                <a:gd name="connsiteX3" fmla="*/ 2198 w 10084"/>
                <a:gd name="connsiteY3" fmla="*/ 1776 h 15097"/>
                <a:gd name="connsiteX4" fmla="*/ 1568 w 10084"/>
                <a:gd name="connsiteY4" fmla="*/ 0 h 15097"/>
                <a:gd name="connsiteX5" fmla="*/ 795 w 10084"/>
                <a:gd name="connsiteY5" fmla="*/ 448 h 15097"/>
                <a:gd name="connsiteX6" fmla="*/ 27 w 10084"/>
                <a:gd name="connsiteY6" fmla="*/ 1417 h 15097"/>
                <a:gd name="connsiteX7" fmla="*/ 188 w 10084"/>
                <a:gd name="connsiteY7" fmla="*/ 353 h 15097"/>
                <a:gd name="connsiteX8" fmla="*/ 289 w 10084"/>
                <a:gd name="connsiteY8" fmla="*/ 2968 h 15097"/>
                <a:gd name="connsiteX9" fmla="*/ 241 w 10084"/>
                <a:gd name="connsiteY9" fmla="*/ 9408 h 15097"/>
                <a:gd name="connsiteX10" fmla="*/ 835 w 10084"/>
                <a:gd name="connsiteY10" fmla="*/ 9378 h 15097"/>
                <a:gd name="connsiteX11" fmla="*/ 928 w 10084"/>
                <a:gd name="connsiteY11" fmla="*/ 8240 h 15097"/>
                <a:gd name="connsiteX12" fmla="*/ 1700 w 10084"/>
                <a:gd name="connsiteY12" fmla="*/ 7710 h 15097"/>
                <a:gd name="connsiteX13" fmla="*/ 2591 w 10084"/>
                <a:gd name="connsiteY13" fmla="*/ 9126 h 15097"/>
                <a:gd name="connsiteX14" fmla="*/ 3997 w 10084"/>
                <a:gd name="connsiteY14" fmla="*/ 9771 h 15097"/>
                <a:gd name="connsiteX15" fmla="*/ 4476 w 10084"/>
                <a:gd name="connsiteY15" fmla="*/ 12026 h 15097"/>
                <a:gd name="connsiteX16" fmla="*/ 7331 w 10084"/>
                <a:gd name="connsiteY16" fmla="*/ 13965 h 15097"/>
                <a:gd name="connsiteX17" fmla="*/ 7447 w 10084"/>
                <a:gd name="connsiteY17" fmla="*/ 15062 h 15097"/>
                <a:gd name="connsiteX18" fmla="*/ 8199 w 10084"/>
                <a:gd name="connsiteY18" fmla="*/ 14991 h 15097"/>
                <a:gd name="connsiteX19" fmla="*/ 8504 w 10084"/>
                <a:gd name="connsiteY19" fmla="*/ 13835 h 15097"/>
                <a:gd name="connsiteX20" fmla="*/ 9173 w 10084"/>
                <a:gd name="connsiteY20" fmla="*/ 12241 h 15097"/>
                <a:gd name="connsiteX21" fmla="*/ 10004 w 10084"/>
                <a:gd name="connsiteY21" fmla="*/ 6315 h 15097"/>
                <a:gd name="connsiteX22" fmla="*/ 7027 w 10084"/>
                <a:gd name="connsiteY22" fmla="*/ 4012 h 15097"/>
                <a:gd name="connsiteX23" fmla="*/ 6500 w 10084"/>
                <a:gd name="connsiteY23" fmla="*/ 2156 h 15097"/>
                <a:gd name="connsiteX24" fmla="*/ 5157 w 10084"/>
                <a:gd name="connsiteY24" fmla="*/ 1758 h 15097"/>
                <a:gd name="connsiteX25" fmla="*/ 4271 w 10084"/>
                <a:gd name="connsiteY25" fmla="*/ 191 h 15097"/>
                <a:gd name="connsiteX0" fmla="*/ 4271 w 10082"/>
                <a:gd name="connsiteY0" fmla="*/ 191 h 15120"/>
                <a:gd name="connsiteX1" fmla="*/ 3375 w 10082"/>
                <a:gd name="connsiteY1" fmla="*/ 393 h 15120"/>
                <a:gd name="connsiteX2" fmla="*/ 3158 w 10082"/>
                <a:gd name="connsiteY2" fmla="*/ 1663 h 15120"/>
                <a:gd name="connsiteX3" fmla="*/ 2198 w 10082"/>
                <a:gd name="connsiteY3" fmla="*/ 1776 h 15120"/>
                <a:gd name="connsiteX4" fmla="*/ 1568 w 10082"/>
                <a:gd name="connsiteY4" fmla="*/ 0 h 15120"/>
                <a:gd name="connsiteX5" fmla="*/ 795 w 10082"/>
                <a:gd name="connsiteY5" fmla="*/ 448 h 15120"/>
                <a:gd name="connsiteX6" fmla="*/ 27 w 10082"/>
                <a:gd name="connsiteY6" fmla="*/ 1417 h 15120"/>
                <a:gd name="connsiteX7" fmla="*/ 188 w 10082"/>
                <a:gd name="connsiteY7" fmla="*/ 353 h 15120"/>
                <a:gd name="connsiteX8" fmla="*/ 289 w 10082"/>
                <a:gd name="connsiteY8" fmla="*/ 2968 h 15120"/>
                <a:gd name="connsiteX9" fmla="*/ 241 w 10082"/>
                <a:gd name="connsiteY9" fmla="*/ 9408 h 15120"/>
                <a:gd name="connsiteX10" fmla="*/ 835 w 10082"/>
                <a:gd name="connsiteY10" fmla="*/ 9378 h 15120"/>
                <a:gd name="connsiteX11" fmla="*/ 928 w 10082"/>
                <a:gd name="connsiteY11" fmla="*/ 8240 h 15120"/>
                <a:gd name="connsiteX12" fmla="*/ 1700 w 10082"/>
                <a:gd name="connsiteY12" fmla="*/ 7710 h 15120"/>
                <a:gd name="connsiteX13" fmla="*/ 2591 w 10082"/>
                <a:gd name="connsiteY13" fmla="*/ 9126 h 15120"/>
                <a:gd name="connsiteX14" fmla="*/ 3997 w 10082"/>
                <a:gd name="connsiteY14" fmla="*/ 9771 h 15120"/>
                <a:gd name="connsiteX15" fmla="*/ 4476 w 10082"/>
                <a:gd name="connsiteY15" fmla="*/ 12026 h 15120"/>
                <a:gd name="connsiteX16" fmla="*/ 7331 w 10082"/>
                <a:gd name="connsiteY16" fmla="*/ 13965 h 15120"/>
                <a:gd name="connsiteX17" fmla="*/ 7447 w 10082"/>
                <a:gd name="connsiteY17" fmla="*/ 15062 h 15120"/>
                <a:gd name="connsiteX18" fmla="*/ 8199 w 10082"/>
                <a:gd name="connsiteY18" fmla="*/ 14991 h 15120"/>
                <a:gd name="connsiteX19" fmla="*/ 8639 w 10082"/>
                <a:gd name="connsiteY19" fmla="*/ 13522 h 15120"/>
                <a:gd name="connsiteX20" fmla="*/ 9173 w 10082"/>
                <a:gd name="connsiteY20" fmla="*/ 12241 h 15120"/>
                <a:gd name="connsiteX21" fmla="*/ 10004 w 10082"/>
                <a:gd name="connsiteY21" fmla="*/ 6315 h 15120"/>
                <a:gd name="connsiteX22" fmla="*/ 7027 w 10082"/>
                <a:gd name="connsiteY22" fmla="*/ 4012 h 15120"/>
                <a:gd name="connsiteX23" fmla="*/ 6500 w 10082"/>
                <a:gd name="connsiteY23" fmla="*/ 2156 h 15120"/>
                <a:gd name="connsiteX24" fmla="*/ 5157 w 10082"/>
                <a:gd name="connsiteY24" fmla="*/ 1758 h 15120"/>
                <a:gd name="connsiteX25" fmla="*/ 4271 w 10082"/>
                <a:gd name="connsiteY25" fmla="*/ 191 h 15120"/>
                <a:gd name="connsiteX0" fmla="*/ 4271 w 10014"/>
                <a:gd name="connsiteY0" fmla="*/ 191 h 15120"/>
                <a:gd name="connsiteX1" fmla="*/ 3375 w 10014"/>
                <a:gd name="connsiteY1" fmla="*/ 393 h 15120"/>
                <a:gd name="connsiteX2" fmla="*/ 3158 w 10014"/>
                <a:gd name="connsiteY2" fmla="*/ 1663 h 15120"/>
                <a:gd name="connsiteX3" fmla="*/ 2198 w 10014"/>
                <a:gd name="connsiteY3" fmla="*/ 1776 h 15120"/>
                <a:gd name="connsiteX4" fmla="*/ 1568 w 10014"/>
                <a:gd name="connsiteY4" fmla="*/ 0 h 15120"/>
                <a:gd name="connsiteX5" fmla="*/ 795 w 10014"/>
                <a:gd name="connsiteY5" fmla="*/ 448 h 15120"/>
                <a:gd name="connsiteX6" fmla="*/ 27 w 10014"/>
                <a:gd name="connsiteY6" fmla="*/ 1417 h 15120"/>
                <a:gd name="connsiteX7" fmla="*/ 188 w 10014"/>
                <a:gd name="connsiteY7" fmla="*/ 353 h 15120"/>
                <a:gd name="connsiteX8" fmla="*/ 289 w 10014"/>
                <a:gd name="connsiteY8" fmla="*/ 2968 h 15120"/>
                <a:gd name="connsiteX9" fmla="*/ 241 w 10014"/>
                <a:gd name="connsiteY9" fmla="*/ 9408 h 15120"/>
                <a:gd name="connsiteX10" fmla="*/ 835 w 10014"/>
                <a:gd name="connsiteY10" fmla="*/ 9378 h 15120"/>
                <a:gd name="connsiteX11" fmla="*/ 928 w 10014"/>
                <a:gd name="connsiteY11" fmla="*/ 8240 h 15120"/>
                <a:gd name="connsiteX12" fmla="*/ 1700 w 10014"/>
                <a:gd name="connsiteY12" fmla="*/ 7710 h 15120"/>
                <a:gd name="connsiteX13" fmla="*/ 2591 w 10014"/>
                <a:gd name="connsiteY13" fmla="*/ 9126 h 15120"/>
                <a:gd name="connsiteX14" fmla="*/ 3997 w 10014"/>
                <a:gd name="connsiteY14" fmla="*/ 9771 h 15120"/>
                <a:gd name="connsiteX15" fmla="*/ 4476 w 10014"/>
                <a:gd name="connsiteY15" fmla="*/ 12026 h 15120"/>
                <a:gd name="connsiteX16" fmla="*/ 7331 w 10014"/>
                <a:gd name="connsiteY16" fmla="*/ 13965 h 15120"/>
                <a:gd name="connsiteX17" fmla="*/ 7447 w 10014"/>
                <a:gd name="connsiteY17" fmla="*/ 15062 h 15120"/>
                <a:gd name="connsiteX18" fmla="*/ 8199 w 10014"/>
                <a:gd name="connsiteY18" fmla="*/ 14991 h 15120"/>
                <a:gd name="connsiteX19" fmla="*/ 8639 w 10014"/>
                <a:gd name="connsiteY19" fmla="*/ 13522 h 15120"/>
                <a:gd name="connsiteX20" fmla="*/ 8029 w 10014"/>
                <a:gd name="connsiteY20" fmla="*/ 12032 h 15120"/>
                <a:gd name="connsiteX21" fmla="*/ 10004 w 10014"/>
                <a:gd name="connsiteY21" fmla="*/ 6315 h 15120"/>
                <a:gd name="connsiteX22" fmla="*/ 7027 w 10014"/>
                <a:gd name="connsiteY22" fmla="*/ 4012 h 15120"/>
                <a:gd name="connsiteX23" fmla="*/ 6500 w 10014"/>
                <a:gd name="connsiteY23" fmla="*/ 2156 h 15120"/>
                <a:gd name="connsiteX24" fmla="*/ 5157 w 10014"/>
                <a:gd name="connsiteY24" fmla="*/ 1758 h 15120"/>
                <a:gd name="connsiteX25" fmla="*/ 4271 w 10014"/>
                <a:gd name="connsiteY25" fmla="*/ 191 h 15120"/>
                <a:gd name="connsiteX0" fmla="*/ 4271 w 9211"/>
                <a:gd name="connsiteY0" fmla="*/ 191 h 15120"/>
                <a:gd name="connsiteX1" fmla="*/ 3375 w 9211"/>
                <a:gd name="connsiteY1" fmla="*/ 393 h 15120"/>
                <a:gd name="connsiteX2" fmla="*/ 3158 w 9211"/>
                <a:gd name="connsiteY2" fmla="*/ 1663 h 15120"/>
                <a:gd name="connsiteX3" fmla="*/ 2198 w 9211"/>
                <a:gd name="connsiteY3" fmla="*/ 1776 h 15120"/>
                <a:gd name="connsiteX4" fmla="*/ 1568 w 9211"/>
                <a:gd name="connsiteY4" fmla="*/ 0 h 15120"/>
                <a:gd name="connsiteX5" fmla="*/ 795 w 9211"/>
                <a:gd name="connsiteY5" fmla="*/ 448 h 15120"/>
                <a:gd name="connsiteX6" fmla="*/ 27 w 9211"/>
                <a:gd name="connsiteY6" fmla="*/ 1417 h 15120"/>
                <a:gd name="connsiteX7" fmla="*/ 188 w 9211"/>
                <a:gd name="connsiteY7" fmla="*/ 353 h 15120"/>
                <a:gd name="connsiteX8" fmla="*/ 289 w 9211"/>
                <a:gd name="connsiteY8" fmla="*/ 2968 h 15120"/>
                <a:gd name="connsiteX9" fmla="*/ 241 w 9211"/>
                <a:gd name="connsiteY9" fmla="*/ 9408 h 15120"/>
                <a:gd name="connsiteX10" fmla="*/ 835 w 9211"/>
                <a:gd name="connsiteY10" fmla="*/ 9378 h 15120"/>
                <a:gd name="connsiteX11" fmla="*/ 928 w 9211"/>
                <a:gd name="connsiteY11" fmla="*/ 8240 h 15120"/>
                <a:gd name="connsiteX12" fmla="*/ 1700 w 9211"/>
                <a:gd name="connsiteY12" fmla="*/ 7710 h 15120"/>
                <a:gd name="connsiteX13" fmla="*/ 2591 w 9211"/>
                <a:gd name="connsiteY13" fmla="*/ 9126 h 15120"/>
                <a:gd name="connsiteX14" fmla="*/ 3997 w 9211"/>
                <a:gd name="connsiteY14" fmla="*/ 9771 h 15120"/>
                <a:gd name="connsiteX15" fmla="*/ 4476 w 9211"/>
                <a:gd name="connsiteY15" fmla="*/ 12026 h 15120"/>
                <a:gd name="connsiteX16" fmla="*/ 7331 w 9211"/>
                <a:gd name="connsiteY16" fmla="*/ 13965 h 15120"/>
                <a:gd name="connsiteX17" fmla="*/ 7447 w 9211"/>
                <a:gd name="connsiteY17" fmla="*/ 15062 h 15120"/>
                <a:gd name="connsiteX18" fmla="*/ 8199 w 9211"/>
                <a:gd name="connsiteY18" fmla="*/ 14991 h 15120"/>
                <a:gd name="connsiteX19" fmla="*/ 8639 w 9211"/>
                <a:gd name="connsiteY19" fmla="*/ 13522 h 15120"/>
                <a:gd name="connsiteX20" fmla="*/ 8029 w 9211"/>
                <a:gd name="connsiteY20" fmla="*/ 12032 h 15120"/>
                <a:gd name="connsiteX21" fmla="*/ 9196 w 9211"/>
                <a:gd name="connsiteY21" fmla="*/ 11532 h 15120"/>
                <a:gd name="connsiteX22" fmla="*/ 7027 w 9211"/>
                <a:gd name="connsiteY22" fmla="*/ 4012 h 15120"/>
                <a:gd name="connsiteX23" fmla="*/ 6500 w 9211"/>
                <a:gd name="connsiteY23" fmla="*/ 2156 h 15120"/>
                <a:gd name="connsiteX24" fmla="*/ 5157 w 9211"/>
                <a:gd name="connsiteY24" fmla="*/ 1758 h 15120"/>
                <a:gd name="connsiteX25" fmla="*/ 4271 w 9211"/>
                <a:gd name="connsiteY25" fmla="*/ 191 h 15120"/>
                <a:gd name="connsiteX0" fmla="*/ 4637 w 10154"/>
                <a:gd name="connsiteY0" fmla="*/ 126 h 10000"/>
                <a:gd name="connsiteX1" fmla="*/ 3664 w 10154"/>
                <a:gd name="connsiteY1" fmla="*/ 260 h 10000"/>
                <a:gd name="connsiteX2" fmla="*/ 3429 w 10154"/>
                <a:gd name="connsiteY2" fmla="*/ 1100 h 10000"/>
                <a:gd name="connsiteX3" fmla="*/ 2386 w 10154"/>
                <a:gd name="connsiteY3" fmla="*/ 1175 h 10000"/>
                <a:gd name="connsiteX4" fmla="*/ 1702 w 10154"/>
                <a:gd name="connsiteY4" fmla="*/ 0 h 10000"/>
                <a:gd name="connsiteX5" fmla="*/ 863 w 10154"/>
                <a:gd name="connsiteY5" fmla="*/ 296 h 10000"/>
                <a:gd name="connsiteX6" fmla="*/ 29 w 10154"/>
                <a:gd name="connsiteY6" fmla="*/ 937 h 10000"/>
                <a:gd name="connsiteX7" fmla="*/ 204 w 10154"/>
                <a:gd name="connsiteY7" fmla="*/ 233 h 10000"/>
                <a:gd name="connsiteX8" fmla="*/ 314 w 10154"/>
                <a:gd name="connsiteY8" fmla="*/ 1963 h 10000"/>
                <a:gd name="connsiteX9" fmla="*/ 262 w 10154"/>
                <a:gd name="connsiteY9" fmla="*/ 6222 h 10000"/>
                <a:gd name="connsiteX10" fmla="*/ 907 w 10154"/>
                <a:gd name="connsiteY10" fmla="*/ 6202 h 10000"/>
                <a:gd name="connsiteX11" fmla="*/ 1007 w 10154"/>
                <a:gd name="connsiteY11" fmla="*/ 5450 h 10000"/>
                <a:gd name="connsiteX12" fmla="*/ 1846 w 10154"/>
                <a:gd name="connsiteY12" fmla="*/ 5099 h 10000"/>
                <a:gd name="connsiteX13" fmla="*/ 2813 w 10154"/>
                <a:gd name="connsiteY13" fmla="*/ 6036 h 10000"/>
                <a:gd name="connsiteX14" fmla="*/ 4339 w 10154"/>
                <a:gd name="connsiteY14" fmla="*/ 6462 h 10000"/>
                <a:gd name="connsiteX15" fmla="*/ 4859 w 10154"/>
                <a:gd name="connsiteY15" fmla="*/ 7954 h 10000"/>
                <a:gd name="connsiteX16" fmla="*/ 7959 w 10154"/>
                <a:gd name="connsiteY16" fmla="*/ 9236 h 10000"/>
                <a:gd name="connsiteX17" fmla="*/ 8085 w 10154"/>
                <a:gd name="connsiteY17" fmla="*/ 9962 h 10000"/>
                <a:gd name="connsiteX18" fmla="*/ 8901 w 10154"/>
                <a:gd name="connsiteY18" fmla="*/ 9915 h 10000"/>
                <a:gd name="connsiteX19" fmla="*/ 9379 w 10154"/>
                <a:gd name="connsiteY19" fmla="*/ 8943 h 10000"/>
                <a:gd name="connsiteX20" fmla="*/ 8717 w 10154"/>
                <a:gd name="connsiteY20" fmla="*/ 7958 h 10000"/>
                <a:gd name="connsiteX21" fmla="*/ 9984 w 10154"/>
                <a:gd name="connsiteY21" fmla="*/ 7627 h 10000"/>
                <a:gd name="connsiteX22" fmla="*/ 9821 w 10154"/>
                <a:gd name="connsiteY22" fmla="*/ 6655 h 10000"/>
                <a:gd name="connsiteX23" fmla="*/ 7057 w 10154"/>
                <a:gd name="connsiteY23" fmla="*/ 1426 h 10000"/>
                <a:gd name="connsiteX24" fmla="*/ 5599 w 10154"/>
                <a:gd name="connsiteY24" fmla="*/ 1163 h 10000"/>
                <a:gd name="connsiteX25" fmla="*/ 4637 w 10154"/>
                <a:gd name="connsiteY25" fmla="*/ 126 h 10000"/>
                <a:gd name="connsiteX0" fmla="*/ 4637 w 11866"/>
                <a:gd name="connsiteY0" fmla="*/ 126 h 10000"/>
                <a:gd name="connsiteX1" fmla="*/ 3664 w 11866"/>
                <a:gd name="connsiteY1" fmla="*/ 260 h 10000"/>
                <a:gd name="connsiteX2" fmla="*/ 3429 w 11866"/>
                <a:gd name="connsiteY2" fmla="*/ 1100 h 10000"/>
                <a:gd name="connsiteX3" fmla="*/ 2386 w 11866"/>
                <a:gd name="connsiteY3" fmla="*/ 1175 h 10000"/>
                <a:gd name="connsiteX4" fmla="*/ 1702 w 11866"/>
                <a:gd name="connsiteY4" fmla="*/ 0 h 10000"/>
                <a:gd name="connsiteX5" fmla="*/ 863 w 11866"/>
                <a:gd name="connsiteY5" fmla="*/ 296 h 10000"/>
                <a:gd name="connsiteX6" fmla="*/ 29 w 11866"/>
                <a:gd name="connsiteY6" fmla="*/ 937 h 10000"/>
                <a:gd name="connsiteX7" fmla="*/ 204 w 11866"/>
                <a:gd name="connsiteY7" fmla="*/ 233 h 10000"/>
                <a:gd name="connsiteX8" fmla="*/ 314 w 11866"/>
                <a:gd name="connsiteY8" fmla="*/ 1963 h 10000"/>
                <a:gd name="connsiteX9" fmla="*/ 262 w 11866"/>
                <a:gd name="connsiteY9" fmla="*/ 6222 h 10000"/>
                <a:gd name="connsiteX10" fmla="*/ 907 w 11866"/>
                <a:gd name="connsiteY10" fmla="*/ 6202 h 10000"/>
                <a:gd name="connsiteX11" fmla="*/ 1007 w 11866"/>
                <a:gd name="connsiteY11" fmla="*/ 5450 h 10000"/>
                <a:gd name="connsiteX12" fmla="*/ 1846 w 11866"/>
                <a:gd name="connsiteY12" fmla="*/ 5099 h 10000"/>
                <a:gd name="connsiteX13" fmla="*/ 2813 w 11866"/>
                <a:gd name="connsiteY13" fmla="*/ 6036 h 10000"/>
                <a:gd name="connsiteX14" fmla="*/ 4339 w 11866"/>
                <a:gd name="connsiteY14" fmla="*/ 6462 h 10000"/>
                <a:gd name="connsiteX15" fmla="*/ 4859 w 11866"/>
                <a:gd name="connsiteY15" fmla="*/ 7954 h 10000"/>
                <a:gd name="connsiteX16" fmla="*/ 7959 w 11866"/>
                <a:gd name="connsiteY16" fmla="*/ 9236 h 10000"/>
                <a:gd name="connsiteX17" fmla="*/ 8085 w 11866"/>
                <a:gd name="connsiteY17" fmla="*/ 9962 h 10000"/>
                <a:gd name="connsiteX18" fmla="*/ 8901 w 11866"/>
                <a:gd name="connsiteY18" fmla="*/ 9915 h 10000"/>
                <a:gd name="connsiteX19" fmla="*/ 9379 w 11866"/>
                <a:gd name="connsiteY19" fmla="*/ 8943 h 10000"/>
                <a:gd name="connsiteX20" fmla="*/ 8717 w 11866"/>
                <a:gd name="connsiteY20" fmla="*/ 7958 h 10000"/>
                <a:gd name="connsiteX21" fmla="*/ 9984 w 11866"/>
                <a:gd name="connsiteY21" fmla="*/ 7627 h 10000"/>
                <a:gd name="connsiteX22" fmla="*/ 9821 w 11866"/>
                <a:gd name="connsiteY22" fmla="*/ 6655 h 10000"/>
                <a:gd name="connsiteX23" fmla="*/ 11734 w 11866"/>
                <a:gd name="connsiteY23" fmla="*/ 6808 h 10000"/>
                <a:gd name="connsiteX24" fmla="*/ 5599 w 11866"/>
                <a:gd name="connsiteY24" fmla="*/ 1163 h 10000"/>
                <a:gd name="connsiteX25" fmla="*/ 4637 w 11866"/>
                <a:gd name="connsiteY25" fmla="*/ 126 h 10000"/>
                <a:gd name="connsiteX0" fmla="*/ 4637 w 11754"/>
                <a:gd name="connsiteY0" fmla="*/ 126 h 10000"/>
                <a:gd name="connsiteX1" fmla="*/ 3664 w 11754"/>
                <a:gd name="connsiteY1" fmla="*/ 260 h 10000"/>
                <a:gd name="connsiteX2" fmla="*/ 3429 w 11754"/>
                <a:gd name="connsiteY2" fmla="*/ 1100 h 10000"/>
                <a:gd name="connsiteX3" fmla="*/ 2386 w 11754"/>
                <a:gd name="connsiteY3" fmla="*/ 1175 h 10000"/>
                <a:gd name="connsiteX4" fmla="*/ 1702 w 11754"/>
                <a:gd name="connsiteY4" fmla="*/ 0 h 10000"/>
                <a:gd name="connsiteX5" fmla="*/ 863 w 11754"/>
                <a:gd name="connsiteY5" fmla="*/ 296 h 10000"/>
                <a:gd name="connsiteX6" fmla="*/ 29 w 11754"/>
                <a:gd name="connsiteY6" fmla="*/ 937 h 10000"/>
                <a:gd name="connsiteX7" fmla="*/ 204 w 11754"/>
                <a:gd name="connsiteY7" fmla="*/ 233 h 10000"/>
                <a:gd name="connsiteX8" fmla="*/ 314 w 11754"/>
                <a:gd name="connsiteY8" fmla="*/ 1963 h 10000"/>
                <a:gd name="connsiteX9" fmla="*/ 262 w 11754"/>
                <a:gd name="connsiteY9" fmla="*/ 6222 h 10000"/>
                <a:gd name="connsiteX10" fmla="*/ 907 w 11754"/>
                <a:gd name="connsiteY10" fmla="*/ 6202 h 10000"/>
                <a:gd name="connsiteX11" fmla="*/ 1007 w 11754"/>
                <a:gd name="connsiteY11" fmla="*/ 5450 h 10000"/>
                <a:gd name="connsiteX12" fmla="*/ 1846 w 11754"/>
                <a:gd name="connsiteY12" fmla="*/ 5099 h 10000"/>
                <a:gd name="connsiteX13" fmla="*/ 2813 w 11754"/>
                <a:gd name="connsiteY13" fmla="*/ 6036 h 10000"/>
                <a:gd name="connsiteX14" fmla="*/ 4339 w 11754"/>
                <a:gd name="connsiteY14" fmla="*/ 6462 h 10000"/>
                <a:gd name="connsiteX15" fmla="*/ 4859 w 11754"/>
                <a:gd name="connsiteY15" fmla="*/ 7954 h 10000"/>
                <a:gd name="connsiteX16" fmla="*/ 7959 w 11754"/>
                <a:gd name="connsiteY16" fmla="*/ 9236 h 10000"/>
                <a:gd name="connsiteX17" fmla="*/ 8085 w 11754"/>
                <a:gd name="connsiteY17" fmla="*/ 9962 h 10000"/>
                <a:gd name="connsiteX18" fmla="*/ 8901 w 11754"/>
                <a:gd name="connsiteY18" fmla="*/ 9915 h 10000"/>
                <a:gd name="connsiteX19" fmla="*/ 9379 w 11754"/>
                <a:gd name="connsiteY19" fmla="*/ 8943 h 10000"/>
                <a:gd name="connsiteX20" fmla="*/ 8717 w 11754"/>
                <a:gd name="connsiteY20" fmla="*/ 7958 h 10000"/>
                <a:gd name="connsiteX21" fmla="*/ 9984 w 11754"/>
                <a:gd name="connsiteY21" fmla="*/ 7627 h 10000"/>
                <a:gd name="connsiteX22" fmla="*/ 9821 w 11754"/>
                <a:gd name="connsiteY22" fmla="*/ 6655 h 10000"/>
                <a:gd name="connsiteX23" fmla="*/ 11734 w 11754"/>
                <a:gd name="connsiteY23" fmla="*/ 6808 h 10000"/>
                <a:gd name="connsiteX24" fmla="*/ 10422 w 11754"/>
                <a:gd name="connsiteY24" fmla="*/ 5372 h 10000"/>
                <a:gd name="connsiteX25" fmla="*/ 4637 w 11754"/>
                <a:gd name="connsiteY25" fmla="*/ 126 h 10000"/>
                <a:gd name="connsiteX0" fmla="*/ 8291 w 11742"/>
                <a:gd name="connsiteY0" fmla="*/ 6129 h 10000"/>
                <a:gd name="connsiteX1" fmla="*/ 3664 w 11742"/>
                <a:gd name="connsiteY1" fmla="*/ 260 h 10000"/>
                <a:gd name="connsiteX2" fmla="*/ 3429 w 11742"/>
                <a:gd name="connsiteY2" fmla="*/ 1100 h 10000"/>
                <a:gd name="connsiteX3" fmla="*/ 2386 w 11742"/>
                <a:gd name="connsiteY3" fmla="*/ 1175 h 10000"/>
                <a:gd name="connsiteX4" fmla="*/ 1702 w 11742"/>
                <a:gd name="connsiteY4" fmla="*/ 0 h 10000"/>
                <a:gd name="connsiteX5" fmla="*/ 863 w 11742"/>
                <a:gd name="connsiteY5" fmla="*/ 296 h 10000"/>
                <a:gd name="connsiteX6" fmla="*/ 29 w 11742"/>
                <a:gd name="connsiteY6" fmla="*/ 937 h 10000"/>
                <a:gd name="connsiteX7" fmla="*/ 204 w 11742"/>
                <a:gd name="connsiteY7" fmla="*/ 233 h 10000"/>
                <a:gd name="connsiteX8" fmla="*/ 314 w 11742"/>
                <a:gd name="connsiteY8" fmla="*/ 1963 h 10000"/>
                <a:gd name="connsiteX9" fmla="*/ 262 w 11742"/>
                <a:gd name="connsiteY9" fmla="*/ 6222 h 10000"/>
                <a:gd name="connsiteX10" fmla="*/ 907 w 11742"/>
                <a:gd name="connsiteY10" fmla="*/ 6202 h 10000"/>
                <a:gd name="connsiteX11" fmla="*/ 1007 w 11742"/>
                <a:gd name="connsiteY11" fmla="*/ 5450 h 10000"/>
                <a:gd name="connsiteX12" fmla="*/ 1846 w 11742"/>
                <a:gd name="connsiteY12" fmla="*/ 5099 h 10000"/>
                <a:gd name="connsiteX13" fmla="*/ 2813 w 11742"/>
                <a:gd name="connsiteY13" fmla="*/ 6036 h 10000"/>
                <a:gd name="connsiteX14" fmla="*/ 4339 w 11742"/>
                <a:gd name="connsiteY14" fmla="*/ 6462 h 10000"/>
                <a:gd name="connsiteX15" fmla="*/ 4859 w 11742"/>
                <a:gd name="connsiteY15" fmla="*/ 7954 h 10000"/>
                <a:gd name="connsiteX16" fmla="*/ 7959 w 11742"/>
                <a:gd name="connsiteY16" fmla="*/ 9236 h 10000"/>
                <a:gd name="connsiteX17" fmla="*/ 8085 w 11742"/>
                <a:gd name="connsiteY17" fmla="*/ 9962 h 10000"/>
                <a:gd name="connsiteX18" fmla="*/ 8901 w 11742"/>
                <a:gd name="connsiteY18" fmla="*/ 9915 h 10000"/>
                <a:gd name="connsiteX19" fmla="*/ 9379 w 11742"/>
                <a:gd name="connsiteY19" fmla="*/ 8943 h 10000"/>
                <a:gd name="connsiteX20" fmla="*/ 8717 w 11742"/>
                <a:gd name="connsiteY20" fmla="*/ 7958 h 10000"/>
                <a:gd name="connsiteX21" fmla="*/ 9984 w 11742"/>
                <a:gd name="connsiteY21" fmla="*/ 7627 h 10000"/>
                <a:gd name="connsiteX22" fmla="*/ 9821 w 11742"/>
                <a:gd name="connsiteY22" fmla="*/ 6655 h 10000"/>
                <a:gd name="connsiteX23" fmla="*/ 11734 w 11742"/>
                <a:gd name="connsiteY23" fmla="*/ 6808 h 10000"/>
                <a:gd name="connsiteX24" fmla="*/ 10422 w 11742"/>
                <a:gd name="connsiteY24" fmla="*/ 5372 h 10000"/>
                <a:gd name="connsiteX25" fmla="*/ 8291 w 11742"/>
                <a:gd name="connsiteY25" fmla="*/ 6129 h 10000"/>
                <a:gd name="connsiteX0" fmla="*/ 8291 w 11742"/>
                <a:gd name="connsiteY0" fmla="*/ 6129 h 10000"/>
                <a:gd name="connsiteX1" fmla="*/ 6952 w 11742"/>
                <a:gd name="connsiteY1" fmla="*/ 3227 h 10000"/>
                <a:gd name="connsiteX2" fmla="*/ 3429 w 11742"/>
                <a:gd name="connsiteY2" fmla="*/ 1100 h 10000"/>
                <a:gd name="connsiteX3" fmla="*/ 2386 w 11742"/>
                <a:gd name="connsiteY3" fmla="*/ 1175 h 10000"/>
                <a:gd name="connsiteX4" fmla="*/ 1702 w 11742"/>
                <a:gd name="connsiteY4" fmla="*/ 0 h 10000"/>
                <a:gd name="connsiteX5" fmla="*/ 863 w 11742"/>
                <a:gd name="connsiteY5" fmla="*/ 296 h 10000"/>
                <a:gd name="connsiteX6" fmla="*/ 29 w 11742"/>
                <a:gd name="connsiteY6" fmla="*/ 937 h 10000"/>
                <a:gd name="connsiteX7" fmla="*/ 204 w 11742"/>
                <a:gd name="connsiteY7" fmla="*/ 233 h 10000"/>
                <a:gd name="connsiteX8" fmla="*/ 314 w 11742"/>
                <a:gd name="connsiteY8" fmla="*/ 1963 h 10000"/>
                <a:gd name="connsiteX9" fmla="*/ 262 w 11742"/>
                <a:gd name="connsiteY9" fmla="*/ 6222 h 10000"/>
                <a:gd name="connsiteX10" fmla="*/ 907 w 11742"/>
                <a:gd name="connsiteY10" fmla="*/ 6202 h 10000"/>
                <a:gd name="connsiteX11" fmla="*/ 1007 w 11742"/>
                <a:gd name="connsiteY11" fmla="*/ 5450 h 10000"/>
                <a:gd name="connsiteX12" fmla="*/ 1846 w 11742"/>
                <a:gd name="connsiteY12" fmla="*/ 5099 h 10000"/>
                <a:gd name="connsiteX13" fmla="*/ 2813 w 11742"/>
                <a:gd name="connsiteY13" fmla="*/ 6036 h 10000"/>
                <a:gd name="connsiteX14" fmla="*/ 4339 w 11742"/>
                <a:gd name="connsiteY14" fmla="*/ 6462 h 10000"/>
                <a:gd name="connsiteX15" fmla="*/ 4859 w 11742"/>
                <a:gd name="connsiteY15" fmla="*/ 7954 h 10000"/>
                <a:gd name="connsiteX16" fmla="*/ 7959 w 11742"/>
                <a:gd name="connsiteY16" fmla="*/ 9236 h 10000"/>
                <a:gd name="connsiteX17" fmla="*/ 8085 w 11742"/>
                <a:gd name="connsiteY17" fmla="*/ 9962 h 10000"/>
                <a:gd name="connsiteX18" fmla="*/ 8901 w 11742"/>
                <a:gd name="connsiteY18" fmla="*/ 9915 h 10000"/>
                <a:gd name="connsiteX19" fmla="*/ 9379 w 11742"/>
                <a:gd name="connsiteY19" fmla="*/ 8943 h 10000"/>
                <a:gd name="connsiteX20" fmla="*/ 8717 w 11742"/>
                <a:gd name="connsiteY20" fmla="*/ 7958 h 10000"/>
                <a:gd name="connsiteX21" fmla="*/ 9984 w 11742"/>
                <a:gd name="connsiteY21" fmla="*/ 7627 h 10000"/>
                <a:gd name="connsiteX22" fmla="*/ 9821 w 11742"/>
                <a:gd name="connsiteY22" fmla="*/ 6655 h 10000"/>
                <a:gd name="connsiteX23" fmla="*/ 11734 w 11742"/>
                <a:gd name="connsiteY23" fmla="*/ 6808 h 10000"/>
                <a:gd name="connsiteX24" fmla="*/ 10422 w 11742"/>
                <a:gd name="connsiteY24" fmla="*/ 5372 h 10000"/>
                <a:gd name="connsiteX25" fmla="*/ 8291 w 11742"/>
                <a:gd name="connsiteY25" fmla="*/ 6129 h 10000"/>
                <a:gd name="connsiteX0" fmla="*/ 8291 w 11742"/>
                <a:gd name="connsiteY0" fmla="*/ 6129 h 10000"/>
                <a:gd name="connsiteX1" fmla="*/ 6952 w 11742"/>
                <a:gd name="connsiteY1" fmla="*/ 3227 h 10000"/>
                <a:gd name="connsiteX2" fmla="*/ 4014 w 11742"/>
                <a:gd name="connsiteY2" fmla="*/ 3239 h 10000"/>
                <a:gd name="connsiteX3" fmla="*/ 2386 w 11742"/>
                <a:gd name="connsiteY3" fmla="*/ 1175 h 10000"/>
                <a:gd name="connsiteX4" fmla="*/ 1702 w 11742"/>
                <a:gd name="connsiteY4" fmla="*/ 0 h 10000"/>
                <a:gd name="connsiteX5" fmla="*/ 863 w 11742"/>
                <a:gd name="connsiteY5" fmla="*/ 296 h 10000"/>
                <a:gd name="connsiteX6" fmla="*/ 29 w 11742"/>
                <a:gd name="connsiteY6" fmla="*/ 937 h 10000"/>
                <a:gd name="connsiteX7" fmla="*/ 204 w 11742"/>
                <a:gd name="connsiteY7" fmla="*/ 233 h 10000"/>
                <a:gd name="connsiteX8" fmla="*/ 314 w 11742"/>
                <a:gd name="connsiteY8" fmla="*/ 1963 h 10000"/>
                <a:gd name="connsiteX9" fmla="*/ 262 w 11742"/>
                <a:gd name="connsiteY9" fmla="*/ 6222 h 10000"/>
                <a:gd name="connsiteX10" fmla="*/ 907 w 11742"/>
                <a:gd name="connsiteY10" fmla="*/ 6202 h 10000"/>
                <a:gd name="connsiteX11" fmla="*/ 1007 w 11742"/>
                <a:gd name="connsiteY11" fmla="*/ 5450 h 10000"/>
                <a:gd name="connsiteX12" fmla="*/ 1846 w 11742"/>
                <a:gd name="connsiteY12" fmla="*/ 5099 h 10000"/>
                <a:gd name="connsiteX13" fmla="*/ 2813 w 11742"/>
                <a:gd name="connsiteY13" fmla="*/ 6036 h 10000"/>
                <a:gd name="connsiteX14" fmla="*/ 4339 w 11742"/>
                <a:gd name="connsiteY14" fmla="*/ 6462 h 10000"/>
                <a:gd name="connsiteX15" fmla="*/ 4859 w 11742"/>
                <a:gd name="connsiteY15" fmla="*/ 7954 h 10000"/>
                <a:gd name="connsiteX16" fmla="*/ 7959 w 11742"/>
                <a:gd name="connsiteY16" fmla="*/ 9236 h 10000"/>
                <a:gd name="connsiteX17" fmla="*/ 8085 w 11742"/>
                <a:gd name="connsiteY17" fmla="*/ 9962 h 10000"/>
                <a:gd name="connsiteX18" fmla="*/ 8901 w 11742"/>
                <a:gd name="connsiteY18" fmla="*/ 9915 h 10000"/>
                <a:gd name="connsiteX19" fmla="*/ 9379 w 11742"/>
                <a:gd name="connsiteY19" fmla="*/ 8943 h 10000"/>
                <a:gd name="connsiteX20" fmla="*/ 8717 w 11742"/>
                <a:gd name="connsiteY20" fmla="*/ 7958 h 10000"/>
                <a:gd name="connsiteX21" fmla="*/ 9984 w 11742"/>
                <a:gd name="connsiteY21" fmla="*/ 7627 h 10000"/>
                <a:gd name="connsiteX22" fmla="*/ 9821 w 11742"/>
                <a:gd name="connsiteY22" fmla="*/ 6655 h 10000"/>
                <a:gd name="connsiteX23" fmla="*/ 11734 w 11742"/>
                <a:gd name="connsiteY23" fmla="*/ 6808 h 10000"/>
                <a:gd name="connsiteX24" fmla="*/ 10422 w 11742"/>
                <a:gd name="connsiteY24" fmla="*/ 5372 h 10000"/>
                <a:gd name="connsiteX25" fmla="*/ 8291 w 11742"/>
                <a:gd name="connsiteY25" fmla="*/ 6129 h 10000"/>
                <a:gd name="connsiteX0" fmla="*/ 8291 w 11742"/>
                <a:gd name="connsiteY0" fmla="*/ 6129 h 10000"/>
                <a:gd name="connsiteX1" fmla="*/ 6952 w 11742"/>
                <a:gd name="connsiteY1" fmla="*/ 3227 h 10000"/>
                <a:gd name="connsiteX2" fmla="*/ 4014 w 11742"/>
                <a:gd name="connsiteY2" fmla="*/ 3239 h 10000"/>
                <a:gd name="connsiteX3" fmla="*/ 2751 w 11742"/>
                <a:gd name="connsiteY3" fmla="*/ 1520 h 10000"/>
                <a:gd name="connsiteX4" fmla="*/ 1702 w 11742"/>
                <a:gd name="connsiteY4" fmla="*/ 0 h 10000"/>
                <a:gd name="connsiteX5" fmla="*/ 863 w 11742"/>
                <a:gd name="connsiteY5" fmla="*/ 296 h 10000"/>
                <a:gd name="connsiteX6" fmla="*/ 29 w 11742"/>
                <a:gd name="connsiteY6" fmla="*/ 937 h 10000"/>
                <a:gd name="connsiteX7" fmla="*/ 204 w 11742"/>
                <a:gd name="connsiteY7" fmla="*/ 233 h 10000"/>
                <a:gd name="connsiteX8" fmla="*/ 314 w 11742"/>
                <a:gd name="connsiteY8" fmla="*/ 1963 h 10000"/>
                <a:gd name="connsiteX9" fmla="*/ 262 w 11742"/>
                <a:gd name="connsiteY9" fmla="*/ 6222 h 10000"/>
                <a:gd name="connsiteX10" fmla="*/ 907 w 11742"/>
                <a:gd name="connsiteY10" fmla="*/ 6202 h 10000"/>
                <a:gd name="connsiteX11" fmla="*/ 1007 w 11742"/>
                <a:gd name="connsiteY11" fmla="*/ 5450 h 10000"/>
                <a:gd name="connsiteX12" fmla="*/ 1846 w 11742"/>
                <a:gd name="connsiteY12" fmla="*/ 5099 h 10000"/>
                <a:gd name="connsiteX13" fmla="*/ 2813 w 11742"/>
                <a:gd name="connsiteY13" fmla="*/ 6036 h 10000"/>
                <a:gd name="connsiteX14" fmla="*/ 4339 w 11742"/>
                <a:gd name="connsiteY14" fmla="*/ 6462 h 10000"/>
                <a:gd name="connsiteX15" fmla="*/ 4859 w 11742"/>
                <a:gd name="connsiteY15" fmla="*/ 7954 h 10000"/>
                <a:gd name="connsiteX16" fmla="*/ 7959 w 11742"/>
                <a:gd name="connsiteY16" fmla="*/ 9236 h 10000"/>
                <a:gd name="connsiteX17" fmla="*/ 8085 w 11742"/>
                <a:gd name="connsiteY17" fmla="*/ 9962 h 10000"/>
                <a:gd name="connsiteX18" fmla="*/ 8901 w 11742"/>
                <a:gd name="connsiteY18" fmla="*/ 9915 h 10000"/>
                <a:gd name="connsiteX19" fmla="*/ 9379 w 11742"/>
                <a:gd name="connsiteY19" fmla="*/ 8943 h 10000"/>
                <a:gd name="connsiteX20" fmla="*/ 8717 w 11742"/>
                <a:gd name="connsiteY20" fmla="*/ 7958 h 10000"/>
                <a:gd name="connsiteX21" fmla="*/ 9984 w 11742"/>
                <a:gd name="connsiteY21" fmla="*/ 7627 h 10000"/>
                <a:gd name="connsiteX22" fmla="*/ 9821 w 11742"/>
                <a:gd name="connsiteY22" fmla="*/ 6655 h 10000"/>
                <a:gd name="connsiteX23" fmla="*/ 11734 w 11742"/>
                <a:gd name="connsiteY23" fmla="*/ 6808 h 10000"/>
                <a:gd name="connsiteX24" fmla="*/ 10422 w 11742"/>
                <a:gd name="connsiteY24" fmla="*/ 5372 h 10000"/>
                <a:gd name="connsiteX25" fmla="*/ 8291 w 11742"/>
                <a:gd name="connsiteY25" fmla="*/ 6129 h 10000"/>
                <a:gd name="connsiteX0" fmla="*/ 8291 w 11742"/>
                <a:gd name="connsiteY0" fmla="*/ 5944 h 9815"/>
                <a:gd name="connsiteX1" fmla="*/ 6952 w 11742"/>
                <a:gd name="connsiteY1" fmla="*/ 3042 h 9815"/>
                <a:gd name="connsiteX2" fmla="*/ 4014 w 11742"/>
                <a:gd name="connsiteY2" fmla="*/ 3054 h 9815"/>
                <a:gd name="connsiteX3" fmla="*/ 2751 w 11742"/>
                <a:gd name="connsiteY3" fmla="*/ 1335 h 9815"/>
                <a:gd name="connsiteX4" fmla="*/ 863 w 11742"/>
                <a:gd name="connsiteY4" fmla="*/ 111 h 9815"/>
                <a:gd name="connsiteX5" fmla="*/ 29 w 11742"/>
                <a:gd name="connsiteY5" fmla="*/ 752 h 9815"/>
                <a:gd name="connsiteX6" fmla="*/ 204 w 11742"/>
                <a:gd name="connsiteY6" fmla="*/ 48 h 9815"/>
                <a:gd name="connsiteX7" fmla="*/ 314 w 11742"/>
                <a:gd name="connsiteY7" fmla="*/ 1778 h 9815"/>
                <a:gd name="connsiteX8" fmla="*/ 262 w 11742"/>
                <a:gd name="connsiteY8" fmla="*/ 6037 h 9815"/>
                <a:gd name="connsiteX9" fmla="*/ 907 w 11742"/>
                <a:gd name="connsiteY9" fmla="*/ 6017 h 9815"/>
                <a:gd name="connsiteX10" fmla="*/ 1007 w 11742"/>
                <a:gd name="connsiteY10" fmla="*/ 5265 h 9815"/>
                <a:gd name="connsiteX11" fmla="*/ 1846 w 11742"/>
                <a:gd name="connsiteY11" fmla="*/ 4914 h 9815"/>
                <a:gd name="connsiteX12" fmla="*/ 2813 w 11742"/>
                <a:gd name="connsiteY12" fmla="*/ 5851 h 9815"/>
                <a:gd name="connsiteX13" fmla="*/ 4339 w 11742"/>
                <a:gd name="connsiteY13" fmla="*/ 6277 h 9815"/>
                <a:gd name="connsiteX14" fmla="*/ 4859 w 11742"/>
                <a:gd name="connsiteY14" fmla="*/ 7769 h 9815"/>
                <a:gd name="connsiteX15" fmla="*/ 7959 w 11742"/>
                <a:gd name="connsiteY15" fmla="*/ 9051 h 9815"/>
                <a:gd name="connsiteX16" fmla="*/ 8085 w 11742"/>
                <a:gd name="connsiteY16" fmla="*/ 9777 h 9815"/>
                <a:gd name="connsiteX17" fmla="*/ 8901 w 11742"/>
                <a:gd name="connsiteY17" fmla="*/ 9730 h 9815"/>
                <a:gd name="connsiteX18" fmla="*/ 9379 w 11742"/>
                <a:gd name="connsiteY18" fmla="*/ 8758 h 9815"/>
                <a:gd name="connsiteX19" fmla="*/ 8717 w 11742"/>
                <a:gd name="connsiteY19" fmla="*/ 7773 h 9815"/>
                <a:gd name="connsiteX20" fmla="*/ 9984 w 11742"/>
                <a:gd name="connsiteY20" fmla="*/ 7442 h 9815"/>
                <a:gd name="connsiteX21" fmla="*/ 9821 w 11742"/>
                <a:gd name="connsiteY21" fmla="*/ 6470 h 9815"/>
                <a:gd name="connsiteX22" fmla="*/ 11734 w 11742"/>
                <a:gd name="connsiteY22" fmla="*/ 6623 h 9815"/>
                <a:gd name="connsiteX23" fmla="*/ 10422 w 11742"/>
                <a:gd name="connsiteY23" fmla="*/ 5187 h 9815"/>
                <a:gd name="connsiteX24" fmla="*/ 8291 w 11742"/>
                <a:gd name="connsiteY24" fmla="*/ 5944 h 9815"/>
                <a:gd name="connsiteX0" fmla="*/ 7061 w 9999"/>
                <a:gd name="connsiteY0" fmla="*/ 6056 h 10000"/>
                <a:gd name="connsiteX1" fmla="*/ 5921 w 9999"/>
                <a:gd name="connsiteY1" fmla="*/ 3099 h 10000"/>
                <a:gd name="connsiteX2" fmla="*/ 3418 w 9999"/>
                <a:gd name="connsiteY2" fmla="*/ 3112 h 10000"/>
                <a:gd name="connsiteX3" fmla="*/ 2343 w 9999"/>
                <a:gd name="connsiteY3" fmla="*/ 1360 h 10000"/>
                <a:gd name="connsiteX4" fmla="*/ 25 w 9999"/>
                <a:gd name="connsiteY4" fmla="*/ 766 h 10000"/>
                <a:gd name="connsiteX5" fmla="*/ 174 w 9999"/>
                <a:gd name="connsiteY5" fmla="*/ 49 h 10000"/>
                <a:gd name="connsiteX6" fmla="*/ 267 w 9999"/>
                <a:gd name="connsiteY6" fmla="*/ 1812 h 10000"/>
                <a:gd name="connsiteX7" fmla="*/ 223 w 9999"/>
                <a:gd name="connsiteY7" fmla="*/ 6151 h 10000"/>
                <a:gd name="connsiteX8" fmla="*/ 772 w 9999"/>
                <a:gd name="connsiteY8" fmla="*/ 6130 h 10000"/>
                <a:gd name="connsiteX9" fmla="*/ 858 w 9999"/>
                <a:gd name="connsiteY9" fmla="*/ 5364 h 10000"/>
                <a:gd name="connsiteX10" fmla="*/ 1572 w 9999"/>
                <a:gd name="connsiteY10" fmla="*/ 5007 h 10000"/>
                <a:gd name="connsiteX11" fmla="*/ 2396 w 9999"/>
                <a:gd name="connsiteY11" fmla="*/ 5961 h 10000"/>
                <a:gd name="connsiteX12" fmla="*/ 3695 w 9999"/>
                <a:gd name="connsiteY12" fmla="*/ 6395 h 10000"/>
                <a:gd name="connsiteX13" fmla="*/ 4138 w 9999"/>
                <a:gd name="connsiteY13" fmla="*/ 7915 h 10000"/>
                <a:gd name="connsiteX14" fmla="*/ 6778 w 9999"/>
                <a:gd name="connsiteY14" fmla="*/ 9222 h 10000"/>
                <a:gd name="connsiteX15" fmla="*/ 6886 w 9999"/>
                <a:gd name="connsiteY15" fmla="*/ 9961 h 10000"/>
                <a:gd name="connsiteX16" fmla="*/ 7580 w 9999"/>
                <a:gd name="connsiteY16" fmla="*/ 9913 h 10000"/>
                <a:gd name="connsiteX17" fmla="*/ 7988 w 9999"/>
                <a:gd name="connsiteY17" fmla="*/ 8923 h 10000"/>
                <a:gd name="connsiteX18" fmla="*/ 7424 w 9999"/>
                <a:gd name="connsiteY18" fmla="*/ 7920 h 10000"/>
                <a:gd name="connsiteX19" fmla="*/ 8503 w 9999"/>
                <a:gd name="connsiteY19" fmla="*/ 7582 h 10000"/>
                <a:gd name="connsiteX20" fmla="*/ 8364 w 9999"/>
                <a:gd name="connsiteY20" fmla="*/ 6592 h 10000"/>
                <a:gd name="connsiteX21" fmla="*/ 9993 w 9999"/>
                <a:gd name="connsiteY21" fmla="*/ 6748 h 10000"/>
                <a:gd name="connsiteX22" fmla="*/ 8876 w 9999"/>
                <a:gd name="connsiteY22" fmla="*/ 5285 h 10000"/>
                <a:gd name="connsiteX23" fmla="*/ 7061 w 9999"/>
                <a:gd name="connsiteY23" fmla="*/ 6056 h 10000"/>
                <a:gd name="connsiteX0" fmla="*/ 6888 w 9826"/>
                <a:gd name="connsiteY0" fmla="*/ 6012 h 9956"/>
                <a:gd name="connsiteX1" fmla="*/ 5748 w 9826"/>
                <a:gd name="connsiteY1" fmla="*/ 3055 h 9956"/>
                <a:gd name="connsiteX2" fmla="*/ 3244 w 9826"/>
                <a:gd name="connsiteY2" fmla="*/ 3068 h 9956"/>
                <a:gd name="connsiteX3" fmla="*/ 2169 w 9826"/>
                <a:gd name="connsiteY3" fmla="*/ 1316 h 9956"/>
                <a:gd name="connsiteX4" fmla="*/ 0 w 9826"/>
                <a:gd name="connsiteY4" fmla="*/ 5 h 9956"/>
                <a:gd name="connsiteX5" fmla="*/ 93 w 9826"/>
                <a:gd name="connsiteY5" fmla="*/ 1768 h 9956"/>
                <a:gd name="connsiteX6" fmla="*/ 49 w 9826"/>
                <a:gd name="connsiteY6" fmla="*/ 6107 h 9956"/>
                <a:gd name="connsiteX7" fmla="*/ 598 w 9826"/>
                <a:gd name="connsiteY7" fmla="*/ 6086 h 9956"/>
                <a:gd name="connsiteX8" fmla="*/ 684 w 9826"/>
                <a:gd name="connsiteY8" fmla="*/ 5320 h 9956"/>
                <a:gd name="connsiteX9" fmla="*/ 1398 w 9826"/>
                <a:gd name="connsiteY9" fmla="*/ 4963 h 9956"/>
                <a:gd name="connsiteX10" fmla="*/ 2222 w 9826"/>
                <a:gd name="connsiteY10" fmla="*/ 5917 h 9956"/>
                <a:gd name="connsiteX11" fmla="*/ 3521 w 9826"/>
                <a:gd name="connsiteY11" fmla="*/ 6351 h 9956"/>
                <a:gd name="connsiteX12" fmla="*/ 3964 w 9826"/>
                <a:gd name="connsiteY12" fmla="*/ 7871 h 9956"/>
                <a:gd name="connsiteX13" fmla="*/ 6605 w 9826"/>
                <a:gd name="connsiteY13" fmla="*/ 9178 h 9956"/>
                <a:gd name="connsiteX14" fmla="*/ 6713 w 9826"/>
                <a:gd name="connsiteY14" fmla="*/ 9917 h 9956"/>
                <a:gd name="connsiteX15" fmla="*/ 7407 w 9826"/>
                <a:gd name="connsiteY15" fmla="*/ 9869 h 9956"/>
                <a:gd name="connsiteX16" fmla="*/ 7815 w 9826"/>
                <a:gd name="connsiteY16" fmla="*/ 8879 h 9956"/>
                <a:gd name="connsiteX17" fmla="*/ 7251 w 9826"/>
                <a:gd name="connsiteY17" fmla="*/ 7876 h 9956"/>
                <a:gd name="connsiteX18" fmla="*/ 8330 w 9826"/>
                <a:gd name="connsiteY18" fmla="*/ 7538 h 9956"/>
                <a:gd name="connsiteX19" fmla="*/ 8191 w 9826"/>
                <a:gd name="connsiteY19" fmla="*/ 6548 h 9956"/>
                <a:gd name="connsiteX20" fmla="*/ 9820 w 9826"/>
                <a:gd name="connsiteY20" fmla="*/ 6704 h 9956"/>
                <a:gd name="connsiteX21" fmla="*/ 8703 w 9826"/>
                <a:gd name="connsiteY21" fmla="*/ 5241 h 9956"/>
                <a:gd name="connsiteX22" fmla="*/ 6888 w 9826"/>
                <a:gd name="connsiteY22" fmla="*/ 6012 h 9956"/>
                <a:gd name="connsiteX0" fmla="*/ 6992 w 9983"/>
                <a:gd name="connsiteY0" fmla="*/ 4908 h 8869"/>
                <a:gd name="connsiteX1" fmla="*/ 5832 w 9983"/>
                <a:gd name="connsiteY1" fmla="*/ 1938 h 8869"/>
                <a:gd name="connsiteX2" fmla="*/ 3283 w 9983"/>
                <a:gd name="connsiteY2" fmla="*/ 1951 h 8869"/>
                <a:gd name="connsiteX3" fmla="*/ 2189 w 9983"/>
                <a:gd name="connsiteY3" fmla="*/ 191 h 8869"/>
                <a:gd name="connsiteX4" fmla="*/ 805 w 9983"/>
                <a:gd name="connsiteY4" fmla="*/ 427 h 8869"/>
                <a:gd name="connsiteX5" fmla="*/ 77 w 9983"/>
                <a:gd name="connsiteY5" fmla="*/ 645 h 8869"/>
                <a:gd name="connsiteX6" fmla="*/ 32 w 9983"/>
                <a:gd name="connsiteY6" fmla="*/ 5003 h 8869"/>
                <a:gd name="connsiteX7" fmla="*/ 591 w 9983"/>
                <a:gd name="connsiteY7" fmla="*/ 4982 h 8869"/>
                <a:gd name="connsiteX8" fmla="*/ 678 w 9983"/>
                <a:gd name="connsiteY8" fmla="*/ 4213 h 8869"/>
                <a:gd name="connsiteX9" fmla="*/ 1405 w 9983"/>
                <a:gd name="connsiteY9" fmla="*/ 3854 h 8869"/>
                <a:gd name="connsiteX10" fmla="*/ 2243 w 9983"/>
                <a:gd name="connsiteY10" fmla="*/ 4812 h 8869"/>
                <a:gd name="connsiteX11" fmla="*/ 3565 w 9983"/>
                <a:gd name="connsiteY11" fmla="*/ 5248 h 8869"/>
                <a:gd name="connsiteX12" fmla="*/ 4016 w 9983"/>
                <a:gd name="connsiteY12" fmla="*/ 6775 h 8869"/>
                <a:gd name="connsiteX13" fmla="*/ 6704 w 9983"/>
                <a:gd name="connsiteY13" fmla="*/ 8088 h 8869"/>
                <a:gd name="connsiteX14" fmla="*/ 6814 w 9983"/>
                <a:gd name="connsiteY14" fmla="*/ 8830 h 8869"/>
                <a:gd name="connsiteX15" fmla="*/ 7520 w 9983"/>
                <a:gd name="connsiteY15" fmla="*/ 8782 h 8869"/>
                <a:gd name="connsiteX16" fmla="*/ 7935 w 9983"/>
                <a:gd name="connsiteY16" fmla="*/ 7787 h 8869"/>
                <a:gd name="connsiteX17" fmla="*/ 7361 w 9983"/>
                <a:gd name="connsiteY17" fmla="*/ 6780 h 8869"/>
                <a:gd name="connsiteX18" fmla="*/ 8460 w 9983"/>
                <a:gd name="connsiteY18" fmla="*/ 6440 h 8869"/>
                <a:gd name="connsiteX19" fmla="*/ 8318 w 9983"/>
                <a:gd name="connsiteY19" fmla="*/ 5446 h 8869"/>
                <a:gd name="connsiteX20" fmla="*/ 9976 w 9983"/>
                <a:gd name="connsiteY20" fmla="*/ 5603 h 8869"/>
                <a:gd name="connsiteX21" fmla="*/ 8839 w 9983"/>
                <a:gd name="connsiteY21" fmla="*/ 4133 h 8869"/>
                <a:gd name="connsiteX22" fmla="*/ 6992 w 9983"/>
                <a:gd name="connsiteY22" fmla="*/ 4908 h 8869"/>
                <a:gd name="connsiteX0" fmla="*/ 7004 w 9999"/>
                <a:gd name="connsiteY0" fmla="*/ 5506 h 9972"/>
                <a:gd name="connsiteX1" fmla="*/ 5842 w 9999"/>
                <a:gd name="connsiteY1" fmla="*/ 2157 h 9972"/>
                <a:gd name="connsiteX2" fmla="*/ 3289 w 9999"/>
                <a:gd name="connsiteY2" fmla="*/ 2172 h 9972"/>
                <a:gd name="connsiteX3" fmla="*/ 2193 w 9999"/>
                <a:gd name="connsiteY3" fmla="*/ 187 h 9972"/>
                <a:gd name="connsiteX4" fmla="*/ 77 w 9999"/>
                <a:gd name="connsiteY4" fmla="*/ 699 h 9972"/>
                <a:gd name="connsiteX5" fmla="*/ 32 w 9999"/>
                <a:gd name="connsiteY5" fmla="*/ 5613 h 9972"/>
                <a:gd name="connsiteX6" fmla="*/ 592 w 9999"/>
                <a:gd name="connsiteY6" fmla="*/ 5589 h 9972"/>
                <a:gd name="connsiteX7" fmla="*/ 679 w 9999"/>
                <a:gd name="connsiteY7" fmla="*/ 4722 h 9972"/>
                <a:gd name="connsiteX8" fmla="*/ 1407 w 9999"/>
                <a:gd name="connsiteY8" fmla="*/ 4317 h 9972"/>
                <a:gd name="connsiteX9" fmla="*/ 2247 w 9999"/>
                <a:gd name="connsiteY9" fmla="*/ 5398 h 9972"/>
                <a:gd name="connsiteX10" fmla="*/ 3571 w 9999"/>
                <a:gd name="connsiteY10" fmla="*/ 5889 h 9972"/>
                <a:gd name="connsiteX11" fmla="*/ 4023 w 9999"/>
                <a:gd name="connsiteY11" fmla="*/ 7611 h 9972"/>
                <a:gd name="connsiteX12" fmla="*/ 6715 w 9999"/>
                <a:gd name="connsiteY12" fmla="*/ 9091 h 9972"/>
                <a:gd name="connsiteX13" fmla="*/ 6826 w 9999"/>
                <a:gd name="connsiteY13" fmla="*/ 9928 h 9972"/>
                <a:gd name="connsiteX14" fmla="*/ 7533 w 9999"/>
                <a:gd name="connsiteY14" fmla="*/ 9874 h 9972"/>
                <a:gd name="connsiteX15" fmla="*/ 7949 w 9999"/>
                <a:gd name="connsiteY15" fmla="*/ 8752 h 9972"/>
                <a:gd name="connsiteX16" fmla="*/ 7374 w 9999"/>
                <a:gd name="connsiteY16" fmla="*/ 7617 h 9972"/>
                <a:gd name="connsiteX17" fmla="*/ 8474 w 9999"/>
                <a:gd name="connsiteY17" fmla="*/ 7233 h 9972"/>
                <a:gd name="connsiteX18" fmla="*/ 8332 w 9999"/>
                <a:gd name="connsiteY18" fmla="*/ 6112 h 9972"/>
                <a:gd name="connsiteX19" fmla="*/ 9993 w 9999"/>
                <a:gd name="connsiteY19" fmla="*/ 6290 h 9972"/>
                <a:gd name="connsiteX20" fmla="*/ 8854 w 9999"/>
                <a:gd name="connsiteY20" fmla="*/ 4632 h 9972"/>
                <a:gd name="connsiteX21" fmla="*/ 7004 w 9999"/>
                <a:gd name="connsiteY21" fmla="*/ 5506 h 9972"/>
                <a:gd name="connsiteX0" fmla="*/ 7005 w 10000"/>
                <a:gd name="connsiteY0" fmla="*/ 5333 h 9812"/>
                <a:gd name="connsiteX1" fmla="*/ 5843 w 10000"/>
                <a:gd name="connsiteY1" fmla="*/ 1975 h 9812"/>
                <a:gd name="connsiteX2" fmla="*/ 3289 w 10000"/>
                <a:gd name="connsiteY2" fmla="*/ 1990 h 9812"/>
                <a:gd name="connsiteX3" fmla="*/ 2193 w 10000"/>
                <a:gd name="connsiteY3" fmla="*/ 0 h 9812"/>
                <a:gd name="connsiteX4" fmla="*/ 77 w 10000"/>
                <a:gd name="connsiteY4" fmla="*/ 513 h 9812"/>
                <a:gd name="connsiteX5" fmla="*/ 32 w 10000"/>
                <a:gd name="connsiteY5" fmla="*/ 5441 h 9812"/>
                <a:gd name="connsiteX6" fmla="*/ 592 w 10000"/>
                <a:gd name="connsiteY6" fmla="*/ 5417 h 9812"/>
                <a:gd name="connsiteX7" fmla="*/ 679 w 10000"/>
                <a:gd name="connsiteY7" fmla="*/ 4547 h 9812"/>
                <a:gd name="connsiteX8" fmla="*/ 1407 w 10000"/>
                <a:gd name="connsiteY8" fmla="*/ 4141 h 9812"/>
                <a:gd name="connsiteX9" fmla="*/ 2247 w 10000"/>
                <a:gd name="connsiteY9" fmla="*/ 5225 h 9812"/>
                <a:gd name="connsiteX10" fmla="*/ 3571 w 10000"/>
                <a:gd name="connsiteY10" fmla="*/ 5718 h 9812"/>
                <a:gd name="connsiteX11" fmla="*/ 4023 w 10000"/>
                <a:gd name="connsiteY11" fmla="*/ 7444 h 9812"/>
                <a:gd name="connsiteX12" fmla="*/ 6716 w 10000"/>
                <a:gd name="connsiteY12" fmla="*/ 8929 h 9812"/>
                <a:gd name="connsiteX13" fmla="*/ 6827 w 10000"/>
                <a:gd name="connsiteY13" fmla="*/ 9768 h 9812"/>
                <a:gd name="connsiteX14" fmla="*/ 7534 w 10000"/>
                <a:gd name="connsiteY14" fmla="*/ 9714 h 9812"/>
                <a:gd name="connsiteX15" fmla="*/ 7950 w 10000"/>
                <a:gd name="connsiteY15" fmla="*/ 8589 h 9812"/>
                <a:gd name="connsiteX16" fmla="*/ 7375 w 10000"/>
                <a:gd name="connsiteY16" fmla="*/ 7450 h 9812"/>
                <a:gd name="connsiteX17" fmla="*/ 8475 w 10000"/>
                <a:gd name="connsiteY17" fmla="*/ 7065 h 9812"/>
                <a:gd name="connsiteX18" fmla="*/ 8333 w 10000"/>
                <a:gd name="connsiteY18" fmla="*/ 5941 h 9812"/>
                <a:gd name="connsiteX19" fmla="*/ 9994 w 10000"/>
                <a:gd name="connsiteY19" fmla="*/ 6120 h 9812"/>
                <a:gd name="connsiteX20" fmla="*/ 8855 w 10000"/>
                <a:gd name="connsiteY20" fmla="*/ 4457 h 9812"/>
                <a:gd name="connsiteX21" fmla="*/ 7005 w 10000"/>
                <a:gd name="connsiteY21" fmla="*/ 5333 h 9812"/>
                <a:gd name="connsiteX0" fmla="*/ 7005 w 10000"/>
                <a:gd name="connsiteY0" fmla="*/ 5435 h 10000"/>
                <a:gd name="connsiteX1" fmla="*/ 5843 w 10000"/>
                <a:gd name="connsiteY1" fmla="*/ 2013 h 10000"/>
                <a:gd name="connsiteX2" fmla="*/ 3289 w 10000"/>
                <a:gd name="connsiteY2" fmla="*/ 2028 h 10000"/>
                <a:gd name="connsiteX3" fmla="*/ 2193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7 w 10000"/>
                <a:gd name="connsiteY8" fmla="*/ 4220 h 10000"/>
                <a:gd name="connsiteX9" fmla="*/ 2247 w 10000"/>
                <a:gd name="connsiteY9" fmla="*/ 5325 h 10000"/>
                <a:gd name="connsiteX10" fmla="*/ 3571 w 10000"/>
                <a:gd name="connsiteY10" fmla="*/ 5828 h 10000"/>
                <a:gd name="connsiteX11" fmla="*/ 4023 w 10000"/>
                <a:gd name="connsiteY11" fmla="*/ 7587 h 10000"/>
                <a:gd name="connsiteX12" fmla="*/ 6716 w 10000"/>
                <a:gd name="connsiteY12" fmla="*/ 9100 h 10000"/>
                <a:gd name="connsiteX13" fmla="*/ 6827 w 10000"/>
                <a:gd name="connsiteY13" fmla="*/ 9955 h 10000"/>
                <a:gd name="connsiteX14" fmla="*/ 7534 w 10000"/>
                <a:gd name="connsiteY14" fmla="*/ 9900 h 10000"/>
                <a:gd name="connsiteX15" fmla="*/ 7950 w 10000"/>
                <a:gd name="connsiteY15" fmla="*/ 8754 h 10000"/>
                <a:gd name="connsiteX16" fmla="*/ 7375 w 10000"/>
                <a:gd name="connsiteY16" fmla="*/ 7593 h 10000"/>
                <a:gd name="connsiteX17" fmla="*/ 8475 w 10000"/>
                <a:gd name="connsiteY17" fmla="*/ 7200 h 10000"/>
                <a:gd name="connsiteX18" fmla="*/ 8333 w 10000"/>
                <a:gd name="connsiteY18" fmla="*/ 6055 h 10000"/>
                <a:gd name="connsiteX19" fmla="*/ 9994 w 10000"/>
                <a:gd name="connsiteY19" fmla="*/ 6237 h 10000"/>
                <a:gd name="connsiteX20" fmla="*/ 8855 w 10000"/>
                <a:gd name="connsiteY20" fmla="*/ 4542 h 10000"/>
                <a:gd name="connsiteX21" fmla="*/ 7005 w 10000"/>
                <a:gd name="connsiteY21" fmla="*/ 5435 h 10000"/>
                <a:gd name="connsiteX0" fmla="*/ 7005 w 10000"/>
                <a:gd name="connsiteY0" fmla="*/ 5435 h 10000"/>
                <a:gd name="connsiteX1" fmla="*/ 5843 w 10000"/>
                <a:gd name="connsiteY1" fmla="*/ 2013 h 10000"/>
                <a:gd name="connsiteX2" fmla="*/ 3289 w 10000"/>
                <a:gd name="connsiteY2" fmla="*/ 2028 h 10000"/>
                <a:gd name="connsiteX3" fmla="*/ 2193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7 w 10000"/>
                <a:gd name="connsiteY8" fmla="*/ 4220 h 10000"/>
                <a:gd name="connsiteX9" fmla="*/ 2247 w 10000"/>
                <a:gd name="connsiteY9" fmla="*/ 5325 h 10000"/>
                <a:gd name="connsiteX10" fmla="*/ 3571 w 10000"/>
                <a:gd name="connsiteY10" fmla="*/ 5828 h 10000"/>
                <a:gd name="connsiteX11" fmla="*/ 4023 w 10000"/>
                <a:gd name="connsiteY11" fmla="*/ 7587 h 10000"/>
                <a:gd name="connsiteX12" fmla="*/ 6716 w 10000"/>
                <a:gd name="connsiteY12" fmla="*/ 9100 h 10000"/>
                <a:gd name="connsiteX13" fmla="*/ 6827 w 10000"/>
                <a:gd name="connsiteY13" fmla="*/ 9955 h 10000"/>
                <a:gd name="connsiteX14" fmla="*/ 7534 w 10000"/>
                <a:gd name="connsiteY14" fmla="*/ 9900 h 10000"/>
                <a:gd name="connsiteX15" fmla="*/ 7950 w 10000"/>
                <a:gd name="connsiteY15" fmla="*/ 8754 h 10000"/>
                <a:gd name="connsiteX16" fmla="*/ 7375 w 10000"/>
                <a:gd name="connsiteY16" fmla="*/ 7593 h 10000"/>
                <a:gd name="connsiteX17" fmla="*/ 8475 w 10000"/>
                <a:gd name="connsiteY17" fmla="*/ 7200 h 10000"/>
                <a:gd name="connsiteX18" fmla="*/ 8333 w 10000"/>
                <a:gd name="connsiteY18" fmla="*/ 6055 h 10000"/>
                <a:gd name="connsiteX19" fmla="*/ 9994 w 10000"/>
                <a:gd name="connsiteY19" fmla="*/ 6237 h 10000"/>
                <a:gd name="connsiteX20" fmla="*/ 8855 w 10000"/>
                <a:gd name="connsiteY20" fmla="*/ 4542 h 10000"/>
                <a:gd name="connsiteX21" fmla="*/ 7005 w 10000"/>
                <a:gd name="connsiteY21" fmla="*/ 5435 h 10000"/>
                <a:gd name="connsiteX0" fmla="*/ 7005 w 9994"/>
                <a:gd name="connsiteY0" fmla="*/ 5435 h 10000"/>
                <a:gd name="connsiteX1" fmla="*/ 5843 w 9994"/>
                <a:gd name="connsiteY1" fmla="*/ 2013 h 10000"/>
                <a:gd name="connsiteX2" fmla="*/ 3289 w 9994"/>
                <a:gd name="connsiteY2" fmla="*/ 2028 h 10000"/>
                <a:gd name="connsiteX3" fmla="*/ 2193 w 9994"/>
                <a:gd name="connsiteY3" fmla="*/ 0 h 10000"/>
                <a:gd name="connsiteX4" fmla="*/ 77 w 9994"/>
                <a:gd name="connsiteY4" fmla="*/ 523 h 10000"/>
                <a:gd name="connsiteX5" fmla="*/ 32 w 9994"/>
                <a:gd name="connsiteY5" fmla="*/ 5545 h 10000"/>
                <a:gd name="connsiteX6" fmla="*/ 592 w 9994"/>
                <a:gd name="connsiteY6" fmla="*/ 5521 h 10000"/>
                <a:gd name="connsiteX7" fmla="*/ 679 w 9994"/>
                <a:gd name="connsiteY7" fmla="*/ 4634 h 10000"/>
                <a:gd name="connsiteX8" fmla="*/ 1407 w 9994"/>
                <a:gd name="connsiteY8" fmla="*/ 4220 h 10000"/>
                <a:gd name="connsiteX9" fmla="*/ 2247 w 9994"/>
                <a:gd name="connsiteY9" fmla="*/ 5325 h 10000"/>
                <a:gd name="connsiteX10" fmla="*/ 3571 w 9994"/>
                <a:gd name="connsiteY10" fmla="*/ 5828 h 10000"/>
                <a:gd name="connsiteX11" fmla="*/ 4023 w 9994"/>
                <a:gd name="connsiteY11" fmla="*/ 7587 h 10000"/>
                <a:gd name="connsiteX12" fmla="*/ 6716 w 9994"/>
                <a:gd name="connsiteY12" fmla="*/ 9100 h 10000"/>
                <a:gd name="connsiteX13" fmla="*/ 6827 w 9994"/>
                <a:gd name="connsiteY13" fmla="*/ 9955 h 10000"/>
                <a:gd name="connsiteX14" fmla="*/ 7534 w 9994"/>
                <a:gd name="connsiteY14" fmla="*/ 9900 h 10000"/>
                <a:gd name="connsiteX15" fmla="*/ 7950 w 9994"/>
                <a:gd name="connsiteY15" fmla="*/ 8754 h 10000"/>
                <a:gd name="connsiteX16" fmla="*/ 7375 w 9994"/>
                <a:gd name="connsiteY16" fmla="*/ 7593 h 10000"/>
                <a:gd name="connsiteX17" fmla="*/ 8475 w 9994"/>
                <a:gd name="connsiteY17" fmla="*/ 7200 h 10000"/>
                <a:gd name="connsiteX18" fmla="*/ 8333 w 9994"/>
                <a:gd name="connsiteY18" fmla="*/ 6055 h 10000"/>
                <a:gd name="connsiteX19" fmla="*/ 9994 w 9994"/>
                <a:gd name="connsiteY19" fmla="*/ 6237 h 10000"/>
                <a:gd name="connsiteX20" fmla="*/ 8855 w 9994"/>
                <a:gd name="connsiteY20" fmla="*/ 4542 h 10000"/>
                <a:gd name="connsiteX21" fmla="*/ 7005 w 9994"/>
                <a:gd name="connsiteY21" fmla="*/ 5435 h 10000"/>
                <a:gd name="connsiteX0" fmla="*/ 7009 w 10000"/>
                <a:gd name="connsiteY0" fmla="*/ 5435 h 10000"/>
                <a:gd name="connsiteX1" fmla="*/ 5847 w 10000"/>
                <a:gd name="connsiteY1" fmla="*/ 2013 h 10000"/>
                <a:gd name="connsiteX2" fmla="*/ 3291 w 10000"/>
                <a:gd name="connsiteY2" fmla="*/ 2028 h 10000"/>
                <a:gd name="connsiteX3" fmla="*/ 2194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8 w 10000"/>
                <a:gd name="connsiteY8" fmla="*/ 4220 h 10000"/>
                <a:gd name="connsiteX9" fmla="*/ 2248 w 10000"/>
                <a:gd name="connsiteY9" fmla="*/ 5325 h 10000"/>
                <a:gd name="connsiteX10" fmla="*/ 3573 w 10000"/>
                <a:gd name="connsiteY10" fmla="*/ 5828 h 10000"/>
                <a:gd name="connsiteX11" fmla="*/ 4025 w 10000"/>
                <a:gd name="connsiteY11" fmla="*/ 7587 h 10000"/>
                <a:gd name="connsiteX12" fmla="*/ 6720 w 10000"/>
                <a:gd name="connsiteY12" fmla="*/ 9100 h 10000"/>
                <a:gd name="connsiteX13" fmla="*/ 6831 w 10000"/>
                <a:gd name="connsiteY13" fmla="*/ 9955 h 10000"/>
                <a:gd name="connsiteX14" fmla="*/ 7539 w 10000"/>
                <a:gd name="connsiteY14" fmla="*/ 9900 h 10000"/>
                <a:gd name="connsiteX15" fmla="*/ 7955 w 10000"/>
                <a:gd name="connsiteY15" fmla="*/ 8754 h 10000"/>
                <a:gd name="connsiteX16" fmla="*/ 7379 w 10000"/>
                <a:gd name="connsiteY16" fmla="*/ 7593 h 10000"/>
                <a:gd name="connsiteX17" fmla="*/ 8480 w 10000"/>
                <a:gd name="connsiteY17" fmla="*/ 7200 h 10000"/>
                <a:gd name="connsiteX18" fmla="*/ 8338 w 10000"/>
                <a:gd name="connsiteY18" fmla="*/ 6055 h 10000"/>
                <a:gd name="connsiteX19" fmla="*/ 10000 w 10000"/>
                <a:gd name="connsiteY19" fmla="*/ 6237 h 10000"/>
                <a:gd name="connsiteX20" fmla="*/ 8860 w 10000"/>
                <a:gd name="connsiteY20" fmla="*/ 4542 h 10000"/>
                <a:gd name="connsiteX21" fmla="*/ 7009 w 10000"/>
                <a:gd name="connsiteY21" fmla="*/ 5435 h 10000"/>
                <a:gd name="connsiteX0" fmla="*/ 7009 w 10000"/>
                <a:gd name="connsiteY0" fmla="*/ 5435 h 10000"/>
                <a:gd name="connsiteX1" fmla="*/ 5847 w 10000"/>
                <a:gd name="connsiteY1" fmla="*/ 2013 h 10000"/>
                <a:gd name="connsiteX2" fmla="*/ 3291 w 10000"/>
                <a:gd name="connsiteY2" fmla="*/ 2028 h 10000"/>
                <a:gd name="connsiteX3" fmla="*/ 2194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8 w 10000"/>
                <a:gd name="connsiteY8" fmla="*/ 4220 h 10000"/>
                <a:gd name="connsiteX9" fmla="*/ 2248 w 10000"/>
                <a:gd name="connsiteY9" fmla="*/ 5325 h 10000"/>
                <a:gd name="connsiteX10" fmla="*/ 3573 w 10000"/>
                <a:gd name="connsiteY10" fmla="*/ 5828 h 10000"/>
                <a:gd name="connsiteX11" fmla="*/ 4025 w 10000"/>
                <a:gd name="connsiteY11" fmla="*/ 7587 h 10000"/>
                <a:gd name="connsiteX12" fmla="*/ 6720 w 10000"/>
                <a:gd name="connsiteY12" fmla="*/ 9100 h 10000"/>
                <a:gd name="connsiteX13" fmla="*/ 6831 w 10000"/>
                <a:gd name="connsiteY13" fmla="*/ 9955 h 10000"/>
                <a:gd name="connsiteX14" fmla="*/ 7539 w 10000"/>
                <a:gd name="connsiteY14" fmla="*/ 9900 h 10000"/>
                <a:gd name="connsiteX15" fmla="*/ 7955 w 10000"/>
                <a:gd name="connsiteY15" fmla="*/ 8754 h 10000"/>
                <a:gd name="connsiteX16" fmla="*/ 7379 w 10000"/>
                <a:gd name="connsiteY16" fmla="*/ 7593 h 10000"/>
                <a:gd name="connsiteX17" fmla="*/ 8480 w 10000"/>
                <a:gd name="connsiteY17" fmla="*/ 7200 h 10000"/>
                <a:gd name="connsiteX18" fmla="*/ 8338 w 10000"/>
                <a:gd name="connsiteY18" fmla="*/ 6055 h 10000"/>
                <a:gd name="connsiteX19" fmla="*/ 10000 w 10000"/>
                <a:gd name="connsiteY19" fmla="*/ 6237 h 10000"/>
                <a:gd name="connsiteX20" fmla="*/ 8860 w 10000"/>
                <a:gd name="connsiteY20" fmla="*/ 4542 h 10000"/>
                <a:gd name="connsiteX21" fmla="*/ 7009 w 10000"/>
                <a:gd name="connsiteY21" fmla="*/ 5435 h 10000"/>
                <a:gd name="connsiteX0" fmla="*/ 7009 w 10000"/>
                <a:gd name="connsiteY0" fmla="*/ 5435 h 10000"/>
                <a:gd name="connsiteX1" fmla="*/ 5847 w 10000"/>
                <a:gd name="connsiteY1" fmla="*/ 2013 h 10000"/>
                <a:gd name="connsiteX2" fmla="*/ 3291 w 10000"/>
                <a:gd name="connsiteY2" fmla="*/ 2028 h 10000"/>
                <a:gd name="connsiteX3" fmla="*/ 2194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8 w 10000"/>
                <a:gd name="connsiteY8" fmla="*/ 4220 h 10000"/>
                <a:gd name="connsiteX9" fmla="*/ 2248 w 10000"/>
                <a:gd name="connsiteY9" fmla="*/ 5325 h 10000"/>
                <a:gd name="connsiteX10" fmla="*/ 3573 w 10000"/>
                <a:gd name="connsiteY10" fmla="*/ 5828 h 10000"/>
                <a:gd name="connsiteX11" fmla="*/ 4025 w 10000"/>
                <a:gd name="connsiteY11" fmla="*/ 7587 h 10000"/>
                <a:gd name="connsiteX12" fmla="*/ 6720 w 10000"/>
                <a:gd name="connsiteY12" fmla="*/ 9100 h 10000"/>
                <a:gd name="connsiteX13" fmla="*/ 6831 w 10000"/>
                <a:gd name="connsiteY13" fmla="*/ 9955 h 10000"/>
                <a:gd name="connsiteX14" fmla="*/ 7539 w 10000"/>
                <a:gd name="connsiteY14" fmla="*/ 9900 h 10000"/>
                <a:gd name="connsiteX15" fmla="*/ 7955 w 10000"/>
                <a:gd name="connsiteY15" fmla="*/ 8754 h 10000"/>
                <a:gd name="connsiteX16" fmla="*/ 7379 w 10000"/>
                <a:gd name="connsiteY16" fmla="*/ 7593 h 10000"/>
                <a:gd name="connsiteX17" fmla="*/ 8480 w 10000"/>
                <a:gd name="connsiteY17" fmla="*/ 7200 h 10000"/>
                <a:gd name="connsiteX18" fmla="*/ 8338 w 10000"/>
                <a:gd name="connsiteY18" fmla="*/ 6055 h 10000"/>
                <a:gd name="connsiteX19" fmla="*/ 10000 w 10000"/>
                <a:gd name="connsiteY19" fmla="*/ 6237 h 10000"/>
                <a:gd name="connsiteX20" fmla="*/ 8860 w 10000"/>
                <a:gd name="connsiteY20" fmla="*/ 4542 h 10000"/>
                <a:gd name="connsiteX21" fmla="*/ 7009 w 10000"/>
                <a:gd name="connsiteY21" fmla="*/ 5435 h 10000"/>
                <a:gd name="connsiteX0" fmla="*/ 7009 w 10000"/>
                <a:gd name="connsiteY0" fmla="*/ 5435 h 10000"/>
                <a:gd name="connsiteX1" fmla="*/ 5847 w 10000"/>
                <a:gd name="connsiteY1" fmla="*/ 2013 h 10000"/>
                <a:gd name="connsiteX2" fmla="*/ 3291 w 10000"/>
                <a:gd name="connsiteY2" fmla="*/ 2028 h 10000"/>
                <a:gd name="connsiteX3" fmla="*/ 2194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8 w 10000"/>
                <a:gd name="connsiteY8" fmla="*/ 4220 h 10000"/>
                <a:gd name="connsiteX9" fmla="*/ 2248 w 10000"/>
                <a:gd name="connsiteY9" fmla="*/ 5325 h 10000"/>
                <a:gd name="connsiteX10" fmla="*/ 3573 w 10000"/>
                <a:gd name="connsiteY10" fmla="*/ 5828 h 10000"/>
                <a:gd name="connsiteX11" fmla="*/ 4025 w 10000"/>
                <a:gd name="connsiteY11" fmla="*/ 7587 h 10000"/>
                <a:gd name="connsiteX12" fmla="*/ 6720 w 10000"/>
                <a:gd name="connsiteY12" fmla="*/ 9100 h 10000"/>
                <a:gd name="connsiteX13" fmla="*/ 6831 w 10000"/>
                <a:gd name="connsiteY13" fmla="*/ 9955 h 10000"/>
                <a:gd name="connsiteX14" fmla="*/ 7539 w 10000"/>
                <a:gd name="connsiteY14" fmla="*/ 9900 h 10000"/>
                <a:gd name="connsiteX15" fmla="*/ 7955 w 10000"/>
                <a:gd name="connsiteY15" fmla="*/ 8754 h 10000"/>
                <a:gd name="connsiteX16" fmla="*/ 7379 w 10000"/>
                <a:gd name="connsiteY16" fmla="*/ 7593 h 10000"/>
                <a:gd name="connsiteX17" fmla="*/ 8480 w 10000"/>
                <a:gd name="connsiteY17" fmla="*/ 7200 h 10000"/>
                <a:gd name="connsiteX18" fmla="*/ 8338 w 10000"/>
                <a:gd name="connsiteY18" fmla="*/ 6055 h 10000"/>
                <a:gd name="connsiteX19" fmla="*/ 10000 w 10000"/>
                <a:gd name="connsiteY19" fmla="*/ 6237 h 10000"/>
                <a:gd name="connsiteX20" fmla="*/ 8860 w 10000"/>
                <a:gd name="connsiteY20" fmla="*/ 4542 h 10000"/>
                <a:gd name="connsiteX21" fmla="*/ 7009 w 10000"/>
                <a:gd name="connsiteY21" fmla="*/ 5435 h 10000"/>
                <a:gd name="connsiteX0" fmla="*/ 7009 w 10000"/>
                <a:gd name="connsiteY0" fmla="*/ 5435 h 10000"/>
                <a:gd name="connsiteX1" fmla="*/ 5847 w 10000"/>
                <a:gd name="connsiteY1" fmla="*/ 2013 h 10000"/>
                <a:gd name="connsiteX2" fmla="*/ 3291 w 10000"/>
                <a:gd name="connsiteY2" fmla="*/ 2028 h 10000"/>
                <a:gd name="connsiteX3" fmla="*/ 2194 w 10000"/>
                <a:gd name="connsiteY3" fmla="*/ 0 h 10000"/>
                <a:gd name="connsiteX4" fmla="*/ 77 w 10000"/>
                <a:gd name="connsiteY4" fmla="*/ 523 h 10000"/>
                <a:gd name="connsiteX5" fmla="*/ 32 w 10000"/>
                <a:gd name="connsiteY5" fmla="*/ 5545 h 10000"/>
                <a:gd name="connsiteX6" fmla="*/ 592 w 10000"/>
                <a:gd name="connsiteY6" fmla="*/ 5521 h 10000"/>
                <a:gd name="connsiteX7" fmla="*/ 679 w 10000"/>
                <a:gd name="connsiteY7" fmla="*/ 4634 h 10000"/>
                <a:gd name="connsiteX8" fmla="*/ 1408 w 10000"/>
                <a:gd name="connsiteY8" fmla="*/ 4220 h 10000"/>
                <a:gd name="connsiteX9" fmla="*/ 2248 w 10000"/>
                <a:gd name="connsiteY9" fmla="*/ 5325 h 10000"/>
                <a:gd name="connsiteX10" fmla="*/ 3573 w 10000"/>
                <a:gd name="connsiteY10" fmla="*/ 5828 h 10000"/>
                <a:gd name="connsiteX11" fmla="*/ 4025 w 10000"/>
                <a:gd name="connsiteY11" fmla="*/ 7587 h 10000"/>
                <a:gd name="connsiteX12" fmla="*/ 6720 w 10000"/>
                <a:gd name="connsiteY12" fmla="*/ 9100 h 10000"/>
                <a:gd name="connsiteX13" fmla="*/ 6831 w 10000"/>
                <a:gd name="connsiteY13" fmla="*/ 9955 h 10000"/>
                <a:gd name="connsiteX14" fmla="*/ 7539 w 10000"/>
                <a:gd name="connsiteY14" fmla="*/ 9900 h 10000"/>
                <a:gd name="connsiteX15" fmla="*/ 7955 w 10000"/>
                <a:gd name="connsiteY15" fmla="*/ 8754 h 10000"/>
                <a:gd name="connsiteX16" fmla="*/ 7379 w 10000"/>
                <a:gd name="connsiteY16" fmla="*/ 7593 h 10000"/>
                <a:gd name="connsiteX17" fmla="*/ 8480 w 10000"/>
                <a:gd name="connsiteY17" fmla="*/ 7200 h 10000"/>
                <a:gd name="connsiteX18" fmla="*/ 8338 w 10000"/>
                <a:gd name="connsiteY18" fmla="*/ 6055 h 10000"/>
                <a:gd name="connsiteX19" fmla="*/ 10000 w 10000"/>
                <a:gd name="connsiteY19" fmla="*/ 6237 h 10000"/>
                <a:gd name="connsiteX20" fmla="*/ 8860 w 10000"/>
                <a:gd name="connsiteY20" fmla="*/ 4542 h 10000"/>
                <a:gd name="connsiteX21" fmla="*/ 7009 w 10000"/>
                <a:gd name="connsiteY21" fmla="*/ 5435 h 10000"/>
                <a:gd name="connsiteX0" fmla="*/ 7009 w 10000"/>
                <a:gd name="connsiteY0" fmla="*/ 5435 h 10026"/>
                <a:gd name="connsiteX1" fmla="*/ 5847 w 10000"/>
                <a:gd name="connsiteY1" fmla="*/ 2013 h 10026"/>
                <a:gd name="connsiteX2" fmla="*/ 3291 w 10000"/>
                <a:gd name="connsiteY2" fmla="*/ 2028 h 10026"/>
                <a:gd name="connsiteX3" fmla="*/ 2194 w 10000"/>
                <a:gd name="connsiteY3" fmla="*/ 0 h 10026"/>
                <a:gd name="connsiteX4" fmla="*/ 77 w 10000"/>
                <a:gd name="connsiteY4" fmla="*/ 523 h 10026"/>
                <a:gd name="connsiteX5" fmla="*/ 32 w 10000"/>
                <a:gd name="connsiteY5" fmla="*/ 5545 h 10026"/>
                <a:gd name="connsiteX6" fmla="*/ 592 w 10000"/>
                <a:gd name="connsiteY6" fmla="*/ 5521 h 10026"/>
                <a:gd name="connsiteX7" fmla="*/ 679 w 10000"/>
                <a:gd name="connsiteY7" fmla="*/ 4634 h 10026"/>
                <a:gd name="connsiteX8" fmla="*/ 1408 w 10000"/>
                <a:gd name="connsiteY8" fmla="*/ 4220 h 10026"/>
                <a:gd name="connsiteX9" fmla="*/ 2248 w 10000"/>
                <a:gd name="connsiteY9" fmla="*/ 5325 h 10026"/>
                <a:gd name="connsiteX10" fmla="*/ 3573 w 10000"/>
                <a:gd name="connsiteY10" fmla="*/ 5828 h 10026"/>
                <a:gd name="connsiteX11" fmla="*/ 4025 w 10000"/>
                <a:gd name="connsiteY11" fmla="*/ 7587 h 10026"/>
                <a:gd name="connsiteX12" fmla="*/ 6720 w 10000"/>
                <a:gd name="connsiteY12" fmla="*/ 9100 h 10026"/>
                <a:gd name="connsiteX13" fmla="*/ 6831 w 10000"/>
                <a:gd name="connsiteY13" fmla="*/ 9955 h 10026"/>
                <a:gd name="connsiteX14" fmla="*/ 7539 w 10000"/>
                <a:gd name="connsiteY14" fmla="*/ 9900 h 10026"/>
                <a:gd name="connsiteX15" fmla="*/ 7955 w 10000"/>
                <a:gd name="connsiteY15" fmla="*/ 8754 h 10026"/>
                <a:gd name="connsiteX16" fmla="*/ 7379 w 10000"/>
                <a:gd name="connsiteY16" fmla="*/ 7593 h 10026"/>
                <a:gd name="connsiteX17" fmla="*/ 8480 w 10000"/>
                <a:gd name="connsiteY17" fmla="*/ 7200 h 10026"/>
                <a:gd name="connsiteX18" fmla="*/ 8338 w 10000"/>
                <a:gd name="connsiteY18" fmla="*/ 6055 h 10026"/>
                <a:gd name="connsiteX19" fmla="*/ 10000 w 10000"/>
                <a:gd name="connsiteY19" fmla="*/ 6237 h 10026"/>
                <a:gd name="connsiteX20" fmla="*/ 8860 w 10000"/>
                <a:gd name="connsiteY20" fmla="*/ 4542 h 10026"/>
                <a:gd name="connsiteX21" fmla="*/ 7009 w 10000"/>
                <a:gd name="connsiteY21" fmla="*/ 5435 h 10026"/>
                <a:gd name="connsiteX0" fmla="*/ 7009 w 10000"/>
                <a:gd name="connsiteY0" fmla="*/ 5435 h 10026"/>
                <a:gd name="connsiteX1" fmla="*/ 5847 w 10000"/>
                <a:gd name="connsiteY1" fmla="*/ 2013 h 10026"/>
                <a:gd name="connsiteX2" fmla="*/ 3291 w 10000"/>
                <a:gd name="connsiteY2" fmla="*/ 2028 h 10026"/>
                <a:gd name="connsiteX3" fmla="*/ 2194 w 10000"/>
                <a:gd name="connsiteY3" fmla="*/ 0 h 10026"/>
                <a:gd name="connsiteX4" fmla="*/ 77 w 10000"/>
                <a:gd name="connsiteY4" fmla="*/ 523 h 10026"/>
                <a:gd name="connsiteX5" fmla="*/ 32 w 10000"/>
                <a:gd name="connsiteY5" fmla="*/ 5545 h 10026"/>
                <a:gd name="connsiteX6" fmla="*/ 592 w 10000"/>
                <a:gd name="connsiteY6" fmla="*/ 5521 h 10026"/>
                <a:gd name="connsiteX7" fmla="*/ 679 w 10000"/>
                <a:gd name="connsiteY7" fmla="*/ 4634 h 10026"/>
                <a:gd name="connsiteX8" fmla="*/ 1408 w 10000"/>
                <a:gd name="connsiteY8" fmla="*/ 4220 h 10026"/>
                <a:gd name="connsiteX9" fmla="*/ 2248 w 10000"/>
                <a:gd name="connsiteY9" fmla="*/ 5325 h 10026"/>
                <a:gd name="connsiteX10" fmla="*/ 3573 w 10000"/>
                <a:gd name="connsiteY10" fmla="*/ 5828 h 10026"/>
                <a:gd name="connsiteX11" fmla="*/ 4025 w 10000"/>
                <a:gd name="connsiteY11" fmla="*/ 7587 h 10026"/>
                <a:gd name="connsiteX12" fmla="*/ 6720 w 10000"/>
                <a:gd name="connsiteY12" fmla="*/ 9100 h 10026"/>
                <a:gd name="connsiteX13" fmla="*/ 6831 w 10000"/>
                <a:gd name="connsiteY13" fmla="*/ 9955 h 10026"/>
                <a:gd name="connsiteX14" fmla="*/ 7539 w 10000"/>
                <a:gd name="connsiteY14" fmla="*/ 9900 h 10026"/>
                <a:gd name="connsiteX15" fmla="*/ 7955 w 10000"/>
                <a:gd name="connsiteY15" fmla="*/ 8754 h 10026"/>
                <a:gd name="connsiteX16" fmla="*/ 7379 w 10000"/>
                <a:gd name="connsiteY16" fmla="*/ 7593 h 10026"/>
                <a:gd name="connsiteX17" fmla="*/ 8480 w 10000"/>
                <a:gd name="connsiteY17" fmla="*/ 7200 h 10026"/>
                <a:gd name="connsiteX18" fmla="*/ 8338 w 10000"/>
                <a:gd name="connsiteY18" fmla="*/ 6055 h 10026"/>
                <a:gd name="connsiteX19" fmla="*/ 10000 w 10000"/>
                <a:gd name="connsiteY19" fmla="*/ 6237 h 10026"/>
                <a:gd name="connsiteX20" fmla="*/ 8860 w 10000"/>
                <a:gd name="connsiteY20" fmla="*/ 4542 h 10026"/>
                <a:gd name="connsiteX21" fmla="*/ 7009 w 10000"/>
                <a:gd name="connsiteY21" fmla="*/ 5435 h 10026"/>
                <a:gd name="connsiteX0" fmla="*/ 7009 w 10000"/>
                <a:gd name="connsiteY0" fmla="*/ 5435 h 10026"/>
                <a:gd name="connsiteX1" fmla="*/ 5847 w 10000"/>
                <a:gd name="connsiteY1" fmla="*/ 2013 h 10026"/>
                <a:gd name="connsiteX2" fmla="*/ 3291 w 10000"/>
                <a:gd name="connsiteY2" fmla="*/ 2028 h 10026"/>
                <a:gd name="connsiteX3" fmla="*/ 2194 w 10000"/>
                <a:gd name="connsiteY3" fmla="*/ 0 h 10026"/>
                <a:gd name="connsiteX4" fmla="*/ 77 w 10000"/>
                <a:gd name="connsiteY4" fmla="*/ 523 h 10026"/>
                <a:gd name="connsiteX5" fmla="*/ 32 w 10000"/>
                <a:gd name="connsiteY5" fmla="*/ 5545 h 10026"/>
                <a:gd name="connsiteX6" fmla="*/ 592 w 10000"/>
                <a:gd name="connsiteY6" fmla="*/ 5521 h 10026"/>
                <a:gd name="connsiteX7" fmla="*/ 679 w 10000"/>
                <a:gd name="connsiteY7" fmla="*/ 4634 h 10026"/>
                <a:gd name="connsiteX8" fmla="*/ 1408 w 10000"/>
                <a:gd name="connsiteY8" fmla="*/ 4220 h 10026"/>
                <a:gd name="connsiteX9" fmla="*/ 2248 w 10000"/>
                <a:gd name="connsiteY9" fmla="*/ 5325 h 10026"/>
                <a:gd name="connsiteX10" fmla="*/ 3573 w 10000"/>
                <a:gd name="connsiteY10" fmla="*/ 5828 h 10026"/>
                <a:gd name="connsiteX11" fmla="*/ 4025 w 10000"/>
                <a:gd name="connsiteY11" fmla="*/ 7587 h 10026"/>
                <a:gd name="connsiteX12" fmla="*/ 6720 w 10000"/>
                <a:gd name="connsiteY12" fmla="*/ 9100 h 10026"/>
                <a:gd name="connsiteX13" fmla="*/ 6831 w 10000"/>
                <a:gd name="connsiteY13" fmla="*/ 9955 h 10026"/>
                <a:gd name="connsiteX14" fmla="*/ 7539 w 10000"/>
                <a:gd name="connsiteY14" fmla="*/ 9900 h 10026"/>
                <a:gd name="connsiteX15" fmla="*/ 7955 w 10000"/>
                <a:gd name="connsiteY15" fmla="*/ 8754 h 10026"/>
                <a:gd name="connsiteX16" fmla="*/ 7379 w 10000"/>
                <a:gd name="connsiteY16" fmla="*/ 7593 h 10026"/>
                <a:gd name="connsiteX17" fmla="*/ 8480 w 10000"/>
                <a:gd name="connsiteY17" fmla="*/ 7200 h 10026"/>
                <a:gd name="connsiteX18" fmla="*/ 8338 w 10000"/>
                <a:gd name="connsiteY18" fmla="*/ 6055 h 10026"/>
                <a:gd name="connsiteX19" fmla="*/ 10000 w 10000"/>
                <a:gd name="connsiteY19" fmla="*/ 6237 h 10026"/>
                <a:gd name="connsiteX20" fmla="*/ 8860 w 10000"/>
                <a:gd name="connsiteY20" fmla="*/ 4542 h 10026"/>
                <a:gd name="connsiteX21" fmla="*/ 7009 w 10000"/>
                <a:gd name="connsiteY21" fmla="*/ 5435 h 10026"/>
                <a:gd name="connsiteX0" fmla="*/ 7009 w 10000"/>
                <a:gd name="connsiteY0" fmla="*/ 5435 h 10026"/>
                <a:gd name="connsiteX1" fmla="*/ 5847 w 10000"/>
                <a:gd name="connsiteY1" fmla="*/ 2013 h 10026"/>
                <a:gd name="connsiteX2" fmla="*/ 3291 w 10000"/>
                <a:gd name="connsiteY2" fmla="*/ 2028 h 10026"/>
                <a:gd name="connsiteX3" fmla="*/ 2194 w 10000"/>
                <a:gd name="connsiteY3" fmla="*/ 0 h 10026"/>
                <a:gd name="connsiteX4" fmla="*/ 77 w 10000"/>
                <a:gd name="connsiteY4" fmla="*/ 523 h 10026"/>
                <a:gd name="connsiteX5" fmla="*/ 32 w 10000"/>
                <a:gd name="connsiteY5" fmla="*/ 5545 h 10026"/>
                <a:gd name="connsiteX6" fmla="*/ 592 w 10000"/>
                <a:gd name="connsiteY6" fmla="*/ 5521 h 10026"/>
                <a:gd name="connsiteX7" fmla="*/ 679 w 10000"/>
                <a:gd name="connsiteY7" fmla="*/ 4634 h 10026"/>
                <a:gd name="connsiteX8" fmla="*/ 1408 w 10000"/>
                <a:gd name="connsiteY8" fmla="*/ 4220 h 10026"/>
                <a:gd name="connsiteX9" fmla="*/ 2248 w 10000"/>
                <a:gd name="connsiteY9" fmla="*/ 5325 h 10026"/>
                <a:gd name="connsiteX10" fmla="*/ 3573 w 10000"/>
                <a:gd name="connsiteY10" fmla="*/ 5828 h 10026"/>
                <a:gd name="connsiteX11" fmla="*/ 4025 w 10000"/>
                <a:gd name="connsiteY11" fmla="*/ 7587 h 10026"/>
                <a:gd name="connsiteX12" fmla="*/ 6720 w 10000"/>
                <a:gd name="connsiteY12" fmla="*/ 9100 h 10026"/>
                <a:gd name="connsiteX13" fmla="*/ 6831 w 10000"/>
                <a:gd name="connsiteY13" fmla="*/ 9955 h 10026"/>
                <a:gd name="connsiteX14" fmla="*/ 7539 w 10000"/>
                <a:gd name="connsiteY14" fmla="*/ 9900 h 10026"/>
                <a:gd name="connsiteX15" fmla="*/ 7955 w 10000"/>
                <a:gd name="connsiteY15" fmla="*/ 8754 h 10026"/>
                <a:gd name="connsiteX16" fmla="*/ 7379 w 10000"/>
                <a:gd name="connsiteY16" fmla="*/ 7593 h 10026"/>
                <a:gd name="connsiteX17" fmla="*/ 8480 w 10000"/>
                <a:gd name="connsiteY17" fmla="*/ 7200 h 10026"/>
                <a:gd name="connsiteX18" fmla="*/ 8338 w 10000"/>
                <a:gd name="connsiteY18" fmla="*/ 6055 h 10026"/>
                <a:gd name="connsiteX19" fmla="*/ 10000 w 10000"/>
                <a:gd name="connsiteY19" fmla="*/ 6237 h 10026"/>
                <a:gd name="connsiteX20" fmla="*/ 8860 w 10000"/>
                <a:gd name="connsiteY20" fmla="*/ 4542 h 10026"/>
                <a:gd name="connsiteX21" fmla="*/ 7009 w 10000"/>
                <a:gd name="connsiteY21" fmla="*/ 5435 h 10026"/>
                <a:gd name="connsiteX0" fmla="*/ 7009 w 10108"/>
                <a:gd name="connsiteY0" fmla="*/ 5435 h 10026"/>
                <a:gd name="connsiteX1" fmla="*/ 5847 w 10108"/>
                <a:gd name="connsiteY1" fmla="*/ 2013 h 10026"/>
                <a:gd name="connsiteX2" fmla="*/ 3291 w 10108"/>
                <a:gd name="connsiteY2" fmla="*/ 2028 h 10026"/>
                <a:gd name="connsiteX3" fmla="*/ 2194 w 10108"/>
                <a:gd name="connsiteY3" fmla="*/ 0 h 10026"/>
                <a:gd name="connsiteX4" fmla="*/ 77 w 10108"/>
                <a:gd name="connsiteY4" fmla="*/ 523 h 10026"/>
                <a:gd name="connsiteX5" fmla="*/ 32 w 10108"/>
                <a:gd name="connsiteY5" fmla="*/ 5545 h 10026"/>
                <a:gd name="connsiteX6" fmla="*/ 592 w 10108"/>
                <a:gd name="connsiteY6" fmla="*/ 5521 h 10026"/>
                <a:gd name="connsiteX7" fmla="*/ 679 w 10108"/>
                <a:gd name="connsiteY7" fmla="*/ 4634 h 10026"/>
                <a:gd name="connsiteX8" fmla="*/ 1408 w 10108"/>
                <a:gd name="connsiteY8" fmla="*/ 4220 h 10026"/>
                <a:gd name="connsiteX9" fmla="*/ 2248 w 10108"/>
                <a:gd name="connsiteY9" fmla="*/ 5325 h 10026"/>
                <a:gd name="connsiteX10" fmla="*/ 3573 w 10108"/>
                <a:gd name="connsiteY10" fmla="*/ 5828 h 10026"/>
                <a:gd name="connsiteX11" fmla="*/ 4025 w 10108"/>
                <a:gd name="connsiteY11" fmla="*/ 7587 h 10026"/>
                <a:gd name="connsiteX12" fmla="*/ 6720 w 10108"/>
                <a:gd name="connsiteY12" fmla="*/ 9100 h 10026"/>
                <a:gd name="connsiteX13" fmla="*/ 6831 w 10108"/>
                <a:gd name="connsiteY13" fmla="*/ 9955 h 10026"/>
                <a:gd name="connsiteX14" fmla="*/ 7539 w 10108"/>
                <a:gd name="connsiteY14" fmla="*/ 9900 h 10026"/>
                <a:gd name="connsiteX15" fmla="*/ 7955 w 10108"/>
                <a:gd name="connsiteY15" fmla="*/ 8754 h 10026"/>
                <a:gd name="connsiteX16" fmla="*/ 7379 w 10108"/>
                <a:gd name="connsiteY16" fmla="*/ 7593 h 10026"/>
                <a:gd name="connsiteX17" fmla="*/ 8480 w 10108"/>
                <a:gd name="connsiteY17" fmla="*/ 7200 h 10026"/>
                <a:gd name="connsiteX18" fmla="*/ 8338 w 10108"/>
                <a:gd name="connsiteY18" fmla="*/ 6055 h 10026"/>
                <a:gd name="connsiteX19" fmla="*/ 10000 w 10108"/>
                <a:gd name="connsiteY19" fmla="*/ 6237 h 10026"/>
                <a:gd name="connsiteX20" fmla="*/ 9939 w 10108"/>
                <a:gd name="connsiteY20" fmla="*/ 4786 h 10026"/>
                <a:gd name="connsiteX21" fmla="*/ 7009 w 10108"/>
                <a:gd name="connsiteY21" fmla="*/ 5435 h 10026"/>
                <a:gd name="connsiteX0" fmla="*/ 7009 w 10040"/>
                <a:gd name="connsiteY0" fmla="*/ 5435 h 10026"/>
                <a:gd name="connsiteX1" fmla="*/ 5847 w 10040"/>
                <a:gd name="connsiteY1" fmla="*/ 2013 h 10026"/>
                <a:gd name="connsiteX2" fmla="*/ 3291 w 10040"/>
                <a:gd name="connsiteY2" fmla="*/ 2028 h 10026"/>
                <a:gd name="connsiteX3" fmla="*/ 2194 w 10040"/>
                <a:gd name="connsiteY3" fmla="*/ 0 h 10026"/>
                <a:gd name="connsiteX4" fmla="*/ 77 w 10040"/>
                <a:gd name="connsiteY4" fmla="*/ 523 h 10026"/>
                <a:gd name="connsiteX5" fmla="*/ 32 w 10040"/>
                <a:gd name="connsiteY5" fmla="*/ 5545 h 10026"/>
                <a:gd name="connsiteX6" fmla="*/ 592 w 10040"/>
                <a:gd name="connsiteY6" fmla="*/ 5521 h 10026"/>
                <a:gd name="connsiteX7" fmla="*/ 679 w 10040"/>
                <a:gd name="connsiteY7" fmla="*/ 4634 h 10026"/>
                <a:gd name="connsiteX8" fmla="*/ 1408 w 10040"/>
                <a:gd name="connsiteY8" fmla="*/ 4220 h 10026"/>
                <a:gd name="connsiteX9" fmla="*/ 2248 w 10040"/>
                <a:gd name="connsiteY9" fmla="*/ 5325 h 10026"/>
                <a:gd name="connsiteX10" fmla="*/ 3573 w 10040"/>
                <a:gd name="connsiteY10" fmla="*/ 5828 h 10026"/>
                <a:gd name="connsiteX11" fmla="*/ 4025 w 10040"/>
                <a:gd name="connsiteY11" fmla="*/ 7587 h 10026"/>
                <a:gd name="connsiteX12" fmla="*/ 6720 w 10040"/>
                <a:gd name="connsiteY12" fmla="*/ 9100 h 10026"/>
                <a:gd name="connsiteX13" fmla="*/ 6831 w 10040"/>
                <a:gd name="connsiteY13" fmla="*/ 9955 h 10026"/>
                <a:gd name="connsiteX14" fmla="*/ 7539 w 10040"/>
                <a:gd name="connsiteY14" fmla="*/ 9900 h 10026"/>
                <a:gd name="connsiteX15" fmla="*/ 7955 w 10040"/>
                <a:gd name="connsiteY15" fmla="*/ 8754 h 10026"/>
                <a:gd name="connsiteX16" fmla="*/ 7379 w 10040"/>
                <a:gd name="connsiteY16" fmla="*/ 7593 h 10026"/>
                <a:gd name="connsiteX17" fmla="*/ 8480 w 10040"/>
                <a:gd name="connsiteY17" fmla="*/ 7200 h 10026"/>
                <a:gd name="connsiteX18" fmla="*/ 8338 w 10040"/>
                <a:gd name="connsiteY18" fmla="*/ 6055 h 10026"/>
                <a:gd name="connsiteX19" fmla="*/ 10000 w 10040"/>
                <a:gd name="connsiteY19" fmla="*/ 6237 h 10026"/>
                <a:gd name="connsiteX20" fmla="*/ 9558 w 10040"/>
                <a:gd name="connsiteY20" fmla="*/ 5437 h 10026"/>
                <a:gd name="connsiteX21" fmla="*/ 7009 w 10040"/>
                <a:gd name="connsiteY21" fmla="*/ 5435 h 10026"/>
                <a:gd name="connsiteX0" fmla="*/ 7009 w 10041"/>
                <a:gd name="connsiteY0" fmla="*/ 5435 h 10026"/>
                <a:gd name="connsiteX1" fmla="*/ 5847 w 10041"/>
                <a:gd name="connsiteY1" fmla="*/ 2013 h 10026"/>
                <a:gd name="connsiteX2" fmla="*/ 3291 w 10041"/>
                <a:gd name="connsiteY2" fmla="*/ 2028 h 10026"/>
                <a:gd name="connsiteX3" fmla="*/ 2194 w 10041"/>
                <a:gd name="connsiteY3" fmla="*/ 0 h 10026"/>
                <a:gd name="connsiteX4" fmla="*/ 77 w 10041"/>
                <a:gd name="connsiteY4" fmla="*/ 523 h 10026"/>
                <a:gd name="connsiteX5" fmla="*/ 32 w 10041"/>
                <a:gd name="connsiteY5" fmla="*/ 5545 h 10026"/>
                <a:gd name="connsiteX6" fmla="*/ 592 w 10041"/>
                <a:gd name="connsiteY6" fmla="*/ 5521 h 10026"/>
                <a:gd name="connsiteX7" fmla="*/ 679 w 10041"/>
                <a:gd name="connsiteY7" fmla="*/ 4634 h 10026"/>
                <a:gd name="connsiteX8" fmla="*/ 1408 w 10041"/>
                <a:gd name="connsiteY8" fmla="*/ 4220 h 10026"/>
                <a:gd name="connsiteX9" fmla="*/ 2248 w 10041"/>
                <a:gd name="connsiteY9" fmla="*/ 5325 h 10026"/>
                <a:gd name="connsiteX10" fmla="*/ 3573 w 10041"/>
                <a:gd name="connsiteY10" fmla="*/ 5828 h 10026"/>
                <a:gd name="connsiteX11" fmla="*/ 4025 w 10041"/>
                <a:gd name="connsiteY11" fmla="*/ 7587 h 10026"/>
                <a:gd name="connsiteX12" fmla="*/ 6720 w 10041"/>
                <a:gd name="connsiteY12" fmla="*/ 9100 h 10026"/>
                <a:gd name="connsiteX13" fmla="*/ 6831 w 10041"/>
                <a:gd name="connsiteY13" fmla="*/ 9955 h 10026"/>
                <a:gd name="connsiteX14" fmla="*/ 7539 w 10041"/>
                <a:gd name="connsiteY14" fmla="*/ 9900 h 10026"/>
                <a:gd name="connsiteX15" fmla="*/ 7955 w 10041"/>
                <a:gd name="connsiteY15" fmla="*/ 8754 h 10026"/>
                <a:gd name="connsiteX16" fmla="*/ 7379 w 10041"/>
                <a:gd name="connsiteY16" fmla="*/ 7593 h 10026"/>
                <a:gd name="connsiteX17" fmla="*/ 8480 w 10041"/>
                <a:gd name="connsiteY17" fmla="*/ 7200 h 10026"/>
                <a:gd name="connsiteX18" fmla="*/ 8338 w 10041"/>
                <a:gd name="connsiteY18" fmla="*/ 6055 h 10026"/>
                <a:gd name="connsiteX19" fmla="*/ 10000 w 10041"/>
                <a:gd name="connsiteY19" fmla="*/ 6237 h 10026"/>
                <a:gd name="connsiteX20" fmla="*/ 9558 w 10041"/>
                <a:gd name="connsiteY20" fmla="*/ 5437 h 10026"/>
                <a:gd name="connsiteX21" fmla="*/ 9733 w 10041"/>
                <a:gd name="connsiteY21" fmla="*/ 4602 h 10026"/>
                <a:gd name="connsiteX22" fmla="*/ 7009 w 10041"/>
                <a:gd name="connsiteY22" fmla="*/ 5435 h 10026"/>
                <a:gd name="connsiteX0" fmla="*/ 7009 w 10014"/>
                <a:gd name="connsiteY0" fmla="*/ 5435 h 10026"/>
                <a:gd name="connsiteX1" fmla="*/ 5847 w 10014"/>
                <a:gd name="connsiteY1" fmla="*/ 2013 h 10026"/>
                <a:gd name="connsiteX2" fmla="*/ 3291 w 10014"/>
                <a:gd name="connsiteY2" fmla="*/ 2028 h 10026"/>
                <a:gd name="connsiteX3" fmla="*/ 2194 w 10014"/>
                <a:gd name="connsiteY3" fmla="*/ 0 h 10026"/>
                <a:gd name="connsiteX4" fmla="*/ 77 w 10014"/>
                <a:gd name="connsiteY4" fmla="*/ 523 h 10026"/>
                <a:gd name="connsiteX5" fmla="*/ 32 w 10014"/>
                <a:gd name="connsiteY5" fmla="*/ 5545 h 10026"/>
                <a:gd name="connsiteX6" fmla="*/ 592 w 10014"/>
                <a:gd name="connsiteY6" fmla="*/ 5521 h 10026"/>
                <a:gd name="connsiteX7" fmla="*/ 679 w 10014"/>
                <a:gd name="connsiteY7" fmla="*/ 4634 h 10026"/>
                <a:gd name="connsiteX8" fmla="*/ 1408 w 10014"/>
                <a:gd name="connsiteY8" fmla="*/ 4220 h 10026"/>
                <a:gd name="connsiteX9" fmla="*/ 2248 w 10014"/>
                <a:gd name="connsiteY9" fmla="*/ 5325 h 10026"/>
                <a:gd name="connsiteX10" fmla="*/ 3573 w 10014"/>
                <a:gd name="connsiteY10" fmla="*/ 5828 h 10026"/>
                <a:gd name="connsiteX11" fmla="*/ 4025 w 10014"/>
                <a:gd name="connsiteY11" fmla="*/ 7587 h 10026"/>
                <a:gd name="connsiteX12" fmla="*/ 6720 w 10014"/>
                <a:gd name="connsiteY12" fmla="*/ 9100 h 10026"/>
                <a:gd name="connsiteX13" fmla="*/ 6831 w 10014"/>
                <a:gd name="connsiteY13" fmla="*/ 9955 h 10026"/>
                <a:gd name="connsiteX14" fmla="*/ 7539 w 10014"/>
                <a:gd name="connsiteY14" fmla="*/ 9900 h 10026"/>
                <a:gd name="connsiteX15" fmla="*/ 7955 w 10014"/>
                <a:gd name="connsiteY15" fmla="*/ 8754 h 10026"/>
                <a:gd name="connsiteX16" fmla="*/ 7379 w 10014"/>
                <a:gd name="connsiteY16" fmla="*/ 7593 h 10026"/>
                <a:gd name="connsiteX17" fmla="*/ 8480 w 10014"/>
                <a:gd name="connsiteY17" fmla="*/ 7200 h 10026"/>
                <a:gd name="connsiteX18" fmla="*/ 8338 w 10014"/>
                <a:gd name="connsiteY18" fmla="*/ 6055 h 10026"/>
                <a:gd name="connsiteX19" fmla="*/ 10000 w 10014"/>
                <a:gd name="connsiteY19" fmla="*/ 6237 h 10026"/>
                <a:gd name="connsiteX20" fmla="*/ 9177 w 10014"/>
                <a:gd name="connsiteY20" fmla="*/ 5518 h 10026"/>
                <a:gd name="connsiteX21" fmla="*/ 9733 w 10014"/>
                <a:gd name="connsiteY21" fmla="*/ 4602 h 10026"/>
                <a:gd name="connsiteX22" fmla="*/ 7009 w 10014"/>
                <a:gd name="connsiteY22" fmla="*/ 5435 h 10026"/>
                <a:gd name="connsiteX0" fmla="*/ 7009 w 10014"/>
                <a:gd name="connsiteY0" fmla="*/ 5435 h 10026"/>
                <a:gd name="connsiteX1" fmla="*/ 5847 w 10014"/>
                <a:gd name="connsiteY1" fmla="*/ 2013 h 10026"/>
                <a:gd name="connsiteX2" fmla="*/ 3291 w 10014"/>
                <a:gd name="connsiteY2" fmla="*/ 2028 h 10026"/>
                <a:gd name="connsiteX3" fmla="*/ 2194 w 10014"/>
                <a:gd name="connsiteY3" fmla="*/ 0 h 10026"/>
                <a:gd name="connsiteX4" fmla="*/ 77 w 10014"/>
                <a:gd name="connsiteY4" fmla="*/ 523 h 10026"/>
                <a:gd name="connsiteX5" fmla="*/ 32 w 10014"/>
                <a:gd name="connsiteY5" fmla="*/ 5545 h 10026"/>
                <a:gd name="connsiteX6" fmla="*/ 592 w 10014"/>
                <a:gd name="connsiteY6" fmla="*/ 5521 h 10026"/>
                <a:gd name="connsiteX7" fmla="*/ 679 w 10014"/>
                <a:gd name="connsiteY7" fmla="*/ 4634 h 10026"/>
                <a:gd name="connsiteX8" fmla="*/ 1408 w 10014"/>
                <a:gd name="connsiteY8" fmla="*/ 4220 h 10026"/>
                <a:gd name="connsiteX9" fmla="*/ 2248 w 10014"/>
                <a:gd name="connsiteY9" fmla="*/ 5325 h 10026"/>
                <a:gd name="connsiteX10" fmla="*/ 3573 w 10014"/>
                <a:gd name="connsiteY10" fmla="*/ 5828 h 10026"/>
                <a:gd name="connsiteX11" fmla="*/ 4025 w 10014"/>
                <a:gd name="connsiteY11" fmla="*/ 7587 h 10026"/>
                <a:gd name="connsiteX12" fmla="*/ 6720 w 10014"/>
                <a:gd name="connsiteY12" fmla="*/ 9100 h 10026"/>
                <a:gd name="connsiteX13" fmla="*/ 6831 w 10014"/>
                <a:gd name="connsiteY13" fmla="*/ 9955 h 10026"/>
                <a:gd name="connsiteX14" fmla="*/ 7539 w 10014"/>
                <a:gd name="connsiteY14" fmla="*/ 9900 h 10026"/>
                <a:gd name="connsiteX15" fmla="*/ 7955 w 10014"/>
                <a:gd name="connsiteY15" fmla="*/ 8754 h 10026"/>
                <a:gd name="connsiteX16" fmla="*/ 7379 w 10014"/>
                <a:gd name="connsiteY16" fmla="*/ 7593 h 10026"/>
                <a:gd name="connsiteX17" fmla="*/ 8480 w 10014"/>
                <a:gd name="connsiteY17" fmla="*/ 7200 h 10026"/>
                <a:gd name="connsiteX18" fmla="*/ 8338 w 10014"/>
                <a:gd name="connsiteY18" fmla="*/ 6055 h 10026"/>
                <a:gd name="connsiteX19" fmla="*/ 10000 w 10014"/>
                <a:gd name="connsiteY19" fmla="*/ 6237 h 10026"/>
                <a:gd name="connsiteX20" fmla="*/ 9177 w 10014"/>
                <a:gd name="connsiteY20" fmla="*/ 5518 h 10026"/>
                <a:gd name="connsiteX21" fmla="*/ 9860 w 10014"/>
                <a:gd name="connsiteY21" fmla="*/ 4846 h 10026"/>
                <a:gd name="connsiteX22" fmla="*/ 7009 w 10014"/>
                <a:gd name="connsiteY22" fmla="*/ 5435 h 10026"/>
                <a:gd name="connsiteX0" fmla="*/ 7009 w 10391"/>
                <a:gd name="connsiteY0" fmla="*/ 5435 h 10026"/>
                <a:gd name="connsiteX1" fmla="*/ 5847 w 10391"/>
                <a:gd name="connsiteY1" fmla="*/ 2013 h 10026"/>
                <a:gd name="connsiteX2" fmla="*/ 3291 w 10391"/>
                <a:gd name="connsiteY2" fmla="*/ 2028 h 10026"/>
                <a:gd name="connsiteX3" fmla="*/ 2194 w 10391"/>
                <a:gd name="connsiteY3" fmla="*/ 0 h 10026"/>
                <a:gd name="connsiteX4" fmla="*/ 77 w 10391"/>
                <a:gd name="connsiteY4" fmla="*/ 523 h 10026"/>
                <a:gd name="connsiteX5" fmla="*/ 32 w 10391"/>
                <a:gd name="connsiteY5" fmla="*/ 5545 h 10026"/>
                <a:gd name="connsiteX6" fmla="*/ 592 w 10391"/>
                <a:gd name="connsiteY6" fmla="*/ 5521 h 10026"/>
                <a:gd name="connsiteX7" fmla="*/ 679 w 10391"/>
                <a:gd name="connsiteY7" fmla="*/ 4634 h 10026"/>
                <a:gd name="connsiteX8" fmla="*/ 1408 w 10391"/>
                <a:gd name="connsiteY8" fmla="*/ 4220 h 10026"/>
                <a:gd name="connsiteX9" fmla="*/ 2248 w 10391"/>
                <a:gd name="connsiteY9" fmla="*/ 5325 h 10026"/>
                <a:gd name="connsiteX10" fmla="*/ 3573 w 10391"/>
                <a:gd name="connsiteY10" fmla="*/ 5828 h 10026"/>
                <a:gd name="connsiteX11" fmla="*/ 4025 w 10391"/>
                <a:gd name="connsiteY11" fmla="*/ 7587 h 10026"/>
                <a:gd name="connsiteX12" fmla="*/ 6720 w 10391"/>
                <a:gd name="connsiteY12" fmla="*/ 9100 h 10026"/>
                <a:gd name="connsiteX13" fmla="*/ 6831 w 10391"/>
                <a:gd name="connsiteY13" fmla="*/ 9955 h 10026"/>
                <a:gd name="connsiteX14" fmla="*/ 7539 w 10391"/>
                <a:gd name="connsiteY14" fmla="*/ 9900 h 10026"/>
                <a:gd name="connsiteX15" fmla="*/ 7955 w 10391"/>
                <a:gd name="connsiteY15" fmla="*/ 8754 h 10026"/>
                <a:gd name="connsiteX16" fmla="*/ 7379 w 10391"/>
                <a:gd name="connsiteY16" fmla="*/ 7593 h 10026"/>
                <a:gd name="connsiteX17" fmla="*/ 8480 w 10391"/>
                <a:gd name="connsiteY17" fmla="*/ 7200 h 10026"/>
                <a:gd name="connsiteX18" fmla="*/ 8338 w 10391"/>
                <a:gd name="connsiteY18" fmla="*/ 6055 h 10026"/>
                <a:gd name="connsiteX19" fmla="*/ 10381 w 10391"/>
                <a:gd name="connsiteY19" fmla="*/ 6237 h 10026"/>
                <a:gd name="connsiteX20" fmla="*/ 9177 w 10391"/>
                <a:gd name="connsiteY20" fmla="*/ 5518 h 10026"/>
                <a:gd name="connsiteX21" fmla="*/ 9860 w 10391"/>
                <a:gd name="connsiteY21" fmla="*/ 4846 h 10026"/>
                <a:gd name="connsiteX22" fmla="*/ 7009 w 10391"/>
                <a:gd name="connsiteY22" fmla="*/ 5435 h 10026"/>
                <a:gd name="connsiteX0" fmla="*/ 7009 w 10399"/>
                <a:gd name="connsiteY0" fmla="*/ 5435 h 10026"/>
                <a:gd name="connsiteX1" fmla="*/ 5847 w 10399"/>
                <a:gd name="connsiteY1" fmla="*/ 2013 h 10026"/>
                <a:gd name="connsiteX2" fmla="*/ 3291 w 10399"/>
                <a:gd name="connsiteY2" fmla="*/ 2028 h 10026"/>
                <a:gd name="connsiteX3" fmla="*/ 2194 w 10399"/>
                <a:gd name="connsiteY3" fmla="*/ 0 h 10026"/>
                <a:gd name="connsiteX4" fmla="*/ 77 w 10399"/>
                <a:gd name="connsiteY4" fmla="*/ 523 h 10026"/>
                <a:gd name="connsiteX5" fmla="*/ 32 w 10399"/>
                <a:gd name="connsiteY5" fmla="*/ 5545 h 10026"/>
                <a:gd name="connsiteX6" fmla="*/ 592 w 10399"/>
                <a:gd name="connsiteY6" fmla="*/ 5521 h 10026"/>
                <a:gd name="connsiteX7" fmla="*/ 679 w 10399"/>
                <a:gd name="connsiteY7" fmla="*/ 4634 h 10026"/>
                <a:gd name="connsiteX8" fmla="*/ 1408 w 10399"/>
                <a:gd name="connsiteY8" fmla="*/ 4220 h 10026"/>
                <a:gd name="connsiteX9" fmla="*/ 2248 w 10399"/>
                <a:gd name="connsiteY9" fmla="*/ 5325 h 10026"/>
                <a:gd name="connsiteX10" fmla="*/ 3573 w 10399"/>
                <a:gd name="connsiteY10" fmla="*/ 5828 h 10026"/>
                <a:gd name="connsiteX11" fmla="*/ 4025 w 10399"/>
                <a:gd name="connsiteY11" fmla="*/ 7587 h 10026"/>
                <a:gd name="connsiteX12" fmla="*/ 6720 w 10399"/>
                <a:gd name="connsiteY12" fmla="*/ 9100 h 10026"/>
                <a:gd name="connsiteX13" fmla="*/ 6831 w 10399"/>
                <a:gd name="connsiteY13" fmla="*/ 9955 h 10026"/>
                <a:gd name="connsiteX14" fmla="*/ 7539 w 10399"/>
                <a:gd name="connsiteY14" fmla="*/ 9900 h 10026"/>
                <a:gd name="connsiteX15" fmla="*/ 7955 w 10399"/>
                <a:gd name="connsiteY15" fmla="*/ 8754 h 10026"/>
                <a:gd name="connsiteX16" fmla="*/ 7379 w 10399"/>
                <a:gd name="connsiteY16" fmla="*/ 7593 h 10026"/>
                <a:gd name="connsiteX17" fmla="*/ 8480 w 10399"/>
                <a:gd name="connsiteY17" fmla="*/ 7200 h 10026"/>
                <a:gd name="connsiteX18" fmla="*/ 8338 w 10399"/>
                <a:gd name="connsiteY18" fmla="*/ 6055 h 10026"/>
                <a:gd name="connsiteX19" fmla="*/ 9796 w 10399"/>
                <a:gd name="connsiteY19" fmla="*/ 6473 h 10026"/>
                <a:gd name="connsiteX20" fmla="*/ 10381 w 10399"/>
                <a:gd name="connsiteY20" fmla="*/ 6237 h 10026"/>
                <a:gd name="connsiteX21" fmla="*/ 9177 w 10399"/>
                <a:gd name="connsiteY21" fmla="*/ 5518 h 10026"/>
                <a:gd name="connsiteX22" fmla="*/ 9860 w 10399"/>
                <a:gd name="connsiteY22" fmla="*/ 4846 h 10026"/>
                <a:gd name="connsiteX23" fmla="*/ 7009 w 10399"/>
                <a:gd name="connsiteY23" fmla="*/ 5435 h 10026"/>
                <a:gd name="connsiteX0" fmla="*/ 7009 w 10522"/>
                <a:gd name="connsiteY0" fmla="*/ 5435 h 10026"/>
                <a:gd name="connsiteX1" fmla="*/ 5847 w 10522"/>
                <a:gd name="connsiteY1" fmla="*/ 2013 h 10026"/>
                <a:gd name="connsiteX2" fmla="*/ 3291 w 10522"/>
                <a:gd name="connsiteY2" fmla="*/ 2028 h 10026"/>
                <a:gd name="connsiteX3" fmla="*/ 2194 w 10522"/>
                <a:gd name="connsiteY3" fmla="*/ 0 h 10026"/>
                <a:gd name="connsiteX4" fmla="*/ 77 w 10522"/>
                <a:gd name="connsiteY4" fmla="*/ 523 h 10026"/>
                <a:gd name="connsiteX5" fmla="*/ 32 w 10522"/>
                <a:gd name="connsiteY5" fmla="*/ 5545 h 10026"/>
                <a:gd name="connsiteX6" fmla="*/ 592 w 10522"/>
                <a:gd name="connsiteY6" fmla="*/ 5521 h 10026"/>
                <a:gd name="connsiteX7" fmla="*/ 679 w 10522"/>
                <a:gd name="connsiteY7" fmla="*/ 4634 h 10026"/>
                <a:gd name="connsiteX8" fmla="*/ 1408 w 10522"/>
                <a:gd name="connsiteY8" fmla="*/ 4220 h 10026"/>
                <a:gd name="connsiteX9" fmla="*/ 2248 w 10522"/>
                <a:gd name="connsiteY9" fmla="*/ 5325 h 10026"/>
                <a:gd name="connsiteX10" fmla="*/ 3573 w 10522"/>
                <a:gd name="connsiteY10" fmla="*/ 5828 h 10026"/>
                <a:gd name="connsiteX11" fmla="*/ 4025 w 10522"/>
                <a:gd name="connsiteY11" fmla="*/ 7587 h 10026"/>
                <a:gd name="connsiteX12" fmla="*/ 6720 w 10522"/>
                <a:gd name="connsiteY12" fmla="*/ 9100 h 10026"/>
                <a:gd name="connsiteX13" fmla="*/ 6831 w 10522"/>
                <a:gd name="connsiteY13" fmla="*/ 9955 h 10026"/>
                <a:gd name="connsiteX14" fmla="*/ 7539 w 10522"/>
                <a:gd name="connsiteY14" fmla="*/ 9900 h 10026"/>
                <a:gd name="connsiteX15" fmla="*/ 7955 w 10522"/>
                <a:gd name="connsiteY15" fmla="*/ 8754 h 10026"/>
                <a:gd name="connsiteX16" fmla="*/ 7379 w 10522"/>
                <a:gd name="connsiteY16" fmla="*/ 7593 h 10026"/>
                <a:gd name="connsiteX17" fmla="*/ 8480 w 10522"/>
                <a:gd name="connsiteY17" fmla="*/ 7200 h 10026"/>
                <a:gd name="connsiteX18" fmla="*/ 8338 w 10522"/>
                <a:gd name="connsiteY18" fmla="*/ 6055 h 10026"/>
                <a:gd name="connsiteX19" fmla="*/ 9796 w 10522"/>
                <a:gd name="connsiteY19" fmla="*/ 6473 h 10026"/>
                <a:gd name="connsiteX20" fmla="*/ 10508 w 10522"/>
                <a:gd name="connsiteY20" fmla="*/ 5830 h 10026"/>
                <a:gd name="connsiteX21" fmla="*/ 9177 w 10522"/>
                <a:gd name="connsiteY21" fmla="*/ 5518 h 10026"/>
                <a:gd name="connsiteX22" fmla="*/ 9860 w 10522"/>
                <a:gd name="connsiteY22" fmla="*/ 4846 h 10026"/>
                <a:gd name="connsiteX23" fmla="*/ 7009 w 10522"/>
                <a:gd name="connsiteY23" fmla="*/ 5435 h 10026"/>
                <a:gd name="connsiteX0" fmla="*/ 7009 w 10575"/>
                <a:gd name="connsiteY0" fmla="*/ 5435 h 10026"/>
                <a:gd name="connsiteX1" fmla="*/ 5847 w 10575"/>
                <a:gd name="connsiteY1" fmla="*/ 2013 h 10026"/>
                <a:gd name="connsiteX2" fmla="*/ 3291 w 10575"/>
                <a:gd name="connsiteY2" fmla="*/ 2028 h 10026"/>
                <a:gd name="connsiteX3" fmla="*/ 2194 w 10575"/>
                <a:gd name="connsiteY3" fmla="*/ 0 h 10026"/>
                <a:gd name="connsiteX4" fmla="*/ 77 w 10575"/>
                <a:gd name="connsiteY4" fmla="*/ 523 h 10026"/>
                <a:gd name="connsiteX5" fmla="*/ 32 w 10575"/>
                <a:gd name="connsiteY5" fmla="*/ 5545 h 10026"/>
                <a:gd name="connsiteX6" fmla="*/ 592 w 10575"/>
                <a:gd name="connsiteY6" fmla="*/ 5521 h 10026"/>
                <a:gd name="connsiteX7" fmla="*/ 679 w 10575"/>
                <a:gd name="connsiteY7" fmla="*/ 4634 h 10026"/>
                <a:gd name="connsiteX8" fmla="*/ 1408 w 10575"/>
                <a:gd name="connsiteY8" fmla="*/ 4220 h 10026"/>
                <a:gd name="connsiteX9" fmla="*/ 2248 w 10575"/>
                <a:gd name="connsiteY9" fmla="*/ 5325 h 10026"/>
                <a:gd name="connsiteX10" fmla="*/ 3573 w 10575"/>
                <a:gd name="connsiteY10" fmla="*/ 5828 h 10026"/>
                <a:gd name="connsiteX11" fmla="*/ 4025 w 10575"/>
                <a:gd name="connsiteY11" fmla="*/ 7587 h 10026"/>
                <a:gd name="connsiteX12" fmla="*/ 6720 w 10575"/>
                <a:gd name="connsiteY12" fmla="*/ 9100 h 10026"/>
                <a:gd name="connsiteX13" fmla="*/ 6831 w 10575"/>
                <a:gd name="connsiteY13" fmla="*/ 9955 h 10026"/>
                <a:gd name="connsiteX14" fmla="*/ 7539 w 10575"/>
                <a:gd name="connsiteY14" fmla="*/ 9900 h 10026"/>
                <a:gd name="connsiteX15" fmla="*/ 7955 w 10575"/>
                <a:gd name="connsiteY15" fmla="*/ 8754 h 10026"/>
                <a:gd name="connsiteX16" fmla="*/ 7379 w 10575"/>
                <a:gd name="connsiteY16" fmla="*/ 7593 h 10026"/>
                <a:gd name="connsiteX17" fmla="*/ 8480 w 10575"/>
                <a:gd name="connsiteY17" fmla="*/ 7200 h 10026"/>
                <a:gd name="connsiteX18" fmla="*/ 8338 w 10575"/>
                <a:gd name="connsiteY18" fmla="*/ 6055 h 10026"/>
                <a:gd name="connsiteX19" fmla="*/ 10177 w 10575"/>
                <a:gd name="connsiteY19" fmla="*/ 6554 h 10026"/>
                <a:gd name="connsiteX20" fmla="*/ 10508 w 10575"/>
                <a:gd name="connsiteY20" fmla="*/ 5830 h 10026"/>
                <a:gd name="connsiteX21" fmla="*/ 9177 w 10575"/>
                <a:gd name="connsiteY21" fmla="*/ 5518 h 10026"/>
                <a:gd name="connsiteX22" fmla="*/ 9860 w 10575"/>
                <a:gd name="connsiteY22" fmla="*/ 4846 h 10026"/>
                <a:gd name="connsiteX23" fmla="*/ 7009 w 10575"/>
                <a:gd name="connsiteY23" fmla="*/ 5435 h 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75" h="10026">
                  <a:moveTo>
                    <a:pt x="7009" y="5435"/>
                  </a:moveTo>
                  <a:lnTo>
                    <a:pt x="5847" y="2013"/>
                  </a:lnTo>
                  <a:lnTo>
                    <a:pt x="3291" y="2028"/>
                  </a:lnTo>
                  <a:lnTo>
                    <a:pt x="2194" y="0"/>
                  </a:lnTo>
                  <a:lnTo>
                    <a:pt x="77" y="523"/>
                  </a:lnTo>
                  <a:cubicBezTo>
                    <a:pt x="61" y="2196"/>
                    <a:pt x="-54" y="4712"/>
                    <a:pt x="32" y="5545"/>
                  </a:cubicBezTo>
                  <a:lnTo>
                    <a:pt x="592" y="5521"/>
                  </a:lnTo>
                  <a:cubicBezTo>
                    <a:pt x="621" y="5227"/>
                    <a:pt x="651" y="4930"/>
                    <a:pt x="679" y="4634"/>
                  </a:cubicBezTo>
                  <a:lnTo>
                    <a:pt x="1408" y="4220"/>
                  </a:lnTo>
                  <a:lnTo>
                    <a:pt x="2248" y="5325"/>
                  </a:lnTo>
                  <a:lnTo>
                    <a:pt x="3573" y="5828"/>
                  </a:lnTo>
                  <a:cubicBezTo>
                    <a:pt x="3724" y="6414"/>
                    <a:pt x="3874" y="7001"/>
                    <a:pt x="4025" y="7587"/>
                  </a:cubicBezTo>
                  <a:lnTo>
                    <a:pt x="6720" y="9100"/>
                  </a:lnTo>
                  <a:cubicBezTo>
                    <a:pt x="6757" y="9384"/>
                    <a:pt x="6639" y="9970"/>
                    <a:pt x="6831" y="9955"/>
                  </a:cubicBezTo>
                  <a:cubicBezTo>
                    <a:pt x="7066" y="9937"/>
                    <a:pt x="7445" y="10158"/>
                    <a:pt x="7539" y="9900"/>
                  </a:cubicBezTo>
                  <a:lnTo>
                    <a:pt x="7955" y="8754"/>
                  </a:lnTo>
                  <a:lnTo>
                    <a:pt x="7379" y="7593"/>
                  </a:lnTo>
                  <a:lnTo>
                    <a:pt x="8480" y="7200"/>
                  </a:lnTo>
                  <a:cubicBezTo>
                    <a:pt x="8433" y="6818"/>
                    <a:pt x="8055" y="6163"/>
                    <a:pt x="8338" y="6055"/>
                  </a:cubicBezTo>
                  <a:cubicBezTo>
                    <a:pt x="8621" y="5947"/>
                    <a:pt x="9837" y="6524"/>
                    <a:pt x="10177" y="6554"/>
                  </a:cubicBezTo>
                  <a:cubicBezTo>
                    <a:pt x="10517" y="6584"/>
                    <a:pt x="10675" y="6003"/>
                    <a:pt x="10508" y="5830"/>
                  </a:cubicBezTo>
                  <a:cubicBezTo>
                    <a:pt x="10341" y="5657"/>
                    <a:pt x="9285" y="5682"/>
                    <a:pt x="9177" y="5518"/>
                  </a:cubicBezTo>
                  <a:cubicBezTo>
                    <a:pt x="9069" y="5354"/>
                    <a:pt x="10288" y="4853"/>
                    <a:pt x="9860" y="4846"/>
                  </a:cubicBezTo>
                  <a:lnTo>
                    <a:pt x="7009" y="5435"/>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73" name="TJ"/>
            <p:cNvSpPr>
              <a:spLocks/>
            </p:cNvSpPr>
            <p:nvPr/>
          </p:nvSpPr>
          <p:spPr bwMode="auto">
            <a:xfrm>
              <a:off x="5935610" y="3318798"/>
              <a:ext cx="191146" cy="121539"/>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5000 w 10000"/>
                <a:gd name="connsiteY14" fmla="*/ 10000 h 10000"/>
                <a:gd name="connsiteX15" fmla="*/ 8151 w 10000"/>
                <a:gd name="connsiteY15" fmla="*/ 8940 h 10000"/>
                <a:gd name="connsiteX16" fmla="*/ 8636 w 10000"/>
                <a:gd name="connsiteY16" fmla="*/ 8435 h 10000"/>
                <a:gd name="connsiteX17" fmla="*/ 9545 w 10000"/>
                <a:gd name="connsiteY17" fmla="*/ 6870 h 10000"/>
                <a:gd name="connsiteX18" fmla="*/ 10000 w 10000"/>
                <a:gd name="connsiteY18" fmla="*/ 6870 h 10000"/>
                <a:gd name="connsiteX19" fmla="*/ 7273 w 10000"/>
                <a:gd name="connsiteY19" fmla="*/ 5826 h 10000"/>
                <a:gd name="connsiteX20" fmla="*/ 6818 w 10000"/>
                <a:gd name="connsiteY20" fmla="*/ 3130 h 10000"/>
                <a:gd name="connsiteX21" fmla="*/ 8636 w 10000"/>
                <a:gd name="connsiteY21" fmla="*/ 1043 h 10000"/>
                <a:gd name="connsiteX22" fmla="*/ 5909 w 10000"/>
                <a:gd name="connsiteY22" fmla="*/ 0 h 10000"/>
                <a:gd name="connsiteX23" fmla="*/ 3636 w 10000"/>
                <a:gd name="connsiteY23" fmla="*/ 522 h 10000"/>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7417 w 10000"/>
                <a:gd name="connsiteY14" fmla="*/ 6551 h 10000"/>
                <a:gd name="connsiteX15" fmla="*/ 5000 w 10000"/>
                <a:gd name="connsiteY15" fmla="*/ 10000 h 10000"/>
                <a:gd name="connsiteX16" fmla="*/ 8151 w 10000"/>
                <a:gd name="connsiteY16" fmla="*/ 8940 h 10000"/>
                <a:gd name="connsiteX17" fmla="*/ 8636 w 10000"/>
                <a:gd name="connsiteY17" fmla="*/ 8435 h 10000"/>
                <a:gd name="connsiteX18" fmla="*/ 9545 w 10000"/>
                <a:gd name="connsiteY18" fmla="*/ 6870 h 10000"/>
                <a:gd name="connsiteX19" fmla="*/ 10000 w 10000"/>
                <a:gd name="connsiteY19" fmla="*/ 6870 h 10000"/>
                <a:gd name="connsiteX20" fmla="*/ 7273 w 10000"/>
                <a:gd name="connsiteY20" fmla="*/ 5826 h 10000"/>
                <a:gd name="connsiteX21" fmla="*/ 6818 w 10000"/>
                <a:gd name="connsiteY21" fmla="*/ 3130 h 10000"/>
                <a:gd name="connsiteX22" fmla="*/ 8636 w 10000"/>
                <a:gd name="connsiteY22" fmla="*/ 1043 h 10000"/>
                <a:gd name="connsiteX23" fmla="*/ 5909 w 10000"/>
                <a:gd name="connsiteY23" fmla="*/ 0 h 10000"/>
                <a:gd name="connsiteX24" fmla="*/ 3636 w 10000"/>
                <a:gd name="connsiteY24" fmla="*/ 522 h 10000"/>
                <a:gd name="connsiteX0" fmla="*/ 3636 w 10000"/>
                <a:gd name="connsiteY0" fmla="*/ 522 h 8940"/>
                <a:gd name="connsiteX1" fmla="*/ 909 w 10000"/>
                <a:gd name="connsiteY1" fmla="*/ 522 h 8940"/>
                <a:gd name="connsiteX2" fmla="*/ 0 w 10000"/>
                <a:gd name="connsiteY2" fmla="*/ 0 h 8940"/>
                <a:gd name="connsiteX3" fmla="*/ 0 w 10000"/>
                <a:gd name="connsiteY3" fmla="*/ 1043 h 8940"/>
                <a:gd name="connsiteX4" fmla="*/ 455 w 10000"/>
                <a:gd name="connsiteY4" fmla="*/ 2609 h 8940"/>
                <a:gd name="connsiteX5" fmla="*/ 679 w 10000"/>
                <a:gd name="connsiteY5" fmla="*/ 4295 h 8940"/>
                <a:gd name="connsiteX6" fmla="*/ 455 w 10000"/>
                <a:gd name="connsiteY6" fmla="*/ 5304 h 8940"/>
                <a:gd name="connsiteX7" fmla="*/ 909 w 10000"/>
                <a:gd name="connsiteY7" fmla="*/ 6348 h 8940"/>
                <a:gd name="connsiteX8" fmla="*/ 1598 w 10000"/>
                <a:gd name="connsiteY8" fmla="*/ 7682 h 8940"/>
                <a:gd name="connsiteX9" fmla="*/ 4110 w 10000"/>
                <a:gd name="connsiteY9" fmla="*/ 6712 h 8940"/>
                <a:gd name="connsiteX10" fmla="*/ 4448 w 10000"/>
                <a:gd name="connsiteY10" fmla="*/ 7069 h 8940"/>
                <a:gd name="connsiteX11" fmla="*/ 5010 w 10000"/>
                <a:gd name="connsiteY11" fmla="*/ 7076 h 8940"/>
                <a:gd name="connsiteX12" fmla="*/ 5000 w 10000"/>
                <a:gd name="connsiteY12" fmla="*/ 7391 h 8940"/>
                <a:gd name="connsiteX13" fmla="*/ 4545 w 10000"/>
                <a:gd name="connsiteY13" fmla="*/ 7913 h 8940"/>
                <a:gd name="connsiteX14" fmla="*/ 7417 w 10000"/>
                <a:gd name="connsiteY14" fmla="*/ 6551 h 8940"/>
                <a:gd name="connsiteX15" fmla="*/ 6733 w 10000"/>
                <a:gd name="connsiteY15" fmla="*/ 8318 h 8940"/>
                <a:gd name="connsiteX16" fmla="*/ 8151 w 10000"/>
                <a:gd name="connsiteY16" fmla="*/ 8940 h 8940"/>
                <a:gd name="connsiteX17" fmla="*/ 8636 w 10000"/>
                <a:gd name="connsiteY17" fmla="*/ 8435 h 8940"/>
                <a:gd name="connsiteX18" fmla="*/ 9545 w 10000"/>
                <a:gd name="connsiteY18" fmla="*/ 6870 h 8940"/>
                <a:gd name="connsiteX19" fmla="*/ 10000 w 10000"/>
                <a:gd name="connsiteY19" fmla="*/ 6870 h 8940"/>
                <a:gd name="connsiteX20" fmla="*/ 7273 w 10000"/>
                <a:gd name="connsiteY20" fmla="*/ 5826 h 8940"/>
                <a:gd name="connsiteX21" fmla="*/ 6818 w 10000"/>
                <a:gd name="connsiteY21" fmla="*/ 3130 h 8940"/>
                <a:gd name="connsiteX22" fmla="*/ 8636 w 10000"/>
                <a:gd name="connsiteY22" fmla="*/ 1043 h 8940"/>
                <a:gd name="connsiteX23" fmla="*/ 5909 w 10000"/>
                <a:gd name="connsiteY23" fmla="*/ 0 h 8940"/>
                <a:gd name="connsiteX24" fmla="*/ 3636 w 10000"/>
                <a:gd name="connsiteY24" fmla="*/ 522 h 894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6818 w 10000"/>
                <a:gd name="connsiteY21" fmla="*/ 3501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3636 w 10000"/>
                <a:gd name="connsiteY24" fmla="*/ 584 h 10000"/>
                <a:gd name="connsiteX0" fmla="*/ 4969 w 10000"/>
                <a:gd name="connsiteY0" fmla="*/ 4346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4969 w 10000"/>
                <a:gd name="connsiteY0" fmla="*/ 4346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5769 w 10000"/>
                <a:gd name="connsiteY0" fmla="*/ 4722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5769 w 10000"/>
                <a:gd name="connsiteY24" fmla="*/ 4722 h 10000"/>
                <a:gd name="connsiteX0" fmla="*/ 6302 w 10000"/>
                <a:gd name="connsiteY0" fmla="*/ 4534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4534 h 10000"/>
                <a:gd name="connsiteX1" fmla="*/ 4776 w 10000"/>
                <a:gd name="connsiteY1" fmla="*/ 4346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3367 h 8833"/>
                <a:gd name="connsiteX1" fmla="*/ 4776 w 10000"/>
                <a:gd name="connsiteY1" fmla="*/ 3179 h 8833"/>
                <a:gd name="connsiteX2" fmla="*/ 4666 w 10000"/>
                <a:gd name="connsiteY2" fmla="*/ 4853 h 8833"/>
                <a:gd name="connsiteX3" fmla="*/ 0 w 10000"/>
                <a:gd name="connsiteY3" fmla="*/ 0 h 8833"/>
                <a:gd name="connsiteX4" fmla="*/ 455 w 10000"/>
                <a:gd name="connsiteY4" fmla="*/ 1751 h 8833"/>
                <a:gd name="connsiteX5" fmla="*/ 679 w 10000"/>
                <a:gd name="connsiteY5" fmla="*/ 3637 h 8833"/>
                <a:gd name="connsiteX6" fmla="*/ 455 w 10000"/>
                <a:gd name="connsiteY6" fmla="*/ 4766 h 8833"/>
                <a:gd name="connsiteX7" fmla="*/ 909 w 10000"/>
                <a:gd name="connsiteY7" fmla="*/ 5934 h 8833"/>
                <a:gd name="connsiteX8" fmla="*/ 1598 w 10000"/>
                <a:gd name="connsiteY8" fmla="*/ 7426 h 8833"/>
                <a:gd name="connsiteX9" fmla="*/ 4110 w 10000"/>
                <a:gd name="connsiteY9" fmla="*/ 6341 h 8833"/>
                <a:gd name="connsiteX10" fmla="*/ 4448 w 10000"/>
                <a:gd name="connsiteY10" fmla="*/ 6740 h 8833"/>
                <a:gd name="connsiteX11" fmla="*/ 5010 w 10000"/>
                <a:gd name="connsiteY11" fmla="*/ 6748 h 8833"/>
                <a:gd name="connsiteX12" fmla="*/ 5000 w 10000"/>
                <a:gd name="connsiteY12" fmla="*/ 7100 h 8833"/>
                <a:gd name="connsiteX13" fmla="*/ 4545 w 10000"/>
                <a:gd name="connsiteY13" fmla="*/ 7684 h 8833"/>
                <a:gd name="connsiteX14" fmla="*/ 7417 w 10000"/>
                <a:gd name="connsiteY14" fmla="*/ 6161 h 8833"/>
                <a:gd name="connsiteX15" fmla="*/ 6733 w 10000"/>
                <a:gd name="connsiteY15" fmla="*/ 8137 h 8833"/>
                <a:gd name="connsiteX16" fmla="*/ 8151 w 10000"/>
                <a:gd name="connsiteY16" fmla="*/ 8833 h 8833"/>
                <a:gd name="connsiteX17" fmla="*/ 8636 w 10000"/>
                <a:gd name="connsiteY17" fmla="*/ 8268 h 8833"/>
                <a:gd name="connsiteX18" fmla="*/ 9545 w 10000"/>
                <a:gd name="connsiteY18" fmla="*/ 6518 h 8833"/>
                <a:gd name="connsiteX19" fmla="*/ 10000 w 10000"/>
                <a:gd name="connsiteY19" fmla="*/ 6518 h 8833"/>
                <a:gd name="connsiteX20" fmla="*/ 9539 w 10000"/>
                <a:gd name="connsiteY20" fmla="*/ 3281 h 8833"/>
                <a:gd name="connsiteX21" fmla="*/ 8551 w 10000"/>
                <a:gd name="connsiteY21" fmla="*/ 1582 h 8833"/>
                <a:gd name="connsiteX22" fmla="*/ 7169 w 10000"/>
                <a:gd name="connsiteY22" fmla="*/ 2445 h 8833"/>
                <a:gd name="connsiteX23" fmla="*/ 5776 w 10000"/>
                <a:gd name="connsiteY23" fmla="*/ 902 h 8833"/>
                <a:gd name="connsiteX24" fmla="*/ 6302 w 10000"/>
                <a:gd name="connsiteY24" fmla="*/ 3367 h 8833"/>
                <a:gd name="connsiteX0" fmla="*/ 6702 w 10400"/>
                <a:gd name="connsiteY0" fmla="*/ 3812 h 10000"/>
                <a:gd name="connsiteX1" fmla="*/ 5176 w 10400"/>
                <a:gd name="connsiteY1" fmla="*/ 3599 h 10000"/>
                <a:gd name="connsiteX2" fmla="*/ 5066 w 10400"/>
                <a:gd name="connsiteY2" fmla="*/ 5494 h 10000"/>
                <a:gd name="connsiteX3" fmla="*/ 0 w 10400"/>
                <a:gd name="connsiteY3" fmla="*/ 0 h 10000"/>
                <a:gd name="connsiteX4" fmla="*/ 855 w 10400"/>
                <a:gd name="connsiteY4" fmla="*/ 1982 h 10000"/>
                <a:gd name="connsiteX5" fmla="*/ 1079 w 10400"/>
                <a:gd name="connsiteY5" fmla="*/ 4118 h 10000"/>
                <a:gd name="connsiteX6" fmla="*/ 855 w 10400"/>
                <a:gd name="connsiteY6" fmla="*/ 5396 h 10000"/>
                <a:gd name="connsiteX7" fmla="*/ 1309 w 10400"/>
                <a:gd name="connsiteY7" fmla="*/ 6718 h 10000"/>
                <a:gd name="connsiteX8" fmla="*/ 1998 w 10400"/>
                <a:gd name="connsiteY8" fmla="*/ 8407 h 10000"/>
                <a:gd name="connsiteX9" fmla="*/ 4510 w 10400"/>
                <a:gd name="connsiteY9" fmla="*/ 7179 h 10000"/>
                <a:gd name="connsiteX10" fmla="*/ 4848 w 10400"/>
                <a:gd name="connsiteY10" fmla="*/ 7630 h 10000"/>
                <a:gd name="connsiteX11" fmla="*/ 5410 w 10400"/>
                <a:gd name="connsiteY11" fmla="*/ 7640 h 10000"/>
                <a:gd name="connsiteX12" fmla="*/ 5400 w 10400"/>
                <a:gd name="connsiteY12" fmla="*/ 8038 h 10000"/>
                <a:gd name="connsiteX13" fmla="*/ 4945 w 10400"/>
                <a:gd name="connsiteY13" fmla="*/ 8699 h 10000"/>
                <a:gd name="connsiteX14" fmla="*/ 7817 w 10400"/>
                <a:gd name="connsiteY14" fmla="*/ 6975 h 10000"/>
                <a:gd name="connsiteX15" fmla="*/ 7133 w 10400"/>
                <a:gd name="connsiteY15" fmla="*/ 9212 h 10000"/>
                <a:gd name="connsiteX16" fmla="*/ 8551 w 10400"/>
                <a:gd name="connsiteY16" fmla="*/ 10000 h 10000"/>
                <a:gd name="connsiteX17" fmla="*/ 9036 w 10400"/>
                <a:gd name="connsiteY17" fmla="*/ 9360 h 10000"/>
                <a:gd name="connsiteX18" fmla="*/ 9945 w 10400"/>
                <a:gd name="connsiteY18" fmla="*/ 7379 h 10000"/>
                <a:gd name="connsiteX19" fmla="*/ 10400 w 10400"/>
                <a:gd name="connsiteY19" fmla="*/ 7379 h 10000"/>
                <a:gd name="connsiteX20" fmla="*/ 9939 w 10400"/>
                <a:gd name="connsiteY20" fmla="*/ 3714 h 10000"/>
                <a:gd name="connsiteX21" fmla="*/ 8951 w 10400"/>
                <a:gd name="connsiteY21" fmla="*/ 1791 h 10000"/>
                <a:gd name="connsiteX22" fmla="*/ 7569 w 10400"/>
                <a:gd name="connsiteY22" fmla="*/ 2768 h 10000"/>
                <a:gd name="connsiteX23" fmla="*/ 6176 w 10400"/>
                <a:gd name="connsiteY23" fmla="*/ 1021 h 10000"/>
                <a:gd name="connsiteX24" fmla="*/ 6702 w 10400"/>
                <a:gd name="connsiteY24" fmla="*/ 3812 h 10000"/>
                <a:gd name="connsiteX0" fmla="*/ 5847 w 9545"/>
                <a:gd name="connsiteY0" fmla="*/ 2791 h 8979"/>
                <a:gd name="connsiteX1" fmla="*/ 4321 w 9545"/>
                <a:gd name="connsiteY1" fmla="*/ 2578 h 8979"/>
                <a:gd name="connsiteX2" fmla="*/ 4211 w 9545"/>
                <a:gd name="connsiteY2" fmla="*/ 4473 h 8979"/>
                <a:gd name="connsiteX3" fmla="*/ 0 w 9545"/>
                <a:gd name="connsiteY3" fmla="*/ 961 h 8979"/>
                <a:gd name="connsiteX4" fmla="*/ 224 w 9545"/>
                <a:gd name="connsiteY4" fmla="*/ 3097 h 8979"/>
                <a:gd name="connsiteX5" fmla="*/ 0 w 9545"/>
                <a:gd name="connsiteY5" fmla="*/ 4375 h 8979"/>
                <a:gd name="connsiteX6" fmla="*/ 454 w 9545"/>
                <a:gd name="connsiteY6" fmla="*/ 5697 h 8979"/>
                <a:gd name="connsiteX7" fmla="*/ 1143 w 9545"/>
                <a:gd name="connsiteY7" fmla="*/ 7386 h 8979"/>
                <a:gd name="connsiteX8" fmla="*/ 3655 w 9545"/>
                <a:gd name="connsiteY8" fmla="*/ 6158 h 8979"/>
                <a:gd name="connsiteX9" fmla="*/ 3993 w 9545"/>
                <a:gd name="connsiteY9" fmla="*/ 6609 h 8979"/>
                <a:gd name="connsiteX10" fmla="*/ 4555 w 9545"/>
                <a:gd name="connsiteY10" fmla="*/ 6619 h 8979"/>
                <a:gd name="connsiteX11" fmla="*/ 4545 w 9545"/>
                <a:gd name="connsiteY11" fmla="*/ 7017 h 8979"/>
                <a:gd name="connsiteX12" fmla="*/ 4090 w 9545"/>
                <a:gd name="connsiteY12" fmla="*/ 7678 h 8979"/>
                <a:gd name="connsiteX13" fmla="*/ 6962 w 9545"/>
                <a:gd name="connsiteY13" fmla="*/ 5954 h 8979"/>
                <a:gd name="connsiteX14" fmla="*/ 6278 w 9545"/>
                <a:gd name="connsiteY14" fmla="*/ 8191 h 8979"/>
                <a:gd name="connsiteX15" fmla="*/ 7696 w 9545"/>
                <a:gd name="connsiteY15" fmla="*/ 8979 h 8979"/>
                <a:gd name="connsiteX16" fmla="*/ 8181 w 9545"/>
                <a:gd name="connsiteY16" fmla="*/ 8339 h 8979"/>
                <a:gd name="connsiteX17" fmla="*/ 9090 w 9545"/>
                <a:gd name="connsiteY17" fmla="*/ 6358 h 8979"/>
                <a:gd name="connsiteX18" fmla="*/ 9545 w 9545"/>
                <a:gd name="connsiteY18" fmla="*/ 6358 h 8979"/>
                <a:gd name="connsiteX19" fmla="*/ 9084 w 9545"/>
                <a:gd name="connsiteY19" fmla="*/ 2693 h 8979"/>
                <a:gd name="connsiteX20" fmla="*/ 8096 w 9545"/>
                <a:gd name="connsiteY20" fmla="*/ 770 h 8979"/>
                <a:gd name="connsiteX21" fmla="*/ 6714 w 9545"/>
                <a:gd name="connsiteY21" fmla="*/ 1747 h 8979"/>
                <a:gd name="connsiteX22" fmla="*/ 5321 w 9545"/>
                <a:gd name="connsiteY22" fmla="*/ 0 h 8979"/>
                <a:gd name="connsiteX23" fmla="*/ 5847 w 9545"/>
                <a:gd name="connsiteY23" fmla="*/ 2791 h 8979"/>
                <a:gd name="connsiteX0" fmla="*/ 6126 w 10000"/>
                <a:gd name="connsiteY0" fmla="*/ 3108 h 10000"/>
                <a:gd name="connsiteX1" fmla="*/ 4527 w 10000"/>
                <a:gd name="connsiteY1" fmla="*/ 2871 h 10000"/>
                <a:gd name="connsiteX2" fmla="*/ 4412 w 10000"/>
                <a:gd name="connsiteY2" fmla="*/ 4982 h 10000"/>
                <a:gd name="connsiteX3" fmla="*/ 235 w 10000"/>
                <a:gd name="connsiteY3" fmla="*/ 3449 h 10000"/>
                <a:gd name="connsiteX4" fmla="*/ 0 w 10000"/>
                <a:gd name="connsiteY4" fmla="*/ 4872 h 10000"/>
                <a:gd name="connsiteX5" fmla="*/ 476 w 10000"/>
                <a:gd name="connsiteY5" fmla="*/ 6345 h 10000"/>
                <a:gd name="connsiteX6" fmla="*/ 1197 w 10000"/>
                <a:gd name="connsiteY6" fmla="*/ 8226 h 10000"/>
                <a:gd name="connsiteX7" fmla="*/ 3829 w 10000"/>
                <a:gd name="connsiteY7" fmla="*/ 6858 h 10000"/>
                <a:gd name="connsiteX8" fmla="*/ 4183 w 10000"/>
                <a:gd name="connsiteY8" fmla="*/ 7361 h 10000"/>
                <a:gd name="connsiteX9" fmla="*/ 4772 w 10000"/>
                <a:gd name="connsiteY9" fmla="*/ 7372 h 10000"/>
                <a:gd name="connsiteX10" fmla="*/ 4762 w 10000"/>
                <a:gd name="connsiteY10" fmla="*/ 7815 h 10000"/>
                <a:gd name="connsiteX11" fmla="*/ 4285 w 10000"/>
                <a:gd name="connsiteY11" fmla="*/ 8551 h 10000"/>
                <a:gd name="connsiteX12" fmla="*/ 7294 w 10000"/>
                <a:gd name="connsiteY12" fmla="*/ 6631 h 10000"/>
                <a:gd name="connsiteX13" fmla="*/ 6577 w 10000"/>
                <a:gd name="connsiteY13" fmla="*/ 9122 h 10000"/>
                <a:gd name="connsiteX14" fmla="*/ 8063 w 10000"/>
                <a:gd name="connsiteY14" fmla="*/ 10000 h 10000"/>
                <a:gd name="connsiteX15" fmla="*/ 8571 w 10000"/>
                <a:gd name="connsiteY15" fmla="*/ 9287 h 10000"/>
                <a:gd name="connsiteX16" fmla="*/ 9523 w 10000"/>
                <a:gd name="connsiteY16" fmla="*/ 7081 h 10000"/>
                <a:gd name="connsiteX17" fmla="*/ 10000 w 10000"/>
                <a:gd name="connsiteY17" fmla="*/ 7081 h 10000"/>
                <a:gd name="connsiteX18" fmla="*/ 9517 w 10000"/>
                <a:gd name="connsiteY18" fmla="*/ 2999 h 10000"/>
                <a:gd name="connsiteX19" fmla="*/ 8482 w 10000"/>
                <a:gd name="connsiteY19" fmla="*/ 858 h 10000"/>
                <a:gd name="connsiteX20" fmla="*/ 7034 w 10000"/>
                <a:gd name="connsiteY20" fmla="*/ 1946 h 10000"/>
                <a:gd name="connsiteX21" fmla="*/ 5575 w 10000"/>
                <a:gd name="connsiteY21" fmla="*/ 0 h 10000"/>
                <a:gd name="connsiteX22" fmla="*/ 6126 w 10000"/>
                <a:gd name="connsiteY22" fmla="*/ 3108 h 10000"/>
                <a:gd name="connsiteX0" fmla="*/ 6126 w 10000"/>
                <a:gd name="connsiteY0" fmla="*/ 3108 h 10000"/>
                <a:gd name="connsiteX1" fmla="*/ 4527 w 10000"/>
                <a:gd name="connsiteY1" fmla="*/ 2871 h 10000"/>
                <a:gd name="connsiteX2" fmla="*/ 4412 w 10000"/>
                <a:gd name="connsiteY2" fmla="*/ 4982 h 10000"/>
                <a:gd name="connsiteX3" fmla="*/ 0 w 10000"/>
                <a:gd name="connsiteY3" fmla="*/ 4872 h 10000"/>
                <a:gd name="connsiteX4" fmla="*/ 476 w 10000"/>
                <a:gd name="connsiteY4" fmla="*/ 6345 h 10000"/>
                <a:gd name="connsiteX5" fmla="*/ 1197 w 10000"/>
                <a:gd name="connsiteY5" fmla="*/ 8226 h 10000"/>
                <a:gd name="connsiteX6" fmla="*/ 3829 w 10000"/>
                <a:gd name="connsiteY6" fmla="*/ 6858 h 10000"/>
                <a:gd name="connsiteX7" fmla="*/ 4183 w 10000"/>
                <a:gd name="connsiteY7" fmla="*/ 7361 h 10000"/>
                <a:gd name="connsiteX8" fmla="*/ 4772 w 10000"/>
                <a:gd name="connsiteY8" fmla="*/ 7372 h 10000"/>
                <a:gd name="connsiteX9" fmla="*/ 4762 w 10000"/>
                <a:gd name="connsiteY9" fmla="*/ 7815 h 10000"/>
                <a:gd name="connsiteX10" fmla="*/ 4285 w 10000"/>
                <a:gd name="connsiteY10" fmla="*/ 8551 h 10000"/>
                <a:gd name="connsiteX11" fmla="*/ 7294 w 10000"/>
                <a:gd name="connsiteY11" fmla="*/ 6631 h 10000"/>
                <a:gd name="connsiteX12" fmla="*/ 6577 w 10000"/>
                <a:gd name="connsiteY12" fmla="*/ 9122 h 10000"/>
                <a:gd name="connsiteX13" fmla="*/ 8063 w 10000"/>
                <a:gd name="connsiteY13" fmla="*/ 10000 h 10000"/>
                <a:gd name="connsiteX14" fmla="*/ 8571 w 10000"/>
                <a:gd name="connsiteY14" fmla="*/ 9287 h 10000"/>
                <a:gd name="connsiteX15" fmla="*/ 9523 w 10000"/>
                <a:gd name="connsiteY15" fmla="*/ 7081 h 10000"/>
                <a:gd name="connsiteX16" fmla="*/ 10000 w 10000"/>
                <a:gd name="connsiteY16" fmla="*/ 7081 h 10000"/>
                <a:gd name="connsiteX17" fmla="*/ 9517 w 10000"/>
                <a:gd name="connsiteY17" fmla="*/ 2999 h 10000"/>
                <a:gd name="connsiteX18" fmla="*/ 8482 w 10000"/>
                <a:gd name="connsiteY18" fmla="*/ 858 h 10000"/>
                <a:gd name="connsiteX19" fmla="*/ 7034 w 10000"/>
                <a:gd name="connsiteY19" fmla="*/ 1946 h 10000"/>
                <a:gd name="connsiteX20" fmla="*/ 5575 w 10000"/>
                <a:gd name="connsiteY20" fmla="*/ 0 h 10000"/>
                <a:gd name="connsiteX21" fmla="*/ 6126 w 10000"/>
                <a:gd name="connsiteY21" fmla="*/ 3108 h 10000"/>
                <a:gd name="connsiteX0" fmla="*/ 5650 w 9524"/>
                <a:gd name="connsiteY0" fmla="*/ 3108 h 10000"/>
                <a:gd name="connsiteX1" fmla="*/ 4051 w 9524"/>
                <a:gd name="connsiteY1" fmla="*/ 2871 h 10000"/>
                <a:gd name="connsiteX2" fmla="*/ 3936 w 9524"/>
                <a:gd name="connsiteY2" fmla="*/ 4982 h 10000"/>
                <a:gd name="connsiteX3" fmla="*/ 0 w 9524"/>
                <a:gd name="connsiteY3" fmla="*/ 6345 h 10000"/>
                <a:gd name="connsiteX4" fmla="*/ 721 w 9524"/>
                <a:gd name="connsiteY4" fmla="*/ 8226 h 10000"/>
                <a:gd name="connsiteX5" fmla="*/ 3353 w 9524"/>
                <a:gd name="connsiteY5" fmla="*/ 6858 h 10000"/>
                <a:gd name="connsiteX6" fmla="*/ 3707 w 9524"/>
                <a:gd name="connsiteY6" fmla="*/ 7361 h 10000"/>
                <a:gd name="connsiteX7" fmla="*/ 4296 w 9524"/>
                <a:gd name="connsiteY7" fmla="*/ 7372 h 10000"/>
                <a:gd name="connsiteX8" fmla="*/ 4286 w 9524"/>
                <a:gd name="connsiteY8" fmla="*/ 7815 h 10000"/>
                <a:gd name="connsiteX9" fmla="*/ 3809 w 9524"/>
                <a:gd name="connsiteY9" fmla="*/ 8551 h 10000"/>
                <a:gd name="connsiteX10" fmla="*/ 6818 w 9524"/>
                <a:gd name="connsiteY10" fmla="*/ 6631 h 10000"/>
                <a:gd name="connsiteX11" fmla="*/ 6101 w 9524"/>
                <a:gd name="connsiteY11" fmla="*/ 9122 h 10000"/>
                <a:gd name="connsiteX12" fmla="*/ 7587 w 9524"/>
                <a:gd name="connsiteY12" fmla="*/ 10000 h 10000"/>
                <a:gd name="connsiteX13" fmla="*/ 8095 w 9524"/>
                <a:gd name="connsiteY13" fmla="*/ 9287 h 10000"/>
                <a:gd name="connsiteX14" fmla="*/ 9047 w 9524"/>
                <a:gd name="connsiteY14" fmla="*/ 7081 h 10000"/>
                <a:gd name="connsiteX15" fmla="*/ 9524 w 9524"/>
                <a:gd name="connsiteY15" fmla="*/ 7081 h 10000"/>
                <a:gd name="connsiteX16" fmla="*/ 9041 w 9524"/>
                <a:gd name="connsiteY16" fmla="*/ 2999 h 10000"/>
                <a:gd name="connsiteX17" fmla="*/ 8006 w 9524"/>
                <a:gd name="connsiteY17" fmla="*/ 858 h 10000"/>
                <a:gd name="connsiteX18" fmla="*/ 6558 w 9524"/>
                <a:gd name="connsiteY18" fmla="*/ 1946 h 10000"/>
                <a:gd name="connsiteX19" fmla="*/ 5099 w 9524"/>
                <a:gd name="connsiteY19" fmla="*/ 0 h 10000"/>
                <a:gd name="connsiteX20" fmla="*/ 5650 w 9524"/>
                <a:gd name="connsiteY20" fmla="*/ 3108 h 10000"/>
                <a:gd name="connsiteX0" fmla="*/ 5175 w 9243"/>
                <a:gd name="connsiteY0" fmla="*/ 3108 h 10000"/>
                <a:gd name="connsiteX1" fmla="*/ 3496 w 9243"/>
                <a:gd name="connsiteY1" fmla="*/ 2871 h 10000"/>
                <a:gd name="connsiteX2" fmla="*/ 3376 w 9243"/>
                <a:gd name="connsiteY2" fmla="*/ 4982 h 10000"/>
                <a:gd name="connsiteX3" fmla="*/ 0 w 9243"/>
                <a:gd name="connsiteY3" fmla="*/ 8226 h 10000"/>
                <a:gd name="connsiteX4" fmla="*/ 2764 w 9243"/>
                <a:gd name="connsiteY4" fmla="*/ 6858 h 10000"/>
                <a:gd name="connsiteX5" fmla="*/ 3135 w 9243"/>
                <a:gd name="connsiteY5" fmla="*/ 7361 h 10000"/>
                <a:gd name="connsiteX6" fmla="*/ 3754 w 9243"/>
                <a:gd name="connsiteY6" fmla="*/ 7372 h 10000"/>
                <a:gd name="connsiteX7" fmla="*/ 3743 w 9243"/>
                <a:gd name="connsiteY7" fmla="*/ 7815 h 10000"/>
                <a:gd name="connsiteX8" fmla="*/ 3242 w 9243"/>
                <a:gd name="connsiteY8" fmla="*/ 8551 h 10000"/>
                <a:gd name="connsiteX9" fmla="*/ 6402 w 9243"/>
                <a:gd name="connsiteY9" fmla="*/ 6631 h 10000"/>
                <a:gd name="connsiteX10" fmla="*/ 5649 w 9243"/>
                <a:gd name="connsiteY10" fmla="*/ 9122 h 10000"/>
                <a:gd name="connsiteX11" fmla="*/ 7209 w 9243"/>
                <a:gd name="connsiteY11" fmla="*/ 10000 h 10000"/>
                <a:gd name="connsiteX12" fmla="*/ 7743 w 9243"/>
                <a:gd name="connsiteY12" fmla="*/ 9287 h 10000"/>
                <a:gd name="connsiteX13" fmla="*/ 8742 w 9243"/>
                <a:gd name="connsiteY13" fmla="*/ 7081 h 10000"/>
                <a:gd name="connsiteX14" fmla="*/ 9243 w 9243"/>
                <a:gd name="connsiteY14" fmla="*/ 7081 h 10000"/>
                <a:gd name="connsiteX15" fmla="*/ 8736 w 9243"/>
                <a:gd name="connsiteY15" fmla="*/ 2999 h 10000"/>
                <a:gd name="connsiteX16" fmla="*/ 7649 w 9243"/>
                <a:gd name="connsiteY16" fmla="*/ 858 h 10000"/>
                <a:gd name="connsiteX17" fmla="*/ 6129 w 9243"/>
                <a:gd name="connsiteY17" fmla="*/ 1946 h 10000"/>
                <a:gd name="connsiteX18" fmla="*/ 4597 w 9243"/>
                <a:gd name="connsiteY18" fmla="*/ 0 h 10000"/>
                <a:gd name="connsiteX19" fmla="*/ 5175 w 9243"/>
                <a:gd name="connsiteY19" fmla="*/ 3108 h 10000"/>
                <a:gd name="connsiteX0" fmla="*/ 2609 w 7010"/>
                <a:gd name="connsiteY0" fmla="*/ 3108 h 10000"/>
                <a:gd name="connsiteX1" fmla="*/ 792 w 7010"/>
                <a:gd name="connsiteY1" fmla="*/ 2871 h 10000"/>
                <a:gd name="connsiteX2" fmla="*/ 662 w 7010"/>
                <a:gd name="connsiteY2" fmla="*/ 4982 h 10000"/>
                <a:gd name="connsiteX3" fmla="*/ 0 w 7010"/>
                <a:gd name="connsiteY3" fmla="*/ 6858 h 10000"/>
                <a:gd name="connsiteX4" fmla="*/ 402 w 7010"/>
                <a:gd name="connsiteY4" fmla="*/ 7361 h 10000"/>
                <a:gd name="connsiteX5" fmla="*/ 1071 w 7010"/>
                <a:gd name="connsiteY5" fmla="*/ 7372 h 10000"/>
                <a:gd name="connsiteX6" fmla="*/ 1060 w 7010"/>
                <a:gd name="connsiteY6" fmla="*/ 7815 h 10000"/>
                <a:gd name="connsiteX7" fmla="*/ 518 w 7010"/>
                <a:gd name="connsiteY7" fmla="*/ 8551 h 10000"/>
                <a:gd name="connsiteX8" fmla="*/ 3936 w 7010"/>
                <a:gd name="connsiteY8" fmla="*/ 6631 h 10000"/>
                <a:gd name="connsiteX9" fmla="*/ 3122 w 7010"/>
                <a:gd name="connsiteY9" fmla="*/ 9122 h 10000"/>
                <a:gd name="connsiteX10" fmla="*/ 4809 w 7010"/>
                <a:gd name="connsiteY10" fmla="*/ 10000 h 10000"/>
                <a:gd name="connsiteX11" fmla="*/ 5387 w 7010"/>
                <a:gd name="connsiteY11" fmla="*/ 9287 h 10000"/>
                <a:gd name="connsiteX12" fmla="*/ 6468 w 7010"/>
                <a:gd name="connsiteY12" fmla="*/ 7081 h 10000"/>
                <a:gd name="connsiteX13" fmla="*/ 7010 w 7010"/>
                <a:gd name="connsiteY13" fmla="*/ 7081 h 10000"/>
                <a:gd name="connsiteX14" fmla="*/ 6461 w 7010"/>
                <a:gd name="connsiteY14" fmla="*/ 2999 h 10000"/>
                <a:gd name="connsiteX15" fmla="*/ 5285 w 7010"/>
                <a:gd name="connsiteY15" fmla="*/ 858 h 10000"/>
                <a:gd name="connsiteX16" fmla="*/ 3641 w 7010"/>
                <a:gd name="connsiteY16" fmla="*/ 1946 h 10000"/>
                <a:gd name="connsiteX17" fmla="*/ 1983 w 7010"/>
                <a:gd name="connsiteY17" fmla="*/ 0 h 10000"/>
                <a:gd name="connsiteX18" fmla="*/ 2609 w 7010"/>
                <a:gd name="connsiteY18" fmla="*/ 3108 h 10000"/>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4454 w 10000"/>
                <a:gd name="connsiteY9" fmla="*/ 9122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1528 w 10000"/>
                <a:gd name="connsiteY5" fmla="*/ 737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849 w 10000"/>
                <a:gd name="connsiteY5" fmla="*/ 903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849 w 10000"/>
                <a:gd name="connsiteY5" fmla="*/ 9032 h 11186"/>
                <a:gd name="connsiteX6" fmla="*/ 2870 w 10000"/>
                <a:gd name="connsiteY6" fmla="*/ 10898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2870 w 10000"/>
                <a:gd name="connsiteY5" fmla="*/ 10898 h 11186"/>
                <a:gd name="connsiteX6" fmla="*/ 4134 w 10000"/>
                <a:gd name="connsiteY6" fmla="*/ 9026 h 11186"/>
                <a:gd name="connsiteX7" fmla="*/ 5842 w 10000"/>
                <a:gd name="connsiteY7" fmla="*/ 8054 h 11186"/>
                <a:gd name="connsiteX8" fmla="*/ 6038 w 10000"/>
                <a:gd name="connsiteY8" fmla="*/ 9359 h 11186"/>
                <a:gd name="connsiteX9" fmla="*/ 6860 w 10000"/>
                <a:gd name="connsiteY9" fmla="*/ 11186 h 11186"/>
                <a:gd name="connsiteX10" fmla="*/ 7685 w 10000"/>
                <a:gd name="connsiteY10" fmla="*/ 9287 h 11186"/>
                <a:gd name="connsiteX11" fmla="*/ 9227 w 10000"/>
                <a:gd name="connsiteY11" fmla="*/ 7081 h 11186"/>
                <a:gd name="connsiteX12" fmla="*/ 10000 w 10000"/>
                <a:gd name="connsiteY12" fmla="*/ 7081 h 11186"/>
                <a:gd name="connsiteX13" fmla="*/ 9217 w 10000"/>
                <a:gd name="connsiteY13" fmla="*/ 2999 h 11186"/>
                <a:gd name="connsiteX14" fmla="*/ 7539 w 10000"/>
                <a:gd name="connsiteY14" fmla="*/ 858 h 11186"/>
                <a:gd name="connsiteX15" fmla="*/ 5194 w 10000"/>
                <a:gd name="connsiteY15" fmla="*/ 1946 h 11186"/>
                <a:gd name="connsiteX16" fmla="*/ 2829 w 10000"/>
                <a:gd name="connsiteY16" fmla="*/ 0 h 11186"/>
                <a:gd name="connsiteX17" fmla="*/ 3722 w 10000"/>
                <a:gd name="connsiteY17"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2870 w 10000"/>
                <a:gd name="connsiteY4" fmla="*/ 10898 h 11186"/>
                <a:gd name="connsiteX5" fmla="*/ 4134 w 10000"/>
                <a:gd name="connsiteY5" fmla="*/ 9026 h 11186"/>
                <a:gd name="connsiteX6" fmla="*/ 5842 w 10000"/>
                <a:gd name="connsiteY6" fmla="*/ 8054 h 11186"/>
                <a:gd name="connsiteX7" fmla="*/ 6038 w 10000"/>
                <a:gd name="connsiteY7" fmla="*/ 9359 h 11186"/>
                <a:gd name="connsiteX8" fmla="*/ 6860 w 10000"/>
                <a:gd name="connsiteY8" fmla="*/ 11186 h 11186"/>
                <a:gd name="connsiteX9" fmla="*/ 7685 w 10000"/>
                <a:gd name="connsiteY9" fmla="*/ 9287 h 11186"/>
                <a:gd name="connsiteX10" fmla="*/ 9227 w 10000"/>
                <a:gd name="connsiteY10" fmla="*/ 7081 h 11186"/>
                <a:gd name="connsiteX11" fmla="*/ 10000 w 10000"/>
                <a:gd name="connsiteY11" fmla="*/ 7081 h 11186"/>
                <a:gd name="connsiteX12" fmla="*/ 9217 w 10000"/>
                <a:gd name="connsiteY12" fmla="*/ 2999 h 11186"/>
                <a:gd name="connsiteX13" fmla="*/ 7539 w 10000"/>
                <a:gd name="connsiteY13" fmla="*/ 858 h 11186"/>
                <a:gd name="connsiteX14" fmla="*/ 5194 w 10000"/>
                <a:gd name="connsiteY14" fmla="*/ 1946 h 11186"/>
                <a:gd name="connsiteX15" fmla="*/ 2829 w 10000"/>
                <a:gd name="connsiteY15" fmla="*/ 0 h 11186"/>
                <a:gd name="connsiteX16" fmla="*/ 3722 w 10000"/>
                <a:gd name="connsiteY16" fmla="*/ 3108 h 11186"/>
                <a:gd name="connsiteX0" fmla="*/ 3722 w 10000"/>
                <a:gd name="connsiteY0" fmla="*/ 3108 h 11186"/>
                <a:gd name="connsiteX1" fmla="*/ 1130 w 10000"/>
                <a:gd name="connsiteY1" fmla="*/ 2871 h 11186"/>
                <a:gd name="connsiteX2" fmla="*/ 0 w 10000"/>
                <a:gd name="connsiteY2" fmla="*/ 6858 h 11186"/>
                <a:gd name="connsiteX3" fmla="*/ 2870 w 10000"/>
                <a:gd name="connsiteY3" fmla="*/ 10898 h 11186"/>
                <a:gd name="connsiteX4" fmla="*/ 4134 w 10000"/>
                <a:gd name="connsiteY4" fmla="*/ 9026 h 11186"/>
                <a:gd name="connsiteX5" fmla="*/ 5842 w 10000"/>
                <a:gd name="connsiteY5" fmla="*/ 8054 h 11186"/>
                <a:gd name="connsiteX6" fmla="*/ 6038 w 10000"/>
                <a:gd name="connsiteY6" fmla="*/ 9359 h 11186"/>
                <a:gd name="connsiteX7" fmla="*/ 6860 w 10000"/>
                <a:gd name="connsiteY7" fmla="*/ 11186 h 11186"/>
                <a:gd name="connsiteX8" fmla="*/ 7685 w 10000"/>
                <a:gd name="connsiteY8" fmla="*/ 9287 h 11186"/>
                <a:gd name="connsiteX9" fmla="*/ 9227 w 10000"/>
                <a:gd name="connsiteY9" fmla="*/ 7081 h 11186"/>
                <a:gd name="connsiteX10" fmla="*/ 10000 w 10000"/>
                <a:gd name="connsiteY10" fmla="*/ 7081 h 11186"/>
                <a:gd name="connsiteX11" fmla="*/ 9217 w 10000"/>
                <a:gd name="connsiteY11" fmla="*/ 2999 h 11186"/>
                <a:gd name="connsiteX12" fmla="*/ 7539 w 10000"/>
                <a:gd name="connsiteY12" fmla="*/ 858 h 11186"/>
                <a:gd name="connsiteX13" fmla="*/ 5194 w 10000"/>
                <a:gd name="connsiteY13" fmla="*/ 1946 h 11186"/>
                <a:gd name="connsiteX14" fmla="*/ 2829 w 10000"/>
                <a:gd name="connsiteY14" fmla="*/ 0 h 11186"/>
                <a:gd name="connsiteX15" fmla="*/ 3722 w 10000"/>
                <a:gd name="connsiteY15" fmla="*/ 3108 h 11186"/>
                <a:gd name="connsiteX0" fmla="*/ 2592 w 8870"/>
                <a:gd name="connsiteY0" fmla="*/ 3108 h 11186"/>
                <a:gd name="connsiteX1" fmla="*/ 0 w 8870"/>
                <a:gd name="connsiteY1" fmla="*/ 2871 h 11186"/>
                <a:gd name="connsiteX2" fmla="*/ 228 w 8870"/>
                <a:gd name="connsiteY2" fmla="*/ 6858 h 11186"/>
                <a:gd name="connsiteX3" fmla="*/ 1740 w 8870"/>
                <a:gd name="connsiteY3" fmla="*/ 10898 h 11186"/>
                <a:gd name="connsiteX4" fmla="*/ 3004 w 8870"/>
                <a:gd name="connsiteY4" fmla="*/ 9026 h 11186"/>
                <a:gd name="connsiteX5" fmla="*/ 4712 w 8870"/>
                <a:gd name="connsiteY5" fmla="*/ 8054 h 11186"/>
                <a:gd name="connsiteX6" fmla="*/ 4908 w 8870"/>
                <a:gd name="connsiteY6" fmla="*/ 9359 h 11186"/>
                <a:gd name="connsiteX7" fmla="*/ 5730 w 8870"/>
                <a:gd name="connsiteY7" fmla="*/ 11186 h 11186"/>
                <a:gd name="connsiteX8" fmla="*/ 6555 w 8870"/>
                <a:gd name="connsiteY8" fmla="*/ 9287 h 11186"/>
                <a:gd name="connsiteX9" fmla="*/ 8097 w 8870"/>
                <a:gd name="connsiteY9" fmla="*/ 7081 h 11186"/>
                <a:gd name="connsiteX10" fmla="*/ 8870 w 8870"/>
                <a:gd name="connsiteY10" fmla="*/ 7081 h 11186"/>
                <a:gd name="connsiteX11" fmla="*/ 8087 w 8870"/>
                <a:gd name="connsiteY11" fmla="*/ 2999 h 11186"/>
                <a:gd name="connsiteX12" fmla="*/ 6409 w 8870"/>
                <a:gd name="connsiteY12" fmla="*/ 858 h 11186"/>
                <a:gd name="connsiteX13" fmla="*/ 4064 w 8870"/>
                <a:gd name="connsiteY13" fmla="*/ 1946 h 11186"/>
                <a:gd name="connsiteX14" fmla="*/ 1699 w 8870"/>
                <a:gd name="connsiteY14" fmla="*/ 0 h 11186"/>
                <a:gd name="connsiteX15" fmla="*/ 2592 w 8870"/>
                <a:gd name="connsiteY15" fmla="*/ 3108 h 11186"/>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9129 w 10000"/>
                <a:gd name="connsiteY9" fmla="*/ 6330 h 10000"/>
                <a:gd name="connsiteX10" fmla="*/ 10000 w 10000"/>
                <a:gd name="connsiteY10" fmla="*/ 6330 h 10000"/>
                <a:gd name="connsiteX11" fmla="*/ 9117 w 10000"/>
                <a:gd name="connsiteY11" fmla="*/ 2681 h 10000"/>
                <a:gd name="connsiteX12" fmla="*/ 7225 w 10000"/>
                <a:gd name="connsiteY12" fmla="*/ 767 h 10000"/>
                <a:gd name="connsiteX13" fmla="*/ 4582 w 10000"/>
                <a:gd name="connsiteY13" fmla="*/ 1740 h 10000"/>
                <a:gd name="connsiteX14" fmla="*/ 1915 w 10000"/>
                <a:gd name="connsiteY14" fmla="*/ 0 h 10000"/>
                <a:gd name="connsiteX15" fmla="*/ 2922 w 10000"/>
                <a:gd name="connsiteY15"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10000 w 10000"/>
                <a:gd name="connsiteY9" fmla="*/ 6330 h 10000"/>
                <a:gd name="connsiteX10" fmla="*/ 9117 w 10000"/>
                <a:gd name="connsiteY10" fmla="*/ 2681 h 10000"/>
                <a:gd name="connsiteX11" fmla="*/ 7225 w 10000"/>
                <a:gd name="connsiteY11" fmla="*/ 767 h 10000"/>
                <a:gd name="connsiteX12" fmla="*/ 4582 w 10000"/>
                <a:gd name="connsiteY12" fmla="*/ 1740 h 10000"/>
                <a:gd name="connsiteX13" fmla="*/ 1915 w 10000"/>
                <a:gd name="connsiteY13" fmla="*/ 0 h 10000"/>
                <a:gd name="connsiteX14" fmla="*/ 2922 w 10000"/>
                <a:gd name="connsiteY14"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10000 w 10000"/>
                <a:gd name="connsiteY8" fmla="*/ 6330 h 10000"/>
                <a:gd name="connsiteX9" fmla="*/ 9117 w 10000"/>
                <a:gd name="connsiteY9" fmla="*/ 2681 h 10000"/>
                <a:gd name="connsiteX10" fmla="*/ 7225 w 10000"/>
                <a:gd name="connsiteY10" fmla="*/ 767 h 10000"/>
                <a:gd name="connsiteX11" fmla="*/ 4582 w 10000"/>
                <a:gd name="connsiteY11" fmla="*/ 1740 h 10000"/>
                <a:gd name="connsiteX12" fmla="*/ 1915 w 10000"/>
                <a:gd name="connsiteY12" fmla="*/ 0 h 10000"/>
                <a:gd name="connsiteX13" fmla="*/ 2922 w 10000"/>
                <a:gd name="connsiteY13" fmla="*/ 2778 h 10000"/>
                <a:gd name="connsiteX0" fmla="*/ 2922 w 10000"/>
                <a:gd name="connsiteY0" fmla="*/ 2778 h 10005"/>
                <a:gd name="connsiteX1" fmla="*/ 0 w 10000"/>
                <a:gd name="connsiteY1" fmla="*/ 2567 h 10005"/>
                <a:gd name="connsiteX2" fmla="*/ 257 w 10000"/>
                <a:gd name="connsiteY2" fmla="*/ 6979 h 10005"/>
                <a:gd name="connsiteX3" fmla="*/ 1962 w 10000"/>
                <a:gd name="connsiteY3" fmla="*/ 9743 h 10005"/>
                <a:gd name="connsiteX4" fmla="*/ 3387 w 10000"/>
                <a:gd name="connsiteY4" fmla="*/ 8069 h 10005"/>
                <a:gd name="connsiteX5" fmla="*/ 5312 w 10000"/>
                <a:gd name="connsiteY5" fmla="*/ 7200 h 10005"/>
                <a:gd name="connsiteX6" fmla="*/ 6460 w 10000"/>
                <a:gd name="connsiteY6" fmla="*/ 10000 h 10005"/>
                <a:gd name="connsiteX7" fmla="*/ 10000 w 10000"/>
                <a:gd name="connsiteY7" fmla="*/ 6330 h 10005"/>
                <a:gd name="connsiteX8" fmla="*/ 9117 w 10000"/>
                <a:gd name="connsiteY8" fmla="*/ 2681 h 10005"/>
                <a:gd name="connsiteX9" fmla="*/ 7225 w 10000"/>
                <a:gd name="connsiteY9" fmla="*/ 767 h 10005"/>
                <a:gd name="connsiteX10" fmla="*/ 4582 w 10000"/>
                <a:gd name="connsiteY10" fmla="*/ 1740 h 10005"/>
                <a:gd name="connsiteX11" fmla="*/ 1915 w 10000"/>
                <a:gd name="connsiteY11" fmla="*/ 0 h 10005"/>
                <a:gd name="connsiteX12" fmla="*/ 2922 w 10000"/>
                <a:gd name="connsiteY12" fmla="*/ 2778 h 10005"/>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387 w 10000"/>
                <a:gd name="connsiteY4" fmla="*/ 8069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897 w 10000"/>
                <a:gd name="connsiteY4" fmla="*/ 891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1023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1925 w 9003"/>
                <a:gd name="connsiteY0" fmla="*/ 2778 h 10007"/>
                <a:gd name="connsiteX1" fmla="*/ 24 w 9003"/>
                <a:gd name="connsiteY1" fmla="*/ 3415 h 10007"/>
                <a:gd name="connsiteX2" fmla="*/ 26 w 9003"/>
                <a:gd name="connsiteY2" fmla="*/ 6979 h 10007"/>
                <a:gd name="connsiteX3" fmla="*/ 965 w 9003"/>
                <a:gd name="connsiteY3" fmla="*/ 9743 h 10007"/>
                <a:gd name="connsiteX4" fmla="*/ 2645 w 9003"/>
                <a:gd name="connsiteY4" fmla="*/ 7857 h 10007"/>
                <a:gd name="connsiteX5" fmla="*/ 4315 w 9003"/>
                <a:gd name="connsiteY5" fmla="*/ 7836 h 10007"/>
                <a:gd name="connsiteX6" fmla="*/ 5463 w 9003"/>
                <a:gd name="connsiteY6" fmla="*/ 10000 h 10007"/>
                <a:gd name="connsiteX7" fmla="*/ 9003 w 9003"/>
                <a:gd name="connsiteY7" fmla="*/ 6330 h 10007"/>
                <a:gd name="connsiteX8" fmla="*/ 8120 w 9003"/>
                <a:gd name="connsiteY8" fmla="*/ 2681 h 10007"/>
                <a:gd name="connsiteX9" fmla="*/ 6228 w 9003"/>
                <a:gd name="connsiteY9" fmla="*/ 767 h 10007"/>
                <a:gd name="connsiteX10" fmla="*/ 3585 w 9003"/>
                <a:gd name="connsiteY10" fmla="*/ 1740 h 10007"/>
                <a:gd name="connsiteX11" fmla="*/ 918 w 9003"/>
                <a:gd name="connsiteY11" fmla="*/ 0 h 10007"/>
                <a:gd name="connsiteX12" fmla="*/ 1925 w 9003"/>
                <a:gd name="connsiteY12" fmla="*/ 2778 h 10007"/>
                <a:gd name="connsiteX0" fmla="*/ 2421 w 10000"/>
                <a:gd name="connsiteY0" fmla="*/ 4047 h 10000"/>
                <a:gd name="connsiteX1" fmla="*/ 27 w 10000"/>
                <a:gd name="connsiteY1" fmla="*/ 3413 h 10000"/>
                <a:gd name="connsiteX2" fmla="*/ 29 w 10000"/>
                <a:gd name="connsiteY2" fmla="*/ 6974 h 10000"/>
                <a:gd name="connsiteX3" fmla="*/ 1072 w 10000"/>
                <a:gd name="connsiteY3" fmla="*/ 9736 h 10000"/>
                <a:gd name="connsiteX4" fmla="*/ 2938 w 10000"/>
                <a:gd name="connsiteY4" fmla="*/ 7852 h 10000"/>
                <a:gd name="connsiteX5" fmla="*/ 4793 w 10000"/>
                <a:gd name="connsiteY5" fmla="*/ 7831 h 10000"/>
                <a:gd name="connsiteX6" fmla="*/ 6068 w 10000"/>
                <a:gd name="connsiteY6" fmla="*/ 9993 h 10000"/>
                <a:gd name="connsiteX7" fmla="*/ 10000 w 10000"/>
                <a:gd name="connsiteY7" fmla="*/ 6326 h 10000"/>
                <a:gd name="connsiteX8" fmla="*/ 9019 w 10000"/>
                <a:gd name="connsiteY8" fmla="*/ 2679 h 10000"/>
                <a:gd name="connsiteX9" fmla="*/ 6918 w 10000"/>
                <a:gd name="connsiteY9" fmla="*/ 766 h 10000"/>
                <a:gd name="connsiteX10" fmla="*/ 3982 w 10000"/>
                <a:gd name="connsiteY10" fmla="*/ 1739 h 10000"/>
                <a:gd name="connsiteX11" fmla="*/ 1020 w 10000"/>
                <a:gd name="connsiteY11" fmla="*/ 0 h 10000"/>
                <a:gd name="connsiteX12" fmla="*/ 2421 w 10000"/>
                <a:gd name="connsiteY12" fmla="*/ 4047 h 10000"/>
                <a:gd name="connsiteX0" fmla="*/ 2421 w 10000"/>
                <a:gd name="connsiteY0" fmla="*/ 3386 h 9339"/>
                <a:gd name="connsiteX1" fmla="*/ 27 w 10000"/>
                <a:gd name="connsiteY1" fmla="*/ 2752 h 9339"/>
                <a:gd name="connsiteX2" fmla="*/ 29 w 10000"/>
                <a:gd name="connsiteY2" fmla="*/ 6313 h 9339"/>
                <a:gd name="connsiteX3" fmla="*/ 1072 w 10000"/>
                <a:gd name="connsiteY3" fmla="*/ 9075 h 9339"/>
                <a:gd name="connsiteX4" fmla="*/ 2938 w 10000"/>
                <a:gd name="connsiteY4" fmla="*/ 7191 h 9339"/>
                <a:gd name="connsiteX5" fmla="*/ 4793 w 10000"/>
                <a:gd name="connsiteY5" fmla="*/ 7170 h 9339"/>
                <a:gd name="connsiteX6" fmla="*/ 6068 w 10000"/>
                <a:gd name="connsiteY6" fmla="*/ 9332 h 9339"/>
                <a:gd name="connsiteX7" fmla="*/ 10000 w 10000"/>
                <a:gd name="connsiteY7" fmla="*/ 5665 h 9339"/>
                <a:gd name="connsiteX8" fmla="*/ 9019 w 10000"/>
                <a:gd name="connsiteY8" fmla="*/ 2018 h 9339"/>
                <a:gd name="connsiteX9" fmla="*/ 6918 w 10000"/>
                <a:gd name="connsiteY9" fmla="*/ 105 h 9339"/>
                <a:gd name="connsiteX10" fmla="*/ 3982 w 10000"/>
                <a:gd name="connsiteY10" fmla="*/ 1078 h 9339"/>
                <a:gd name="connsiteX11" fmla="*/ 2154 w 10000"/>
                <a:gd name="connsiteY11" fmla="*/ 822 h 9339"/>
                <a:gd name="connsiteX12" fmla="*/ 2421 w 10000"/>
                <a:gd name="connsiteY12" fmla="*/ 3386 h 9339"/>
                <a:gd name="connsiteX0" fmla="*/ 2421 w 10000"/>
                <a:gd name="connsiteY0" fmla="*/ 3593 h 9968"/>
                <a:gd name="connsiteX1" fmla="*/ 27 w 10000"/>
                <a:gd name="connsiteY1" fmla="*/ 2914 h 9968"/>
                <a:gd name="connsiteX2" fmla="*/ 29 w 10000"/>
                <a:gd name="connsiteY2" fmla="*/ 6727 h 9968"/>
                <a:gd name="connsiteX3" fmla="*/ 1072 w 10000"/>
                <a:gd name="connsiteY3" fmla="*/ 9684 h 9968"/>
                <a:gd name="connsiteX4" fmla="*/ 2938 w 10000"/>
                <a:gd name="connsiteY4" fmla="*/ 7667 h 9968"/>
                <a:gd name="connsiteX5" fmla="*/ 4793 w 10000"/>
                <a:gd name="connsiteY5" fmla="*/ 7644 h 9968"/>
                <a:gd name="connsiteX6" fmla="*/ 6068 w 10000"/>
                <a:gd name="connsiteY6" fmla="*/ 9960 h 9968"/>
                <a:gd name="connsiteX7" fmla="*/ 10000 w 10000"/>
                <a:gd name="connsiteY7" fmla="*/ 6033 h 9968"/>
                <a:gd name="connsiteX8" fmla="*/ 9019 w 10000"/>
                <a:gd name="connsiteY8" fmla="*/ 2128 h 9968"/>
                <a:gd name="connsiteX9" fmla="*/ 6918 w 10000"/>
                <a:gd name="connsiteY9" fmla="*/ 79 h 9968"/>
                <a:gd name="connsiteX10" fmla="*/ 4832 w 10000"/>
                <a:gd name="connsiteY10" fmla="*/ 2255 h 9968"/>
                <a:gd name="connsiteX11" fmla="*/ 2154 w 10000"/>
                <a:gd name="connsiteY11" fmla="*/ 847 h 9968"/>
                <a:gd name="connsiteX12" fmla="*/ 2421 w 10000"/>
                <a:gd name="connsiteY12" fmla="*/ 3593 h 9968"/>
                <a:gd name="connsiteX0" fmla="*/ 2421 w 10000"/>
                <a:gd name="connsiteY0" fmla="*/ 2755 h 9150"/>
                <a:gd name="connsiteX1" fmla="*/ 27 w 10000"/>
                <a:gd name="connsiteY1" fmla="*/ 2073 h 9150"/>
                <a:gd name="connsiteX2" fmla="*/ 29 w 10000"/>
                <a:gd name="connsiteY2" fmla="*/ 5899 h 9150"/>
                <a:gd name="connsiteX3" fmla="*/ 1072 w 10000"/>
                <a:gd name="connsiteY3" fmla="*/ 8865 h 9150"/>
                <a:gd name="connsiteX4" fmla="*/ 2938 w 10000"/>
                <a:gd name="connsiteY4" fmla="*/ 6842 h 9150"/>
                <a:gd name="connsiteX5" fmla="*/ 4793 w 10000"/>
                <a:gd name="connsiteY5" fmla="*/ 6819 h 9150"/>
                <a:gd name="connsiteX6" fmla="*/ 6068 w 10000"/>
                <a:gd name="connsiteY6" fmla="*/ 9142 h 9150"/>
                <a:gd name="connsiteX7" fmla="*/ 10000 w 10000"/>
                <a:gd name="connsiteY7" fmla="*/ 5202 h 9150"/>
                <a:gd name="connsiteX8" fmla="*/ 9019 w 10000"/>
                <a:gd name="connsiteY8" fmla="*/ 1285 h 9150"/>
                <a:gd name="connsiteX9" fmla="*/ 7202 w 10000"/>
                <a:gd name="connsiteY9" fmla="*/ 139 h 9150"/>
                <a:gd name="connsiteX10" fmla="*/ 4832 w 10000"/>
                <a:gd name="connsiteY10" fmla="*/ 1412 h 9150"/>
                <a:gd name="connsiteX11" fmla="*/ 2154 w 10000"/>
                <a:gd name="connsiteY11" fmla="*/ 0 h 9150"/>
                <a:gd name="connsiteX12" fmla="*/ 2421 w 10000"/>
                <a:gd name="connsiteY12" fmla="*/ 2755 h 9150"/>
                <a:gd name="connsiteX0" fmla="*/ 2421 w 18786"/>
                <a:gd name="connsiteY0" fmla="*/ 3011 h 9999"/>
                <a:gd name="connsiteX1" fmla="*/ 27 w 18786"/>
                <a:gd name="connsiteY1" fmla="*/ 2266 h 9999"/>
                <a:gd name="connsiteX2" fmla="*/ 29 w 18786"/>
                <a:gd name="connsiteY2" fmla="*/ 6447 h 9999"/>
                <a:gd name="connsiteX3" fmla="*/ 1072 w 18786"/>
                <a:gd name="connsiteY3" fmla="*/ 9689 h 9999"/>
                <a:gd name="connsiteX4" fmla="*/ 2938 w 18786"/>
                <a:gd name="connsiteY4" fmla="*/ 7478 h 9999"/>
                <a:gd name="connsiteX5" fmla="*/ 4793 w 18786"/>
                <a:gd name="connsiteY5" fmla="*/ 7452 h 9999"/>
                <a:gd name="connsiteX6" fmla="*/ 6068 w 18786"/>
                <a:gd name="connsiteY6" fmla="*/ 9991 h 9999"/>
                <a:gd name="connsiteX7" fmla="*/ 18786 w 18786"/>
                <a:gd name="connsiteY7" fmla="*/ 7675 h 9999"/>
                <a:gd name="connsiteX8" fmla="*/ 9019 w 18786"/>
                <a:gd name="connsiteY8" fmla="*/ 1404 h 9999"/>
                <a:gd name="connsiteX9" fmla="*/ 7202 w 18786"/>
                <a:gd name="connsiteY9" fmla="*/ 152 h 9999"/>
                <a:gd name="connsiteX10" fmla="*/ 4832 w 18786"/>
                <a:gd name="connsiteY10" fmla="*/ 1543 h 9999"/>
                <a:gd name="connsiteX11" fmla="*/ 2154 w 18786"/>
                <a:gd name="connsiteY11" fmla="*/ 0 h 9999"/>
                <a:gd name="connsiteX12" fmla="*/ 2421 w 18786"/>
                <a:gd name="connsiteY12" fmla="*/ 3011 h 9999"/>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3834 w 10000"/>
                <a:gd name="connsiteY9" fmla="*/ 152 h 10000"/>
                <a:gd name="connsiteX10" fmla="*/ 2572 w 10000"/>
                <a:gd name="connsiteY10" fmla="*/ 1543 h 10000"/>
                <a:gd name="connsiteX11" fmla="*/ 1147 w 10000"/>
                <a:gd name="connsiteY11" fmla="*/ 0 h 10000"/>
                <a:gd name="connsiteX12" fmla="*/ 1289 w 10000"/>
                <a:gd name="connsiteY12" fmla="*/ 3011 h 10000"/>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4588 w 10000"/>
                <a:gd name="connsiteY9" fmla="*/ 2640 h 10000"/>
                <a:gd name="connsiteX10" fmla="*/ 2572 w 10000"/>
                <a:gd name="connsiteY10" fmla="*/ 1543 h 10000"/>
                <a:gd name="connsiteX11" fmla="*/ 1147 w 10000"/>
                <a:gd name="connsiteY11" fmla="*/ 0 h 10000"/>
                <a:gd name="connsiteX12" fmla="*/ 1289 w 10000"/>
                <a:gd name="connsiteY12" fmla="*/ 3011 h 10000"/>
                <a:gd name="connsiteX0" fmla="*/ 0 w 11125"/>
                <a:gd name="connsiteY0" fmla="*/ 372 h 10098"/>
                <a:gd name="connsiteX1" fmla="*/ 1139 w 11125"/>
                <a:gd name="connsiteY1" fmla="*/ 2364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372 h 10098"/>
                <a:gd name="connsiteX1" fmla="*/ 1743 w 11125"/>
                <a:gd name="connsiteY1" fmla="*/ 3857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271 h 9997"/>
                <a:gd name="connsiteX1" fmla="*/ 1743 w 11125"/>
                <a:gd name="connsiteY1" fmla="*/ 3756 h 9997"/>
                <a:gd name="connsiteX2" fmla="*/ 1140 w 11125"/>
                <a:gd name="connsiteY2" fmla="*/ 6445 h 9997"/>
                <a:gd name="connsiteX3" fmla="*/ 1696 w 11125"/>
                <a:gd name="connsiteY3" fmla="*/ 9687 h 9997"/>
                <a:gd name="connsiteX4" fmla="*/ 2689 w 11125"/>
                <a:gd name="connsiteY4" fmla="*/ 7476 h 9997"/>
                <a:gd name="connsiteX5" fmla="*/ 3676 w 11125"/>
                <a:gd name="connsiteY5" fmla="*/ 7450 h 9997"/>
                <a:gd name="connsiteX6" fmla="*/ 4355 w 11125"/>
                <a:gd name="connsiteY6" fmla="*/ 9989 h 9997"/>
                <a:gd name="connsiteX7" fmla="*/ 11125 w 11125"/>
                <a:gd name="connsiteY7" fmla="*/ 7673 h 9997"/>
                <a:gd name="connsiteX8" fmla="*/ 8642 w 11125"/>
                <a:gd name="connsiteY8" fmla="*/ 3889 h 9997"/>
                <a:gd name="connsiteX9" fmla="*/ 5713 w 11125"/>
                <a:gd name="connsiteY9" fmla="*/ 2637 h 9997"/>
                <a:gd name="connsiteX10" fmla="*/ 3697 w 11125"/>
                <a:gd name="connsiteY10" fmla="*/ 1540 h 9997"/>
                <a:gd name="connsiteX11" fmla="*/ 2272 w 11125"/>
                <a:gd name="connsiteY11" fmla="*/ 992 h 9997"/>
                <a:gd name="connsiteX12" fmla="*/ 0 w 11125"/>
                <a:gd name="connsiteY12" fmla="*/ 271 h 9997"/>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135 w 10000"/>
                <a:gd name="connsiteY9" fmla="*/ 2638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2417 w 10000"/>
                <a:gd name="connsiteY3" fmla="*/ 7478 h 10000"/>
                <a:gd name="connsiteX4" fmla="*/ 3304 w 10000"/>
                <a:gd name="connsiteY4" fmla="*/ 7452 h 10000"/>
                <a:gd name="connsiteX5" fmla="*/ 3915 w 10000"/>
                <a:gd name="connsiteY5" fmla="*/ 9992 h 10000"/>
                <a:gd name="connsiteX6" fmla="*/ 10000 w 10000"/>
                <a:gd name="connsiteY6" fmla="*/ 7675 h 10000"/>
                <a:gd name="connsiteX7" fmla="*/ 7768 w 10000"/>
                <a:gd name="connsiteY7" fmla="*/ 3890 h 10000"/>
                <a:gd name="connsiteX8" fmla="*/ 5949 w 10000"/>
                <a:gd name="connsiteY8" fmla="*/ 3385 h 10000"/>
                <a:gd name="connsiteX9" fmla="*/ 3594 w 10000"/>
                <a:gd name="connsiteY9" fmla="*/ 2784 h 10000"/>
                <a:gd name="connsiteX10" fmla="*/ 2042 w 10000"/>
                <a:gd name="connsiteY10" fmla="*/ 992 h 10000"/>
                <a:gd name="connsiteX11" fmla="*/ 0 w 10000"/>
                <a:gd name="connsiteY11" fmla="*/ 271 h 10000"/>
                <a:gd name="connsiteX0" fmla="*/ 0 w 10000"/>
                <a:gd name="connsiteY0" fmla="*/ 271 h 9992"/>
                <a:gd name="connsiteX1" fmla="*/ 889 w 10000"/>
                <a:gd name="connsiteY1" fmla="*/ 3757 h 9992"/>
                <a:gd name="connsiteX2" fmla="*/ 1974 w 10000"/>
                <a:gd name="connsiteY2" fmla="*/ 6198 h 9992"/>
                <a:gd name="connsiteX3" fmla="*/ 2417 w 10000"/>
                <a:gd name="connsiteY3" fmla="*/ 7478 h 9992"/>
                <a:gd name="connsiteX4" fmla="*/ 3915 w 10000"/>
                <a:gd name="connsiteY4" fmla="*/ 9992 h 9992"/>
                <a:gd name="connsiteX5" fmla="*/ 10000 w 10000"/>
                <a:gd name="connsiteY5" fmla="*/ 7675 h 9992"/>
                <a:gd name="connsiteX6" fmla="*/ 7768 w 10000"/>
                <a:gd name="connsiteY6" fmla="*/ 3890 h 9992"/>
                <a:gd name="connsiteX7" fmla="*/ 5949 w 10000"/>
                <a:gd name="connsiteY7" fmla="*/ 3385 h 9992"/>
                <a:gd name="connsiteX8" fmla="*/ 3594 w 10000"/>
                <a:gd name="connsiteY8" fmla="*/ 2784 h 9992"/>
                <a:gd name="connsiteX9" fmla="*/ 2042 w 10000"/>
                <a:gd name="connsiteY9" fmla="*/ 992 h 9992"/>
                <a:gd name="connsiteX10" fmla="*/ 0 w 10000"/>
                <a:gd name="connsiteY10" fmla="*/ 271 h 9992"/>
                <a:gd name="connsiteX0" fmla="*/ 0 w 10000"/>
                <a:gd name="connsiteY0" fmla="*/ 271 h 10000"/>
                <a:gd name="connsiteX1" fmla="*/ 889 w 10000"/>
                <a:gd name="connsiteY1" fmla="*/ 3760 h 10000"/>
                <a:gd name="connsiteX2" fmla="*/ 1974 w 10000"/>
                <a:gd name="connsiteY2" fmla="*/ 6203 h 10000"/>
                <a:gd name="connsiteX3" fmla="*/ 2417 w 10000"/>
                <a:gd name="connsiteY3" fmla="*/ 8729 h 10000"/>
                <a:gd name="connsiteX4" fmla="*/ 3915 w 10000"/>
                <a:gd name="connsiteY4" fmla="*/ 10000 h 10000"/>
                <a:gd name="connsiteX5" fmla="*/ 10000 w 10000"/>
                <a:gd name="connsiteY5" fmla="*/ 7681 h 10000"/>
                <a:gd name="connsiteX6" fmla="*/ 7768 w 10000"/>
                <a:gd name="connsiteY6" fmla="*/ 3893 h 10000"/>
                <a:gd name="connsiteX7" fmla="*/ 5949 w 10000"/>
                <a:gd name="connsiteY7" fmla="*/ 3388 h 10000"/>
                <a:gd name="connsiteX8" fmla="*/ 3594 w 10000"/>
                <a:gd name="connsiteY8" fmla="*/ 2786 h 10000"/>
                <a:gd name="connsiteX9" fmla="*/ 2042 w 10000"/>
                <a:gd name="connsiteY9" fmla="*/ 993 h 10000"/>
                <a:gd name="connsiteX10" fmla="*/ 0 w 10000"/>
                <a:gd name="connsiteY10" fmla="*/ 271 h 10000"/>
                <a:gd name="connsiteX0" fmla="*/ 0 w 9864"/>
                <a:gd name="connsiteY0" fmla="*/ 373 h 9106"/>
                <a:gd name="connsiteX1" fmla="*/ 753 w 9864"/>
                <a:gd name="connsiteY1" fmla="*/ 2866 h 9106"/>
                <a:gd name="connsiteX2" fmla="*/ 1838 w 9864"/>
                <a:gd name="connsiteY2" fmla="*/ 5309 h 9106"/>
                <a:gd name="connsiteX3" fmla="*/ 2281 w 9864"/>
                <a:gd name="connsiteY3" fmla="*/ 7835 h 9106"/>
                <a:gd name="connsiteX4" fmla="*/ 3779 w 9864"/>
                <a:gd name="connsiteY4" fmla="*/ 9106 h 9106"/>
                <a:gd name="connsiteX5" fmla="*/ 9864 w 9864"/>
                <a:gd name="connsiteY5" fmla="*/ 6787 h 9106"/>
                <a:gd name="connsiteX6" fmla="*/ 7632 w 9864"/>
                <a:gd name="connsiteY6" fmla="*/ 2999 h 9106"/>
                <a:gd name="connsiteX7" fmla="*/ 5813 w 9864"/>
                <a:gd name="connsiteY7" fmla="*/ 2494 h 9106"/>
                <a:gd name="connsiteX8" fmla="*/ 3458 w 9864"/>
                <a:gd name="connsiteY8" fmla="*/ 1892 h 9106"/>
                <a:gd name="connsiteX9" fmla="*/ 1906 w 9864"/>
                <a:gd name="connsiteY9" fmla="*/ 99 h 9106"/>
                <a:gd name="connsiteX10" fmla="*/ 0 w 9864"/>
                <a:gd name="connsiteY10" fmla="*/ 373 h 9106"/>
                <a:gd name="connsiteX0" fmla="*/ 0 w 10000"/>
                <a:gd name="connsiteY0" fmla="*/ 409 h 9002"/>
                <a:gd name="connsiteX1" fmla="*/ 763 w 10000"/>
                <a:gd name="connsiteY1" fmla="*/ 3146 h 9002"/>
                <a:gd name="connsiteX2" fmla="*/ 1863 w 10000"/>
                <a:gd name="connsiteY2" fmla="*/ 5829 h 9002"/>
                <a:gd name="connsiteX3" fmla="*/ 2312 w 10000"/>
                <a:gd name="connsiteY3" fmla="*/ 8603 h 9002"/>
                <a:gd name="connsiteX4" fmla="*/ 3968 w 10000"/>
                <a:gd name="connsiteY4" fmla="*/ 8905 h 9002"/>
                <a:gd name="connsiteX5" fmla="*/ 10000 w 10000"/>
                <a:gd name="connsiteY5" fmla="*/ 7452 h 9002"/>
                <a:gd name="connsiteX6" fmla="*/ 7737 w 10000"/>
                <a:gd name="connsiteY6" fmla="*/ 3292 h 9002"/>
                <a:gd name="connsiteX7" fmla="*/ 5893 w 10000"/>
                <a:gd name="connsiteY7" fmla="*/ 2738 h 9002"/>
                <a:gd name="connsiteX8" fmla="*/ 3506 w 10000"/>
                <a:gd name="connsiteY8" fmla="*/ 2077 h 9002"/>
                <a:gd name="connsiteX9" fmla="*/ 1932 w 10000"/>
                <a:gd name="connsiteY9" fmla="*/ 108 h 9002"/>
                <a:gd name="connsiteX10" fmla="*/ 0 w 10000"/>
                <a:gd name="connsiteY10" fmla="*/ 409 h 9002"/>
                <a:gd name="connsiteX0" fmla="*/ 0 w 10000"/>
                <a:gd name="connsiteY0" fmla="*/ 454 h 9892"/>
                <a:gd name="connsiteX1" fmla="*/ 763 w 10000"/>
                <a:gd name="connsiteY1" fmla="*/ 3495 h 9892"/>
                <a:gd name="connsiteX2" fmla="*/ 1863 w 10000"/>
                <a:gd name="connsiteY2" fmla="*/ 6475 h 9892"/>
                <a:gd name="connsiteX3" fmla="*/ 2862 w 10000"/>
                <a:gd name="connsiteY3" fmla="*/ 8038 h 9892"/>
                <a:gd name="connsiteX4" fmla="*/ 3968 w 10000"/>
                <a:gd name="connsiteY4" fmla="*/ 9892 h 9892"/>
                <a:gd name="connsiteX5" fmla="*/ 10000 w 10000"/>
                <a:gd name="connsiteY5" fmla="*/ 8278 h 9892"/>
                <a:gd name="connsiteX6" fmla="*/ 7737 w 10000"/>
                <a:gd name="connsiteY6" fmla="*/ 3657 h 9892"/>
                <a:gd name="connsiteX7" fmla="*/ 5893 w 10000"/>
                <a:gd name="connsiteY7" fmla="*/ 3042 h 9892"/>
                <a:gd name="connsiteX8" fmla="*/ 3506 w 10000"/>
                <a:gd name="connsiteY8" fmla="*/ 2307 h 9892"/>
                <a:gd name="connsiteX9" fmla="*/ 1932 w 10000"/>
                <a:gd name="connsiteY9" fmla="*/ 120 h 9892"/>
                <a:gd name="connsiteX10" fmla="*/ 0 w 10000"/>
                <a:gd name="connsiteY10" fmla="*/ 454 h 9892"/>
                <a:gd name="connsiteX0" fmla="*/ 0 w 10000"/>
                <a:gd name="connsiteY0" fmla="*/ 459 h 10000"/>
                <a:gd name="connsiteX1" fmla="*/ 763 w 10000"/>
                <a:gd name="connsiteY1" fmla="*/ 3533 h 10000"/>
                <a:gd name="connsiteX2" fmla="*/ 227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3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450 w 10000"/>
                <a:gd name="connsiteY1" fmla="*/ 2919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2 w 10000"/>
                <a:gd name="connsiteY1" fmla="*/ 3840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62 w 10000"/>
                <a:gd name="connsiteY2" fmla="*/ 8126 h 10000"/>
                <a:gd name="connsiteX3" fmla="*/ 3968 w 10000"/>
                <a:gd name="connsiteY3" fmla="*/ 10000 h 10000"/>
                <a:gd name="connsiteX4" fmla="*/ 10000 w 10000"/>
                <a:gd name="connsiteY4" fmla="*/ 8368 h 10000"/>
                <a:gd name="connsiteX5" fmla="*/ 7737 w 10000"/>
                <a:gd name="connsiteY5" fmla="*/ 3697 h 10000"/>
                <a:gd name="connsiteX6" fmla="*/ 5893 w 10000"/>
                <a:gd name="connsiteY6" fmla="*/ 3075 h 10000"/>
                <a:gd name="connsiteX7" fmla="*/ 3506 w 10000"/>
                <a:gd name="connsiteY7" fmla="*/ 2332 h 10000"/>
                <a:gd name="connsiteX8" fmla="*/ 1932 w 10000"/>
                <a:gd name="connsiteY8" fmla="*/ 121 h 10000"/>
                <a:gd name="connsiteX9" fmla="*/ 0 w 10000"/>
                <a:gd name="connsiteY9" fmla="*/ 459 h 10000"/>
                <a:gd name="connsiteX0" fmla="*/ 0 w 10000"/>
                <a:gd name="connsiteY0" fmla="*/ 459 h 11229"/>
                <a:gd name="connsiteX1" fmla="*/ 1174 w 10000"/>
                <a:gd name="connsiteY1" fmla="*/ 3533 h 11229"/>
                <a:gd name="connsiteX2" fmla="*/ 2862 w 10000"/>
                <a:gd name="connsiteY2" fmla="*/ 8126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8087 w 10000"/>
                <a:gd name="connsiteY2" fmla="*/ 9355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3900 w 10000"/>
                <a:gd name="connsiteY2" fmla="*/ 5636 h 11229"/>
                <a:gd name="connsiteX3" fmla="*/ 8087 w 10000"/>
                <a:gd name="connsiteY3" fmla="*/ 9355 h 11229"/>
                <a:gd name="connsiteX4" fmla="*/ 9605 w 10000"/>
                <a:gd name="connsiteY4" fmla="*/ 11229 h 11229"/>
                <a:gd name="connsiteX5" fmla="*/ 10000 w 10000"/>
                <a:gd name="connsiteY5" fmla="*/ 8368 h 11229"/>
                <a:gd name="connsiteX6" fmla="*/ 7737 w 10000"/>
                <a:gd name="connsiteY6" fmla="*/ 3697 h 11229"/>
                <a:gd name="connsiteX7" fmla="*/ 5893 w 10000"/>
                <a:gd name="connsiteY7" fmla="*/ 3075 h 11229"/>
                <a:gd name="connsiteX8" fmla="*/ 3506 w 10000"/>
                <a:gd name="connsiteY8" fmla="*/ 2332 h 11229"/>
                <a:gd name="connsiteX9" fmla="*/ 1932 w 10000"/>
                <a:gd name="connsiteY9" fmla="*/ 121 h 11229"/>
                <a:gd name="connsiteX10" fmla="*/ 0 w 10000"/>
                <a:gd name="connsiteY10"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338 h 11108"/>
                <a:gd name="connsiteX1" fmla="*/ 1174 w 10000"/>
                <a:gd name="connsiteY1" fmla="*/ 3412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10000"/>
                <a:gd name="connsiteY0" fmla="*/ 338 h 11108"/>
                <a:gd name="connsiteX1" fmla="*/ 1312 w 10000"/>
                <a:gd name="connsiteY1" fmla="*/ 4641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11375"/>
                <a:gd name="connsiteY0" fmla="*/ 2795 h 11108"/>
                <a:gd name="connsiteX1" fmla="*/ 2687 w 11375"/>
                <a:gd name="connsiteY1" fmla="*/ 4641 h 11108"/>
                <a:gd name="connsiteX2" fmla="*/ 5275 w 11375"/>
                <a:gd name="connsiteY2" fmla="*/ 5515 h 11108"/>
                <a:gd name="connsiteX3" fmla="*/ 6237 w 11375"/>
                <a:gd name="connsiteY3" fmla="*/ 10122 h 11108"/>
                <a:gd name="connsiteX4" fmla="*/ 9462 w 11375"/>
                <a:gd name="connsiteY4" fmla="*/ 9234 h 11108"/>
                <a:gd name="connsiteX5" fmla="*/ 10980 w 11375"/>
                <a:gd name="connsiteY5" fmla="*/ 11108 h 11108"/>
                <a:gd name="connsiteX6" fmla="*/ 11375 w 11375"/>
                <a:gd name="connsiteY6" fmla="*/ 8247 h 11108"/>
                <a:gd name="connsiteX7" fmla="*/ 9112 w 11375"/>
                <a:gd name="connsiteY7" fmla="*/ 3576 h 11108"/>
                <a:gd name="connsiteX8" fmla="*/ 7268 w 11375"/>
                <a:gd name="connsiteY8" fmla="*/ 2954 h 11108"/>
                <a:gd name="connsiteX9" fmla="*/ 4881 w 11375"/>
                <a:gd name="connsiteY9" fmla="*/ 2211 h 11108"/>
                <a:gd name="connsiteX10" fmla="*/ 3307 w 11375"/>
                <a:gd name="connsiteY10" fmla="*/ 0 h 11108"/>
                <a:gd name="connsiteX11" fmla="*/ 0 w 11375"/>
                <a:gd name="connsiteY11" fmla="*/ 2795 h 11108"/>
                <a:gd name="connsiteX0" fmla="*/ 0 w 11375"/>
                <a:gd name="connsiteY0" fmla="*/ 2795 h 11108"/>
                <a:gd name="connsiteX1" fmla="*/ 1037 w 11375"/>
                <a:gd name="connsiteY1" fmla="*/ 7098 h 11108"/>
                <a:gd name="connsiteX2" fmla="*/ 5275 w 11375"/>
                <a:gd name="connsiteY2" fmla="*/ 5515 h 11108"/>
                <a:gd name="connsiteX3" fmla="*/ 6237 w 11375"/>
                <a:gd name="connsiteY3" fmla="*/ 10122 h 11108"/>
                <a:gd name="connsiteX4" fmla="*/ 9462 w 11375"/>
                <a:gd name="connsiteY4" fmla="*/ 9234 h 11108"/>
                <a:gd name="connsiteX5" fmla="*/ 10980 w 11375"/>
                <a:gd name="connsiteY5" fmla="*/ 11108 h 11108"/>
                <a:gd name="connsiteX6" fmla="*/ 11375 w 11375"/>
                <a:gd name="connsiteY6" fmla="*/ 8247 h 11108"/>
                <a:gd name="connsiteX7" fmla="*/ 9112 w 11375"/>
                <a:gd name="connsiteY7" fmla="*/ 3576 h 11108"/>
                <a:gd name="connsiteX8" fmla="*/ 7268 w 11375"/>
                <a:gd name="connsiteY8" fmla="*/ 2954 h 11108"/>
                <a:gd name="connsiteX9" fmla="*/ 4881 w 11375"/>
                <a:gd name="connsiteY9" fmla="*/ 2211 h 11108"/>
                <a:gd name="connsiteX10" fmla="*/ 3307 w 11375"/>
                <a:gd name="connsiteY10" fmla="*/ 0 h 11108"/>
                <a:gd name="connsiteX11" fmla="*/ 0 w 11375"/>
                <a:gd name="connsiteY11" fmla="*/ 2795 h 11108"/>
                <a:gd name="connsiteX0" fmla="*/ 0 w 11375"/>
                <a:gd name="connsiteY0" fmla="*/ 2795 h 12272"/>
                <a:gd name="connsiteX1" fmla="*/ 1037 w 11375"/>
                <a:gd name="connsiteY1" fmla="*/ 7098 h 12272"/>
                <a:gd name="connsiteX2" fmla="*/ 600 w 11375"/>
                <a:gd name="connsiteY2" fmla="*/ 12272 h 12272"/>
                <a:gd name="connsiteX3" fmla="*/ 6237 w 11375"/>
                <a:gd name="connsiteY3" fmla="*/ 10122 h 12272"/>
                <a:gd name="connsiteX4" fmla="*/ 9462 w 11375"/>
                <a:gd name="connsiteY4" fmla="*/ 9234 h 12272"/>
                <a:gd name="connsiteX5" fmla="*/ 10980 w 11375"/>
                <a:gd name="connsiteY5" fmla="*/ 11108 h 12272"/>
                <a:gd name="connsiteX6" fmla="*/ 11375 w 11375"/>
                <a:gd name="connsiteY6" fmla="*/ 8247 h 12272"/>
                <a:gd name="connsiteX7" fmla="*/ 9112 w 11375"/>
                <a:gd name="connsiteY7" fmla="*/ 3576 h 12272"/>
                <a:gd name="connsiteX8" fmla="*/ 7268 w 11375"/>
                <a:gd name="connsiteY8" fmla="*/ 2954 h 12272"/>
                <a:gd name="connsiteX9" fmla="*/ 4881 w 11375"/>
                <a:gd name="connsiteY9" fmla="*/ 2211 h 12272"/>
                <a:gd name="connsiteX10" fmla="*/ 3307 w 11375"/>
                <a:gd name="connsiteY10" fmla="*/ 0 h 12272"/>
                <a:gd name="connsiteX11" fmla="*/ 0 w 11375"/>
                <a:gd name="connsiteY11" fmla="*/ 2795 h 12272"/>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9462 w 11375"/>
                <a:gd name="connsiteY4" fmla="*/ 9234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100 w 11375"/>
                <a:gd name="connsiteY4" fmla="*/ 7698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100 w 11375"/>
                <a:gd name="connsiteY4" fmla="*/ 5241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650 w 11375"/>
                <a:gd name="connsiteY4" fmla="*/ 6777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650 w 11375"/>
                <a:gd name="connsiteY4" fmla="*/ 6777 h 12579"/>
                <a:gd name="connsiteX5" fmla="*/ 5480 w 11375"/>
                <a:gd name="connsiteY5" fmla="*/ 11722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9112"/>
                <a:gd name="connsiteY0" fmla="*/ 2795 h 12579"/>
                <a:gd name="connsiteX1" fmla="*/ 1037 w 9112"/>
                <a:gd name="connsiteY1" fmla="*/ 7098 h 12579"/>
                <a:gd name="connsiteX2" fmla="*/ 600 w 9112"/>
                <a:gd name="connsiteY2" fmla="*/ 12272 h 12579"/>
                <a:gd name="connsiteX3" fmla="*/ 2662 w 9112"/>
                <a:gd name="connsiteY3" fmla="*/ 12579 h 12579"/>
                <a:gd name="connsiteX4" fmla="*/ 4650 w 9112"/>
                <a:gd name="connsiteY4" fmla="*/ 6777 h 12579"/>
                <a:gd name="connsiteX5" fmla="*/ 5480 w 9112"/>
                <a:gd name="connsiteY5" fmla="*/ 11722 h 12579"/>
                <a:gd name="connsiteX6" fmla="*/ 8075 w 9112"/>
                <a:gd name="connsiteY6" fmla="*/ 10397 h 12579"/>
                <a:gd name="connsiteX7" fmla="*/ 9112 w 9112"/>
                <a:gd name="connsiteY7" fmla="*/ 3576 h 12579"/>
                <a:gd name="connsiteX8" fmla="*/ 7268 w 9112"/>
                <a:gd name="connsiteY8" fmla="*/ 2954 h 12579"/>
                <a:gd name="connsiteX9" fmla="*/ 4881 w 9112"/>
                <a:gd name="connsiteY9" fmla="*/ 2211 h 12579"/>
                <a:gd name="connsiteX10" fmla="*/ 3307 w 9112"/>
                <a:gd name="connsiteY10" fmla="*/ 0 h 12579"/>
                <a:gd name="connsiteX11" fmla="*/ 0 w 9112"/>
                <a:gd name="connsiteY11" fmla="*/ 2795 h 12579"/>
                <a:gd name="connsiteX0" fmla="*/ 0 w 11509"/>
                <a:gd name="connsiteY0" fmla="*/ 2222 h 10000"/>
                <a:gd name="connsiteX1" fmla="*/ 1138 w 11509"/>
                <a:gd name="connsiteY1" fmla="*/ 5643 h 10000"/>
                <a:gd name="connsiteX2" fmla="*/ 658 w 11509"/>
                <a:gd name="connsiteY2" fmla="*/ 9756 h 10000"/>
                <a:gd name="connsiteX3" fmla="*/ 2921 w 11509"/>
                <a:gd name="connsiteY3" fmla="*/ 10000 h 10000"/>
                <a:gd name="connsiteX4" fmla="*/ 5103 w 11509"/>
                <a:gd name="connsiteY4" fmla="*/ 5388 h 10000"/>
                <a:gd name="connsiteX5" fmla="*/ 6014 w 11509"/>
                <a:gd name="connsiteY5" fmla="*/ 9319 h 10000"/>
                <a:gd name="connsiteX6" fmla="*/ 8862 w 11509"/>
                <a:gd name="connsiteY6" fmla="*/ 8265 h 10000"/>
                <a:gd name="connsiteX7" fmla="*/ 11509 w 11509"/>
                <a:gd name="connsiteY7" fmla="*/ 9924 h 10000"/>
                <a:gd name="connsiteX8" fmla="*/ 7976 w 11509"/>
                <a:gd name="connsiteY8" fmla="*/ 2348 h 10000"/>
                <a:gd name="connsiteX9" fmla="*/ 5357 w 11509"/>
                <a:gd name="connsiteY9" fmla="*/ 1758 h 10000"/>
                <a:gd name="connsiteX10" fmla="*/ 3629 w 11509"/>
                <a:gd name="connsiteY10" fmla="*/ 0 h 10000"/>
                <a:gd name="connsiteX11" fmla="*/ 0 w 11509"/>
                <a:gd name="connsiteY11" fmla="*/ 2222 h 10000"/>
                <a:gd name="connsiteX0" fmla="*/ 0 w 11509"/>
                <a:gd name="connsiteY0" fmla="*/ 2222 h 10000"/>
                <a:gd name="connsiteX1" fmla="*/ 1138 w 11509"/>
                <a:gd name="connsiteY1" fmla="*/ 5643 h 10000"/>
                <a:gd name="connsiteX2" fmla="*/ 658 w 11509"/>
                <a:gd name="connsiteY2" fmla="*/ 9756 h 10000"/>
                <a:gd name="connsiteX3" fmla="*/ 2921 w 11509"/>
                <a:gd name="connsiteY3" fmla="*/ 10000 h 10000"/>
                <a:gd name="connsiteX4" fmla="*/ 5103 w 11509"/>
                <a:gd name="connsiteY4" fmla="*/ 5388 h 10000"/>
                <a:gd name="connsiteX5" fmla="*/ 6014 w 11509"/>
                <a:gd name="connsiteY5" fmla="*/ 9319 h 10000"/>
                <a:gd name="connsiteX6" fmla="*/ 8862 w 11509"/>
                <a:gd name="connsiteY6" fmla="*/ 8265 h 10000"/>
                <a:gd name="connsiteX7" fmla="*/ 11509 w 11509"/>
                <a:gd name="connsiteY7" fmla="*/ 9924 h 10000"/>
                <a:gd name="connsiteX8" fmla="*/ 11446 w 11509"/>
                <a:gd name="connsiteY8" fmla="*/ 5522 h 10000"/>
                <a:gd name="connsiteX9" fmla="*/ 5357 w 11509"/>
                <a:gd name="connsiteY9" fmla="*/ 1758 h 10000"/>
                <a:gd name="connsiteX10" fmla="*/ 3629 w 11509"/>
                <a:gd name="connsiteY10" fmla="*/ 0 h 10000"/>
                <a:gd name="connsiteX11" fmla="*/ 0 w 11509"/>
                <a:gd name="connsiteY11" fmla="*/ 2222 h 10000"/>
                <a:gd name="connsiteX0" fmla="*/ 0 w 11509"/>
                <a:gd name="connsiteY0" fmla="*/ 2222 h 10000"/>
                <a:gd name="connsiteX1" fmla="*/ 1138 w 11509"/>
                <a:gd name="connsiteY1" fmla="*/ 5643 h 10000"/>
                <a:gd name="connsiteX2" fmla="*/ 658 w 11509"/>
                <a:gd name="connsiteY2" fmla="*/ 9756 h 10000"/>
                <a:gd name="connsiteX3" fmla="*/ 2921 w 11509"/>
                <a:gd name="connsiteY3" fmla="*/ 10000 h 10000"/>
                <a:gd name="connsiteX4" fmla="*/ 5103 w 11509"/>
                <a:gd name="connsiteY4" fmla="*/ 5388 h 10000"/>
                <a:gd name="connsiteX5" fmla="*/ 6014 w 11509"/>
                <a:gd name="connsiteY5" fmla="*/ 9319 h 10000"/>
                <a:gd name="connsiteX6" fmla="*/ 8862 w 11509"/>
                <a:gd name="connsiteY6" fmla="*/ 8265 h 10000"/>
                <a:gd name="connsiteX7" fmla="*/ 11509 w 11509"/>
                <a:gd name="connsiteY7" fmla="*/ 9924 h 10000"/>
                <a:gd name="connsiteX8" fmla="*/ 11446 w 11509"/>
                <a:gd name="connsiteY8" fmla="*/ 5522 h 10000"/>
                <a:gd name="connsiteX9" fmla="*/ 9733 w 11509"/>
                <a:gd name="connsiteY9" fmla="*/ 2735 h 10000"/>
                <a:gd name="connsiteX10" fmla="*/ 3629 w 11509"/>
                <a:gd name="connsiteY10" fmla="*/ 0 h 10000"/>
                <a:gd name="connsiteX11" fmla="*/ 0 w 11509"/>
                <a:gd name="connsiteY11" fmla="*/ 2222 h 10000"/>
                <a:gd name="connsiteX0" fmla="*/ 0 w 11509"/>
                <a:gd name="connsiteY0" fmla="*/ 24 h 7802"/>
                <a:gd name="connsiteX1" fmla="*/ 1138 w 11509"/>
                <a:gd name="connsiteY1" fmla="*/ 3445 h 7802"/>
                <a:gd name="connsiteX2" fmla="*/ 658 w 11509"/>
                <a:gd name="connsiteY2" fmla="*/ 7558 h 7802"/>
                <a:gd name="connsiteX3" fmla="*/ 2921 w 11509"/>
                <a:gd name="connsiteY3" fmla="*/ 7802 h 7802"/>
                <a:gd name="connsiteX4" fmla="*/ 5103 w 11509"/>
                <a:gd name="connsiteY4" fmla="*/ 3190 h 7802"/>
                <a:gd name="connsiteX5" fmla="*/ 6014 w 11509"/>
                <a:gd name="connsiteY5" fmla="*/ 7121 h 7802"/>
                <a:gd name="connsiteX6" fmla="*/ 8862 w 11509"/>
                <a:gd name="connsiteY6" fmla="*/ 6067 h 7802"/>
                <a:gd name="connsiteX7" fmla="*/ 11509 w 11509"/>
                <a:gd name="connsiteY7" fmla="*/ 7726 h 7802"/>
                <a:gd name="connsiteX8" fmla="*/ 11446 w 11509"/>
                <a:gd name="connsiteY8" fmla="*/ 3324 h 7802"/>
                <a:gd name="connsiteX9" fmla="*/ 9733 w 11509"/>
                <a:gd name="connsiteY9" fmla="*/ 537 h 7802"/>
                <a:gd name="connsiteX10" fmla="*/ 5289 w 11509"/>
                <a:gd name="connsiteY10" fmla="*/ 0 h 7802"/>
                <a:gd name="connsiteX11" fmla="*/ 0 w 11509"/>
                <a:gd name="connsiteY11" fmla="*/ 24 h 7802"/>
                <a:gd name="connsiteX0" fmla="*/ 0 w 10000"/>
                <a:gd name="connsiteY0" fmla="*/ 1411 h 11380"/>
                <a:gd name="connsiteX1" fmla="*/ 989 w 10000"/>
                <a:gd name="connsiteY1" fmla="*/ 5796 h 11380"/>
                <a:gd name="connsiteX2" fmla="*/ 572 w 10000"/>
                <a:gd name="connsiteY2" fmla="*/ 11067 h 11380"/>
                <a:gd name="connsiteX3" fmla="*/ 2538 w 10000"/>
                <a:gd name="connsiteY3" fmla="*/ 11380 h 11380"/>
                <a:gd name="connsiteX4" fmla="*/ 4434 w 10000"/>
                <a:gd name="connsiteY4" fmla="*/ 5469 h 11380"/>
                <a:gd name="connsiteX5" fmla="*/ 5225 w 10000"/>
                <a:gd name="connsiteY5" fmla="*/ 10507 h 11380"/>
                <a:gd name="connsiteX6" fmla="*/ 7700 w 10000"/>
                <a:gd name="connsiteY6" fmla="*/ 9156 h 11380"/>
                <a:gd name="connsiteX7" fmla="*/ 10000 w 10000"/>
                <a:gd name="connsiteY7" fmla="*/ 11283 h 11380"/>
                <a:gd name="connsiteX8" fmla="*/ 9945 w 10000"/>
                <a:gd name="connsiteY8" fmla="*/ 5640 h 11380"/>
                <a:gd name="connsiteX9" fmla="*/ 8457 w 10000"/>
                <a:gd name="connsiteY9" fmla="*/ 2068 h 11380"/>
                <a:gd name="connsiteX10" fmla="*/ 4596 w 10000"/>
                <a:gd name="connsiteY10" fmla="*/ 1380 h 11380"/>
                <a:gd name="connsiteX11" fmla="*/ 0 w 10000"/>
                <a:gd name="connsiteY11" fmla="*/ 1411 h 11380"/>
                <a:gd name="connsiteX0" fmla="*/ 0 w 10000"/>
                <a:gd name="connsiteY0" fmla="*/ 3175 h 13144"/>
                <a:gd name="connsiteX1" fmla="*/ 989 w 10000"/>
                <a:gd name="connsiteY1" fmla="*/ 7560 h 13144"/>
                <a:gd name="connsiteX2" fmla="*/ 572 w 10000"/>
                <a:gd name="connsiteY2" fmla="*/ 12831 h 13144"/>
                <a:gd name="connsiteX3" fmla="*/ 2538 w 10000"/>
                <a:gd name="connsiteY3" fmla="*/ 13144 h 13144"/>
                <a:gd name="connsiteX4" fmla="*/ 4434 w 10000"/>
                <a:gd name="connsiteY4" fmla="*/ 7233 h 13144"/>
                <a:gd name="connsiteX5" fmla="*/ 5225 w 10000"/>
                <a:gd name="connsiteY5" fmla="*/ 12271 h 13144"/>
                <a:gd name="connsiteX6" fmla="*/ 7700 w 10000"/>
                <a:gd name="connsiteY6" fmla="*/ 10920 h 13144"/>
                <a:gd name="connsiteX7" fmla="*/ 10000 w 10000"/>
                <a:gd name="connsiteY7" fmla="*/ 13047 h 13144"/>
                <a:gd name="connsiteX8" fmla="*/ 9945 w 10000"/>
                <a:gd name="connsiteY8" fmla="*/ 7404 h 13144"/>
                <a:gd name="connsiteX9" fmla="*/ 8457 w 10000"/>
                <a:gd name="connsiteY9" fmla="*/ 3832 h 13144"/>
                <a:gd name="connsiteX10" fmla="*/ 4596 w 10000"/>
                <a:gd name="connsiteY10" fmla="*/ 3144 h 13144"/>
                <a:gd name="connsiteX11" fmla="*/ 3588 w 10000"/>
                <a:gd name="connsiteY11" fmla="*/ 0 h 13144"/>
                <a:gd name="connsiteX12" fmla="*/ 0 w 10000"/>
                <a:gd name="connsiteY12" fmla="*/ 3175 h 13144"/>
                <a:gd name="connsiteX0" fmla="*/ 0 w 10000"/>
                <a:gd name="connsiteY0" fmla="*/ 4835 h 14804"/>
                <a:gd name="connsiteX1" fmla="*/ 989 w 10000"/>
                <a:gd name="connsiteY1" fmla="*/ 9220 h 14804"/>
                <a:gd name="connsiteX2" fmla="*/ 572 w 10000"/>
                <a:gd name="connsiteY2" fmla="*/ 14491 h 14804"/>
                <a:gd name="connsiteX3" fmla="*/ 2538 w 10000"/>
                <a:gd name="connsiteY3" fmla="*/ 14804 h 14804"/>
                <a:gd name="connsiteX4" fmla="*/ 4434 w 10000"/>
                <a:gd name="connsiteY4" fmla="*/ 8893 h 14804"/>
                <a:gd name="connsiteX5" fmla="*/ 5225 w 10000"/>
                <a:gd name="connsiteY5" fmla="*/ 13931 h 14804"/>
                <a:gd name="connsiteX6" fmla="*/ 7700 w 10000"/>
                <a:gd name="connsiteY6" fmla="*/ 12580 h 14804"/>
                <a:gd name="connsiteX7" fmla="*/ 10000 w 10000"/>
                <a:gd name="connsiteY7" fmla="*/ 14707 h 14804"/>
                <a:gd name="connsiteX8" fmla="*/ 9945 w 10000"/>
                <a:gd name="connsiteY8" fmla="*/ 9064 h 14804"/>
                <a:gd name="connsiteX9" fmla="*/ 8457 w 10000"/>
                <a:gd name="connsiteY9" fmla="*/ 5492 h 14804"/>
                <a:gd name="connsiteX10" fmla="*/ 4596 w 10000"/>
                <a:gd name="connsiteY10" fmla="*/ 4804 h 14804"/>
                <a:gd name="connsiteX11" fmla="*/ 3588 w 10000"/>
                <a:gd name="connsiteY11" fmla="*/ 1660 h 14804"/>
                <a:gd name="connsiteX12" fmla="*/ 1752 w 10000"/>
                <a:gd name="connsiteY12" fmla="*/ 95 h 14804"/>
                <a:gd name="connsiteX13" fmla="*/ 0 w 10000"/>
                <a:gd name="connsiteY13" fmla="*/ 4835 h 14804"/>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5692 h 15661"/>
                <a:gd name="connsiteX1" fmla="*/ 989 w 10000"/>
                <a:gd name="connsiteY1" fmla="*/ 10077 h 15661"/>
                <a:gd name="connsiteX2" fmla="*/ 572 w 10000"/>
                <a:gd name="connsiteY2" fmla="*/ 15348 h 15661"/>
                <a:gd name="connsiteX3" fmla="*/ 2538 w 10000"/>
                <a:gd name="connsiteY3" fmla="*/ 15661 h 15661"/>
                <a:gd name="connsiteX4" fmla="*/ 4434 w 10000"/>
                <a:gd name="connsiteY4" fmla="*/ 9750 h 15661"/>
                <a:gd name="connsiteX5" fmla="*/ 5225 w 10000"/>
                <a:gd name="connsiteY5" fmla="*/ 14788 h 15661"/>
                <a:gd name="connsiteX6" fmla="*/ 7700 w 10000"/>
                <a:gd name="connsiteY6" fmla="*/ 13437 h 15661"/>
                <a:gd name="connsiteX7" fmla="*/ 10000 w 10000"/>
                <a:gd name="connsiteY7" fmla="*/ 15564 h 15661"/>
                <a:gd name="connsiteX8" fmla="*/ 9945 w 10000"/>
                <a:gd name="connsiteY8" fmla="*/ 9921 h 15661"/>
                <a:gd name="connsiteX9" fmla="*/ 8457 w 10000"/>
                <a:gd name="connsiteY9" fmla="*/ 6349 h 15661"/>
                <a:gd name="connsiteX10" fmla="*/ 4596 w 10000"/>
                <a:gd name="connsiteY10" fmla="*/ 5661 h 15661"/>
                <a:gd name="connsiteX11" fmla="*/ 3588 w 10000"/>
                <a:gd name="connsiteY11" fmla="*/ 2517 h 15661"/>
                <a:gd name="connsiteX12" fmla="*/ 2670 w 10000"/>
                <a:gd name="connsiteY12" fmla="*/ 13 h 15661"/>
                <a:gd name="connsiteX13" fmla="*/ 1621 w 10000"/>
                <a:gd name="connsiteY13" fmla="*/ 3769 h 15661"/>
                <a:gd name="connsiteX14" fmla="*/ 0 w 10000"/>
                <a:gd name="connsiteY14" fmla="*/ 5692 h 15661"/>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4596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367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981 w 10000"/>
                <a:gd name="connsiteY9" fmla="*/ 5502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4434 w 10524"/>
                <a:gd name="connsiteY4" fmla="*/ 9842 h 15753"/>
                <a:gd name="connsiteX5" fmla="*/ 5225 w 10524"/>
                <a:gd name="connsiteY5" fmla="*/ 14880 h 15753"/>
                <a:gd name="connsiteX6" fmla="*/ 7700 w 10524"/>
                <a:gd name="connsiteY6" fmla="*/ 13529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4434 w 10524"/>
                <a:gd name="connsiteY4" fmla="*/ 9842 h 15753"/>
                <a:gd name="connsiteX5" fmla="*/ 5618 w 10524"/>
                <a:gd name="connsiteY5" fmla="*/ 13941 h 15753"/>
                <a:gd name="connsiteX6" fmla="*/ 7700 w 10524"/>
                <a:gd name="connsiteY6" fmla="*/ 13529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4434 w 10524"/>
                <a:gd name="connsiteY4" fmla="*/ 9842 h 15753"/>
                <a:gd name="connsiteX5" fmla="*/ 5618 w 10524"/>
                <a:gd name="connsiteY5" fmla="*/ 13941 h 15753"/>
                <a:gd name="connsiteX6" fmla="*/ 7700 w 10524"/>
                <a:gd name="connsiteY6" fmla="*/ 14468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5352 w 10524"/>
                <a:gd name="connsiteY4" fmla="*/ 9842 h 15753"/>
                <a:gd name="connsiteX5" fmla="*/ 5618 w 10524"/>
                <a:gd name="connsiteY5" fmla="*/ 13941 h 15753"/>
                <a:gd name="connsiteX6" fmla="*/ 7700 w 10524"/>
                <a:gd name="connsiteY6" fmla="*/ 14468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3588 w 10524"/>
                <a:gd name="connsiteY4" fmla="*/ 11059 h 15753"/>
                <a:gd name="connsiteX5" fmla="*/ 5352 w 10524"/>
                <a:gd name="connsiteY5" fmla="*/ 9842 h 15753"/>
                <a:gd name="connsiteX6" fmla="*/ 5618 w 10524"/>
                <a:gd name="connsiteY6" fmla="*/ 13941 h 15753"/>
                <a:gd name="connsiteX7" fmla="*/ 7700 w 10524"/>
                <a:gd name="connsiteY7" fmla="*/ 14468 h 15753"/>
                <a:gd name="connsiteX8" fmla="*/ 10524 w 10524"/>
                <a:gd name="connsiteY8" fmla="*/ 14717 h 15753"/>
                <a:gd name="connsiteX9" fmla="*/ 9945 w 10524"/>
                <a:gd name="connsiteY9" fmla="*/ 10013 h 15753"/>
                <a:gd name="connsiteX10" fmla="*/ 8981 w 10524"/>
                <a:gd name="connsiteY10" fmla="*/ 5502 h 15753"/>
                <a:gd name="connsiteX11" fmla="*/ 2760 w 10524"/>
                <a:gd name="connsiteY11" fmla="*/ 5753 h 15753"/>
                <a:gd name="connsiteX12" fmla="*/ 4243 w 10524"/>
                <a:gd name="connsiteY12" fmla="*/ 418 h 15753"/>
                <a:gd name="connsiteX13" fmla="*/ 2670 w 10524"/>
                <a:gd name="connsiteY13" fmla="*/ 105 h 15753"/>
                <a:gd name="connsiteX14" fmla="*/ 1621 w 10524"/>
                <a:gd name="connsiteY14" fmla="*/ 3861 h 15753"/>
                <a:gd name="connsiteX15" fmla="*/ 0 w 10524"/>
                <a:gd name="connsiteY15"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3588 w 10524"/>
                <a:gd name="connsiteY4" fmla="*/ 11059 h 15753"/>
                <a:gd name="connsiteX5" fmla="*/ 5090 w 10524"/>
                <a:gd name="connsiteY5" fmla="*/ 11094 h 15753"/>
                <a:gd name="connsiteX6" fmla="*/ 5618 w 10524"/>
                <a:gd name="connsiteY6" fmla="*/ 13941 h 15753"/>
                <a:gd name="connsiteX7" fmla="*/ 7700 w 10524"/>
                <a:gd name="connsiteY7" fmla="*/ 14468 h 15753"/>
                <a:gd name="connsiteX8" fmla="*/ 10524 w 10524"/>
                <a:gd name="connsiteY8" fmla="*/ 14717 h 15753"/>
                <a:gd name="connsiteX9" fmla="*/ 9945 w 10524"/>
                <a:gd name="connsiteY9" fmla="*/ 10013 h 15753"/>
                <a:gd name="connsiteX10" fmla="*/ 8981 w 10524"/>
                <a:gd name="connsiteY10" fmla="*/ 5502 h 15753"/>
                <a:gd name="connsiteX11" fmla="*/ 2760 w 10524"/>
                <a:gd name="connsiteY11" fmla="*/ 5753 h 15753"/>
                <a:gd name="connsiteX12" fmla="*/ 4243 w 10524"/>
                <a:gd name="connsiteY12" fmla="*/ 418 h 15753"/>
                <a:gd name="connsiteX13" fmla="*/ 2670 w 10524"/>
                <a:gd name="connsiteY13" fmla="*/ 105 h 15753"/>
                <a:gd name="connsiteX14" fmla="*/ 1621 w 10524"/>
                <a:gd name="connsiteY14" fmla="*/ 3861 h 15753"/>
                <a:gd name="connsiteX15" fmla="*/ 0 w 10524"/>
                <a:gd name="connsiteY15"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3850 w 10524"/>
                <a:gd name="connsiteY4" fmla="*/ 11685 h 15753"/>
                <a:gd name="connsiteX5" fmla="*/ 5090 w 10524"/>
                <a:gd name="connsiteY5" fmla="*/ 11094 h 15753"/>
                <a:gd name="connsiteX6" fmla="*/ 5618 w 10524"/>
                <a:gd name="connsiteY6" fmla="*/ 13941 h 15753"/>
                <a:gd name="connsiteX7" fmla="*/ 7700 w 10524"/>
                <a:gd name="connsiteY7" fmla="*/ 14468 h 15753"/>
                <a:gd name="connsiteX8" fmla="*/ 10524 w 10524"/>
                <a:gd name="connsiteY8" fmla="*/ 14717 h 15753"/>
                <a:gd name="connsiteX9" fmla="*/ 9945 w 10524"/>
                <a:gd name="connsiteY9" fmla="*/ 10013 h 15753"/>
                <a:gd name="connsiteX10" fmla="*/ 8981 w 10524"/>
                <a:gd name="connsiteY10" fmla="*/ 5502 h 15753"/>
                <a:gd name="connsiteX11" fmla="*/ 2760 w 10524"/>
                <a:gd name="connsiteY11" fmla="*/ 5753 h 15753"/>
                <a:gd name="connsiteX12" fmla="*/ 4243 w 10524"/>
                <a:gd name="connsiteY12" fmla="*/ 418 h 15753"/>
                <a:gd name="connsiteX13" fmla="*/ 2670 w 10524"/>
                <a:gd name="connsiteY13" fmla="*/ 105 h 15753"/>
                <a:gd name="connsiteX14" fmla="*/ 1621 w 10524"/>
                <a:gd name="connsiteY14" fmla="*/ 3861 h 15753"/>
                <a:gd name="connsiteX15" fmla="*/ 0 w 10524"/>
                <a:gd name="connsiteY15" fmla="*/ 5784 h 1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24" h="15753">
                  <a:moveTo>
                    <a:pt x="0" y="5784"/>
                  </a:moveTo>
                  <a:lnTo>
                    <a:pt x="989" y="10169"/>
                  </a:lnTo>
                  <a:cubicBezTo>
                    <a:pt x="850" y="11926"/>
                    <a:pt x="712" y="13683"/>
                    <a:pt x="572" y="15440"/>
                  </a:cubicBezTo>
                  <a:lnTo>
                    <a:pt x="2538" y="15753"/>
                  </a:lnTo>
                  <a:cubicBezTo>
                    <a:pt x="2975" y="15023"/>
                    <a:pt x="3413" y="12415"/>
                    <a:pt x="3850" y="11685"/>
                  </a:cubicBezTo>
                  <a:lnTo>
                    <a:pt x="5090" y="11094"/>
                  </a:lnTo>
                  <a:cubicBezTo>
                    <a:pt x="5179" y="12460"/>
                    <a:pt x="5529" y="12575"/>
                    <a:pt x="5618" y="13941"/>
                  </a:cubicBezTo>
                  <a:lnTo>
                    <a:pt x="7700" y="14468"/>
                  </a:lnTo>
                  <a:lnTo>
                    <a:pt x="10524" y="14717"/>
                  </a:lnTo>
                  <a:cubicBezTo>
                    <a:pt x="10506" y="12836"/>
                    <a:pt x="9963" y="11894"/>
                    <a:pt x="9945" y="10013"/>
                  </a:cubicBezTo>
                  <a:lnTo>
                    <a:pt x="8981" y="5502"/>
                  </a:lnTo>
                  <a:lnTo>
                    <a:pt x="2760" y="5753"/>
                  </a:lnTo>
                  <a:cubicBezTo>
                    <a:pt x="2642" y="3975"/>
                    <a:pt x="4361" y="2196"/>
                    <a:pt x="4243" y="418"/>
                  </a:cubicBezTo>
                  <a:cubicBezTo>
                    <a:pt x="3900" y="-2"/>
                    <a:pt x="2998" y="-104"/>
                    <a:pt x="2670" y="105"/>
                  </a:cubicBezTo>
                  <a:cubicBezTo>
                    <a:pt x="2342" y="314"/>
                    <a:pt x="2066" y="2915"/>
                    <a:pt x="1621" y="3861"/>
                  </a:cubicBezTo>
                  <a:cubicBezTo>
                    <a:pt x="1176" y="4807"/>
                    <a:pt x="149" y="4785"/>
                    <a:pt x="0" y="5784"/>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74" name="KG"/>
            <p:cNvSpPr>
              <a:spLocks/>
            </p:cNvSpPr>
            <p:nvPr/>
          </p:nvSpPr>
          <p:spPr bwMode="auto">
            <a:xfrm>
              <a:off x="5980621" y="3254383"/>
              <a:ext cx="253757" cy="112531"/>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5000 w 10000"/>
                <a:gd name="connsiteY14" fmla="*/ 10000 h 10000"/>
                <a:gd name="connsiteX15" fmla="*/ 8151 w 10000"/>
                <a:gd name="connsiteY15" fmla="*/ 8940 h 10000"/>
                <a:gd name="connsiteX16" fmla="*/ 8636 w 10000"/>
                <a:gd name="connsiteY16" fmla="*/ 8435 h 10000"/>
                <a:gd name="connsiteX17" fmla="*/ 9545 w 10000"/>
                <a:gd name="connsiteY17" fmla="*/ 6870 h 10000"/>
                <a:gd name="connsiteX18" fmla="*/ 10000 w 10000"/>
                <a:gd name="connsiteY18" fmla="*/ 6870 h 10000"/>
                <a:gd name="connsiteX19" fmla="*/ 7273 w 10000"/>
                <a:gd name="connsiteY19" fmla="*/ 5826 h 10000"/>
                <a:gd name="connsiteX20" fmla="*/ 6818 w 10000"/>
                <a:gd name="connsiteY20" fmla="*/ 3130 h 10000"/>
                <a:gd name="connsiteX21" fmla="*/ 8636 w 10000"/>
                <a:gd name="connsiteY21" fmla="*/ 1043 h 10000"/>
                <a:gd name="connsiteX22" fmla="*/ 5909 w 10000"/>
                <a:gd name="connsiteY22" fmla="*/ 0 h 10000"/>
                <a:gd name="connsiteX23" fmla="*/ 3636 w 10000"/>
                <a:gd name="connsiteY23" fmla="*/ 522 h 10000"/>
                <a:gd name="connsiteX0" fmla="*/ 3636 w 10000"/>
                <a:gd name="connsiteY0" fmla="*/ 522 h 10000"/>
                <a:gd name="connsiteX1" fmla="*/ 909 w 10000"/>
                <a:gd name="connsiteY1" fmla="*/ 522 h 10000"/>
                <a:gd name="connsiteX2" fmla="*/ 0 w 10000"/>
                <a:gd name="connsiteY2" fmla="*/ 0 h 10000"/>
                <a:gd name="connsiteX3" fmla="*/ 0 w 10000"/>
                <a:gd name="connsiteY3" fmla="*/ 1043 h 10000"/>
                <a:gd name="connsiteX4" fmla="*/ 455 w 10000"/>
                <a:gd name="connsiteY4" fmla="*/ 2609 h 10000"/>
                <a:gd name="connsiteX5" fmla="*/ 679 w 10000"/>
                <a:gd name="connsiteY5" fmla="*/ 4295 h 10000"/>
                <a:gd name="connsiteX6" fmla="*/ 455 w 10000"/>
                <a:gd name="connsiteY6" fmla="*/ 5304 h 10000"/>
                <a:gd name="connsiteX7" fmla="*/ 909 w 10000"/>
                <a:gd name="connsiteY7" fmla="*/ 6348 h 10000"/>
                <a:gd name="connsiteX8" fmla="*/ 1598 w 10000"/>
                <a:gd name="connsiteY8" fmla="*/ 7682 h 10000"/>
                <a:gd name="connsiteX9" fmla="*/ 4110 w 10000"/>
                <a:gd name="connsiteY9" fmla="*/ 6712 h 10000"/>
                <a:gd name="connsiteX10" fmla="*/ 4448 w 10000"/>
                <a:gd name="connsiteY10" fmla="*/ 7069 h 10000"/>
                <a:gd name="connsiteX11" fmla="*/ 5010 w 10000"/>
                <a:gd name="connsiteY11" fmla="*/ 7076 h 10000"/>
                <a:gd name="connsiteX12" fmla="*/ 5000 w 10000"/>
                <a:gd name="connsiteY12" fmla="*/ 7391 h 10000"/>
                <a:gd name="connsiteX13" fmla="*/ 4545 w 10000"/>
                <a:gd name="connsiteY13" fmla="*/ 7913 h 10000"/>
                <a:gd name="connsiteX14" fmla="*/ 7417 w 10000"/>
                <a:gd name="connsiteY14" fmla="*/ 6551 h 10000"/>
                <a:gd name="connsiteX15" fmla="*/ 5000 w 10000"/>
                <a:gd name="connsiteY15" fmla="*/ 10000 h 10000"/>
                <a:gd name="connsiteX16" fmla="*/ 8151 w 10000"/>
                <a:gd name="connsiteY16" fmla="*/ 8940 h 10000"/>
                <a:gd name="connsiteX17" fmla="*/ 8636 w 10000"/>
                <a:gd name="connsiteY17" fmla="*/ 8435 h 10000"/>
                <a:gd name="connsiteX18" fmla="*/ 9545 w 10000"/>
                <a:gd name="connsiteY18" fmla="*/ 6870 h 10000"/>
                <a:gd name="connsiteX19" fmla="*/ 10000 w 10000"/>
                <a:gd name="connsiteY19" fmla="*/ 6870 h 10000"/>
                <a:gd name="connsiteX20" fmla="*/ 7273 w 10000"/>
                <a:gd name="connsiteY20" fmla="*/ 5826 h 10000"/>
                <a:gd name="connsiteX21" fmla="*/ 6818 w 10000"/>
                <a:gd name="connsiteY21" fmla="*/ 3130 h 10000"/>
                <a:gd name="connsiteX22" fmla="*/ 8636 w 10000"/>
                <a:gd name="connsiteY22" fmla="*/ 1043 h 10000"/>
                <a:gd name="connsiteX23" fmla="*/ 5909 w 10000"/>
                <a:gd name="connsiteY23" fmla="*/ 0 h 10000"/>
                <a:gd name="connsiteX24" fmla="*/ 3636 w 10000"/>
                <a:gd name="connsiteY24" fmla="*/ 522 h 10000"/>
                <a:gd name="connsiteX0" fmla="*/ 3636 w 10000"/>
                <a:gd name="connsiteY0" fmla="*/ 522 h 8940"/>
                <a:gd name="connsiteX1" fmla="*/ 909 w 10000"/>
                <a:gd name="connsiteY1" fmla="*/ 522 h 8940"/>
                <a:gd name="connsiteX2" fmla="*/ 0 w 10000"/>
                <a:gd name="connsiteY2" fmla="*/ 0 h 8940"/>
                <a:gd name="connsiteX3" fmla="*/ 0 w 10000"/>
                <a:gd name="connsiteY3" fmla="*/ 1043 h 8940"/>
                <a:gd name="connsiteX4" fmla="*/ 455 w 10000"/>
                <a:gd name="connsiteY4" fmla="*/ 2609 h 8940"/>
                <a:gd name="connsiteX5" fmla="*/ 679 w 10000"/>
                <a:gd name="connsiteY5" fmla="*/ 4295 h 8940"/>
                <a:gd name="connsiteX6" fmla="*/ 455 w 10000"/>
                <a:gd name="connsiteY6" fmla="*/ 5304 h 8940"/>
                <a:gd name="connsiteX7" fmla="*/ 909 w 10000"/>
                <a:gd name="connsiteY7" fmla="*/ 6348 h 8940"/>
                <a:gd name="connsiteX8" fmla="*/ 1598 w 10000"/>
                <a:gd name="connsiteY8" fmla="*/ 7682 h 8940"/>
                <a:gd name="connsiteX9" fmla="*/ 4110 w 10000"/>
                <a:gd name="connsiteY9" fmla="*/ 6712 h 8940"/>
                <a:gd name="connsiteX10" fmla="*/ 4448 w 10000"/>
                <a:gd name="connsiteY10" fmla="*/ 7069 h 8940"/>
                <a:gd name="connsiteX11" fmla="*/ 5010 w 10000"/>
                <a:gd name="connsiteY11" fmla="*/ 7076 h 8940"/>
                <a:gd name="connsiteX12" fmla="*/ 5000 w 10000"/>
                <a:gd name="connsiteY12" fmla="*/ 7391 h 8940"/>
                <a:gd name="connsiteX13" fmla="*/ 4545 w 10000"/>
                <a:gd name="connsiteY13" fmla="*/ 7913 h 8940"/>
                <a:gd name="connsiteX14" fmla="*/ 7417 w 10000"/>
                <a:gd name="connsiteY14" fmla="*/ 6551 h 8940"/>
                <a:gd name="connsiteX15" fmla="*/ 6733 w 10000"/>
                <a:gd name="connsiteY15" fmla="*/ 8318 h 8940"/>
                <a:gd name="connsiteX16" fmla="*/ 8151 w 10000"/>
                <a:gd name="connsiteY16" fmla="*/ 8940 h 8940"/>
                <a:gd name="connsiteX17" fmla="*/ 8636 w 10000"/>
                <a:gd name="connsiteY17" fmla="*/ 8435 h 8940"/>
                <a:gd name="connsiteX18" fmla="*/ 9545 w 10000"/>
                <a:gd name="connsiteY18" fmla="*/ 6870 h 8940"/>
                <a:gd name="connsiteX19" fmla="*/ 10000 w 10000"/>
                <a:gd name="connsiteY19" fmla="*/ 6870 h 8940"/>
                <a:gd name="connsiteX20" fmla="*/ 7273 w 10000"/>
                <a:gd name="connsiteY20" fmla="*/ 5826 h 8940"/>
                <a:gd name="connsiteX21" fmla="*/ 6818 w 10000"/>
                <a:gd name="connsiteY21" fmla="*/ 3130 h 8940"/>
                <a:gd name="connsiteX22" fmla="*/ 8636 w 10000"/>
                <a:gd name="connsiteY22" fmla="*/ 1043 h 8940"/>
                <a:gd name="connsiteX23" fmla="*/ 5909 w 10000"/>
                <a:gd name="connsiteY23" fmla="*/ 0 h 8940"/>
                <a:gd name="connsiteX24" fmla="*/ 3636 w 10000"/>
                <a:gd name="connsiteY24" fmla="*/ 522 h 894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6818 w 10000"/>
                <a:gd name="connsiteY21" fmla="*/ 3501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8636 w 10000"/>
                <a:gd name="connsiteY22" fmla="*/ 1167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909 w 10000"/>
                <a:gd name="connsiteY23" fmla="*/ 0 h 10000"/>
                <a:gd name="connsiteX24" fmla="*/ 3636 w 10000"/>
                <a:gd name="connsiteY24" fmla="*/ 584 h 10000"/>
                <a:gd name="connsiteX0" fmla="*/ 3636 w 10000"/>
                <a:gd name="connsiteY0" fmla="*/ 584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3636 w 10000"/>
                <a:gd name="connsiteY24" fmla="*/ 584 h 10000"/>
                <a:gd name="connsiteX0" fmla="*/ 4969 w 10000"/>
                <a:gd name="connsiteY0" fmla="*/ 4346 h 10000"/>
                <a:gd name="connsiteX1" fmla="*/ 909 w 10000"/>
                <a:gd name="connsiteY1" fmla="*/ 584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4969 w 10000"/>
                <a:gd name="connsiteY0" fmla="*/ 4346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4969 w 10000"/>
                <a:gd name="connsiteY24" fmla="*/ 4346 h 10000"/>
                <a:gd name="connsiteX0" fmla="*/ 5769 w 10000"/>
                <a:gd name="connsiteY0" fmla="*/ 4722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5769 w 10000"/>
                <a:gd name="connsiteY24" fmla="*/ 4722 h 10000"/>
                <a:gd name="connsiteX0" fmla="*/ 6302 w 10000"/>
                <a:gd name="connsiteY0" fmla="*/ 4534 h 10000"/>
                <a:gd name="connsiteX1" fmla="*/ 3709 w 10000"/>
                <a:gd name="connsiteY1" fmla="*/ 4158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4534 h 10000"/>
                <a:gd name="connsiteX1" fmla="*/ 4776 w 10000"/>
                <a:gd name="connsiteY1" fmla="*/ 4346 h 10000"/>
                <a:gd name="connsiteX2" fmla="*/ 0 w 10000"/>
                <a:gd name="connsiteY2" fmla="*/ 0 h 10000"/>
                <a:gd name="connsiteX3" fmla="*/ 0 w 10000"/>
                <a:gd name="connsiteY3" fmla="*/ 1167 h 10000"/>
                <a:gd name="connsiteX4" fmla="*/ 455 w 10000"/>
                <a:gd name="connsiteY4" fmla="*/ 2918 h 10000"/>
                <a:gd name="connsiteX5" fmla="*/ 679 w 10000"/>
                <a:gd name="connsiteY5" fmla="*/ 4804 h 10000"/>
                <a:gd name="connsiteX6" fmla="*/ 455 w 10000"/>
                <a:gd name="connsiteY6" fmla="*/ 5933 h 10000"/>
                <a:gd name="connsiteX7" fmla="*/ 909 w 10000"/>
                <a:gd name="connsiteY7" fmla="*/ 7101 h 10000"/>
                <a:gd name="connsiteX8" fmla="*/ 1598 w 10000"/>
                <a:gd name="connsiteY8" fmla="*/ 8593 h 10000"/>
                <a:gd name="connsiteX9" fmla="*/ 4110 w 10000"/>
                <a:gd name="connsiteY9" fmla="*/ 7508 h 10000"/>
                <a:gd name="connsiteX10" fmla="*/ 4448 w 10000"/>
                <a:gd name="connsiteY10" fmla="*/ 7907 h 10000"/>
                <a:gd name="connsiteX11" fmla="*/ 5010 w 10000"/>
                <a:gd name="connsiteY11" fmla="*/ 7915 h 10000"/>
                <a:gd name="connsiteX12" fmla="*/ 5000 w 10000"/>
                <a:gd name="connsiteY12" fmla="*/ 8267 h 10000"/>
                <a:gd name="connsiteX13" fmla="*/ 4545 w 10000"/>
                <a:gd name="connsiteY13" fmla="*/ 8851 h 10000"/>
                <a:gd name="connsiteX14" fmla="*/ 7417 w 10000"/>
                <a:gd name="connsiteY14" fmla="*/ 7328 h 10000"/>
                <a:gd name="connsiteX15" fmla="*/ 6733 w 10000"/>
                <a:gd name="connsiteY15" fmla="*/ 9304 h 10000"/>
                <a:gd name="connsiteX16" fmla="*/ 8151 w 10000"/>
                <a:gd name="connsiteY16" fmla="*/ 10000 h 10000"/>
                <a:gd name="connsiteX17" fmla="*/ 8636 w 10000"/>
                <a:gd name="connsiteY17" fmla="*/ 9435 h 10000"/>
                <a:gd name="connsiteX18" fmla="*/ 9545 w 10000"/>
                <a:gd name="connsiteY18" fmla="*/ 7685 h 10000"/>
                <a:gd name="connsiteX19" fmla="*/ 10000 w 10000"/>
                <a:gd name="connsiteY19" fmla="*/ 7685 h 10000"/>
                <a:gd name="connsiteX20" fmla="*/ 9539 w 10000"/>
                <a:gd name="connsiteY20" fmla="*/ 4448 h 10000"/>
                <a:gd name="connsiteX21" fmla="*/ 8551 w 10000"/>
                <a:gd name="connsiteY21" fmla="*/ 2749 h 10000"/>
                <a:gd name="connsiteX22" fmla="*/ 7169 w 10000"/>
                <a:gd name="connsiteY22" fmla="*/ 3612 h 10000"/>
                <a:gd name="connsiteX23" fmla="*/ 5776 w 10000"/>
                <a:gd name="connsiteY23" fmla="*/ 2069 h 10000"/>
                <a:gd name="connsiteX24" fmla="*/ 6302 w 10000"/>
                <a:gd name="connsiteY24" fmla="*/ 4534 h 10000"/>
                <a:gd name="connsiteX0" fmla="*/ 6302 w 10000"/>
                <a:gd name="connsiteY0" fmla="*/ 3367 h 8833"/>
                <a:gd name="connsiteX1" fmla="*/ 4776 w 10000"/>
                <a:gd name="connsiteY1" fmla="*/ 3179 h 8833"/>
                <a:gd name="connsiteX2" fmla="*/ 4666 w 10000"/>
                <a:gd name="connsiteY2" fmla="*/ 4853 h 8833"/>
                <a:gd name="connsiteX3" fmla="*/ 0 w 10000"/>
                <a:gd name="connsiteY3" fmla="*/ 0 h 8833"/>
                <a:gd name="connsiteX4" fmla="*/ 455 w 10000"/>
                <a:gd name="connsiteY4" fmla="*/ 1751 h 8833"/>
                <a:gd name="connsiteX5" fmla="*/ 679 w 10000"/>
                <a:gd name="connsiteY5" fmla="*/ 3637 h 8833"/>
                <a:gd name="connsiteX6" fmla="*/ 455 w 10000"/>
                <a:gd name="connsiteY6" fmla="*/ 4766 h 8833"/>
                <a:gd name="connsiteX7" fmla="*/ 909 w 10000"/>
                <a:gd name="connsiteY7" fmla="*/ 5934 h 8833"/>
                <a:gd name="connsiteX8" fmla="*/ 1598 w 10000"/>
                <a:gd name="connsiteY8" fmla="*/ 7426 h 8833"/>
                <a:gd name="connsiteX9" fmla="*/ 4110 w 10000"/>
                <a:gd name="connsiteY9" fmla="*/ 6341 h 8833"/>
                <a:gd name="connsiteX10" fmla="*/ 4448 w 10000"/>
                <a:gd name="connsiteY10" fmla="*/ 6740 h 8833"/>
                <a:gd name="connsiteX11" fmla="*/ 5010 w 10000"/>
                <a:gd name="connsiteY11" fmla="*/ 6748 h 8833"/>
                <a:gd name="connsiteX12" fmla="*/ 5000 w 10000"/>
                <a:gd name="connsiteY12" fmla="*/ 7100 h 8833"/>
                <a:gd name="connsiteX13" fmla="*/ 4545 w 10000"/>
                <a:gd name="connsiteY13" fmla="*/ 7684 h 8833"/>
                <a:gd name="connsiteX14" fmla="*/ 7417 w 10000"/>
                <a:gd name="connsiteY14" fmla="*/ 6161 h 8833"/>
                <a:gd name="connsiteX15" fmla="*/ 6733 w 10000"/>
                <a:gd name="connsiteY15" fmla="*/ 8137 h 8833"/>
                <a:gd name="connsiteX16" fmla="*/ 8151 w 10000"/>
                <a:gd name="connsiteY16" fmla="*/ 8833 h 8833"/>
                <a:gd name="connsiteX17" fmla="*/ 8636 w 10000"/>
                <a:gd name="connsiteY17" fmla="*/ 8268 h 8833"/>
                <a:gd name="connsiteX18" fmla="*/ 9545 w 10000"/>
                <a:gd name="connsiteY18" fmla="*/ 6518 h 8833"/>
                <a:gd name="connsiteX19" fmla="*/ 10000 w 10000"/>
                <a:gd name="connsiteY19" fmla="*/ 6518 h 8833"/>
                <a:gd name="connsiteX20" fmla="*/ 9539 w 10000"/>
                <a:gd name="connsiteY20" fmla="*/ 3281 h 8833"/>
                <a:gd name="connsiteX21" fmla="*/ 8551 w 10000"/>
                <a:gd name="connsiteY21" fmla="*/ 1582 h 8833"/>
                <a:gd name="connsiteX22" fmla="*/ 7169 w 10000"/>
                <a:gd name="connsiteY22" fmla="*/ 2445 h 8833"/>
                <a:gd name="connsiteX23" fmla="*/ 5776 w 10000"/>
                <a:gd name="connsiteY23" fmla="*/ 902 h 8833"/>
                <a:gd name="connsiteX24" fmla="*/ 6302 w 10000"/>
                <a:gd name="connsiteY24" fmla="*/ 3367 h 8833"/>
                <a:gd name="connsiteX0" fmla="*/ 6702 w 10400"/>
                <a:gd name="connsiteY0" fmla="*/ 3812 h 10000"/>
                <a:gd name="connsiteX1" fmla="*/ 5176 w 10400"/>
                <a:gd name="connsiteY1" fmla="*/ 3599 h 10000"/>
                <a:gd name="connsiteX2" fmla="*/ 5066 w 10400"/>
                <a:gd name="connsiteY2" fmla="*/ 5494 h 10000"/>
                <a:gd name="connsiteX3" fmla="*/ 0 w 10400"/>
                <a:gd name="connsiteY3" fmla="*/ 0 h 10000"/>
                <a:gd name="connsiteX4" fmla="*/ 855 w 10400"/>
                <a:gd name="connsiteY4" fmla="*/ 1982 h 10000"/>
                <a:gd name="connsiteX5" fmla="*/ 1079 w 10400"/>
                <a:gd name="connsiteY5" fmla="*/ 4118 h 10000"/>
                <a:gd name="connsiteX6" fmla="*/ 855 w 10400"/>
                <a:gd name="connsiteY6" fmla="*/ 5396 h 10000"/>
                <a:gd name="connsiteX7" fmla="*/ 1309 w 10400"/>
                <a:gd name="connsiteY7" fmla="*/ 6718 h 10000"/>
                <a:gd name="connsiteX8" fmla="*/ 1998 w 10400"/>
                <a:gd name="connsiteY8" fmla="*/ 8407 h 10000"/>
                <a:gd name="connsiteX9" fmla="*/ 4510 w 10400"/>
                <a:gd name="connsiteY9" fmla="*/ 7179 h 10000"/>
                <a:gd name="connsiteX10" fmla="*/ 4848 w 10400"/>
                <a:gd name="connsiteY10" fmla="*/ 7630 h 10000"/>
                <a:gd name="connsiteX11" fmla="*/ 5410 w 10400"/>
                <a:gd name="connsiteY11" fmla="*/ 7640 h 10000"/>
                <a:gd name="connsiteX12" fmla="*/ 5400 w 10400"/>
                <a:gd name="connsiteY12" fmla="*/ 8038 h 10000"/>
                <a:gd name="connsiteX13" fmla="*/ 4945 w 10400"/>
                <a:gd name="connsiteY13" fmla="*/ 8699 h 10000"/>
                <a:gd name="connsiteX14" fmla="*/ 7817 w 10400"/>
                <a:gd name="connsiteY14" fmla="*/ 6975 h 10000"/>
                <a:gd name="connsiteX15" fmla="*/ 7133 w 10400"/>
                <a:gd name="connsiteY15" fmla="*/ 9212 h 10000"/>
                <a:gd name="connsiteX16" fmla="*/ 8551 w 10400"/>
                <a:gd name="connsiteY16" fmla="*/ 10000 h 10000"/>
                <a:gd name="connsiteX17" fmla="*/ 9036 w 10400"/>
                <a:gd name="connsiteY17" fmla="*/ 9360 h 10000"/>
                <a:gd name="connsiteX18" fmla="*/ 9945 w 10400"/>
                <a:gd name="connsiteY18" fmla="*/ 7379 h 10000"/>
                <a:gd name="connsiteX19" fmla="*/ 10400 w 10400"/>
                <a:gd name="connsiteY19" fmla="*/ 7379 h 10000"/>
                <a:gd name="connsiteX20" fmla="*/ 9939 w 10400"/>
                <a:gd name="connsiteY20" fmla="*/ 3714 h 10000"/>
                <a:gd name="connsiteX21" fmla="*/ 8951 w 10400"/>
                <a:gd name="connsiteY21" fmla="*/ 1791 h 10000"/>
                <a:gd name="connsiteX22" fmla="*/ 7569 w 10400"/>
                <a:gd name="connsiteY22" fmla="*/ 2768 h 10000"/>
                <a:gd name="connsiteX23" fmla="*/ 6176 w 10400"/>
                <a:gd name="connsiteY23" fmla="*/ 1021 h 10000"/>
                <a:gd name="connsiteX24" fmla="*/ 6702 w 10400"/>
                <a:gd name="connsiteY24" fmla="*/ 3812 h 10000"/>
                <a:gd name="connsiteX0" fmla="*/ 5847 w 9545"/>
                <a:gd name="connsiteY0" fmla="*/ 2791 h 8979"/>
                <a:gd name="connsiteX1" fmla="*/ 4321 w 9545"/>
                <a:gd name="connsiteY1" fmla="*/ 2578 h 8979"/>
                <a:gd name="connsiteX2" fmla="*/ 4211 w 9545"/>
                <a:gd name="connsiteY2" fmla="*/ 4473 h 8979"/>
                <a:gd name="connsiteX3" fmla="*/ 0 w 9545"/>
                <a:gd name="connsiteY3" fmla="*/ 961 h 8979"/>
                <a:gd name="connsiteX4" fmla="*/ 224 w 9545"/>
                <a:gd name="connsiteY4" fmla="*/ 3097 h 8979"/>
                <a:gd name="connsiteX5" fmla="*/ 0 w 9545"/>
                <a:gd name="connsiteY5" fmla="*/ 4375 h 8979"/>
                <a:gd name="connsiteX6" fmla="*/ 454 w 9545"/>
                <a:gd name="connsiteY6" fmla="*/ 5697 h 8979"/>
                <a:gd name="connsiteX7" fmla="*/ 1143 w 9545"/>
                <a:gd name="connsiteY7" fmla="*/ 7386 h 8979"/>
                <a:gd name="connsiteX8" fmla="*/ 3655 w 9545"/>
                <a:gd name="connsiteY8" fmla="*/ 6158 h 8979"/>
                <a:gd name="connsiteX9" fmla="*/ 3993 w 9545"/>
                <a:gd name="connsiteY9" fmla="*/ 6609 h 8979"/>
                <a:gd name="connsiteX10" fmla="*/ 4555 w 9545"/>
                <a:gd name="connsiteY10" fmla="*/ 6619 h 8979"/>
                <a:gd name="connsiteX11" fmla="*/ 4545 w 9545"/>
                <a:gd name="connsiteY11" fmla="*/ 7017 h 8979"/>
                <a:gd name="connsiteX12" fmla="*/ 4090 w 9545"/>
                <a:gd name="connsiteY12" fmla="*/ 7678 h 8979"/>
                <a:gd name="connsiteX13" fmla="*/ 6962 w 9545"/>
                <a:gd name="connsiteY13" fmla="*/ 5954 h 8979"/>
                <a:gd name="connsiteX14" fmla="*/ 6278 w 9545"/>
                <a:gd name="connsiteY14" fmla="*/ 8191 h 8979"/>
                <a:gd name="connsiteX15" fmla="*/ 7696 w 9545"/>
                <a:gd name="connsiteY15" fmla="*/ 8979 h 8979"/>
                <a:gd name="connsiteX16" fmla="*/ 8181 w 9545"/>
                <a:gd name="connsiteY16" fmla="*/ 8339 h 8979"/>
                <a:gd name="connsiteX17" fmla="*/ 9090 w 9545"/>
                <a:gd name="connsiteY17" fmla="*/ 6358 h 8979"/>
                <a:gd name="connsiteX18" fmla="*/ 9545 w 9545"/>
                <a:gd name="connsiteY18" fmla="*/ 6358 h 8979"/>
                <a:gd name="connsiteX19" fmla="*/ 9084 w 9545"/>
                <a:gd name="connsiteY19" fmla="*/ 2693 h 8979"/>
                <a:gd name="connsiteX20" fmla="*/ 8096 w 9545"/>
                <a:gd name="connsiteY20" fmla="*/ 770 h 8979"/>
                <a:gd name="connsiteX21" fmla="*/ 6714 w 9545"/>
                <a:gd name="connsiteY21" fmla="*/ 1747 h 8979"/>
                <a:gd name="connsiteX22" fmla="*/ 5321 w 9545"/>
                <a:gd name="connsiteY22" fmla="*/ 0 h 8979"/>
                <a:gd name="connsiteX23" fmla="*/ 5847 w 9545"/>
                <a:gd name="connsiteY23" fmla="*/ 2791 h 8979"/>
                <a:gd name="connsiteX0" fmla="*/ 6126 w 10000"/>
                <a:gd name="connsiteY0" fmla="*/ 3108 h 10000"/>
                <a:gd name="connsiteX1" fmla="*/ 4527 w 10000"/>
                <a:gd name="connsiteY1" fmla="*/ 2871 h 10000"/>
                <a:gd name="connsiteX2" fmla="*/ 4412 w 10000"/>
                <a:gd name="connsiteY2" fmla="*/ 4982 h 10000"/>
                <a:gd name="connsiteX3" fmla="*/ 235 w 10000"/>
                <a:gd name="connsiteY3" fmla="*/ 3449 h 10000"/>
                <a:gd name="connsiteX4" fmla="*/ 0 w 10000"/>
                <a:gd name="connsiteY4" fmla="*/ 4872 h 10000"/>
                <a:gd name="connsiteX5" fmla="*/ 476 w 10000"/>
                <a:gd name="connsiteY5" fmla="*/ 6345 h 10000"/>
                <a:gd name="connsiteX6" fmla="*/ 1197 w 10000"/>
                <a:gd name="connsiteY6" fmla="*/ 8226 h 10000"/>
                <a:gd name="connsiteX7" fmla="*/ 3829 w 10000"/>
                <a:gd name="connsiteY7" fmla="*/ 6858 h 10000"/>
                <a:gd name="connsiteX8" fmla="*/ 4183 w 10000"/>
                <a:gd name="connsiteY8" fmla="*/ 7361 h 10000"/>
                <a:gd name="connsiteX9" fmla="*/ 4772 w 10000"/>
                <a:gd name="connsiteY9" fmla="*/ 7372 h 10000"/>
                <a:gd name="connsiteX10" fmla="*/ 4762 w 10000"/>
                <a:gd name="connsiteY10" fmla="*/ 7815 h 10000"/>
                <a:gd name="connsiteX11" fmla="*/ 4285 w 10000"/>
                <a:gd name="connsiteY11" fmla="*/ 8551 h 10000"/>
                <a:gd name="connsiteX12" fmla="*/ 7294 w 10000"/>
                <a:gd name="connsiteY12" fmla="*/ 6631 h 10000"/>
                <a:gd name="connsiteX13" fmla="*/ 6577 w 10000"/>
                <a:gd name="connsiteY13" fmla="*/ 9122 h 10000"/>
                <a:gd name="connsiteX14" fmla="*/ 8063 w 10000"/>
                <a:gd name="connsiteY14" fmla="*/ 10000 h 10000"/>
                <a:gd name="connsiteX15" fmla="*/ 8571 w 10000"/>
                <a:gd name="connsiteY15" fmla="*/ 9287 h 10000"/>
                <a:gd name="connsiteX16" fmla="*/ 9523 w 10000"/>
                <a:gd name="connsiteY16" fmla="*/ 7081 h 10000"/>
                <a:gd name="connsiteX17" fmla="*/ 10000 w 10000"/>
                <a:gd name="connsiteY17" fmla="*/ 7081 h 10000"/>
                <a:gd name="connsiteX18" fmla="*/ 9517 w 10000"/>
                <a:gd name="connsiteY18" fmla="*/ 2999 h 10000"/>
                <a:gd name="connsiteX19" fmla="*/ 8482 w 10000"/>
                <a:gd name="connsiteY19" fmla="*/ 858 h 10000"/>
                <a:gd name="connsiteX20" fmla="*/ 7034 w 10000"/>
                <a:gd name="connsiteY20" fmla="*/ 1946 h 10000"/>
                <a:gd name="connsiteX21" fmla="*/ 5575 w 10000"/>
                <a:gd name="connsiteY21" fmla="*/ 0 h 10000"/>
                <a:gd name="connsiteX22" fmla="*/ 6126 w 10000"/>
                <a:gd name="connsiteY22" fmla="*/ 3108 h 10000"/>
                <a:gd name="connsiteX0" fmla="*/ 6126 w 10000"/>
                <a:gd name="connsiteY0" fmla="*/ 3108 h 10000"/>
                <a:gd name="connsiteX1" fmla="*/ 4527 w 10000"/>
                <a:gd name="connsiteY1" fmla="*/ 2871 h 10000"/>
                <a:gd name="connsiteX2" fmla="*/ 4412 w 10000"/>
                <a:gd name="connsiteY2" fmla="*/ 4982 h 10000"/>
                <a:gd name="connsiteX3" fmla="*/ 0 w 10000"/>
                <a:gd name="connsiteY3" fmla="*/ 4872 h 10000"/>
                <a:gd name="connsiteX4" fmla="*/ 476 w 10000"/>
                <a:gd name="connsiteY4" fmla="*/ 6345 h 10000"/>
                <a:gd name="connsiteX5" fmla="*/ 1197 w 10000"/>
                <a:gd name="connsiteY5" fmla="*/ 8226 h 10000"/>
                <a:gd name="connsiteX6" fmla="*/ 3829 w 10000"/>
                <a:gd name="connsiteY6" fmla="*/ 6858 h 10000"/>
                <a:gd name="connsiteX7" fmla="*/ 4183 w 10000"/>
                <a:gd name="connsiteY7" fmla="*/ 7361 h 10000"/>
                <a:gd name="connsiteX8" fmla="*/ 4772 w 10000"/>
                <a:gd name="connsiteY8" fmla="*/ 7372 h 10000"/>
                <a:gd name="connsiteX9" fmla="*/ 4762 w 10000"/>
                <a:gd name="connsiteY9" fmla="*/ 7815 h 10000"/>
                <a:gd name="connsiteX10" fmla="*/ 4285 w 10000"/>
                <a:gd name="connsiteY10" fmla="*/ 8551 h 10000"/>
                <a:gd name="connsiteX11" fmla="*/ 7294 w 10000"/>
                <a:gd name="connsiteY11" fmla="*/ 6631 h 10000"/>
                <a:gd name="connsiteX12" fmla="*/ 6577 w 10000"/>
                <a:gd name="connsiteY12" fmla="*/ 9122 h 10000"/>
                <a:gd name="connsiteX13" fmla="*/ 8063 w 10000"/>
                <a:gd name="connsiteY13" fmla="*/ 10000 h 10000"/>
                <a:gd name="connsiteX14" fmla="*/ 8571 w 10000"/>
                <a:gd name="connsiteY14" fmla="*/ 9287 h 10000"/>
                <a:gd name="connsiteX15" fmla="*/ 9523 w 10000"/>
                <a:gd name="connsiteY15" fmla="*/ 7081 h 10000"/>
                <a:gd name="connsiteX16" fmla="*/ 10000 w 10000"/>
                <a:gd name="connsiteY16" fmla="*/ 7081 h 10000"/>
                <a:gd name="connsiteX17" fmla="*/ 9517 w 10000"/>
                <a:gd name="connsiteY17" fmla="*/ 2999 h 10000"/>
                <a:gd name="connsiteX18" fmla="*/ 8482 w 10000"/>
                <a:gd name="connsiteY18" fmla="*/ 858 h 10000"/>
                <a:gd name="connsiteX19" fmla="*/ 7034 w 10000"/>
                <a:gd name="connsiteY19" fmla="*/ 1946 h 10000"/>
                <a:gd name="connsiteX20" fmla="*/ 5575 w 10000"/>
                <a:gd name="connsiteY20" fmla="*/ 0 h 10000"/>
                <a:gd name="connsiteX21" fmla="*/ 6126 w 10000"/>
                <a:gd name="connsiteY21" fmla="*/ 3108 h 10000"/>
                <a:gd name="connsiteX0" fmla="*/ 5650 w 9524"/>
                <a:gd name="connsiteY0" fmla="*/ 3108 h 10000"/>
                <a:gd name="connsiteX1" fmla="*/ 4051 w 9524"/>
                <a:gd name="connsiteY1" fmla="*/ 2871 h 10000"/>
                <a:gd name="connsiteX2" fmla="*/ 3936 w 9524"/>
                <a:gd name="connsiteY2" fmla="*/ 4982 h 10000"/>
                <a:gd name="connsiteX3" fmla="*/ 0 w 9524"/>
                <a:gd name="connsiteY3" fmla="*/ 6345 h 10000"/>
                <a:gd name="connsiteX4" fmla="*/ 721 w 9524"/>
                <a:gd name="connsiteY4" fmla="*/ 8226 h 10000"/>
                <a:gd name="connsiteX5" fmla="*/ 3353 w 9524"/>
                <a:gd name="connsiteY5" fmla="*/ 6858 h 10000"/>
                <a:gd name="connsiteX6" fmla="*/ 3707 w 9524"/>
                <a:gd name="connsiteY6" fmla="*/ 7361 h 10000"/>
                <a:gd name="connsiteX7" fmla="*/ 4296 w 9524"/>
                <a:gd name="connsiteY7" fmla="*/ 7372 h 10000"/>
                <a:gd name="connsiteX8" fmla="*/ 4286 w 9524"/>
                <a:gd name="connsiteY8" fmla="*/ 7815 h 10000"/>
                <a:gd name="connsiteX9" fmla="*/ 3809 w 9524"/>
                <a:gd name="connsiteY9" fmla="*/ 8551 h 10000"/>
                <a:gd name="connsiteX10" fmla="*/ 6818 w 9524"/>
                <a:gd name="connsiteY10" fmla="*/ 6631 h 10000"/>
                <a:gd name="connsiteX11" fmla="*/ 6101 w 9524"/>
                <a:gd name="connsiteY11" fmla="*/ 9122 h 10000"/>
                <a:gd name="connsiteX12" fmla="*/ 7587 w 9524"/>
                <a:gd name="connsiteY12" fmla="*/ 10000 h 10000"/>
                <a:gd name="connsiteX13" fmla="*/ 8095 w 9524"/>
                <a:gd name="connsiteY13" fmla="*/ 9287 h 10000"/>
                <a:gd name="connsiteX14" fmla="*/ 9047 w 9524"/>
                <a:gd name="connsiteY14" fmla="*/ 7081 h 10000"/>
                <a:gd name="connsiteX15" fmla="*/ 9524 w 9524"/>
                <a:gd name="connsiteY15" fmla="*/ 7081 h 10000"/>
                <a:gd name="connsiteX16" fmla="*/ 9041 w 9524"/>
                <a:gd name="connsiteY16" fmla="*/ 2999 h 10000"/>
                <a:gd name="connsiteX17" fmla="*/ 8006 w 9524"/>
                <a:gd name="connsiteY17" fmla="*/ 858 h 10000"/>
                <a:gd name="connsiteX18" fmla="*/ 6558 w 9524"/>
                <a:gd name="connsiteY18" fmla="*/ 1946 h 10000"/>
                <a:gd name="connsiteX19" fmla="*/ 5099 w 9524"/>
                <a:gd name="connsiteY19" fmla="*/ 0 h 10000"/>
                <a:gd name="connsiteX20" fmla="*/ 5650 w 9524"/>
                <a:gd name="connsiteY20" fmla="*/ 3108 h 10000"/>
                <a:gd name="connsiteX0" fmla="*/ 5175 w 9243"/>
                <a:gd name="connsiteY0" fmla="*/ 3108 h 10000"/>
                <a:gd name="connsiteX1" fmla="*/ 3496 w 9243"/>
                <a:gd name="connsiteY1" fmla="*/ 2871 h 10000"/>
                <a:gd name="connsiteX2" fmla="*/ 3376 w 9243"/>
                <a:gd name="connsiteY2" fmla="*/ 4982 h 10000"/>
                <a:gd name="connsiteX3" fmla="*/ 0 w 9243"/>
                <a:gd name="connsiteY3" fmla="*/ 8226 h 10000"/>
                <a:gd name="connsiteX4" fmla="*/ 2764 w 9243"/>
                <a:gd name="connsiteY4" fmla="*/ 6858 h 10000"/>
                <a:gd name="connsiteX5" fmla="*/ 3135 w 9243"/>
                <a:gd name="connsiteY5" fmla="*/ 7361 h 10000"/>
                <a:gd name="connsiteX6" fmla="*/ 3754 w 9243"/>
                <a:gd name="connsiteY6" fmla="*/ 7372 h 10000"/>
                <a:gd name="connsiteX7" fmla="*/ 3743 w 9243"/>
                <a:gd name="connsiteY7" fmla="*/ 7815 h 10000"/>
                <a:gd name="connsiteX8" fmla="*/ 3242 w 9243"/>
                <a:gd name="connsiteY8" fmla="*/ 8551 h 10000"/>
                <a:gd name="connsiteX9" fmla="*/ 6402 w 9243"/>
                <a:gd name="connsiteY9" fmla="*/ 6631 h 10000"/>
                <a:gd name="connsiteX10" fmla="*/ 5649 w 9243"/>
                <a:gd name="connsiteY10" fmla="*/ 9122 h 10000"/>
                <a:gd name="connsiteX11" fmla="*/ 7209 w 9243"/>
                <a:gd name="connsiteY11" fmla="*/ 10000 h 10000"/>
                <a:gd name="connsiteX12" fmla="*/ 7743 w 9243"/>
                <a:gd name="connsiteY12" fmla="*/ 9287 h 10000"/>
                <a:gd name="connsiteX13" fmla="*/ 8742 w 9243"/>
                <a:gd name="connsiteY13" fmla="*/ 7081 h 10000"/>
                <a:gd name="connsiteX14" fmla="*/ 9243 w 9243"/>
                <a:gd name="connsiteY14" fmla="*/ 7081 h 10000"/>
                <a:gd name="connsiteX15" fmla="*/ 8736 w 9243"/>
                <a:gd name="connsiteY15" fmla="*/ 2999 h 10000"/>
                <a:gd name="connsiteX16" fmla="*/ 7649 w 9243"/>
                <a:gd name="connsiteY16" fmla="*/ 858 h 10000"/>
                <a:gd name="connsiteX17" fmla="*/ 6129 w 9243"/>
                <a:gd name="connsiteY17" fmla="*/ 1946 h 10000"/>
                <a:gd name="connsiteX18" fmla="*/ 4597 w 9243"/>
                <a:gd name="connsiteY18" fmla="*/ 0 h 10000"/>
                <a:gd name="connsiteX19" fmla="*/ 5175 w 9243"/>
                <a:gd name="connsiteY19" fmla="*/ 3108 h 10000"/>
                <a:gd name="connsiteX0" fmla="*/ 2609 w 7010"/>
                <a:gd name="connsiteY0" fmla="*/ 3108 h 10000"/>
                <a:gd name="connsiteX1" fmla="*/ 792 w 7010"/>
                <a:gd name="connsiteY1" fmla="*/ 2871 h 10000"/>
                <a:gd name="connsiteX2" fmla="*/ 662 w 7010"/>
                <a:gd name="connsiteY2" fmla="*/ 4982 h 10000"/>
                <a:gd name="connsiteX3" fmla="*/ 0 w 7010"/>
                <a:gd name="connsiteY3" fmla="*/ 6858 h 10000"/>
                <a:gd name="connsiteX4" fmla="*/ 402 w 7010"/>
                <a:gd name="connsiteY4" fmla="*/ 7361 h 10000"/>
                <a:gd name="connsiteX5" fmla="*/ 1071 w 7010"/>
                <a:gd name="connsiteY5" fmla="*/ 7372 h 10000"/>
                <a:gd name="connsiteX6" fmla="*/ 1060 w 7010"/>
                <a:gd name="connsiteY6" fmla="*/ 7815 h 10000"/>
                <a:gd name="connsiteX7" fmla="*/ 518 w 7010"/>
                <a:gd name="connsiteY7" fmla="*/ 8551 h 10000"/>
                <a:gd name="connsiteX8" fmla="*/ 3936 w 7010"/>
                <a:gd name="connsiteY8" fmla="*/ 6631 h 10000"/>
                <a:gd name="connsiteX9" fmla="*/ 3122 w 7010"/>
                <a:gd name="connsiteY9" fmla="*/ 9122 h 10000"/>
                <a:gd name="connsiteX10" fmla="*/ 4809 w 7010"/>
                <a:gd name="connsiteY10" fmla="*/ 10000 h 10000"/>
                <a:gd name="connsiteX11" fmla="*/ 5387 w 7010"/>
                <a:gd name="connsiteY11" fmla="*/ 9287 h 10000"/>
                <a:gd name="connsiteX12" fmla="*/ 6468 w 7010"/>
                <a:gd name="connsiteY12" fmla="*/ 7081 h 10000"/>
                <a:gd name="connsiteX13" fmla="*/ 7010 w 7010"/>
                <a:gd name="connsiteY13" fmla="*/ 7081 h 10000"/>
                <a:gd name="connsiteX14" fmla="*/ 6461 w 7010"/>
                <a:gd name="connsiteY14" fmla="*/ 2999 h 10000"/>
                <a:gd name="connsiteX15" fmla="*/ 5285 w 7010"/>
                <a:gd name="connsiteY15" fmla="*/ 858 h 10000"/>
                <a:gd name="connsiteX16" fmla="*/ 3641 w 7010"/>
                <a:gd name="connsiteY16" fmla="*/ 1946 h 10000"/>
                <a:gd name="connsiteX17" fmla="*/ 1983 w 7010"/>
                <a:gd name="connsiteY17" fmla="*/ 0 h 10000"/>
                <a:gd name="connsiteX18" fmla="*/ 2609 w 7010"/>
                <a:gd name="connsiteY18" fmla="*/ 3108 h 10000"/>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4454 w 10000"/>
                <a:gd name="connsiteY9" fmla="*/ 9122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5615 w 10000"/>
                <a:gd name="connsiteY8" fmla="*/ 6631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739 w 10000"/>
                <a:gd name="connsiteY7" fmla="*/ 855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512 w 10000"/>
                <a:gd name="connsiteY6" fmla="*/ 7815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5133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6747 w 10000"/>
                <a:gd name="connsiteY8" fmla="*/ 6868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3908 w 10000"/>
                <a:gd name="connsiteY7" fmla="*/ 6891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1528 w 10000"/>
                <a:gd name="connsiteY5" fmla="*/ 7372 h 11186"/>
                <a:gd name="connsiteX6" fmla="*/ 1965 w 10000"/>
                <a:gd name="connsiteY6" fmla="*/ 10661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1528 w 10000"/>
                <a:gd name="connsiteY5" fmla="*/ 737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847"/>
                <a:gd name="connsiteX1" fmla="*/ 1130 w 10000"/>
                <a:gd name="connsiteY1" fmla="*/ 2871 h 11847"/>
                <a:gd name="connsiteX2" fmla="*/ 944 w 10000"/>
                <a:gd name="connsiteY2" fmla="*/ 4982 h 11847"/>
                <a:gd name="connsiteX3" fmla="*/ 0 w 10000"/>
                <a:gd name="connsiteY3" fmla="*/ 6858 h 11847"/>
                <a:gd name="connsiteX4" fmla="*/ 573 w 10000"/>
                <a:gd name="connsiteY4" fmla="*/ 7361 h 11847"/>
                <a:gd name="connsiteX5" fmla="*/ 849 w 10000"/>
                <a:gd name="connsiteY5" fmla="*/ 9032 h 11847"/>
                <a:gd name="connsiteX6" fmla="*/ 2191 w 10000"/>
                <a:gd name="connsiteY6" fmla="*/ 11847 h 11847"/>
                <a:gd name="connsiteX7" fmla="*/ 4134 w 10000"/>
                <a:gd name="connsiteY7" fmla="*/ 9026 h 11847"/>
                <a:gd name="connsiteX8" fmla="*/ 5842 w 10000"/>
                <a:gd name="connsiteY8" fmla="*/ 8054 h 11847"/>
                <a:gd name="connsiteX9" fmla="*/ 6038 w 10000"/>
                <a:gd name="connsiteY9" fmla="*/ 9359 h 11847"/>
                <a:gd name="connsiteX10" fmla="*/ 6860 w 10000"/>
                <a:gd name="connsiteY10" fmla="*/ 11186 h 11847"/>
                <a:gd name="connsiteX11" fmla="*/ 7685 w 10000"/>
                <a:gd name="connsiteY11" fmla="*/ 9287 h 11847"/>
                <a:gd name="connsiteX12" fmla="*/ 9227 w 10000"/>
                <a:gd name="connsiteY12" fmla="*/ 7081 h 11847"/>
                <a:gd name="connsiteX13" fmla="*/ 10000 w 10000"/>
                <a:gd name="connsiteY13" fmla="*/ 7081 h 11847"/>
                <a:gd name="connsiteX14" fmla="*/ 9217 w 10000"/>
                <a:gd name="connsiteY14" fmla="*/ 2999 h 11847"/>
                <a:gd name="connsiteX15" fmla="*/ 7539 w 10000"/>
                <a:gd name="connsiteY15" fmla="*/ 858 h 11847"/>
                <a:gd name="connsiteX16" fmla="*/ 5194 w 10000"/>
                <a:gd name="connsiteY16" fmla="*/ 1946 h 11847"/>
                <a:gd name="connsiteX17" fmla="*/ 2829 w 10000"/>
                <a:gd name="connsiteY17" fmla="*/ 0 h 11847"/>
                <a:gd name="connsiteX18" fmla="*/ 3722 w 10000"/>
                <a:gd name="connsiteY18" fmla="*/ 3108 h 11847"/>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849 w 10000"/>
                <a:gd name="connsiteY5" fmla="*/ 9032 h 11186"/>
                <a:gd name="connsiteX6" fmla="*/ 2870 w 10000"/>
                <a:gd name="connsiteY6" fmla="*/ 10898 h 11186"/>
                <a:gd name="connsiteX7" fmla="*/ 4134 w 10000"/>
                <a:gd name="connsiteY7" fmla="*/ 9026 h 11186"/>
                <a:gd name="connsiteX8" fmla="*/ 5842 w 10000"/>
                <a:gd name="connsiteY8" fmla="*/ 8054 h 11186"/>
                <a:gd name="connsiteX9" fmla="*/ 6038 w 10000"/>
                <a:gd name="connsiteY9" fmla="*/ 9359 h 11186"/>
                <a:gd name="connsiteX10" fmla="*/ 6860 w 10000"/>
                <a:gd name="connsiteY10" fmla="*/ 11186 h 11186"/>
                <a:gd name="connsiteX11" fmla="*/ 7685 w 10000"/>
                <a:gd name="connsiteY11" fmla="*/ 9287 h 11186"/>
                <a:gd name="connsiteX12" fmla="*/ 9227 w 10000"/>
                <a:gd name="connsiteY12" fmla="*/ 7081 h 11186"/>
                <a:gd name="connsiteX13" fmla="*/ 10000 w 10000"/>
                <a:gd name="connsiteY13" fmla="*/ 7081 h 11186"/>
                <a:gd name="connsiteX14" fmla="*/ 9217 w 10000"/>
                <a:gd name="connsiteY14" fmla="*/ 2999 h 11186"/>
                <a:gd name="connsiteX15" fmla="*/ 7539 w 10000"/>
                <a:gd name="connsiteY15" fmla="*/ 858 h 11186"/>
                <a:gd name="connsiteX16" fmla="*/ 5194 w 10000"/>
                <a:gd name="connsiteY16" fmla="*/ 1946 h 11186"/>
                <a:gd name="connsiteX17" fmla="*/ 2829 w 10000"/>
                <a:gd name="connsiteY17" fmla="*/ 0 h 11186"/>
                <a:gd name="connsiteX18" fmla="*/ 3722 w 10000"/>
                <a:gd name="connsiteY18"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573 w 10000"/>
                <a:gd name="connsiteY4" fmla="*/ 7361 h 11186"/>
                <a:gd name="connsiteX5" fmla="*/ 2870 w 10000"/>
                <a:gd name="connsiteY5" fmla="*/ 10898 h 11186"/>
                <a:gd name="connsiteX6" fmla="*/ 4134 w 10000"/>
                <a:gd name="connsiteY6" fmla="*/ 9026 h 11186"/>
                <a:gd name="connsiteX7" fmla="*/ 5842 w 10000"/>
                <a:gd name="connsiteY7" fmla="*/ 8054 h 11186"/>
                <a:gd name="connsiteX8" fmla="*/ 6038 w 10000"/>
                <a:gd name="connsiteY8" fmla="*/ 9359 h 11186"/>
                <a:gd name="connsiteX9" fmla="*/ 6860 w 10000"/>
                <a:gd name="connsiteY9" fmla="*/ 11186 h 11186"/>
                <a:gd name="connsiteX10" fmla="*/ 7685 w 10000"/>
                <a:gd name="connsiteY10" fmla="*/ 9287 h 11186"/>
                <a:gd name="connsiteX11" fmla="*/ 9227 w 10000"/>
                <a:gd name="connsiteY11" fmla="*/ 7081 h 11186"/>
                <a:gd name="connsiteX12" fmla="*/ 10000 w 10000"/>
                <a:gd name="connsiteY12" fmla="*/ 7081 h 11186"/>
                <a:gd name="connsiteX13" fmla="*/ 9217 w 10000"/>
                <a:gd name="connsiteY13" fmla="*/ 2999 h 11186"/>
                <a:gd name="connsiteX14" fmla="*/ 7539 w 10000"/>
                <a:gd name="connsiteY14" fmla="*/ 858 h 11186"/>
                <a:gd name="connsiteX15" fmla="*/ 5194 w 10000"/>
                <a:gd name="connsiteY15" fmla="*/ 1946 h 11186"/>
                <a:gd name="connsiteX16" fmla="*/ 2829 w 10000"/>
                <a:gd name="connsiteY16" fmla="*/ 0 h 11186"/>
                <a:gd name="connsiteX17" fmla="*/ 3722 w 10000"/>
                <a:gd name="connsiteY17" fmla="*/ 3108 h 11186"/>
                <a:gd name="connsiteX0" fmla="*/ 3722 w 10000"/>
                <a:gd name="connsiteY0" fmla="*/ 3108 h 11186"/>
                <a:gd name="connsiteX1" fmla="*/ 1130 w 10000"/>
                <a:gd name="connsiteY1" fmla="*/ 2871 h 11186"/>
                <a:gd name="connsiteX2" fmla="*/ 944 w 10000"/>
                <a:gd name="connsiteY2" fmla="*/ 4982 h 11186"/>
                <a:gd name="connsiteX3" fmla="*/ 0 w 10000"/>
                <a:gd name="connsiteY3" fmla="*/ 6858 h 11186"/>
                <a:gd name="connsiteX4" fmla="*/ 2870 w 10000"/>
                <a:gd name="connsiteY4" fmla="*/ 10898 h 11186"/>
                <a:gd name="connsiteX5" fmla="*/ 4134 w 10000"/>
                <a:gd name="connsiteY5" fmla="*/ 9026 h 11186"/>
                <a:gd name="connsiteX6" fmla="*/ 5842 w 10000"/>
                <a:gd name="connsiteY6" fmla="*/ 8054 h 11186"/>
                <a:gd name="connsiteX7" fmla="*/ 6038 w 10000"/>
                <a:gd name="connsiteY7" fmla="*/ 9359 h 11186"/>
                <a:gd name="connsiteX8" fmla="*/ 6860 w 10000"/>
                <a:gd name="connsiteY8" fmla="*/ 11186 h 11186"/>
                <a:gd name="connsiteX9" fmla="*/ 7685 w 10000"/>
                <a:gd name="connsiteY9" fmla="*/ 9287 h 11186"/>
                <a:gd name="connsiteX10" fmla="*/ 9227 w 10000"/>
                <a:gd name="connsiteY10" fmla="*/ 7081 h 11186"/>
                <a:gd name="connsiteX11" fmla="*/ 10000 w 10000"/>
                <a:gd name="connsiteY11" fmla="*/ 7081 h 11186"/>
                <a:gd name="connsiteX12" fmla="*/ 9217 w 10000"/>
                <a:gd name="connsiteY12" fmla="*/ 2999 h 11186"/>
                <a:gd name="connsiteX13" fmla="*/ 7539 w 10000"/>
                <a:gd name="connsiteY13" fmla="*/ 858 h 11186"/>
                <a:gd name="connsiteX14" fmla="*/ 5194 w 10000"/>
                <a:gd name="connsiteY14" fmla="*/ 1946 h 11186"/>
                <a:gd name="connsiteX15" fmla="*/ 2829 w 10000"/>
                <a:gd name="connsiteY15" fmla="*/ 0 h 11186"/>
                <a:gd name="connsiteX16" fmla="*/ 3722 w 10000"/>
                <a:gd name="connsiteY16" fmla="*/ 3108 h 11186"/>
                <a:gd name="connsiteX0" fmla="*/ 3722 w 10000"/>
                <a:gd name="connsiteY0" fmla="*/ 3108 h 11186"/>
                <a:gd name="connsiteX1" fmla="*/ 1130 w 10000"/>
                <a:gd name="connsiteY1" fmla="*/ 2871 h 11186"/>
                <a:gd name="connsiteX2" fmla="*/ 0 w 10000"/>
                <a:gd name="connsiteY2" fmla="*/ 6858 h 11186"/>
                <a:gd name="connsiteX3" fmla="*/ 2870 w 10000"/>
                <a:gd name="connsiteY3" fmla="*/ 10898 h 11186"/>
                <a:gd name="connsiteX4" fmla="*/ 4134 w 10000"/>
                <a:gd name="connsiteY4" fmla="*/ 9026 h 11186"/>
                <a:gd name="connsiteX5" fmla="*/ 5842 w 10000"/>
                <a:gd name="connsiteY5" fmla="*/ 8054 h 11186"/>
                <a:gd name="connsiteX6" fmla="*/ 6038 w 10000"/>
                <a:gd name="connsiteY6" fmla="*/ 9359 h 11186"/>
                <a:gd name="connsiteX7" fmla="*/ 6860 w 10000"/>
                <a:gd name="connsiteY7" fmla="*/ 11186 h 11186"/>
                <a:gd name="connsiteX8" fmla="*/ 7685 w 10000"/>
                <a:gd name="connsiteY8" fmla="*/ 9287 h 11186"/>
                <a:gd name="connsiteX9" fmla="*/ 9227 w 10000"/>
                <a:gd name="connsiteY9" fmla="*/ 7081 h 11186"/>
                <a:gd name="connsiteX10" fmla="*/ 10000 w 10000"/>
                <a:gd name="connsiteY10" fmla="*/ 7081 h 11186"/>
                <a:gd name="connsiteX11" fmla="*/ 9217 w 10000"/>
                <a:gd name="connsiteY11" fmla="*/ 2999 h 11186"/>
                <a:gd name="connsiteX12" fmla="*/ 7539 w 10000"/>
                <a:gd name="connsiteY12" fmla="*/ 858 h 11186"/>
                <a:gd name="connsiteX13" fmla="*/ 5194 w 10000"/>
                <a:gd name="connsiteY13" fmla="*/ 1946 h 11186"/>
                <a:gd name="connsiteX14" fmla="*/ 2829 w 10000"/>
                <a:gd name="connsiteY14" fmla="*/ 0 h 11186"/>
                <a:gd name="connsiteX15" fmla="*/ 3722 w 10000"/>
                <a:gd name="connsiteY15" fmla="*/ 3108 h 11186"/>
                <a:gd name="connsiteX0" fmla="*/ 2592 w 8870"/>
                <a:gd name="connsiteY0" fmla="*/ 3108 h 11186"/>
                <a:gd name="connsiteX1" fmla="*/ 0 w 8870"/>
                <a:gd name="connsiteY1" fmla="*/ 2871 h 11186"/>
                <a:gd name="connsiteX2" fmla="*/ 228 w 8870"/>
                <a:gd name="connsiteY2" fmla="*/ 6858 h 11186"/>
                <a:gd name="connsiteX3" fmla="*/ 1740 w 8870"/>
                <a:gd name="connsiteY3" fmla="*/ 10898 h 11186"/>
                <a:gd name="connsiteX4" fmla="*/ 3004 w 8870"/>
                <a:gd name="connsiteY4" fmla="*/ 9026 h 11186"/>
                <a:gd name="connsiteX5" fmla="*/ 4712 w 8870"/>
                <a:gd name="connsiteY5" fmla="*/ 8054 h 11186"/>
                <a:gd name="connsiteX6" fmla="*/ 4908 w 8870"/>
                <a:gd name="connsiteY6" fmla="*/ 9359 h 11186"/>
                <a:gd name="connsiteX7" fmla="*/ 5730 w 8870"/>
                <a:gd name="connsiteY7" fmla="*/ 11186 h 11186"/>
                <a:gd name="connsiteX8" fmla="*/ 6555 w 8870"/>
                <a:gd name="connsiteY8" fmla="*/ 9287 h 11186"/>
                <a:gd name="connsiteX9" fmla="*/ 8097 w 8870"/>
                <a:gd name="connsiteY9" fmla="*/ 7081 h 11186"/>
                <a:gd name="connsiteX10" fmla="*/ 8870 w 8870"/>
                <a:gd name="connsiteY10" fmla="*/ 7081 h 11186"/>
                <a:gd name="connsiteX11" fmla="*/ 8087 w 8870"/>
                <a:gd name="connsiteY11" fmla="*/ 2999 h 11186"/>
                <a:gd name="connsiteX12" fmla="*/ 6409 w 8870"/>
                <a:gd name="connsiteY12" fmla="*/ 858 h 11186"/>
                <a:gd name="connsiteX13" fmla="*/ 4064 w 8870"/>
                <a:gd name="connsiteY13" fmla="*/ 1946 h 11186"/>
                <a:gd name="connsiteX14" fmla="*/ 1699 w 8870"/>
                <a:gd name="connsiteY14" fmla="*/ 0 h 11186"/>
                <a:gd name="connsiteX15" fmla="*/ 2592 w 8870"/>
                <a:gd name="connsiteY15" fmla="*/ 3108 h 11186"/>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9129 w 10000"/>
                <a:gd name="connsiteY9" fmla="*/ 6330 h 10000"/>
                <a:gd name="connsiteX10" fmla="*/ 10000 w 10000"/>
                <a:gd name="connsiteY10" fmla="*/ 6330 h 10000"/>
                <a:gd name="connsiteX11" fmla="*/ 9117 w 10000"/>
                <a:gd name="connsiteY11" fmla="*/ 2681 h 10000"/>
                <a:gd name="connsiteX12" fmla="*/ 7225 w 10000"/>
                <a:gd name="connsiteY12" fmla="*/ 767 h 10000"/>
                <a:gd name="connsiteX13" fmla="*/ 4582 w 10000"/>
                <a:gd name="connsiteY13" fmla="*/ 1740 h 10000"/>
                <a:gd name="connsiteX14" fmla="*/ 1915 w 10000"/>
                <a:gd name="connsiteY14" fmla="*/ 0 h 10000"/>
                <a:gd name="connsiteX15" fmla="*/ 2922 w 10000"/>
                <a:gd name="connsiteY15"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7390 w 10000"/>
                <a:gd name="connsiteY8" fmla="*/ 8302 h 10000"/>
                <a:gd name="connsiteX9" fmla="*/ 10000 w 10000"/>
                <a:gd name="connsiteY9" fmla="*/ 6330 h 10000"/>
                <a:gd name="connsiteX10" fmla="*/ 9117 w 10000"/>
                <a:gd name="connsiteY10" fmla="*/ 2681 h 10000"/>
                <a:gd name="connsiteX11" fmla="*/ 7225 w 10000"/>
                <a:gd name="connsiteY11" fmla="*/ 767 h 10000"/>
                <a:gd name="connsiteX12" fmla="*/ 4582 w 10000"/>
                <a:gd name="connsiteY12" fmla="*/ 1740 h 10000"/>
                <a:gd name="connsiteX13" fmla="*/ 1915 w 10000"/>
                <a:gd name="connsiteY13" fmla="*/ 0 h 10000"/>
                <a:gd name="connsiteX14" fmla="*/ 2922 w 10000"/>
                <a:gd name="connsiteY14" fmla="*/ 2778 h 10000"/>
                <a:gd name="connsiteX0" fmla="*/ 2922 w 10000"/>
                <a:gd name="connsiteY0" fmla="*/ 2778 h 10000"/>
                <a:gd name="connsiteX1" fmla="*/ 0 w 10000"/>
                <a:gd name="connsiteY1" fmla="*/ 2567 h 10000"/>
                <a:gd name="connsiteX2" fmla="*/ 257 w 10000"/>
                <a:gd name="connsiteY2" fmla="*/ 6979 h 10000"/>
                <a:gd name="connsiteX3" fmla="*/ 1962 w 10000"/>
                <a:gd name="connsiteY3" fmla="*/ 9743 h 10000"/>
                <a:gd name="connsiteX4" fmla="*/ 3387 w 10000"/>
                <a:gd name="connsiteY4" fmla="*/ 8069 h 10000"/>
                <a:gd name="connsiteX5" fmla="*/ 5312 w 10000"/>
                <a:gd name="connsiteY5" fmla="*/ 7200 h 10000"/>
                <a:gd name="connsiteX6" fmla="*/ 5533 w 10000"/>
                <a:gd name="connsiteY6" fmla="*/ 8367 h 10000"/>
                <a:gd name="connsiteX7" fmla="*/ 6460 w 10000"/>
                <a:gd name="connsiteY7" fmla="*/ 10000 h 10000"/>
                <a:gd name="connsiteX8" fmla="*/ 10000 w 10000"/>
                <a:gd name="connsiteY8" fmla="*/ 6330 h 10000"/>
                <a:gd name="connsiteX9" fmla="*/ 9117 w 10000"/>
                <a:gd name="connsiteY9" fmla="*/ 2681 h 10000"/>
                <a:gd name="connsiteX10" fmla="*/ 7225 w 10000"/>
                <a:gd name="connsiteY10" fmla="*/ 767 h 10000"/>
                <a:gd name="connsiteX11" fmla="*/ 4582 w 10000"/>
                <a:gd name="connsiteY11" fmla="*/ 1740 h 10000"/>
                <a:gd name="connsiteX12" fmla="*/ 1915 w 10000"/>
                <a:gd name="connsiteY12" fmla="*/ 0 h 10000"/>
                <a:gd name="connsiteX13" fmla="*/ 2922 w 10000"/>
                <a:gd name="connsiteY13" fmla="*/ 2778 h 10000"/>
                <a:gd name="connsiteX0" fmla="*/ 2922 w 10000"/>
                <a:gd name="connsiteY0" fmla="*/ 2778 h 10005"/>
                <a:gd name="connsiteX1" fmla="*/ 0 w 10000"/>
                <a:gd name="connsiteY1" fmla="*/ 2567 h 10005"/>
                <a:gd name="connsiteX2" fmla="*/ 257 w 10000"/>
                <a:gd name="connsiteY2" fmla="*/ 6979 h 10005"/>
                <a:gd name="connsiteX3" fmla="*/ 1962 w 10000"/>
                <a:gd name="connsiteY3" fmla="*/ 9743 h 10005"/>
                <a:gd name="connsiteX4" fmla="*/ 3387 w 10000"/>
                <a:gd name="connsiteY4" fmla="*/ 8069 h 10005"/>
                <a:gd name="connsiteX5" fmla="*/ 5312 w 10000"/>
                <a:gd name="connsiteY5" fmla="*/ 7200 h 10005"/>
                <a:gd name="connsiteX6" fmla="*/ 6460 w 10000"/>
                <a:gd name="connsiteY6" fmla="*/ 10000 h 10005"/>
                <a:gd name="connsiteX7" fmla="*/ 10000 w 10000"/>
                <a:gd name="connsiteY7" fmla="*/ 6330 h 10005"/>
                <a:gd name="connsiteX8" fmla="*/ 9117 w 10000"/>
                <a:gd name="connsiteY8" fmla="*/ 2681 h 10005"/>
                <a:gd name="connsiteX9" fmla="*/ 7225 w 10000"/>
                <a:gd name="connsiteY9" fmla="*/ 767 h 10005"/>
                <a:gd name="connsiteX10" fmla="*/ 4582 w 10000"/>
                <a:gd name="connsiteY10" fmla="*/ 1740 h 10005"/>
                <a:gd name="connsiteX11" fmla="*/ 1915 w 10000"/>
                <a:gd name="connsiteY11" fmla="*/ 0 h 10005"/>
                <a:gd name="connsiteX12" fmla="*/ 2922 w 10000"/>
                <a:gd name="connsiteY12" fmla="*/ 2778 h 10005"/>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387 w 10000"/>
                <a:gd name="connsiteY4" fmla="*/ 8069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897 w 10000"/>
                <a:gd name="connsiteY4" fmla="*/ 891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257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2922 w 10000"/>
                <a:gd name="connsiteY0" fmla="*/ 2778 h 10007"/>
                <a:gd name="connsiteX1" fmla="*/ 0 w 10000"/>
                <a:gd name="connsiteY1" fmla="*/ 2567 h 10007"/>
                <a:gd name="connsiteX2" fmla="*/ 1023 w 10000"/>
                <a:gd name="connsiteY2" fmla="*/ 6979 h 10007"/>
                <a:gd name="connsiteX3" fmla="*/ 1962 w 10000"/>
                <a:gd name="connsiteY3" fmla="*/ 9743 h 10007"/>
                <a:gd name="connsiteX4" fmla="*/ 3642 w 10000"/>
                <a:gd name="connsiteY4" fmla="*/ 7857 h 10007"/>
                <a:gd name="connsiteX5" fmla="*/ 5312 w 10000"/>
                <a:gd name="connsiteY5" fmla="*/ 7836 h 10007"/>
                <a:gd name="connsiteX6" fmla="*/ 6460 w 10000"/>
                <a:gd name="connsiteY6" fmla="*/ 10000 h 10007"/>
                <a:gd name="connsiteX7" fmla="*/ 10000 w 10000"/>
                <a:gd name="connsiteY7" fmla="*/ 6330 h 10007"/>
                <a:gd name="connsiteX8" fmla="*/ 9117 w 10000"/>
                <a:gd name="connsiteY8" fmla="*/ 2681 h 10007"/>
                <a:gd name="connsiteX9" fmla="*/ 7225 w 10000"/>
                <a:gd name="connsiteY9" fmla="*/ 767 h 10007"/>
                <a:gd name="connsiteX10" fmla="*/ 4582 w 10000"/>
                <a:gd name="connsiteY10" fmla="*/ 1740 h 10007"/>
                <a:gd name="connsiteX11" fmla="*/ 1915 w 10000"/>
                <a:gd name="connsiteY11" fmla="*/ 0 h 10007"/>
                <a:gd name="connsiteX12" fmla="*/ 2922 w 10000"/>
                <a:gd name="connsiteY12" fmla="*/ 2778 h 10007"/>
                <a:gd name="connsiteX0" fmla="*/ 1925 w 9003"/>
                <a:gd name="connsiteY0" fmla="*/ 2778 h 10007"/>
                <a:gd name="connsiteX1" fmla="*/ 24 w 9003"/>
                <a:gd name="connsiteY1" fmla="*/ 3415 h 10007"/>
                <a:gd name="connsiteX2" fmla="*/ 26 w 9003"/>
                <a:gd name="connsiteY2" fmla="*/ 6979 h 10007"/>
                <a:gd name="connsiteX3" fmla="*/ 965 w 9003"/>
                <a:gd name="connsiteY3" fmla="*/ 9743 h 10007"/>
                <a:gd name="connsiteX4" fmla="*/ 2645 w 9003"/>
                <a:gd name="connsiteY4" fmla="*/ 7857 h 10007"/>
                <a:gd name="connsiteX5" fmla="*/ 4315 w 9003"/>
                <a:gd name="connsiteY5" fmla="*/ 7836 h 10007"/>
                <a:gd name="connsiteX6" fmla="*/ 5463 w 9003"/>
                <a:gd name="connsiteY6" fmla="*/ 10000 h 10007"/>
                <a:gd name="connsiteX7" fmla="*/ 9003 w 9003"/>
                <a:gd name="connsiteY7" fmla="*/ 6330 h 10007"/>
                <a:gd name="connsiteX8" fmla="*/ 8120 w 9003"/>
                <a:gd name="connsiteY8" fmla="*/ 2681 h 10007"/>
                <a:gd name="connsiteX9" fmla="*/ 6228 w 9003"/>
                <a:gd name="connsiteY9" fmla="*/ 767 h 10007"/>
                <a:gd name="connsiteX10" fmla="*/ 3585 w 9003"/>
                <a:gd name="connsiteY10" fmla="*/ 1740 h 10007"/>
                <a:gd name="connsiteX11" fmla="*/ 918 w 9003"/>
                <a:gd name="connsiteY11" fmla="*/ 0 h 10007"/>
                <a:gd name="connsiteX12" fmla="*/ 1925 w 9003"/>
                <a:gd name="connsiteY12" fmla="*/ 2778 h 10007"/>
                <a:gd name="connsiteX0" fmla="*/ 2421 w 10000"/>
                <a:gd name="connsiteY0" fmla="*/ 4047 h 10000"/>
                <a:gd name="connsiteX1" fmla="*/ 27 w 10000"/>
                <a:gd name="connsiteY1" fmla="*/ 3413 h 10000"/>
                <a:gd name="connsiteX2" fmla="*/ 29 w 10000"/>
                <a:gd name="connsiteY2" fmla="*/ 6974 h 10000"/>
                <a:gd name="connsiteX3" fmla="*/ 1072 w 10000"/>
                <a:gd name="connsiteY3" fmla="*/ 9736 h 10000"/>
                <a:gd name="connsiteX4" fmla="*/ 2938 w 10000"/>
                <a:gd name="connsiteY4" fmla="*/ 7852 h 10000"/>
                <a:gd name="connsiteX5" fmla="*/ 4793 w 10000"/>
                <a:gd name="connsiteY5" fmla="*/ 7831 h 10000"/>
                <a:gd name="connsiteX6" fmla="*/ 6068 w 10000"/>
                <a:gd name="connsiteY6" fmla="*/ 9993 h 10000"/>
                <a:gd name="connsiteX7" fmla="*/ 10000 w 10000"/>
                <a:gd name="connsiteY7" fmla="*/ 6326 h 10000"/>
                <a:gd name="connsiteX8" fmla="*/ 9019 w 10000"/>
                <a:gd name="connsiteY8" fmla="*/ 2679 h 10000"/>
                <a:gd name="connsiteX9" fmla="*/ 6918 w 10000"/>
                <a:gd name="connsiteY9" fmla="*/ 766 h 10000"/>
                <a:gd name="connsiteX10" fmla="*/ 3982 w 10000"/>
                <a:gd name="connsiteY10" fmla="*/ 1739 h 10000"/>
                <a:gd name="connsiteX11" fmla="*/ 1020 w 10000"/>
                <a:gd name="connsiteY11" fmla="*/ 0 h 10000"/>
                <a:gd name="connsiteX12" fmla="*/ 2421 w 10000"/>
                <a:gd name="connsiteY12" fmla="*/ 4047 h 10000"/>
                <a:gd name="connsiteX0" fmla="*/ 2421 w 10000"/>
                <a:gd name="connsiteY0" fmla="*/ 3386 h 9339"/>
                <a:gd name="connsiteX1" fmla="*/ 27 w 10000"/>
                <a:gd name="connsiteY1" fmla="*/ 2752 h 9339"/>
                <a:gd name="connsiteX2" fmla="*/ 29 w 10000"/>
                <a:gd name="connsiteY2" fmla="*/ 6313 h 9339"/>
                <a:gd name="connsiteX3" fmla="*/ 1072 w 10000"/>
                <a:gd name="connsiteY3" fmla="*/ 9075 h 9339"/>
                <a:gd name="connsiteX4" fmla="*/ 2938 w 10000"/>
                <a:gd name="connsiteY4" fmla="*/ 7191 h 9339"/>
                <a:gd name="connsiteX5" fmla="*/ 4793 w 10000"/>
                <a:gd name="connsiteY5" fmla="*/ 7170 h 9339"/>
                <a:gd name="connsiteX6" fmla="*/ 6068 w 10000"/>
                <a:gd name="connsiteY6" fmla="*/ 9332 h 9339"/>
                <a:gd name="connsiteX7" fmla="*/ 10000 w 10000"/>
                <a:gd name="connsiteY7" fmla="*/ 5665 h 9339"/>
                <a:gd name="connsiteX8" fmla="*/ 9019 w 10000"/>
                <a:gd name="connsiteY8" fmla="*/ 2018 h 9339"/>
                <a:gd name="connsiteX9" fmla="*/ 6918 w 10000"/>
                <a:gd name="connsiteY9" fmla="*/ 105 h 9339"/>
                <a:gd name="connsiteX10" fmla="*/ 3982 w 10000"/>
                <a:gd name="connsiteY10" fmla="*/ 1078 h 9339"/>
                <a:gd name="connsiteX11" fmla="*/ 2154 w 10000"/>
                <a:gd name="connsiteY11" fmla="*/ 822 h 9339"/>
                <a:gd name="connsiteX12" fmla="*/ 2421 w 10000"/>
                <a:gd name="connsiteY12" fmla="*/ 3386 h 9339"/>
                <a:gd name="connsiteX0" fmla="*/ 2421 w 10000"/>
                <a:gd name="connsiteY0" fmla="*/ 3593 h 9968"/>
                <a:gd name="connsiteX1" fmla="*/ 27 w 10000"/>
                <a:gd name="connsiteY1" fmla="*/ 2914 h 9968"/>
                <a:gd name="connsiteX2" fmla="*/ 29 w 10000"/>
                <a:gd name="connsiteY2" fmla="*/ 6727 h 9968"/>
                <a:gd name="connsiteX3" fmla="*/ 1072 w 10000"/>
                <a:gd name="connsiteY3" fmla="*/ 9684 h 9968"/>
                <a:gd name="connsiteX4" fmla="*/ 2938 w 10000"/>
                <a:gd name="connsiteY4" fmla="*/ 7667 h 9968"/>
                <a:gd name="connsiteX5" fmla="*/ 4793 w 10000"/>
                <a:gd name="connsiteY5" fmla="*/ 7644 h 9968"/>
                <a:gd name="connsiteX6" fmla="*/ 6068 w 10000"/>
                <a:gd name="connsiteY6" fmla="*/ 9960 h 9968"/>
                <a:gd name="connsiteX7" fmla="*/ 10000 w 10000"/>
                <a:gd name="connsiteY7" fmla="*/ 6033 h 9968"/>
                <a:gd name="connsiteX8" fmla="*/ 9019 w 10000"/>
                <a:gd name="connsiteY8" fmla="*/ 2128 h 9968"/>
                <a:gd name="connsiteX9" fmla="*/ 6918 w 10000"/>
                <a:gd name="connsiteY9" fmla="*/ 79 h 9968"/>
                <a:gd name="connsiteX10" fmla="*/ 4832 w 10000"/>
                <a:gd name="connsiteY10" fmla="*/ 2255 h 9968"/>
                <a:gd name="connsiteX11" fmla="*/ 2154 w 10000"/>
                <a:gd name="connsiteY11" fmla="*/ 847 h 9968"/>
                <a:gd name="connsiteX12" fmla="*/ 2421 w 10000"/>
                <a:gd name="connsiteY12" fmla="*/ 3593 h 9968"/>
                <a:gd name="connsiteX0" fmla="*/ 2421 w 10000"/>
                <a:gd name="connsiteY0" fmla="*/ 2755 h 9150"/>
                <a:gd name="connsiteX1" fmla="*/ 27 w 10000"/>
                <a:gd name="connsiteY1" fmla="*/ 2073 h 9150"/>
                <a:gd name="connsiteX2" fmla="*/ 29 w 10000"/>
                <a:gd name="connsiteY2" fmla="*/ 5899 h 9150"/>
                <a:gd name="connsiteX3" fmla="*/ 1072 w 10000"/>
                <a:gd name="connsiteY3" fmla="*/ 8865 h 9150"/>
                <a:gd name="connsiteX4" fmla="*/ 2938 w 10000"/>
                <a:gd name="connsiteY4" fmla="*/ 6842 h 9150"/>
                <a:gd name="connsiteX5" fmla="*/ 4793 w 10000"/>
                <a:gd name="connsiteY5" fmla="*/ 6819 h 9150"/>
                <a:gd name="connsiteX6" fmla="*/ 6068 w 10000"/>
                <a:gd name="connsiteY6" fmla="*/ 9142 h 9150"/>
                <a:gd name="connsiteX7" fmla="*/ 10000 w 10000"/>
                <a:gd name="connsiteY7" fmla="*/ 5202 h 9150"/>
                <a:gd name="connsiteX8" fmla="*/ 9019 w 10000"/>
                <a:gd name="connsiteY8" fmla="*/ 1285 h 9150"/>
                <a:gd name="connsiteX9" fmla="*/ 7202 w 10000"/>
                <a:gd name="connsiteY9" fmla="*/ 139 h 9150"/>
                <a:gd name="connsiteX10" fmla="*/ 4832 w 10000"/>
                <a:gd name="connsiteY10" fmla="*/ 1412 h 9150"/>
                <a:gd name="connsiteX11" fmla="*/ 2154 w 10000"/>
                <a:gd name="connsiteY11" fmla="*/ 0 h 9150"/>
                <a:gd name="connsiteX12" fmla="*/ 2421 w 10000"/>
                <a:gd name="connsiteY12" fmla="*/ 2755 h 9150"/>
                <a:gd name="connsiteX0" fmla="*/ 2421 w 18786"/>
                <a:gd name="connsiteY0" fmla="*/ 3011 h 9999"/>
                <a:gd name="connsiteX1" fmla="*/ 27 w 18786"/>
                <a:gd name="connsiteY1" fmla="*/ 2266 h 9999"/>
                <a:gd name="connsiteX2" fmla="*/ 29 w 18786"/>
                <a:gd name="connsiteY2" fmla="*/ 6447 h 9999"/>
                <a:gd name="connsiteX3" fmla="*/ 1072 w 18786"/>
                <a:gd name="connsiteY3" fmla="*/ 9689 h 9999"/>
                <a:gd name="connsiteX4" fmla="*/ 2938 w 18786"/>
                <a:gd name="connsiteY4" fmla="*/ 7478 h 9999"/>
                <a:gd name="connsiteX5" fmla="*/ 4793 w 18786"/>
                <a:gd name="connsiteY5" fmla="*/ 7452 h 9999"/>
                <a:gd name="connsiteX6" fmla="*/ 6068 w 18786"/>
                <a:gd name="connsiteY6" fmla="*/ 9991 h 9999"/>
                <a:gd name="connsiteX7" fmla="*/ 18786 w 18786"/>
                <a:gd name="connsiteY7" fmla="*/ 7675 h 9999"/>
                <a:gd name="connsiteX8" fmla="*/ 9019 w 18786"/>
                <a:gd name="connsiteY8" fmla="*/ 1404 h 9999"/>
                <a:gd name="connsiteX9" fmla="*/ 7202 w 18786"/>
                <a:gd name="connsiteY9" fmla="*/ 152 h 9999"/>
                <a:gd name="connsiteX10" fmla="*/ 4832 w 18786"/>
                <a:gd name="connsiteY10" fmla="*/ 1543 h 9999"/>
                <a:gd name="connsiteX11" fmla="*/ 2154 w 18786"/>
                <a:gd name="connsiteY11" fmla="*/ 0 h 9999"/>
                <a:gd name="connsiteX12" fmla="*/ 2421 w 18786"/>
                <a:gd name="connsiteY12" fmla="*/ 3011 h 9999"/>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3834 w 10000"/>
                <a:gd name="connsiteY9" fmla="*/ 152 h 10000"/>
                <a:gd name="connsiteX10" fmla="*/ 2572 w 10000"/>
                <a:gd name="connsiteY10" fmla="*/ 1543 h 10000"/>
                <a:gd name="connsiteX11" fmla="*/ 1147 w 10000"/>
                <a:gd name="connsiteY11" fmla="*/ 0 h 10000"/>
                <a:gd name="connsiteX12" fmla="*/ 1289 w 10000"/>
                <a:gd name="connsiteY12" fmla="*/ 3011 h 10000"/>
                <a:gd name="connsiteX0" fmla="*/ 1289 w 10000"/>
                <a:gd name="connsiteY0" fmla="*/ 3011 h 10000"/>
                <a:gd name="connsiteX1" fmla="*/ 14 w 10000"/>
                <a:gd name="connsiteY1" fmla="*/ 2266 h 10000"/>
                <a:gd name="connsiteX2" fmla="*/ 15 w 10000"/>
                <a:gd name="connsiteY2" fmla="*/ 6448 h 10000"/>
                <a:gd name="connsiteX3" fmla="*/ 571 w 10000"/>
                <a:gd name="connsiteY3" fmla="*/ 9690 h 10000"/>
                <a:gd name="connsiteX4" fmla="*/ 1564 w 10000"/>
                <a:gd name="connsiteY4" fmla="*/ 7479 h 10000"/>
                <a:gd name="connsiteX5" fmla="*/ 2551 w 10000"/>
                <a:gd name="connsiteY5" fmla="*/ 7453 h 10000"/>
                <a:gd name="connsiteX6" fmla="*/ 3230 w 10000"/>
                <a:gd name="connsiteY6" fmla="*/ 9992 h 10000"/>
                <a:gd name="connsiteX7" fmla="*/ 10000 w 10000"/>
                <a:gd name="connsiteY7" fmla="*/ 7676 h 10000"/>
                <a:gd name="connsiteX8" fmla="*/ 7517 w 10000"/>
                <a:gd name="connsiteY8" fmla="*/ 3892 h 10000"/>
                <a:gd name="connsiteX9" fmla="*/ 4588 w 10000"/>
                <a:gd name="connsiteY9" fmla="*/ 2640 h 10000"/>
                <a:gd name="connsiteX10" fmla="*/ 2572 w 10000"/>
                <a:gd name="connsiteY10" fmla="*/ 1543 h 10000"/>
                <a:gd name="connsiteX11" fmla="*/ 1147 w 10000"/>
                <a:gd name="connsiteY11" fmla="*/ 0 h 10000"/>
                <a:gd name="connsiteX12" fmla="*/ 1289 w 10000"/>
                <a:gd name="connsiteY12" fmla="*/ 3011 h 10000"/>
                <a:gd name="connsiteX0" fmla="*/ 0 w 11125"/>
                <a:gd name="connsiteY0" fmla="*/ 372 h 10098"/>
                <a:gd name="connsiteX1" fmla="*/ 1139 w 11125"/>
                <a:gd name="connsiteY1" fmla="*/ 2364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372 h 10098"/>
                <a:gd name="connsiteX1" fmla="*/ 1743 w 11125"/>
                <a:gd name="connsiteY1" fmla="*/ 3857 h 10098"/>
                <a:gd name="connsiteX2" fmla="*/ 1140 w 11125"/>
                <a:gd name="connsiteY2" fmla="*/ 6546 h 10098"/>
                <a:gd name="connsiteX3" fmla="*/ 1696 w 11125"/>
                <a:gd name="connsiteY3" fmla="*/ 9788 h 10098"/>
                <a:gd name="connsiteX4" fmla="*/ 2689 w 11125"/>
                <a:gd name="connsiteY4" fmla="*/ 7577 h 10098"/>
                <a:gd name="connsiteX5" fmla="*/ 3676 w 11125"/>
                <a:gd name="connsiteY5" fmla="*/ 7551 h 10098"/>
                <a:gd name="connsiteX6" fmla="*/ 4355 w 11125"/>
                <a:gd name="connsiteY6" fmla="*/ 10090 h 10098"/>
                <a:gd name="connsiteX7" fmla="*/ 11125 w 11125"/>
                <a:gd name="connsiteY7" fmla="*/ 7774 h 10098"/>
                <a:gd name="connsiteX8" fmla="*/ 8642 w 11125"/>
                <a:gd name="connsiteY8" fmla="*/ 3990 h 10098"/>
                <a:gd name="connsiteX9" fmla="*/ 5713 w 11125"/>
                <a:gd name="connsiteY9" fmla="*/ 2738 h 10098"/>
                <a:gd name="connsiteX10" fmla="*/ 3697 w 11125"/>
                <a:gd name="connsiteY10" fmla="*/ 1641 h 10098"/>
                <a:gd name="connsiteX11" fmla="*/ 2272 w 11125"/>
                <a:gd name="connsiteY11" fmla="*/ 98 h 10098"/>
                <a:gd name="connsiteX12" fmla="*/ 0 w 11125"/>
                <a:gd name="connsiteY12" fmla="*/ 372 h 10098"/>
                <a:gd name="connsiteX0" fmla="*/ 0 w 11125"/>
                <a:gd name="connsiteY0" fmla="*/ 271 h 9997"/>
                <a:gd name="connsiteX1" fmla="*/ 1743 w 11125"/>
                <a:gd name="connsiteY1" fmla="*/ 3756 h 9997"/>
                <a:gd name="connsiteX2" fmla="*/ 1140 w 11125"/>
                <a:gd name="connsiteY2" fmla="*/ 6445 h 9997"/>
                <a:gd name="connsiteX3" fmla="*/ 1696 w 11125"/>
                <a:gd name="connsiteY3" fmla="*/ 9687 h 9997"/>
                <a:gd name="connsiteX4" fmla="*/ 2689 w 11125"/>
                <a:gd name="connsiteY4" fmla="*/ 7476 h 9997"/>
                <a:gd name="connsiteX5" fmla="*/ 3676 w 11125"/>
                <a:gd name="connsiteY5" fmla="*/ 7450 h 9997"/>
                <a:gd name="connsiteX6" fmla="*/ 4355 w 11125"/>
                <a:gd name="connsiteY6" fmla="*/ 9989 h 9997"/>
                <a:gd name="connsiteX7" fmla="*/ 11125 w 11125"/>
                <a:gd name="connsiteY7" fmla="*/ 7673 h 9997"/>
                <a:gd name="connsiteX8" fmla="*/ 8642 w 11125"/>
                <a:gd name="connsiteY8" fmla="*/ 3889 h 9997"/>
                <a:gd name="connsiteX9" fmla="*/ 5713 w 11125"/>
                <a:gd name="connsiteY9" fmla="*/ 2637 h 9997"/>
                <a:gd name="connsiteX10" fmla="*/ 3697 w 11125"/>
                <a:gd name="connsiteY10" fmla="*/ 1540 h 9997"/>
                <a:gd name="connsiteX11" fmla="*/ 2272 w 11125"/>
                <a:gd name="connsiteY11" fmla="*/ 992 h 9997"/>
                <a:gd name="connsiteX12" fmla="*/ 0 w 11125"/>
                <a:gd name="connsiteY12" fmla="*/ 271 h 9997"/>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135 w 10000"/>
                <a:gd name="connsiteY9" fmla="*/ 2638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1567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025 w 10000"/>
                <a:gd name="connsiteY2" fmla="*/ 6447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1524 w 10000"/>
                <a:gd name="connsiteY3" fmla="*/ 9690 h 10000"/>
                <a:gd name="connsiteX4" fmla="*/ 2417 w 10000"/>
                <a:gd name="connsiteY4" fmla="*/ 7478 h 10000"/>
                <a:gd name="connsiteX5" fmla="*/ 3304 w 10000"/>
                <a:gd name="connsiteY5" fmla="*/ 7452 h 10000"/>
                <a:gd name="connsiteX6" fmla="*/ 3915 w 10000"/>
                <a:gd name="connsiteY6" fmla="*/ 9992 h 10000"/>
                <a:gd name="connsiteX7" fmla="*/ 10000 w 10000"/>
                <a:gd name="connsiteY7" fmla="*/ 7675 h 10000"/>
                <a:gd name="connsiteX8" fmla="*/ 7768 w 10000"/>
                <a:gd name="connsiteY8" fmla="*/ 3890 h 10000"/>
                <a:gd name="connsiteX9" fmla="*/ 5949 w 10000"/>
                <a:gd name="connsiteY9" fmla="*/ 3385 h 10000"/>
                <a:gd name="connsiteX10" fmla="*/ 3594 w 10000"/>
                <a:gd name="connsiteY10" fmla="*/ 2784 h 10000"/>
                <a:gd name="connsiteX11" fmla="*/ 2042 w 10000"/>
                <a:gd name="connsiteY11" fmla="*/ 992 h 10000"/>
                <a:gd name="connsiteX12" fmla="*/ 0 w 10000"/>
                <a:gd name="connsiteY12" fmla="*/ 271 h 10000"/>
                <a:gd name="connsiteX0" fmla="*/ 0 w 10000"/>
                <a:gd name="connsiteY0" fmla="*/ 271 h 10000"/>
                <a:gd name="connsiteX1" fmla="*/ 889 w 10000"/>
                <a:gd name="connsiteY1" fmla="*/ 3757 h 10000"/>
                <a:gd name="connsiteX2" fmla="*/ 1974 w 10000"/>
                <a:gd name="connsiteY2" fmla="*/ 6198 h 10000"/>
                <a:gd name="connsiteX3" fmla="*/ 2417 w 10000"/>
                <a:gd name="connsiteY3" fmla="*/ 7478 h 10000"/>
                <a:gd name="connsiteX4" fmla="*/ 3304 w 10000"/>
                <a:gd name="connsiteY4" fmla="*/ 7452 h 10000"/>
                <a:gd name="connsiteX5" fmla="*/ 3915 w 10000"/>
                <a:gd name="connsiteY5" fmla="*/ 9992 h 10000"/>
                <a:gd name="connsiteX6" fmla="*/ 10000 w 10000"/>
                <a:gd name="connsiteY6" fmla="*/ 7675 h 10000"/>
                <a:gd name="connsiteX7" fmla="*/ 7768 w 10000"/>
                <a:gd name="connsiteY7" fmla="*/ 3890 h 10000"/>
                <a:gd name="connsiteX8" fmla="*/ 5949 w 10000"/>
                <a:gd name="connsiteY8" fmla="*/ 3385 h 10000"/>
                <a:gd name="connsiteX9" fmla="*/ 3594 w 10000"/>
                <a:gd name="connsiteY9" fmla="*/ 2784 h 10000"/>
                <a:gd name="connsiteX10" fmla="*/ 2042 w 10000"/>
                <a:gd name="connsiteY10" fmla="*/ 992 h 10000"/>
                <a:gd name="connsiteX11" fmla="*/ 0 w 10000"/>
                <a:gd name="connsiteY11" fmla="*/ 271 h 10000"/>
                <a:gd name="connsiteX0" fmla="*/ 0 w 10000"/>
                <a:gd name="connsiteY0" fmla="*/ 271 h 9992"/>
                <a:gd name="connsiteX1" fmla="*/ 889 w 10000"/>
                <a:gd name="connsiteY1" fmla="*/ 3757 h 9992"/>
                <a:gd name="connsiteX2" fmla="*/ 1974 w 10000"/>
                <a:gd name="connsiteY2" fmla="*/ 6198 h 9992"/>
                <a:gd name="connsiteX3" fmla="*/ 2417 w 10000"/>
                <a:gd name="connsiteY3" fmla="*/ 7478 h 9992"/>
                <a:gd name="connsiteX4" fmla="*/ 3915 w 10000"/>
                <a:gd name="connsiteY4" fmla="*/ 9992 h 9992"/>
                <a:gd name="connsiteX5" fmla="*/ 10000 w 10000"/>
                <a:gd name="connsiteY5" fmla="*/ 7675 h 9992"/>
                <a:gd name="connsiteX6" fmla="*/ 7768 w 10000"/>
                <a:gd name="connsiteY6" fmla="*/ 3890 h 9992"/>
                <a:gd name="connsiteX7" fmla="*/ 5949 w 10000"/>
                <a:gd name="connsiteY7" fmla="*/ 3385 h 9992"/>
                <a:gd name="connsiteX8" fmla="*/ 3594 w 10000"/>
                <a:gd name="connsiteY8" fmla="*/ 2784 h 9992"/>
                <a:gd name="connsiteX9" fmla="*/ 2042 w 10000"/>
                <a:gd name="connsiteY9" fmla="*/ 992 h 9992"/>
                <a:gd name="connsiteX10" fmla="*/ 0 w 10000"/>
                <a:gd name="connsiteY10" fmla="*/ 271 h 9992"/>
                <a:gd name="connsiteX0" fmla="*/ 0 w 10000"/>
                <a:gd name="connsiteY0" fmla="*/ 271 h 10000"/>
                <a:gd name="connsiteX1" fmla="*/ 889 w 10000"/>
                <a:gd name="connsiteY1" fmla="*/ 3760 h 10000"/>
                <a:gd name="connsiteX2" fmla="*/ 1974 w 10000"/>
                <a:gd name="connsiteY2" fmla="*/ 6203 h 10000"/>
                <a:gd name="connsiteX3" fmla="*/ 2417 w 10000"/>
                <a:gd name="connsiteY3" fmla="*/ 8729 h 10000"/>
                <a:gd name="connsiteX4" fmla="*/ 3915 w 10000"/>
                <a:gd name="connsiteY4" fmla="*/ 10000 h 10000"/>
                <a:gd name="connsiteX5" fmla="*/ 10000 w 10000"/>
                <a:gd name="connsiteY5" fmla="*/ 7681 h 10000"/>
                <a:gd name="connsiteX6" fmla="*/ 7768 w 10000"/>
                <a:gd name="connsiteY6" fmla="*/ 3893 h 10000"/>
                <a:gd name="connsiteX7" fmla="*/ 5949 w 10000"/>
                <a:gd name="connsiteY7" fmla="*/ 3388 h 10000"/>
                <a:gd name="connsiteX8" fmla="*/ 3594 w 10000"/>
                <a:gd name="connsiteY8" fmla="*/ 2786 h 10000"/>
                <a:gd name="connsiteX9" fmla="*/ 2042 w 10000"/>
                <a:gd name="connsiteY9" fmla="*/ 993 h 10000"/>
                <a:gd name="connsiteX10" fmla="*/ 0 w 10000"/>
                <a:gd name="connsiteY10" fmla="*/ 271 h 10000"/>
                <a:gd name="connsiteX0" fmla="*/ 0 w 9864"/>
                <a:gd name="connsiteY0" fmla="*/ 373 h 9106"/>
                <a:gd name="connsiteX1" fmla="*/ 753 w 9864"/>
                <a:gd name="connsiteY1" fmla="*/ 2866 h 9106"/>
                <a:gd name="connsiteX2" fmla="*/ 1838 w 9864"/>
                <a:gd name="connsiteY2" fmla="*/ 5309 h 9106"/>
                <a:gd name="connsiteX3" fmla="*/ 2281 w 9864"/>
                <a:gd name="connsiteY3" fmla="*/ 7835 h 9106"/>
                <a:gd name="connsiteX4" fmla="*/ 3779 w 9864"/>
                <a:gd name="connsiteY4" fmla="*/ 9106 h 9106"/>
                <a:gd name="connsiteX5" fmla="*/ 9864 w 9864"/>
                <a:gd name="connsiteY5" fmla="*/ 6787 h 9106"/>
                <a:gd name="connsiteX6" fmla="*/ 7632 w 9864"/>
                <a:gd name="connsiteY6" fmla="*/ 2999 h 9106"/>
                <a:gd name="connsiteX7" fmla="*/ 5813 w 9864"/>
                <a:gd name="connsiteY7" fmla="*/ 2494 h 9106"/>
                <a:gd name="connsiteX8" fmla="*/ 3458 w 9864"/>
                <a:gd name="connsiteY8" fmla="*/ 1892 h 9106"/>
                <a:gd name="connsiteX9" fmla="*/ 1906 w 9864"/>
                <a:gd name="connsiteY9" fmla="*/ 99 h 9106"/>
                <a:gd name="connsiteX10" fmla="*/ 0 w 9864"/>
                <a:gd name="connsiteY10" fmla="*/ 373 h 9106"/>
                <a:gd name="connsiteX0" fmla="*/ 0 w 10000"/>
                <a:gd name="connsiteY0" fmla="*/ 409 h 9002"/>
                <a:gd name="connsiteX1" fmla="*/ 763 w 10000"/>
                <a:gd name="connsiteY1" fmla="*/ 3146 h 9002"/>
                <a:gd name="connsiteX2" fmla="*/ 1863 w 10000"/>
                <a:gd name="connsiteY2" fmla="*/ 5829 h 9002"/>
                <a:gd name="connsiteX3" fmla="*/ 2312 w 10000"/>
                <a:gd name="connsiteY3" fmla="*/ 8603 h 9002"/>
                <a:gd name="connsiteX4" fmla="*/ 3968 w 10000"/>
                <a:gd name="connsiteY4" fmla="*/ 8905 h 9002"/>
                <a:gd name="connsiteX5" fmla="*/ 10000 w 10000"/>
                <a:gd name="connsiteY5" fmla="*/ 7452 h 9002"/>
                <a:gd name="connsiteX6" fmla="*/ 7737 w 10000"/>
                <a:gd name="connsiteY6" fmla="*/ 3292 h 9002"/>
                <a:gd name="connsiteX7" fmla="*/ 5893 w 10000"/>
                <a:gd name="connsiteY7" fmla="*/ 2738 h 9002"/>
                <a:gd name="connsiteX8" fmla="*/ 3506 w 10000"/>
                <a:gd name="connsiteY8" fmla="*/ 2077 h 9002"/>
                <a:gd name="connsiteX9" fmla="*/ 1932 w 10000"/>
                <a:gd name="connsiteY9" fmla="*/ 108 h 9002"/>
                <a:gd name="connsiteX10" fmla="*/ 0 w 10000"/>
                <a:gd name="connsiteY10" fmla="*/ 409 h 9002"/>
                <a:gd name="connsiteX0" fmla="*/ 0 w 10000"/>
                <a:gd name="connsiteY0" fmla="*/ 454 h 9892"/>
                <a:gd name="connsiteX1" fmla="*/ 763 w 10000"/>
                <a:gd name="connsiteY1" fmla="*/ 3495 h 9892"/>
                <a:gd name="connsiteX2" fmla="*/ 1863 w 10000"/>
                <a:gd name="connsiteY2" fmla="*/ 6475 h 9892"/>
                <a:gd name="connsiteX3" fmla="*/ 2862 w 10000"/>
                <a:gd name="connsiteY3" fmla="*/ 8038 h 9892"/>
                <a:gd name="connsiteX4" fmla="*/ 3968 w 10000"/>
                <a:gd name="connsiteY4" fmla="*/ 9892 h 9892"/>
                <a:gd name="connsiteX5" fmla="*/ 10000 w 10000"/>
                <a:gd name="connsiteY5" fmla="*/ 8278 h 9892"/>
                <a:gd name="connsiteX6" fmla="*/ 7737 w 10000"/>
                <a:gd name="connsiteY6" fmla="*/ 3657 h 9892"/>
                <a:gd name="connsiteX7" fmla="*/ 5893 w 10000"/>
                <a:gd name="connsiteY7" fmla="*/ 3042 h 9892"/>
                <a:gd name="connsiteX8" fmla="*/ 3506 w 10000"/>
                <a:gd name="connsiteY8" fmla="*/ 2307 h 9892"/>
                <a:gd name="connsiteX9" fmla="*/ 1932 w 10000"/>
                <a:gd name="connsiteY9" fmla="*/ 120 h 9892"/>
                <a:gd name="connsiteX10" fmla="*/ 0 w 10000"/>
                <a:gd name="connsiteY10" fmla="*/ 454 h 9892"/>
                <a:gd name="connsiteX0" fmla="*/ 0 w 10000"/>
                <a:gd name="connsiteY0" fmla="*/ 459 h 10000"/>
                <a:gd name="connsiteX1" fmla="*/ 763 w 10000"/>
                <a:gd name="connsiteY1" fmla="*/ 3533 h 10000"/>
                <a:gd name="connsiteX2" fmla="*/ 227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3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450 w 10000"/>
                <a:gd name="connsiteY1" fmla="*/ 2919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762 w 10000"/>
                <a:gd name="connsiteY1" fmla="*/ 3840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25 w 10000"/>
                <a:gd name="connsiteY2" fmla="*/ 6546 h 10000"/>
                <a:gd name="connsiteX3" fmla="*/ 2862 w 10000"/>
                <a:gd name="connsiteY3" fmla="*/ 8126 h 10000"/>
                <a:gd name="connsiteX4" fmla="*/ 3968 w 10000"/>
                <a:gd name="connsiteY4" fmla="*/ 10000 h 10000"/>
                <a:gd name="connsiteX5" fmla="*/ 10000 w 10000"/>
                <a:gd name="connsiteY5" fmla="*/ 8368 h 10000"/>
                <a:gd name="connsiteX6" fmla="*/ 7737 w 10000"/>
                <a:gd name="connsiteY6" fmla="*/ 3697 h 10000"/>
                <a:gd name="connsiteX7" fmla="*/ 5893 w 10000"/>
                <a:gd name="connsiteY7" fmla="*/ 3075 h 10000"/>
                <a:gd name="connsiteX8" fmla="*/ 3506 w 10000"/>
                <a:gd name="connsiteY8" fmla="*/ 2332 h 10000"/>
                <a:gd name="connsiteX9" fmla="*/ 1932 w 10000"/>
                <a:gd name="connsiteY9" fmla="*/ 121 h 10000"/>
                <a:gd name="connsiteX10" fmla="*/ 0 w 10000"/>
                <a:gd name="connsiteY10" fmla="*/ 459 h 10000"/>
                <a:gd name="connsiteX0" fmla="*/ 0 w 10000"/>
                <a:gd name="connsiteY0" fmla="*/ 459 h 10000"/>
                <a:gd name="connsiteX1" fmla="*/ 1174 w 10000"/>
                <a:gd name="connsiteY1" fmla="*/ 3533 h 10000"/>
                <a:gd name="connsiteX2" fmla="*/ 2862 w 10000"/>
                <a:gd name="connsiteY2" fmla="*/ 8126 h 10000"/>
                <a:gd name="connsiteX3" fmla="*/ 3968 w 10000"/>
                <a:gd name="connsiteY3" fmla="*/ 10000 h 10000"/>
                <a:gd name="connsiteX4" fmla="*/ 10000 w 10000"/>
                <a:gd name="connsiteY4" fmla="*/ 8368 h 10000"/>
                <a:gd name="connsiteX5" fmla="*/ 7737 w 10000"/>
                <a:gd name="connsiteY5" fmla="*/ 3697 h 10000"/>
                <a:gd name="connsiteX6" fmla="*/ 5893 w 10000"/>
                <a:gd name="connsiteY6" fmla="*/ 3075 h 10000"/>
                <a:gd name="connsiteX7" fmla="*/ 3506 w 10000"/>
                <a:gd name="connsiteY7" fmla="*/ 2332 h 10000"/>
                <a:gd name="connsiteX8" fmla="*/ 1932 w 10000"/>
                <a:gd name="connsiteY8" fmla="*/ 121 h 10000"/>
                <a:gd name="connsiteX9" fmla="*/ 0 w 10000"/>
                <a:gd name="connsiteY9" fmla="*/ 459 h 10000"/>
                <a:gd name="connsiteX0" fmla="*/ 0 w 10000"/>
                <a:gd name="connsiteY0" fmla="*/ 459 h 11229"/>
                <a:gd name="connsiteX1" fmla="*/ 1174 w 10000"/>
                <a:gd name="connsiteY1" fmla="*/ 3533 h 11229"/>
                <a:gd name="connsiteX2" fmla="*/ 2862 w 10000"/>
                <a:gd name="connsiteY2" fmla="*/ 8126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8087 w 10000"/>
                <a:gd name="connsiteY2" fmla="*/ 9355 h 11229"/>
                <a:gd name="connsiteX3" fmla="*/ 9605 w 10000"/>
                <a:gd name="connsiteY3" fmla="*/ 11229 h 11229"/>
                <a:gd name="connsiteX4" fmla="*/ 10000 w 10000"/>
                <a:gd name="connsiteY4" fmla="*/ 8368 h 11229"/>
                <a:gd name="connsiteX5" fmla="*/ 7737 w 10000"/>
                <a:gd name="connsiteY5" fmla="*/ 3697 h 11229"/>
                <a:gd name="connsiteX6" fmla="*/ 5893 w 10000"/>
                <a:gd name="connsiteY6" fmla="*/ 3075 h 11229"/>
                <a:gd name="connsiteX7" fmla="*/ 3506 w 10000"/>
                <a:gd name="connsiteY7" fmla="*/ 2332 h 11229"/>
                <a:gd name="connsiteX8" fmla="*/ 1932 w 10000"/>
                <a:gd name="connsiteY8" fmla="*/ 121 h 11229"/>
                <a:gd name="connsiteX9" fmla="*/ 0 w 10000"/>
                <a:gd name="connsiteY9" fmla="*/ 459 h 11229"/>
                <a:gd name="connsiteX0" fmla="*/ 0 w 10000"/>
                <a:gd name="connsiteY0" fmla="*/ 459 h 11229"/>
                <a:gd name="connsiteX1" fmla="*/ 1174 w 10000"/>
                <a:gd name="connsiteY1" fmla="*/ 3533 h 11229"/>
                <a:gd name="connsiteX2" fmla="*/ 3900 w 10000"/>
                <a:gd name="connsiteY2" fmla="*/ 5636 h 11229"/>
                <a:gd name="connsiteX3" fmla="*/ 8087 w 10000"/>
                <a:gd name="connsiteY3" fmla="*/ 9355 h 11229"/>
                <a:gd name="connsiteX4" fmla="*/ 9605 w 10000"/>
                <a:gd name="connsiteY4" fmla="*/ 11229 h 11229"/>
                <a:gd name="connsiteX5" fmla="*/ 10000 w 10000"/>
                <a:gd name="connsiteY5" fmla="*/ 8368 h 11229"/>
                <a:gd name="connsiteX6" fmla="*/ 7737 w 10000"/>
                <a:gd name="connsiteY6" fmla="*/ 3697 h 11229"/>
                <a:gd name="connsiteX7" fmla="*/ 5893 w 10000"/>
                <a:gd name="connsiteY7" fmla="*/ 3075 h 11229"/>
                <a:gd name="connsiteX8" fmla="*/ 3506 w 10000"/>
                <a:gd name="connsiteY8" fmla="*/ 2332 h 11229"/>
                <a:gd name="connsiteX9" fmla="*/ 1932 w 10000"/>
                <a:gd name="connsiteY9" fmla="*/ 121 h 11229"/>
                <a:gd name="connsiteX10" fmla="*/ 0 w 10000"/>
                <a:gd name="connsiteY10"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459 h 11229"/>
                <a:gd name="connsiteX1" fmla="*/ 1174 w 10000"/>
                <a:gd name="connsiteY1" fmla="*/ 3533 h 11229"/>
                <a:gd name="connsiteX2" fmla="*/ 3900 w 10000"/>
                <a:gd name="connsiteY2" fmla="*/ 5636 h 11229"/>
                <a:gd name="connsiteX3" fmla="*/ 4862 w 10000"/>
                <a:gd name="connsiteY3" fmla="*/ 10243 h 11229"/>
                <a:gd name="connsiteX4" fmla="*/ 8087 w 10000"/>
                <a:gd name="connsiteY4" fmla="*/ 9355 h 11229"/>
                <a:gd name="connsiteX5" fmla="*/ 9605 w 10000"/>
                <a:gd name="connsiteY5" fmla="*/ 11229 h 11229"/>
                <a:gd name="connsiteX6" fmla="*/ 10000 w 10000"/>
                <a:gd name="connsiteY6" fmla="*/ 8368 h 11229"/>
                <a:gd name="connsiteX7" fmla="*/ 7737 w 10000"/>
                <a:gd name="connsiteY7" fmla="*/ 3697 h 11229"/>
                <a:gd name="connsiteX8" fmla="*/ 5893 w 10000"/>
                <a:gd name="connsiteY8" fmla="*/ 3075 h 11229"/>
                <a:gd name="connsiteX9" fmla="*/ 3506 w 10000"/>
                <a:gd name="connsiteY9" fmla="*/ 2332 h 11229"/>
                <a:gd name="connsiteX10" fmla="*/ 1932 w 10000"/>
                <a:gd name="connsiteY10" fmla="*/ 121 h 11229"/>
                <a:gd name="connsiteX11" fmla="*/ 0 w 10000"/>
                <a:gd name="connsiteY11" fmla="*/ 459 h 11229"/>
                <a:gd name="connsiteX0" fmla="*/ 0 w 10000"/>
                <a:gd name="connsiteY0" fmla="*/ 338 h 11108"/>
                <a:gd name="connsiteX1" fmla="*/ 1174 w 10000"/>
                <a:gd name="connsiteY1" fmla="*/ 3412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10000"/>
                <a:gd name="connsiteY0" fmla="*/ 338 h 11108"/>
                <a:gd name="connsiteX1" fmla="*/ 1312 w 10000"/>
                <a:gd name="connsiteY1" fmla="*/ 4641 h 11108"/>
                <a:gd name="connsiteX2" fmla="*/ 3900 w 10000"/>
                <a:gd name="connsiteY2" fmla="*/ 5515 h 11108"/>
                <a:gd name="connsiteX3" fmla="*/ 4862 w 10000"/>
                <a:gd name="connsiteY3" fmla="*/ 10122 h 11108"/>
                <a:gd name="connsiteX4" fmla="*/ 8087 w 10000"/>
                <a:gd name="connsiteY4" fmla="*/ 9234 h 11108"/>
                <a:gd name="connsiteX5" fmla="*/ 9605 w 10000"/>
                <a:gd name="connsiteY5" fmla="*/ 11108 h 11108"/>
                <a:gd name="connsiteX6" fmla="*/ 10000 w 10000"/>
                <a:gd name="connsiteY6" fmla="*/ 8247 h 11108"/>
                <a:gd name="connsiteX7" fmla="*/ 7737 w 10000"/>
                <a:gd name="connsiteY7" fmla="*/ 3576 h 11108"/>
                <a:gd name="connsiteX8" fmla="*/ 5893 w 10000"/>
                <a:gd name="connsiteY8" fmla="*/ 2954 h 11108"/>
                <a:gd name="connsiteX9" fmla="*/ 3506 w 10000"/>
                <a:gd name="connsiteY9" fmla="*/ 2211 h 11108"/>
                <a:gd name="connsiteX10" fmla="*/ 1932 w 10000"/>
                <a:gd name="connsiteY10" fmla="*/ 0 h 11108"/>
                <a:gd name="connsiteX11" fmla="*/ 0 w 10000"/>
                <a:gd name="connsiteY11" fmla="*/ 338 h 11108"/>
                <a:gd name="connsiteX0" fmla="*/ 0 w 11375"/>
                <a:gd name="connsiteY0" fmla="*/ 2795 h 11108"/>
                <a:gd name="connsiteX1" fmla="*/ 2687 w 11375"/>
                <a:gd name="connsiteY1" fmla="*/ 4641 h 11108"/>
                <a:gd name="connsiteX2" fmla="*/ 5275 w 11375"/>
                <a:gd name="connsiteY2" fmla="*/ 5515 h 11108"/>
                <a:gd name="connsiteX3" fmla="*/ 6237 w 11375"/>
                <a:gd name="connsiteY3" fmla="*/ 10122 h 11108"/>
                <a:gd name="connsiteX4" fmla="*/ 9462 w 11375"/>
                <a:gd name="connsiteY4" fmla="*/ 9234 h 11108"/>
                <a:gd name="connsiteX5" fmla="*/ 10980 w 11375"/>
                <a:gd name="connsiteY5" fmla="*/ 11108 h 11108"/>
                <a:gd name="connsiteX6" fmla="*/ 11375 w 11375"/>
                <a:gd name="connsiteY6" fmla="*/ 8247 h 11108"/>
                <a:gd name="connsiteX7" fmla="*/ 9112 w 11375"/>
                <a:gd name="connsiteY7" fmla="*/ 3576 h 11108"/>
                <a:gd name="connsiteX8" fmla="*/ 7268 w 11375"/>
                <a:gd name="connsiteY8" fmla="*/ 2954 h 11108"/>
                <a:gd name="connsiteX9" fmla="*/ 4881 w 11375"/>
                <a:gd name="connsiteY9" fmla="*/ 2211 h 11108"/>
                <a:gd name="connsiteX10" fmla="*/ 3307 w 11375"/>
                <a:gd name="connsiteY10" fmla="*/ 0 h 11108"/>
                <a:gd name="connsiteX11" fmla="*/ 0 w 11375"/>
                <a:gd name="connsiteY11" fmla="*/ 2795 h 11108"/>
                <a:gd name="connsiteX0" fmla="*/ 0 w 11375"/>
                <a:gd name="connsiteY0" fmla="*/ 2795 h 11108"/>
                <a:gd name="connsiteX1" fmla="*/ 1037 w 11375"/>
                <a:gd name="connsiteY1" fmla="*/ 7098 h 11108"/>
                <a:gd name="connsiteX2" fmla="*/ 5275 w 11375"/>
                <a:gd name="connsiteY2" fmla="*/ 5515 h 11108"/>
                <a:gd name="connsiteX3" fmla="*/ 6237 w 11375"/>
                <a:gd name="connsiteY3" fmla="*/ 10122 h 11108"/>
                <a:gd name="connsiteX4" fmla="*/ 9462 w 11375"/>
                <a:gd name="connsiteY4" fmla="*/ 9234 h 11108"/>
                <a:gd name="connsiteX5" fmla="*/ 10980 w 11375"/>
                <a:gd name="connsiteY5" fmla="*/ 11108 h 11108"/>
                <a:gd name="connsiteX6" fmla="*/ 11375 w 11375"/>
                <a:gd name="connsiteY6" fmla="*/ 8247 h 11108"/>
                <a:gd name="connsiteX7" fmla="*/ 9112 w 11375"/>
                <a:gd name="connsiteY7" fmla="*/ 3576 h 11108"/>
                <a:gd name="connsiteX8" fmla="*/ 7268 w 11375"/>
                <a:gd name="connsiteY8" fmla="*/ 2954 h 11108"/>
                <a:gd name="connsiteX9" fmla="*/ 4881 w 11375"/>
                <a:gd name="connsiteY9" fmla="*/ 2211 h 11108"/>
                <a:gd name="connsiteX10" fmla="*/ 3307 w 11375"/>
                <a:gd name="connsiteY10" fmla="*/ 0 h 11108"/>
                <a:gd name="connsiteX11" fmla="*/ 0 w 11375"/>
                <a:gd name="connsiteY11" fmla="*/ 2795 h 11108"/>
                <a:gd name="connsiteX0" fmla="*/ 0 w 11375"/>
                <a:gd name="connsiteY0" fmla="*/ 2795 h 12272"/>
                <a:gd name="connsiteX1" fmla="*/ 1037 w 11375"/>
                <a:gd name="connsiteY1" fmla="*/ 7098 h 12272"/>
                <a:gd name="connsiteX2" fmla="*/ 600 w 11375"/>
                <a:gd name="connsiteY2" fmla="*/ 12272 h 12272"/>
                <a:gd name="connsiteX3" fmla="*/ 6237 w 11375"/>
                <a:gd name="connsiteY3" fmla="*/ 10122 h 12272"/>
                <a:gd name="connsiteX4" fmla="*/ 9462 w 11375"/>
                <a:gd name="connsiteY4" fmla="*/ 9234 h 12272"/>
                <a:gd name="connsiteX5" fmla="*/ 10980 w 11375"/>
                <a:gd name="connsiteY5" fmla="*/ 11108 h 12272"/>
                <a:gd name="connsiteX6" fmla="*/ 11375 w 11375"/>
                <a:gd name="connsiteY6" fmla="*/ 8247 h 12272"/>
                <a:gd name="connsiteX7" fmla="*/ 9112 w 11375"/>
                <a:gd name="connsiteY7" fmla="*/ 3576 h 12272"/>
                <a:gd name="connsiteX8" fmla="*/ 7268 w 11375"/>
                <a:gd name="connsiteY8" fmla="*/ 2954 h 12272"/>
                <a:gd name="connsiteX9" fmla="*/ 4881 w 11375"/>
                <a:gd name="connsiteY9" fmla="*/ 2211 h 12272"/>
                <a:gd name="connsiteX10" fmla="*/ 3307 w 11375"/>
                <a:gd name="connsiteY10" fmla="*/ 0 h 12272"/>
                <a:gd name="connsiteX11" fmla="*/ 0 w 11375"/>
                <a:gd name="connsiteY11" fmla="*/ 2795 h 12272"/>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9462 w 11375"/>
                <a:gd name="connsiteY4" fmla="*/ 9234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100 w 11375"/>
                <a:gd name="connsiteY4" fmla="*/ 7698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100 w 11375"/>
                <a:gd name="connsiteY4" fmla="*/ 5241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650 w 11375"/>
                <a:gd name="connsiteY4" fmla="*/ 6777 h 12579"/>
                <a:gd name="connsiteX5" fmla="*/ 10980 w 11375"/>
                <a:gd name="connsiteY5" fmla="*/ 11108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11375"/>
                <a:gd name="connsiteY0" fmla="*/ 2795 h 12579"/>
                <a:gd name="connsiteX1" fmla="*/ 1037 w 11375"/>
                <a:gd name="connsiteY1" fmla="*/ 7098 h 12579"/>
                <a:gd name="connsiteX2" fmla="*/ 600 w 11375"/>
                <a:gd name="connsiteY2" fmla="*/ 12272 h 12579"/>
                <a:gd name="connsiteX3" fmla="*/ 2662 w 11375"/>
                <a:gd name="connsiteY3" fmla="*/ 12579 h 12579"/>
                <a:gd name="connsiteX4" fmla="*/ 4650 w 11375"/>
                <a:gd name="connsiteY4" fmla="*/ 6777 h 12579"/>
                <a:gd name="connsiteX5" fmla="*/ 5480 w 11375"/>
                <a:gd name="connsiteY5" fmla="*/ 11722 h 12579"/>
                <a:gd name="connsiteX6" fmla="*/ 11375 w 11375"/>
                <a:gd name="connsiteY6" fmla="*/ 8247 h 12579"/>
                <a:gd name="connsiteX7" fmla="*/ 9112 w 11375"/>
                <a:gd name="connsiteY7" fmla="*/ 3576 h 12579"/>
                <a:gd name="connsiteX8" fmla="*/ 7268 w 11375"/>
                <a:gd name="connsiteY8" fmla="*/ 2954 h 12579"/>
                <a:gd name="connsiteX9" fmla="*/ 4881 w 11375"/>
                <a:gd name="connsiteY9" fmla="*/ 2211 h 12579"/>
                <a:gd name="connsiteX10" fmla="*/ 3307 w 11375"/>
                <a:gd name="connsiteY10" fmla="*/ 0 h 12579"/>
                <a:gd name="connsiteX11" fmla="*/ 0 w 11375"/>
                <a:gd name="connsiteY11" fmla="*/ 2795 h 12579"/>
                <a:gd name="connsiteX0" fmla="*/ 0 w 9112"/>
                <a:gd name="connsiteY0" fmla="*/ 2795 h 12579"/>
                <a:gd name="connsiteX1" fmla="*/ 1037 w 9112"/>
                <a:gd name="connsiteY1" fmla="*/ 7098 h 12579"/>
                <a:gd name="connsiteX2" fmla="*/ 600 w 9112"/>
                <a:gd name="connsiteY2" fmla="*/ 12272 h 12579"/>
                <a:gd name="connsiteX3" fmla="*/ 2662 w 9112"/>
                <a:gd name="connsiteY3" fmla="*/ 12579 h 12579"/>
                <a:gd name="connsiteX4" fmla="*/ 4650 w 9112"/>
                <a:gd name="connsiteY4" fmla="*/ 6777 h 12579"/>
                <a:gd name="connsiteX5" fmla="*/ 5480 w 9112"/>
                <a:gd name="connsiteY5" fmla="*/ 11722 h 12579"/>
                <a:gd name="connsiteX6" fmla="*/ 8075 w 9112"/>
                <a:gd name="connsiteY6" fmla="*/ 10397 h 12579"/>
                <a:gd name="connsiteX7" fmla="*/ 9112 w 9112"/>
                <a:gd name="connsiteY7" fmla="*/ 3576 h 12579"/>
                <a:gd name="connsiteX8" fmla="*/ 7268 w 9112"/>
                <a:gd name="connsiteY8" fmla="*/ 2954 h 12579"/>
                <a:gd name="connsiteX9" fmla="*/ 4881 w 9112"/>
                <a:gd name="connsiteY9" fmla="*/ 2211 h 12579"/>
                <a:gd name="connsiteX10" fmla="*/ 3307 w 9112"/>
                <a:gd name="connsiteY10" fmla="*/ 0 h 12579"/>
                <a:gd name="connsiteX11" fmla="*/ 0 w 9112"/>
                <a:gd name="connsiteY11" fmla="*/ 2795 h 12579"/>
                <a:gd name="connsiteX0" fmla="*/ 0 w 11509"/>
                <a:gd name="connsiteY0" fmla="*/ 2222 h 10000"/>
                <a:gd name="connsiteX1" fmla="*/ 1138 w 11509"/>
                <a:gd name="connsiteY1" fmla="*/ 5643 h 10000"/>
                <a:gd name="connsiteX2" fmla="*/ 658 w 11509"/>
                <a:gd name="connsiteY2" fmla="*/ 9756 h 10000"/>
                <a:gd name="connsiteX3" fmla="*/ 2921 w 11509"/>
                <a:gd name="connsiteY3" fmla="*/ 10000 h 10000"/>
                <a:gd name="connsiteX4" fmla="*/ 5103 w 11509"/>
                <a:gd name="connsiteY4" fmla="*/ 5388 h 10000"/>
                <a:gd name="connsiteX5" fmla="*/ 6014 w 11509"/>
                <a:gd name="connsiteY5" fmla="*/ 9319 h 10000"/>
                <a:gd name="connsiteX6" fmla="*/ 8862 w 11509"/>
                <a:gd name="connsiteY6" fmla="*/ 8265 h 10000"/>
                <a:gd name="connsiteX7" fmla="*/ 11509 w 11509"/>
                <a:gd name="connsiteY7" fmla="*/ 9924 h 10000"/>
                <a:gd name="connsiteX8" fmla="*/ 7976 w 11509"/>
                <a:gd name="connsiteY8" fmla="*/ 2348 h 10000"/>
                <a:gd name="connsiteX9" fmla="*/ 5357 w 11509"/>
                <a:gd name="connsiteY9" fmla="*/ 1758 h 10000"/>
                <a:gd name="connsiteX10" fmla="*/ 3629 w 11509"/>
                <a:gd name="connsiteY10" fmla="*/ 0 h 10000"/>
                <a:gd name="connsiteX11" fmla="*/ 0 w 11509"/>
                <a:gd name="connsiteY11" fmla="*/ 2222 h 10000"/>
                <a:gd name="connsiteX0" fmla="*/ 0 w 11509"/>
                <a:gd name="connsiteY0" fmla="*/ 2222 h 10000"/>
                <a:gd name="connsiteX1" fmla="*/ 1138 w 11509"/>
                <a:gd name="connsiteY1" fmla="*/ 5643 h 10000"/>
                <a:gd name="connsiteX2" fmla="*/ 658 w 11509"/>
                <a:gd name="connsiteY2" fmla="*/ 9756 h 10000"/>
                <a:gd name="connsiteX3" fmla="*/ 2921 w 11509"/>
                <a:gd name="connsiteY3" fmla="*/ 10000 h 10000"/>
                <a:gd name="connsiteX4" fmla="*/ 5103 w 11509"/>
                <a:gd name="connsiteY4" fmla="*/ 5388 h 10000"/>
                <a:gd name="connsiteX5" fmla="*/ 6014 w 11509"/>
                <a:gd name="connsiteY5" fmla="*/ 9319 h 10000"/>
                <a:gd name="connsiteX6" fmla="*/ 8862 w 11509"/>
                <a:gd name="connsiteY6" fmla="*/ 8265 h 10000"/>
                <a:gd name="connsiteX7" fmla="*/ 11509 w 11509"/>
                <a:gd name="connsiteY7" fmla="*/ 9924 h 10000"/>
                <a:gd name="connsiteX8" fmla="*/ 11446 w 11509"/>
                <a:gd name="connsiteY8" fmla="*/ 5522 h 10000"/>
                <a:gd name="connsiteX9" fmla="*/ 5357 w 11509"/>
                <a:gd name="connsiteY9" fmla="*/ 1758 h 10000"/>
                <a:gd name="connsiteX10" fmla="*/ 3629 w 11509"/>
                <a:gd name="connsiteY10" fmla="*/ 0 h 10000"/>
                <a:gd name="connsiteX11" fmla="*/ 0 w 11509"/>
                <a:gd name="connsiteY11" fmla="*/ 2222 h 10000"/>
                <a:gd name="connsiteX0" fmla="*/ 0 w 11509"/>
                <a:gd name="connsiteY0" fmla="*/ 2222 h 10000"/>
                <a:gd name="connsiteX1" fmla="*/ 1138 w 11509"/>
                <a:gd name="connsiteY1" fmla="*/ 5643 h 10000"/>
                <a:gd name="connsiteX2" fmla="*/ 658 w 11509"/>
                <a:gd name="connsiteY2" fmla="*/ 9756 h 10000"/>
                <a:gd name="connsiteX3" fmla="*/ 2921 w 11509"/>
                <a:gd name="connsiteY3" fmla="*/ 10000 h 10000"/>
                <a:gd name="connsiteX4" fmla="*/ 5103 w 11509"/>
                <a:gd name="connsiteY4" fmla="*/ 5388 h 10000"/>
                <a:gd name="connsiteX5" fmla="*/ 6014 w 11509"/>
                <a:gd name="connsiteY5" fmla="*/ 9319 h 10000"/>
                <a:gd name="connsiteX6" fmla="*/ 8862 w 11509"/>
                <a:gd name="connsiteY6" fmla="*/ 8265 h 10000"/>
                <a:gd name="connsiteX7" fmla="*/ 11509 w 11509"/>
                <a:gd name="connsiteY7" fmla="*/ 9924 h 10000"/>
                <a:gd name="connsiteX8" fmla="*/ 11446 w 11509"/>
                <a:gd name="connsiteY8" fmla="*/ 5522 h 10000"/>
                <a:gd name="connsiteX9" fmla="*/ 9733 w 11509"/>
                <a:gd name="connsiteY9" fmla="*/ 2735 h 10000"/>
                <a:gd name="connsiteX10" fmla="*/ 3629 w 11509"/>
                <a:gd name="connsiteY10" fmla="*/ 0 h 10000"/>
                <a:gd name="connsiteX11" fmla="*/ 0 w 11509"/>
                <a:gd name="connsiteY11" fmla="*/ 2222 h 10000"/>
                <a:gd name="connsiteX0" fmla="*/ 0 w 11509"/>
                <a:gd name="connsiteY0" fmla="*/ 24 h 7802"/>
                <a:gd name="connsiteX1" fmla="*/ 1138 w 11509"/>
                <a:gd name="connsiteY1" fmla="*/ 3445 h 7802"/>
                <a:gd name="connsiteX2" fmla="*/ 658 w 11509"/>
                <a:gd name="connsiteY2" fmla="*/ 7558 h 7802"/>
                <a:gd name="connsiteX3" fmla="*/ 2921 w 11509"/>
                <a:gd name="connsiteY3" fmla="*/ 7802 h 7802"/>
                <a:gd name="connsiteX4" fmla="*/ 5103 w 11509"/>
                <a:gd name="connsiteY4" fmla="*/ 3190 h 7802"/>
                <a:gd name="connsiteX5" fmla="*/ 6014 w 11509"/>
                <a:gd name="connsiteY5" fmla="*/ 7121 h 7802"/>
                <a:gd name="connsiteX6" fmla="*/ 8862 w 11509"/>
                <a:gd name="connsiteY6" fmla="*/ 6067 h 7802"/>
                <a:gd name="connsiteX7" fmla="*/ 11509 w 11509"/>
                <a:gd name="connsiteY7" fmla="*/ 7726 h 7802"/>
                <a:gd name="connsiteX8" fmla="*/ 11446 w 11509"/>
                <a:gd name="connsiteY8" fmla="*/ 3324 h 7802"/>
                <a:gd name="connsiteX9" fmla="*/ 9733 w 11509"/>
                <a:gd name="connsiteY9" fmla="*/ 537 h 7802"/>
                <a:gd name="connsiteX10" fmla="*/ 5289 w 11509"/>
                <a:gd name="connsiteY10" fmla="*/ 0 h 7802"/>
                <a:gd name="connsiteX11" fmla="*/ 0 w 11509"/>
                <a:gd name="connsiteY11" fmla="*/ 24 h 7802"/>
                <a:gd name="connsiteX0" fmla="*/ 0 w 10000"/>
                <a:gd name="connsiteY0" fmla="*/ 1411 h 11380"/>
                <a:gd name="connsiteX1" fmla="*/ 989 w 10000"/>
                <a:gd name="connsiteY1" fmla="*/ 5796 h 11380"/>
                <a:gd name="connsiteX2" fmla="*/ 572 w 10000"/>
                <a:gd name="connsiteY2" fmla="*/ 11067 h 11380"/>
                <a:gd name="connsiteX3" fmla="*/ 2538 w 10000"/>
                <a:gd name="connsiteY3" fmla="*/ 11380 h 11380"/>
                <a:gd name="connsiteX4" fmla="*/ 4434 w 10000"/>
                <a:gd name="connsiteY4" fmla="*/ 5469 h 11380"/>
                <a:gd name="connsiteX5" fmla="*/ 5225 w 10000"/>
                <a:gd name="connsiteY5" fmla="*/ 10507 h 11380"/>
                <a:gd name="connsiteX6" fmla="*/ 7700 w 10000"/>
                <a:gd name="connsiteY6" fmla="*/ 9156 h 11380"/>
                <a:gd name="connsiteX7" fmla="*/ 10000 w 10000"/>
                <a:gd name="connsiteY7" fmla="*/ 11283 h 11380"/>
                <a:gd name="connsiteX8" fmla="*/ 9945 w 10000"/>
                <a:gd name="connsiteY8" fmla="*/ 5640 h 11380"/>
                <a:gd name="connsiteX9" fmla="*/ 8457 w 10000"/>
                <a:gd name="connsiteY9" fmla="*/ 2068 h 11380"/>
                <a:gd name="connsiteX10" fmla="*/ 4596 w 10000"/>
                <a:gd name="connsiteY10" fmla="*/ 1380 h 11380"/>
                <a:gd name="connsiteX11" fmla="*/ 0 w 10000"/>
                <a:gd name="connsiteY11" fmla="*/ 1411 h 11380"/>
                <a:gd name="connsiteX0" fmla="*/ 0 w 10000"/>
                <a:gd name="connsiteY0" fmla="*/ 3175 h 13144"/>
                <a:gd name="connsiteX1" fmla="*/ 989 w 10000"/>
                <a:gd name="connsiteY1" fmla="*/ 7560 h 13144"/>
                <a:gd name="connsiteX2" fmla="*/ 572 w 10000"/>
                <a:gd name="connsiteY2" fmla="*/ 12831 h 13144"/>
                <a:gd name="connsiteX3" fmla="*/ 2538 w 10000"/>
                <a:gd name="connsiteY3" fmla="*/ 13144 h 13144"/>
                <a:gd name="connsiteX4" fmla="*/ 4434 w 10000"/>
                <a:gd name="connsiteY4" fmla="*/ 7233 h 13144"/>
                <a:gd name="connsiteX5" fmla="*/ 5225 w 10000"/>
                <a:gd name="connsiteY5" fmla="*/ 12271 h 13144"/>
                <a:gd name="connsiteX6" fmla="*/ 7700 w 10000"/>
                <a:gd name="connsiteY6" fmla="*/ 10920 h 13144"/>
                <a:gd name="connsiteX7" fmla="*/ 10000 w 10000"/>
                <a:gd name="connsiteY7" fmla="*/ 13047 h 13144"/>
                <a:gd name="connsiteX8" fmla="*/ 9945 w 10000"/>
                <a:gd name="connsiteY8" fmla="*/ 7404 h 13144"/>
                <a:gd name="connsiteX9" fmla="*/ 8457 w 10000"/>
                <a:gd name="connsiteY9" fmla="*/ 3832 h 13144"/>
                <a:gd name="connsiteX10" fmla="*/ 4596 w 10000"/>
                <a:gd name="connsiteY10" fmla="*/ 3144 h 13144"/>
                <a:gd name="connsiteX11" fmla="*/ 3588 w 10000"/>
                <a:gd name="connsiteY11" fmla="*/ 0 h 13144"/>
                <a:gd name="connsiteX12" fmla="*/ 0 w 10000"/>
                <a:gd name="connsiteY12" fmla="*/ 3175 h 13144"/>
                <a:gd name="connsiteX0" fmla="*/ 0 w 10000"/>
                <a:gd name="connsiteY0" fmla="*/ 4835 h 14804"/>
                <a:gd name="connsiteX1" fmla="*/ 989 w 10000"/>
                <a:gd name="connsiteY1" fmla="*/ 9220 h 14804"/>
                <a:gd name="connsiteX2" fmla="*/ 572 w 10000"/>
                <a:gd name="connsiteY2" fmla="*/ 14491 h 14804"/>
                <a:gd name="connsiteX3" fmla="*/ 2538 w 10000"/>
                <a:gd name="connsiteY3" fmla="*/ 14804 h 14804"/>
                <a:gd name="connsiteX4" fmla="*/ 4434 w 10000"/>
                <a:gd name="connsiteY4" fmla="*/ 8893 h 14804"/>
                <a:gd name="connsiteX5" fmla="*/ 5225 w 10000"/>
                <a:gd name="connsiteY5" fmla="*/ 13931 h 14804"/>
                <a:gd name="connsiteX6" fmla="*/ 7700 w 10000"/>
                <a:gd name="connsiteY6" fmla="*/ 12580 h 14804"/>
                <a:gd name="connsiteX7" fmla="*/ 10000 w 10000"/>
                <a:gd name="connsiteY7" fmla="*/ 14707 h 14804"/>
                <a:gd name="connsiteX8" fmla="*/ 9945 w 10000"/>
                <a:gd name="connsiteY8" fmla="*/ 9064 h 14804"/>
                <a:gd name="connsiteX9" fmla="*/ 8457 w 10000"/>
                <a:gd name="connsiteY9" fmla="*/ 5492 h 14804"/>
                <a:gd name="connsiteX10" fmla="*/ 4596 w 10000"/>
                <a:gd name="connsiteY10" fmla="*/ 4804 h 14804"/>
                <a:gd name="connsiteX11" fmla="*/ 3588 w 10000"/>
                <a:gd name="connsiteY11" fmla="*/ 1660 h 14804"/>
                <a:gd name="connsiteX12" fmla="*/ 1752 w 10000"/>
                <a:gd name="connsiteY12" fmla="*/ 95 h 14804"/>
                <a:gd name="connsiteX13" fmla="*/ 0 w 10000"/>
                <a:gd name="connsiteY13" fmla="*/ 4835 h 14804"/>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3219 h 13188"/>
                <a:gd name="connsiteX1" fmla="*/ 989 w 10000"/>
                <a:gd name="connsiteY1" fmla="*/ 7604 h 13188"/>
                <a:gd name="connsiteX2" fmla="*/ 572 w 10000"/>
                <a:gd name="connsiteY2" fmla="*/ 12875 h 13188"/>
                <a:gd name="connsiteX3" fmla="*/ 2538 w 10000"/>
                <a:gd name="connsiteY3" fmla="*/ 13188 h 13188"/>
                <a:gd name="connsiteX4" fmla="*/ 4434 w 10000"/>
                <a:gd name="connsiteY4" fmla="*/ 7277 h 13188"/>
                <a:gd name="connsiteX5" fmla="*/ 5225 w 10000"/>
                <a:gd name="connsiteY5" fmla="*/ 12315 h 13188"/>
                <a:gd name="connsiteX6" fmla="*/ 7700 w 10000"/>
                <a:gd name="connsiteY6" fmla="*/ 10964 h 13188"/>
                <a:gd name="connsiteX7" fmla="*/ 10000 w 10000"/>
                <a:gd name="connsiteY7" fmla="*/ 13091 h 13188"/>
                <a:gd name="connsiteX8" fmla="*/ 9945 w 10000"/>
                <a:gd name="connsiteY8" fmla="*/ 7448 h 13188"/>
                <a:gd name="connsiteX9" fmla="*/ 8457 w 10000"/>
                <a:gd name="connsiteY9" fmla="*/ 3876 h 13188"/>
                <a:gd name="connsiteX10" fmla="*/ 4596 w 10000"/>
                <a:gd name="connsiteY10" fmla="*/ 3188 h 13188"/>
                <a:gd name="connsiteX11" fmla="*/ 3588 w 10000"/>
                <a:gd name="connsiteY11" fmla="*/ 44 h 13188"/>
                <a:gd name="connsiteX12" fmla="*/ 1621 w 10000"/>
                <a:gd name="connsiteY12" fmla="*/ 1296 h 13188"/>
                <a:gd name="connsiteX13" fmla="*/ 0 w 10000"/>
                <a:gd name="connsiteY13" fmla="*/ 3219 h 13188"/>
                <a:gd name="connsiteX0" fmla="*/ 0 w 10000"/>
                <a:gd name="connsiteY0" fmla="*/ 5692 h 15661"/>
                <a:gd name="connsiteX1" fmla="*/ 989 w 10000"/>
                <a:gd name="connsiteY1" fmla="*/ 10077 h 15661"/>
                <a:gd name="connsiteX2" fmla="*/ 572 w 10000"/>
                <a:gd name="connsiteY2" fmla="*/ 15348 h 15661"/>
                <a:gd name="connsiteX3" fmla="*/ 2538 w 10000"/>
                <a:gd name="connsiteY3" fmla="*/ 15661 h 15661"/>
                <a:gd name="connsiteX4" fmla="*/ 4434 w 10000"/>
                <a:gd name="connsiteY4" fmla="*/ 9750 h 15661"/>
                <a:gd name="connsiteX5" fmla="*/ 5225 w 10000"/>
                <a:gd name="connsiteY5" fmla="*/ 14788 h 15661"/>
                <a:gd name="connsiteX6" fmla="*/ 7700 w 10000"/>
                <a:gd name="connsiteY6" fmla="*/ 13437 h 15661"/>
                <a:gd name="connsiteX7" fmla="*/ 10000 w 10000"/>
                <a:gd name="connsiteY7" fmla="*/ 15564 h 15661"/>
                <a:gd name="connsiteX8" fmla="*/ 9945 w 10000"/>
                <a:gd name="connsiteY8" fmla="*/ 9921 h 15661"/>
                <a:gd name="connsiteX9" fmla="*/ 8457 w 10000"/>
                <a:gd name="connsiteY9" fmla="*/ 6349 h 15661"/>
                <a:gd name="connsiteX10" fmla="*/ 4596 w 10000"/>
                <a:gd name="connsiteY10" fmla="*/ 5661 h 15661"/>
                <a:gd name="connsiteX11" fmla="*/ 3588 w 10000"/>
                <a:gd name="connsiteY11" fmla="*/ 2517 h 15661"/>
                <a:gd name="connsiteX12" fmla="*/ 2670 w 10000"/>
                <a:gd name="connsiteY12" fmla="*/ 13 h 15661"/>
                <a:gd name="connsiteX13" fmla="*/ 1621 w 10000"/>
                <a:gd name="connsiteY13" fmla="*/ 3769 h 15661"/>
                <a:gd name="connsiteX14" fmla="*/ 0 w 10000"/>
                <a:gd name="connsiteY14" fmla="*/ 5692 h 15661"/>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4596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367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457 w 10000"/>
                <a:gd name="connsiteY9" fmla="*/ 6441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000"/>
                <a:gd name="connsiteY0" fmla="*/ 5784 h 15753"/>
                <a:gd name="connsiteX1" fmla="*/ 989 w 10000"/>
                <a:gd name="connsiteY1" fmla="*/ 10169 h 15753"/>
                <a:gd name="connsiteX2" fmla="*/ 572 w 10000"/>
                <a:gd name="connsiteY2" fmla="*/ 15440 h 15753"/>
                <a:gd name="connsiteX3" fmla="*/ 2538 w 10000"/>
                <a:gd name="connsiteY3" fmla="*/ 15753 h 15753"/>
                <a:gd name="connsiteX4" fmla="*/ 4434 w 10000"/>
                <a:gd name="connsiteY4" fmla="*/ 9842 h 15753"/>
                <a:gd name="connsiteX5" fmla="*/ 5225 w 10000"/>
                <a:gd name="connsiteY5" fmla="*/ 14880 h 15753"/>
                <a:gd name="connsiteX6" fmla="*/ 7700 w 10000"/>
                <a:gd name="connsiteY6" fmla="*/ 13529 h 15753"/>
                <a:gd name="connsiteX7" fmla="*/ 10000 w 10000"/>
                <a:gd name="connsiteY7" fmla="*/ 15656 h 15753"/>
                <a:gd name="connsiteX8" fmla="*/ 9945 w 10000"/>
                <a:gd name="connsiteY8" fmla="*/ 10013 h 15753"/>
                <a:gd name="connsiteX9" fmla="*/ 8981 w 10000"/>
                <a:gd name="connsiteY9" fmla="*/ 5502 h 15753"/>
                <a:gd name="connsiteX10" fmla="*/ 2760 w 10000"/>
                <a:gd name="connsiteY10" fmla="*/ 5753 h 15753"/>
                <a:gd name="connsiteX11" fmla="*/ 4243 w 10000"/>
                <a:gd name="connsiteY11" fmla="*/ 418 h 15753"/>
                <a:gd name="connsiteX12" fmla="*/ 2670 w 10000"/>
                <a:gd name="connsiteY12" fmla="*/ 105 h 15753"/>
                <a:gd name="connsiteX13" fmla="*/ 1621 w 10000"/>
                <a:gd name="connsiteY13" fmla="*/ 3861 h 15753"/>
                <a:gd name="connsiteX14" fmla="*/ 0 w 10000"/>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4434 w 10524"/>
                <a:gd name="connsiteY4" fmla="*/ 9842 h 15753"/>
                <a:gd name="connsiteX5" fmla="*/ 5225 w 10524"/>
                <a:gd name="connsiteY5" fmla="*/ 14880 h 15753"/>
                <a:gd name="connsiteX6" fmla="*/ 7700 w 10524"/>
                <a:gd name="connsiteY6" fmla="*/ 13529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4434 w 10524"/>
                <a:gd name="connsiteY4" fmla="*/ 9842 h 15753"/>
                <a:gd name="connsiteX5" fmla="*/ 5618 w 10524"/>
                <a:gd name="connsiteY5" fmla="*/ 13941 h 15753"/>
                <a:gd name="connsiteX6" fmla="*/ 7700 w 10524"/>
                <a:gd name="connsiteY6" fmla="*/ 13529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4434 w 10524"/>
                <a:gd name="connsiteY4" fmla="*/ 9842 h 15753"/>
                <a:gd name="connsiteX5" fmla="*/ 5618 w 10524"/>
                <a:gd name="connsiteY5" fmla="*/ 13941 h 15753"/>
                <a:gd name="connsiteX6" fmla="*/ 7700 w 10524"/>
                <a:gd name="connsiteY6" fmla="*/ 14468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5352 w 10524"/>
                <a:gd name="connsiteY4" fmla="*/ 9842 h 15753"/>
                <a:gd name="connsiteX5" fmla="*/ 5618 w 10524"/>
                <a:gd name="connsiteY5" fmla="*/ 13941 h 15753"/>
                <a:gd name="connsiteX6" fmla="*/ 7700 w 10524"/>
                <a:gd name="connsiteY6" fmla="*/ 14468 h 15753"/>
                <a:gd name="connsiteX7" fmla="*/ 10524 w 10524"/>
                <a:gd name="connsiteY7" fmla="*/ 14717 h 15753"/>
                <a:gd name="connsiteX8" fmla="*/ 9945 w 10524"/>
                <a:gd name="connsiteY8" fmla="*/ 10013 h 15753"/>
                <a:gd name="connsiteX9" fmla="*/ 8981 w 10524"/>
                <a:gd name="connsiteY9" fmla="*/ 5502 h 15753"/>
                <a:gd name="connsiteX10" fmla="*/ 2760 w 10524"/>
                <a:gd name="connsiteY10" fmla="*/ 5753 h 15753"/>
                <a:gd name="connsiteX11" fmla="*/ 4243 w 10524"/>
                <a:gd name="connsiteY11" fmla="*/ 418 h 15753"/>
                <a:gd name="connsiteX12" fmla="*/ 2670 w 10524"/>
                <a:gd name="connsiteY12" fmla="*/ 105 h 15753"/>
                <a:gd name="connsiteX13" fmla="*/ 1621 w 10524"/>
                <a:gd name="connsiteY13" fmla="*/ 3861 h 15753"/>
                <a:gd name="connsiteX14" fmla="*/ 0 w 10524"/>
                <a:gd name="connsiteY14"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3588 w 10524"/>
                <a:gd name="connsiteY4" fmla="*/ 11059 h 15753"/>
                <a:gd name="connsiteX5" fmla="*/ 5352 w 10524"/>
                <a:gd name="connsiteY5" fmla="*/ 9842 h 15753"/>
                <a:gd name="connsiteX6" fmla="*/ 5618 w 10524"/>
                <a:gd name="connsiteY6" fmla="*/ 13941 h 15753"/>
                <a:gd name="connsiteX7" fmla="*/ 7700 w 10524"/>
                <a:gd name="connsiteY7" fmla="*/ 14468 h 15753"/>
                <a:gd name="connsiteX8" fmla="*/ 10524 w 10524"/>
                <a:gd name="connsiteY8" fmla="*/ 14717 h 15753"/>
                <a:gd name="connsiteX9" fmla="*/ 9945 w 10524"/>
                <a:gd name="connsiteY9" fmla="*/ 10013 h 15753"/>
                <a:gd name="connsiteX10" fmla="*/ 8981 w 10524"/>
                <a:gd name="connsiteY10" fmla="*/ 5502 h 15753"/>
                <a:gd name="connsiteX11" fmla="*/ 2760 w 10524"/>
                <a:gd name="connsiteY11" fmla="*/ 5753 h 15753"/>
                <a:gd name="connsiteX12" fmla="*/ 4243 w 10524"/>
                <a:gd name="connsiteY12" fmla="*/ 418 h 15753"/>
                <a:gd name="connsiteX13" fmla="*/ 2670 w 10524"/>
                <a:gd name="connsiteY13" fmla="*/ 105 h 15753"/>
                <a:gd name="connsiteX14" fmla="*/ 1621 w 10524"/>
                <a:gd name="connsiteY14" fmla="*/ 3861 h 15753"/>
                <a:gd name="connsiteX15" fmla="*/ 0 w 10524"/>
                <a:gd name="connsiteY15"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3588 w 10524"/>
                <a:gd name="connsiteY4" fmla="*/ 11059 h 15753"/>
                <a:gd name="connsiteX5" fmla="*/ 5090 w 10524"/>
                <a:gd name="connsiteY5" fmla="*/ 11094 h 15753"/>
                <a:gd name="connsiteX6" fmla="*/ 5618 w 10524"/>
                <a:gd name="connsiteY6" fmla="*/ 13941 h 15753"/>
                <a:gd name="connsiteX7" fmla="*/ 7700 w 10524"/>
                <a:gd name="connsiteY7" fmla="*/ 14468 h 15753"/>
                <a:gd name="connsiteX8" fmla="*/ 10524 w 10524"/>
                <a:gd name="connsiteY8" fmla="*/ 14717 h 15753"/>
                <a:gd name="connsiteX9" fmla="*/ 9945 w 10524"/>
                <a:gd name="connsiteY9" fmla="*/ 10013 h 15753"/>
                <a:gd name="connsiteX10" fmla="*/ 8981 w 10524"/>
                <a:gd name="connsiteY10" fmla="*/ 5502 h 15753"/>
                <a:gd name="connsiteX11" fmla="*/ 2760 w 10524"/>
                <a:gd name="connsiteY11" fmla="*/ 5753 h 15753"/>
                <a:gd name="connsiteX12" fmla="*/ 4243 w 10524"/>
                <a:gd name="connsiteY12" fmla="*/ 418 h 15753"/>
                <a:gd name="connsiteX13" fmla="*/ 2670 w 10524"/>
                <a:gd name="connsiteY13" fmla="*/ 105 h 15753"/>
                <a:gd name="connsiteX14" fmla="*/ 1621 w 10524"/>
                <a:gd name="connsiteY14" fmla="*/ 3861 h 15753"/>
                <a:gd name="connsiteX15" fmla="*/ 0 w 10524"/>
                <a:gd name="connsiteY15" fmla="*/ 5784 h 15753"/>
                <a:gd name="connsiteX0" fmla="*/ 0 w 10524"/>
                <a:gd name="connsiteY0" fmla="*/ 5784 h 15753"/>
                <a:gd name="connsiteX1" fmla="*/ 989 w 10524"/>
                <a:gd name="connsiteY1" fmla="*/ 10169 h 15753"/>
                <a:gd name="connsiteX2" fmla="*/ 572 w 10524"/>
                <a:gd name="connsiteY2" fmla="*/ 15440 h 15753"/>
                <a:gd name="connsiteX3" fmla="*/ 2538 w 10524"/>
                <a:gd name="connsiteY3" fmla="*/ 15753 h 15753"/>
                <a:gd name="connsiteX4" fmla="*/ 3850 w 10524"/>
                <a:gd name="connsiteY4" fmla="*/ 11685 h 15753"/>
                <a:gd name="connsiteX5" fmla="*/ 5090 w 10524"/>
                <a:gd name="connsiteY5" fmla="*/ 11094 h 15753"/>
                <a:gd name="connsiteX6" fmla="*/ 5618 w 10524"/>
                <a:gd name="connsiteY6" fmla="*/ 13941 h 15753"/>
                <a:gd name="connsiteX7" fmla="*/ 7700 w 10524"/>
                <a:gd name="connsiteY7" fmla="*/ 14468 h 15753"/>
                <a:gd name="connsiteX8" fmla="*/ 10524 w 10524"/>
                <a:gd name="connsiteY8" fmla="*/ 14717 h 15753"/>
                <a:gd name="connsiteX9" fmla="*/ 9945 w 10524"/>
                <a:gd name="connsiteY9" fmla="*/ 10013 h 15753"/>
                <a:gd name="connsiteX10" fmla="*/ 8981 w 10524"/>
                <a:gd name="connsiteY10" fmla="*/ 5502 h 15753"/>
                <a:gd name="connsiteX11" fmla="*/ 2760 w 10524"/>
                <a:gd name="connsiteY11" fmla="*/ 5753 h 15753"/>
                <a:gd name="connsiteX12" fmla="*/ 4243 w 10524"/>
                <a:gd name="connsiteY12" fmla="*/ 418 h 15753"/>
                <a:gd name="connsiteX13" fmla="*/ 2670 w 10524"/>
                <a:gd name="connsiteY13" fmla="*/ 105 h 15753"/>
                <a:gd name="connsiteX14" fmla="*/ 1621 w 10524"/>
                <a:gd name="connsiteY14" fmla="*/ 3861 h 15753"/>
                <a:gd name="connsiteX15" fmla="*/ 0 w 10524"/>
                <a:gd name="connsiteY15" fmla="*/ 5784 h 15753"/>
                <a:gd name="connsiteX0" fmla="*/ 0 w 10524"/>
                <a:gd name="connsiteY0" fmla="*/ 5784 h 23857"/>
                <a:gd name="connsiteX1" fmla="*/ 989 w 10524"/>
                <a:gd name="connsiteY1" fmla="*/ 10169 h 23857"/>
                <a:gd name="connsiteX2" fmla="*/ 572 w 10524"/>
                <a:gd name="connsiteY2" fmla="*/ 15440 h 23857"/>
                <a:gd name="connsiteX3" fmla="*/ 2538 w 10524"/>
                <a:gd name="connsiteY3" fmla="*/ 15753 h 23857"/>
                <a:gd name="connsiteX4" fmla="*/ 3850 w 10524"/>
                <a:gd name="connsiteY4" fmla="*/ 11685 h 23857"/>
                <a:gd name="connsiteX5" fmla="*/ 5090 w 10524"/>
                <a:gd name="connsiteY5" fmla="*/ 11094 h 23857"/>
                <a:gd name="connsiteX6" fmla="*/ 5618 w 10524"/>
                <a:gd name="connsiteY6" fmla="*/ 13941 h 23857"/>
                <a:gd name="connsiteX7" fmla="*/ 7044 w 10524"/>
                <a:gd name="connsiteY7" fmla="*/ 23857 h 23857"/>
                <a:gd name="connsiteX8" fmla="*/ 10524 w 10524"/>
                <a:gd name="connsiteY8" fmla="*/ 14717 h 23857"/>
                <a:gd name="connsiteX9" fmla="*/ 9945 w 10524"/>
                <a:gd name="connsiteY9" fmla="*/ 10013 h 23857"/>
                <a:gd name="connsiteX10" fmla="*/ 8981 w 10524"/>
                <a:gd name="connsiteY10" fmla="*/ 5502 h 23857"/>
                <a:gd name="connsiteX11" fmla="*/ 2760 w 10524"/>
                <a:gd name="connsiteY11" fmla="*/ 5753 h 23857"/>
                <a:gd name="connsiteX12" fmla="*/ 4243 w 10524"/>
                <a:gd name="connsiteY12" fmla="*/ 418 h 23857"/>
                <a:gd name="connsiteX13" fmla="*/ 2670 w 10524"/>
                <a:gd name="connsiteY13" fmla="*/ 105 h 23857"/>
                <a:gd name="connsiteX14" fmla="*/ 1621 w 10524"/>
                <a:gd name="connsiteY14" fmla="*/ 3861 h 23857"/>
                <a:gd name="connsiteX15" fmla="*/ 0 w 10524"/>
                <a:gd name="connsiteY15" fmla="*/ 5784 h 23857"/>
                <a:gd name="connsiteX0" fmla="*/ 0 w 10524"/>
                <a:gd name="connsiteY0" fmla="*/ 5784 h 23231"/>
                <a:gd name="connsiteX1" fmla="*/ 989 w 10524"/>
                <a:gd name="connsiteY1" fmla="*/ 10169 h 23231"/>
                <a:gd name="connsiteX2" fmla="*/ 572 w 10524"/>
                <a:gd name="connsiteY2" fmla="*/ 15440 h 23231"/>
                <a:gd name="connsiteX3" fmla="*/ 2538 w 10524"/>
                <a:gd name="connsiteY3" fmla="*/ 15753 h 23231"/>
                <a:gd name="connsiteX4" fmla="*/ 3850 w 10524"/>
                <a:gd name="connsiteY4" fmla="*/ 11685 h 23231"/>
                <a:gd name="connsiteX5" fmla="*/ 5090 w 10524"/>
                <a:gd name="connsiteY5" fmla="*/ 11094 h 23231"/>
                <a:gd name="connsiteX6" fmla="*/ 5618 w 10524"/>
                <a:gd name="connsiteY6" fmla="*/ 13941 h 23231"/>
                <a:gd name="connsiteX7" fmla="*/ 6913 w 10524"/>
                <a:gd name="connsiteY7" fmla="*/ 23231 h 23231"/>
                <a:gd name="connsiteX8" fmla="*/ 10524 w 10524"/>
                <a:gd name="connsiteY8" fmla="*/ 14717 h 23231"/>
                <a:gd name="connsiteX9" fmla="*/ 9945 w 10524"/>
                <a:gd name="connsiteY9" fmla="*/ 10013 h 23231"/>
                <a:gd name="connsiteX10" fmla="*/ 8981 w 10524"/>
                <a:gd name="connsiteY10" fmla="*/ 5502 h 23231"/>
                <a:gd name="connsiteX11" fmla="*/ 2760 w 10524"/>
                <a:gd name="connsiteY11" fmla="*/ 5753 h 23231"/>
                <a:gd name="connsiteX12" fmla="*/ 4243 w 10524"/>
                <a:gd name="connsiteY12" fmla="*/ 418 h 23231"/>
                <a:gd name="connsiteX13" fmla="*/ 2670 w 10524"/>
                <a:gd name="connsiteY13" fmla="*/ 105 h 23231"/>
                <a:gd name="connsiteX14" fmla="*/ 1621 w 10524"/>
                <a:gd name="connsiteY14" fmla="*/ 3861 h 23231"/>
                <a:gd name="connsiteX15" fmla="*/ 0 w 10524"/>
                <a:gd name="connsiteY15" fmla="*/ 5784 h 23231"/>
                <a:gd name="connsiteX0" fmla="*/ 0 w 10524"/>
                <a:gd name="connsiteY0" fmla="*/ 5784 h 24895"/>
                <a:gd name="connsiteX1" fmla="*/ 989 w 10524"/>
                <a:gd name="connsiteY1" fmla="*/ 10169 h 24895"/>
                <a:gd name="connsiteX2" fmla="*/ 572 w 10524"/>
                <a:gd name="connsiteY2" fmla="*/ 15440 h 24895"/>
                <a:gd name="connsiteX3" fmla="*/ 2538 w 10524"/>
                <a:gd name="connsiteY3" fmla="*/ 15753 h 24895"/>
                <a:gd name="connsiteX4" fmla="*/ 3850 w 10524"/>
                <a:gd name="connsiteY4" fmla="*/ 11685 h 24895"/>
                <a:gd name="connsiteX5" fmla="*/ 5090 w 10524"/>
                <a:gd name="connsiteY5" fmla="*/ 11094 h 24895"/>
                <a:gd name="connsiteX6" fmla="*/ 2865 w 10524"/>
                <a:gd name="connsiteY6" fmla="*/ 24895 h 24895"/>
                <a:gd name="connsiteX7" fmla="*/ 6913 w 10524"/>
                <a:gd name="connsiteY7" fmla="*/ 23231 h 24895"/>
                <a:gd name="connsiteX8" fmla="*/ 10524 w 10524"/>
                <a:gd name="connsiteY8" fmla="*/ 14717 h 24895"/>
                <a:gd name="connsiteX9" fmla="*/ 9945 w 10524"/>
                <a:gd name="connsiteY9" fmla="*/ 10013 h 24895"/>
                <a:gd name="connsiteX10" fmla="*/ 8981 w 10524"/>
                <a:gd name="connsiteY10" fmla="*/ 5502 h 24895"/>
                <a:gd name="connsiteX11" fmla="*/ 2760 w 10524"/>
                <a:gd name="connsiteY11" fmla="*/ 5753 h 24895"/>
                <a:gd name="connsiteX12" fmla="*/ 4243 w 10524"/>
                <a:gd name="connsiteY12" fmla="*/ 418 h 24895"/>
                <a:gd name="connsiteX13" fmla="*/ 2670 w 10524"/>
                <a:gd name="connsiteY13" fmla="*/ 105 h 24895"/>
                <a:gd name="connsiteX14" fmla="*/ 1621 w 10524"/>
                <a:gd name="connsiteY14" fmla="*/ 3861 h 24895"/>
                <a:gd name="connsiteX15" fmla="*/ 0 w 10524"/>
                <a:gd name="connsiteY15" fmla="*/ 5784 h 24895"/>
                <a:gd name="connsiteX0" fmla="*/ 2907 w 13431"/>
                <a:gd name="connsiteY0" fmla="*/ 5784 h 25542"/>
                <a:gd name="connsiteX1" fmla="*/ 3896 w 13431"/>
                <a:gd name="connsiteY1" fmla="*/ 10169 h 25542"/>
                <a:gd name="connsiteX2" fmla="*/ 3479 w 13431"/>
                <a:gd name="connsiteY2" fmla="*/ 15440 h 25542"/>
                <a:gd name="connsiteX3" fmla="*/ 5445 w 13431"/>
                <a:gd name="connsiteY3" fmla="*/ 15753 h 25542"/>
                <a:gd name="connsiteX4" fmla="*/ 6757 w 13431"/>
                <a:gd name="connsiteY4" fmla="*/ 11685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2852 w 13431"/>
                <a:gd name="connsiteY9" fmla="*/ 10013 h 25542"/>
                <a:gd name="connsiteX10" fmla="*/ 11888 w 13431"/>
                <a:gd name="connsiteY10" fmla="*/ 5502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896 w 13431"/>
                <a:gd name="connsiteY1" fmla="*/ 10169 h 25542"/>
                <a:gd name="connsiteX2" fmla="*/ 3479 w 13431"/>
                <a:gd name="connsiteY2" fmla="*/ 15440 h 25542"/>
                <a:gd name="connsiteX3" fmla="*/ 5445 w 13431"/>
                <a:gd name="connsiteY3" fmla="*/ 15753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2852 w 13431"/>
                <a:gd name="connsiteY9" fmla="*/ 10013 h 25542"/>
                <a:gd name="connsiteX10" fmla="*/ 11888 w 13431"/>
                <a:gd name="connsiteY10" fmla="*/ 5502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896 w 13431"/>
                <a:gd name="connsiteY1" fmla="*/ 10169 h 25542"/>
                <a:gd name="connsiteX2" fmla="*/ 3479 w 13431"/>
                <a:gd name="connsiteY2" fmla="*/ 15440 h 25542"/>
                <a:gd name="connsiteX3" fmla="*/ 2430 w 13431"/>
                <a:gd name="connsiteY3" fmla="*/ 20135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2852 w 13431"/>
                <a:gd name="connsiteY9" fmla="*/ 10013 h 25542"/>
                <a:gd name="connsiteX10" fmla="*/ 11888 w 13431"/>
                <a:gd name="connsiteY10" fmla="*/ 5502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896 w 13431"/>
                <a:gd name="connsiteY1" fmla="*/ 10169 h 25542"/>
                <a:gd name="connsiteX2" fmla="*/ 2168 w 13431"/>
                <a:gd name="connsiteY2" fmla="*/ 15127 h 25542"/>
                <a:gd name="connsiteX3" fmla="*/ 2430 w 13431"/>
                <a:gd name="connsiteY3" fmla="*/ 20135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2852 w 13431"/>
                <a:gd name="connsiteY9" fmla="*/ 10013 h 25542"/>
                <a:gd name="connsiteX10" fmla="*/ 11888 w 13431"/>
                <a:gd name="connsiteY10" fmla="*/ 5502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503 w 13431"/>
                <a:gd name="connsiteY1" fmla="*/ 11108 h 25542"/>
                <a:gd name="connsiteX2" fmla="*/ 2168 w 13431"/>
                <a:gd name="connsiteY2" fmla="*/ 15127 h 25542"/>
                <a:gd name="connsiteX3" fmla="*/ 2430 w 13431"/>
                <a:gd name="connsiteY3" fmla="*/ 20135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2852 w 13431"/>
                <a:gd name="connsiteY9" fmla="*/ 10013 h 25542"/>
                <a:gd name="connsiteX10" fmla="*/ 11888 w 13431"/>
                <a:gd name="connsiteY10" fmla="*/ 5502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503 w 13431"/>
                <a:gd name="connsiteY1" fmla="*/ 11108 h 25542"/>
                <a:gd name="connsiteX2" fmla="*/ 2168 w 13431"/>
                <a:gd name="connsiteY2" fmla="*/ 15127 h 25542"/>
                <a:gd name="connsiteX3" fmla="*/ 2430 w 13431"/>
                <a:gd name="connsiteY3" fmla="*/ 20135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0099 w 13431"/>
                <a:gd name="connsiteY9" fmla="*/ 12204 h 25542"/>
                <a:gd name="connsiteX10" fmla="*/ 11888 w 13431"/>
                <a:gd name="connsiteY10" fmla="*/ 5502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503 w 13431"/>
                <a:gd name="connsiteY1" fmla="*/ 11108 h 25542"/>
                <a:gd name="connsiteX2" fmla="*/ 2168 w 13431"/>
                <a:gd name="connsiteY2" fmla="*/ 15127 h 25542"/>
                <a:gd name="connsiteX3" fmla="*/ 2430 w 13431"/>
                <a:gd name="connsiteY3" fmla="*/ 20135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0099 w 13431"/>
                <a:gd name="connsiteY9" fmla="*/ 12204 h 25542"/>
                <a:gd name="connsiteX10" fmla="*/ 7824 w 13431"/>
                <a:gd name="connsiteY10" fmla="*/ 11135 h 25542"/>
                <a:gd name="connsiteX11" fmla="*/ 5667 w 13431"/>
                <a:gd name="connsiteY11" fmla="*/ 5753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5542"/>
                <a:gd name="connsiteX1" fmla="*/ 3503 w 13431"/>
                <a:gd name="connsiteY1" fmla="*/ 11108 h 25542"/>
                <a:gd name="connsiteX2" fmla="*/ 2168 w 13431"/>
                <a:gd name="connsiteY2" fmla="*/ 15127 h 25542"/>
                <a:gd name="connsiteX3" fmla="*/ 2430 w 13431"/>
                <a:gd name="connsiteY3" fmla="*/ 20135 h 25542"/>
                <a:gd name="connsiteX4" fmla="*/ 988 w 13431"/>
                <a:gd name="connsiteY4" fmla="*/ 20761 h 25542"/>
                <a:gd name="connsiteX5" fmla="*/ 0 w 13431"/>
                <a:gd name="connsiteY5" fmla="*/ 25178 h 25542"/>
                <a:gd name="connsiteX6" fmla="*/ 5772 w 13431"/>
                <a:gd name="connsiteY6" fmla="*/ 24895 h 25542"/>
                <a:gd name="connsiteX7" fmla="*/ 9820 w 13431"/>
                <a:gd name="connsiteY7" fmla="*/ 23231 h 25542"/>
                <a:gd name="connsiteX8" fmla="*/ 13431 w 13431"/>
                <a:gd name="connsiteY8" fmla="*/ 14717 h 25542"/>
                <a:gd name="connsiteX9" fmla="*/ 10099 w 13431"/>
                <a:gd name="connsiteY9" fmla="*/ 12204 h 25542"/>
                <a:gd name="connsiteX10" fmla="*/ 7824 w 13431"/>
                <a:gd name="connsiteY10" fmla="*/ 11135 h 25542"/>
                <a:gd name="connsiteX11" fmla="*/ 5274 w 13431"/>
                <a:gd name="connsiteY11" fmla="*/ 12325 h 25542"/>
                <a:gd name="connsiteX12" fmla="*/ 7150 w 13431"/>
                <a:gd name="connsiteY12" fmla="*/ 418 h 25542"/>
                <a:gd name="connsiteX13" fmla="*/ 5577 w 13431"/>
                <a:gd name="connsiteY13" fmla="*/ 105 h 25542"/>
                <a:gd name="connsiteX14" fmla="*/ 4528 w 13431"/>
                <a:gd name="connsiteY14" fmla="*/ 3861 h 25542"/>
                <a:gd name="connsiteX15" fmla="*/ 2907 w 13431"/>
                <a:gd name="connsiteY15" fmla="*/ 5784 h 25542"/>
                <a:gd name="connsiteX0" fmla="*/ 2907 w 13431"/>
                <a:gd name="connsiteY0" fmla="*/ 5784 h 26147"/>
                <a:gd name="connsiteX1" fmla="*/ 3503 w 13431"/>
                <a:gd name="connsiteY1" fmla="*/ 11108 h 26147"/>
                <a:gd name="connsiteX2" fmla="*/ 2168 w 13431"/>
                <a:gd name="connsiteY2" fmla="*/ 15127 h 26147"/>
                <a:gd name="connsiteX3" fmla="*/ 2430 w 13431"/>
                <a:gd name="connsiteY3" fmla="*/ 20135 h 26147"/>
                <a:gd name="connsiteX4" fmla="*/ 988 w 13431"/>
                <a:gd name="connsiteY4" fmla="*/ 20761 h 26147"/>
                <a:gd name="connsiteX5" fmla="*/ 0 w 13431"/>
                <a:gd name="connsiteY5" fmla="*/ 25178 h 26147"/>
                <a:gd name="connsiteX6" fmla="*/ 5379 w 13431"/>
                <a:gd name="connsiteY6" fmla="*/ 26147 h 26147"/>
                <a:gd name="connsiteX7" fmla="*/ 9820 w 13431"/>
                <a:gd name="connsiteY7" fmla="*/ 23231 h 26147"/>
                <a:gd name="connsiteX8" fmla="*/ 13431 w 13431"/>
                <a:gd name="connsiteY8" fmla="*/ 14717 h 26147"/>
                <a:gd name="connsiteX9" fmla="*/ 10099 w 13431"/>
                <a:gd name="connsiteY9" fmla="*/ 12204 h 26147"/>
                <a:gd name="connsiteX10" fmla="*/ 7824 w 13431"/>
                <a:gd name="connsiteY10" fmla="*/ 11135 h 26147"/>
                <a:gd name="connsiteX11" fmla="*/ 5274 w 13431"/>
                <a:gd name="connsiteY11" fmla="*/ 12325 h 26147"/>
                <a:gd name="connsiteX12" fmla="*/ 7150 w 13431"/>
                <a:gd name="connsiteY12" fmla="*/ 418 h 26147"/>
                <a:gd name="connsiteX13" fmla="*/ 5577 w 13431"/>
                <a:gd name="connsiteY13" fmla="*/ 105 h 26147"/>
                <a:gd name="connsiteX14" fmla="*/ 4528 w 13431"/>
                <a:gd name="connsiteY14" fmla="*/ 3861 h 26147"/>
                <a:gd name="connsiteX15" fmla="*/ 2907 w 13431"/>
                <a:gd name="connsiteY15" fmla="*/ 5784 h 26147"/>
                <a:gd name="connsiteX0" fmla="*/ 2907 w 13431"/>
                <a:gd name="connsiteY0" fmla="*/ 5667 h 26030"/>
                <a:gd name="connsiteX1" fmla="*/ 3503 w 13431"/>
                <a:gd name="connsiteY1" fmla="*/ 10991 h 26030"/>
                <a:gd name="connsiteX2" fmla="*/ 2168 w 13431"/>
                <a:gd name="connsiteY2" fmla="*/ 15010 h 26030"/>
                <a:gd name="connsiteX3" fmla="*/ 2430 w 13431"/>
                <a:gd name="connsiteY3" fmla="*/ 20018 h 26030"/>
                <a:gd name="connsiteX4" fmla="*/ 988 w 13431"/>
                <a:gd name="connsiteY4" fmla="*/ 20644 h 26030"/>
                <a:gd name="connsiteX5" fmla="*/ 0 w 13431"/>
                <a:gd name="connsiteY5" fmla="*/ 25061 h 26030"/>
                <a:gd name="connsiteX6" fmla="*/ 5379 w 13431"/>
                <a:gd name="connsiteY6" fmla="*/ 26030 h 26030"/>
                <a:gd name="connsiteX7" fmla="*/ 9820 w 13431"/>
                <a:gd name="connsiteY7" fmla="*/ 23114 h 26030"/>
                <a:gd name="connsiteX8" fmla="*/ 13431 w 13431"/>
                <a:gd name="connsiteY8" fmla="*/ 14600 h 26030"/>
                <a:gd name="connsiteX9" fmla="*/ 10099 w 13431"/>
                <a:gd name="connsiteY9" fmla="*/ 12087 h 26030"/>
                <a:gd name="connsiteX10" fmla="*/ 7824 w 13431"/>
                <a:gd name="connsiteY10" fmla="*/ 11018 h 26030"/>
                <a:gd name="connsiteX11" fmla="*/ 5274 w 13431"/>
                <a:gd name="connsiteY11" fmla="*/ 12208 h 26030"/>
                <a:gd name="connsiteX12" fmla="*/ 7150 w 13431"/>
                <a:gd name="connsiteY12" fmla="*/ 301 h 26030"/>
                <a:gd name="connsiteX13" fmla="*/ 4528 w 13431"/>
                <a:gd name="connsiteY13" fmla="*/ 3744 h 26030"/>
                <a:gd name="connsiteX14" fmla="*/ 2907 w 13431"/>
                <a:gd name="connsiteY14" fmla="*/ 5667 h 26030"/>
                <a:gd name="connsiteX0" fmla="*/ 2907 w 13431"/>
                <a:gd name="connsiteY0" fmla="*/ 2238 h 22601"/>
                <a:gd name="connsiteX1" fmla="*/ 3503 w 13431"/>
                <a:gd name="connsiteY1" fmla="*/ 7562 h 22601"/>
                <a:gd name="connsiteX2" fmla="*/ 2168 w 13431"/>
                <a:gd name="connsiteY2" fmla="*/ 11581 h 22601"/>
                <a:gd name="connsiteX3" fmla="*/ 2430 w 13431"/>
                <a:gd name="connsiteY3" fmla="*/ 16589 h 22601"/>
                <a:gd name="connsiteX4" fmla="*/ 988 w 13431"/>
                <a:gd name="connsiteY4" fmla="*/ 17215 h 22601"/>
                <a:gd name="connsiteX5" fmla="*/ 0 w 13431"/>
                <a:gd name="connsiteY5" fmla="*/ 21632 h 22601"/>
                <a:gd name="connsiteX6" fmla="*/ 5379 w 13431"/>
                <a:gd name="connsiteY6" fmla="*/ 22601 h 22601"/>
                <a:gd name="connsiteX7" fmla="*/ 9820 w 13431"/>
                <a:gd name="connsiteY7" fmla="*/ 19685 h 22601"/>
                <a:gd name="connsiteX8" fmla="*/ 13431 w 13431"/>
                <a:gd name="connsiteY8" fmla="*/ 11171 h 22601"/>
                <a:gd name="connsiteX9" fmla="*/ 10099 w 13431"/>
                <a:gd name="connsiteY9" fmla="*/ 8658 h 22601"/>
                <a:gd name="connsiteX10" fmla="*/ 7824 w 13431"/>
                <a:gd name="connsiteY10" fmla="*/ 7589 h 22601"/>
                <a:gd name="connsiteX11" fmla="*/ 5274 w 13431"/>
                <a:gd name="connsiteY11" fmla="*/ 8779 h 22601"/>
                <a:gd name="connsiteX12" fmla="*/ 4528 w 13431"/>
                <a:gd name="connsiteY12" fmla="*/ 315 h 22601"/>
                <a:gd name="connsiteX13" fmla="*/ 2907 w 13431"/>
                <a:gd name="connsiteY13" fmla="*/ 2238 h 22601"/>
                <a:gd name="connsiteX0" fmla="*/ 2907 w 13431"/>
                <a:gd name="connsiteY0" fmla="*/ 0 h 20363"/>
                <a:gd name="connsiteX1" fmla="*/ 3503 w 13431"/>
                <a:gd name="connsiteY1" fmla="*/ 5324 h 20363"/>
                <a:gd name="connsiteX2" fmla="*/ 2168 w 13431"/>
                <a:gd name="connsiteY2" fmla="*/ 9343 h 20363"/>
                <a:gd name="connsiteX3" fmla="*/ 2430 w 13431"/>
                <a:gd name="connsiteY3" fmla="*/ 14351 h 20363"/>
                <a:gd name="connsiteX4" fmla="*/ 988 w 13431"/>
                <a:gd name="connsiteY4" fmla="*/ 14977 h 20363"/>
                <a:gd name="connsiteX5" fmla="*/ 0 w 13431"/>
                <a:gd name="connsiteY5" fmla="*/ 19394 h 20363"/>
                <a:gd name="connsiteX6" fmla="*/ 5379 w 13431"/>
                <a:gd name="connsiteY6" fmla="*/ 20363 h 20363"/>
                <a:gd name="connsiteX7" fmla="*/ 9820 w 13431"/>
                <a:gd name="connsiteY7" fmla="*/ 17447 h 20363"/>
                <a:gd name="connsiteX8" fmla="*/ 13431 w 13431"/>
                <a:gd name="connsiteY8" fmla="*/ 8933 h 20363"/>
                <a:gd name="connsiteX9" fmla="*/ 10099 w 13431"/>
                <a:gd name="connsiteY9" fmla="*/ 6420 h 20363"/>
                <a:gd name="connsiteX10" fmla="*/ 7824 w 13431"/>
                <a:gd name="connsiteY10" fmla="*/ 5351 h 20363"/>
                <a:gd name="connsiteX11" fmla="*/ 5274 w 13431"/>
                <a:gd name="connsiteY11" fmla="*/ 6541 h 20363"/>
                <a:gd name="connsiteX12" fmla="*/ 2907 w 13431"/>
                <a:gd name="connsiteY12" fmla="*/ 0 h 20363"/>
                <a:gd name="connsiteX0" fmla="*/ 5274 w 13431"/>
                <a:gd name="connsiteY0" fmla="*/ 1299 h 15121"/>
                <a:gd name="connsiteX1" fmla="*/ 3503 w 13431"/>
                <a:gd name="connsiteY1" fmla="*/ 82 h 15121"/>
                <a:gd name="connsiteX2" fmla="*/ 2168 w 13431"/>
                <a:gd name="connsiteY2" fmla="*/ 4101 h 15121"/>
                <a:gd name="connsiteX3" fmla="*/ 2430 w 13431"/>
                <a:gd name="connsiteY3" fmla="*/ 9109 h 15121"/>
                <a:gd name="connsiteX4" fmla="*/ 988 w 13431"/>
                <a:gd name="connsiteY4" fmla="*/ 9735 h 15121"/>
                <a:gd name="connsiteX5" fmla="*/ 0 w 13431"/>
                <a:gd name="connsiteY5" fmla="*/ 14152 h 15121"/>
                <a:gd name="connsiteX6" fmla="*/ 5379 w 13431"/>
                <a:gd name="connsiteY6" fmla="*/ 15121 h 15121"/>
                <a:gd name="connsiteX7" fmla="*/ 9820 w 13431"/>
                <a:gd name="connsiteY7" fmla="*/ 12205 h 15121"/>
                <a:gd name="connsiteX8" fmla="*/ 13431 w 13431"/>
                <a:gd name="connsiteY8" fmla="*/ 3691 h 15121"/>
                <a:gd name="connsiteX9" fmla="*/ 10099 w 13431"/>
                <a:gd name="connsiteY9" fmla="*/ 1178 h 15121"/>
                <a:gd name="connsiteX10" fmla="*/ 7824 w 13431"/>
                <a:gd name="connsiteY10" fmla="*/ 109 h 15121"/>
                <a:gd name="connsiteX11" fmla="*/ 5274 w 13431"/>
                <a:gd name="connsiteY11" fmla="*/ 1299 h 15121"/>
                <a:gd name="connsiteX0" fmla="*/ 5274 w 13431"/>
                <a:gd name="connsiteY0" fmla="*/ 1190 h 15012"/>
                <a:gd name="connsiteX1" fmla="*/ 3765 w 13431"/>
                <a:gd name="connsiteY1" fmla="*/ 3416 h 15012"/>
                <a:gd name="connsiteX2" fmla="*/ 2168 w 13431"/>
                <a:gd name="connsiteY2" fmla="*/ 3992 h 15012"/>
                <a:gd name="connsiteX3" fmla="*/ 2430 w 13431"/>
                <a:gd name="connsiteY3" fmla="*/ 9000 h 15012"/>
                <a:gd name="connsiteX4" fmla="*/ 988 w 13431"/>
                <a:gd name="connsiteY4" fmla="*/ 9626 h 15012"/>
                <a:gd name="connsiteX5" fmla="*/ 0 w 13431"/>
                <a:gd name="connsiteY5" fmla="*/ 14043 h 15012"/>
                <a:gd name="connsiteX6" fmla="*/ 5379 w 13431"/>
                <a:gd name="connsiteY6" fmla="*/ 15012 h 15012"/>
                <a:gd name="connsiteX7" fmla="*/ 9820 w 13431"/>
                <a:gd name="connsiteY7" fmla="*/ 12096 h 15012"/>
                <a:gd name="connsiteX8" fmla="*/ 13431 w 13431"/>
                <a:gd name="connsiteY8" fmla="*/ 3582 h 15012"/>
                <a:gd name="connsiteX9" fmla="*/ 10099 w 13431"/>
                <a:gd name="connsiteY9" fmla="*/ 1069 h 15012"/>
                <a:gd name="connsiteX10" fmla="*/ 7824 w 13431"/>
                <a:gd name="connsiteY10" fmla="*/ 0 h 15012"/>
                <a:gd name="connsiteX11" fmla="*/ 5274 w 13431"/>
                <a:gd name="connsiteY11" fmla="*/ 1190 h 15012"/>
                <a:gd name="connsiteX0" fmla="*/ 6061 w 13431"/>
                <a:gd name="connsiteY0" fmla="*/ 1190 h 15012"/>
                <a:gd name="connsiteX1" fmla="*/ 3765 w 13431"/>
                <a:gd name="connsiteY1" fmla="*/ 3416 h 15012"/>
                <a:gd name="connsiteX2" fmla="*/ 2168 w 13431"/>
                <a:gd name="connsiteY2" fmla="*/ 3992 h 15012"/>
                <a:gd name="connsiteX3" fmla="*/ 2430 w 13431"/>
                <a:gd name="connsiteY3" fmla="*/ 9000 h 15012"/>
                <a:gd name="connsiteX4" fmla="*/ 988 w 13431"/>
                <a:gd name="connsiteY4" fmla="*/ 9626 h 15012"/>
                <a:gd name="connsiteX5" fmla="*/ 0 w 13431"/>
                <a:gd name="connsiteY5" fmla="*/ 14043 h 15012"/>
                <a:gd name="connsiteX6" fmla="*/ 5379 w 13431"/>
                <a:gd name="connsiteY6" fmla="*/ 15012 h 15012"/>
                <a:gd name="connsiteX7" fmla="*/ 9820 w 13431"/>
                <a:gd name="connsiteY7" fmla="*/ 12096 h 15012"/>
                <a:gd name="connsiteX8" fmla="*/ 13431 w 13431"/>
                <a:gd name="connsiteY8" fmla="*/ 3582 h 15012"/>
                <a:gd name="connsiteX9" fmla="*/ 10099 w 13431"/>
                <a:gd name="connsiteY9" fmla="*/ 1069 h 15012"/>
                <a:gd name="connsiteX10" fmla="*/ 7824 w 13431"/>
                <a:gd name="connsiteY10" fmla="*/ 0 h 15012"/>
                <a:gd name="connsiteX11" fmla="*/ 6061 w 13431"/>
                <a:gd name="connsiteY11" fmla="*/ 1190 h 15012"/>
                <a:gd name="connsiteX0" fmla="*/ 6061 w 13431"/>
                <a:gd name="connsiteY0" fmla="*/ 1190 h 15012"/>
                <a:gd name="connsiteX1" fmla="*/ 3765 w 13431"/>
                <a:gd name="connsiteY1" fmla="*/ 3416 h 15012"/>
                <a:gd name="connsiteX2" fmla="*/ 2168 w 13431"/>
                <a:gd name="connsiteY2" fmla="*/ 3992 h 15012"/>
                <a:gd name="connsiteX3" fmla="*/ 3610 w 13431"/>
                <a:gd name="connsiteY3" fmla="*/ 9000 h 15012"/>
                <a:gd name="connsiteX4" fmla="*/ 988 w 13431"/>
                <a:gd name="connsiteY4" fmla="*/ 9626 h 15012"/>
                <a:gd name="connsiteX5" fmla="*/ 0 w 13431"/>
                <a:gd name="connsiteY5" fmla="*/ 14043 h 15012"/>
                <a:gd name="connsiteX6" fmla="*/ 5379 w 13431"/>
                <a:gd name="connsiteY6" fmla="*/ 15012 h 15012"/>
                <a:gd name="connsiteX7" fmla="*/ 9820 w 13431"/>
                <a:gd name="connsiteY7" fmla="*/ 12096 h 15012"/>
                <a:gd name="connsiteX8" fmla="*/ 13431 w 13431"/>
                <a:gd name="connsiteY8" fmla="*/ 3582 h 15012"/>
                <a:gd name="connsiteX9" fmla="*/ 10099 w 13431"/>
                <a:gd name="connsiteY9" fmla="*/ 1069 h 15012"/>
                <a:gd name="connsiteX10" fmla="*/ 7824 w 13431"/>
                <a:gd name="connsiteY10" fmla="*/ 0 h 15012"/>
                <a:gd name="connsiteX11" fmla="*/ 6061 w 13431"/>
                <a:gd name="connsiteY11" fmla="*/ 1190 h 15012"/>
                <a:gd name="connsiteX0" fmla="*/ 6061 w 13431"/>
                <a:gd name="connsiteY0" fmla="*/ 1190 h 15012"/>
                <a:gd name="connsiteX1" fmla="*/ 3765 w 13431"/>
                <a:gd name="connsiteY1" fmla="*/ 3416 h 15012"/>
                <a:gd name="connsiteX2" fmla="*/ 2168 w 13431"/>
                <a:gd name="connsiteY2" fmla="*/ 3992 h 15012"/>
                <a:gd name="connsiteX3" fmla="*/ 2561 w 13431"/>
                <a:gd name="connsiteY3" fmla="*/ 9313 h 15012"/>
                <a:gd name="connsiteX4" fmla="*/ 988 w 13431"/>
                <a:gd name="connsiteY4" fmla="*/ 9626 h 15012"/>
                <a:gd name="connsiteX5" fmla="*/ 0 w 13431"/>
                <a:gd name="connsiteY5" fmla="*/ 14043 h 15012"/>
                <a:gd name="connsiteX6" fmla="*/ 5379 w 13431"/>
                <a:gd name="connsiteY6" fmla="*/ 15012 h 15012"/>
                <a:gd name="connsiteX7" fmla="*/ 9820 w 13431"/>
                <a:gd name="connsiteY7" fmla="*/ 12096 h 15012"/>
                <a:gd name="connsiteX8" fmla="*/ 13431 w 13431"/>
                <a:gd name="connsiteY8" fmla="*/ 3582 h 15012"/>
                <a:gd name="connsiteX9" fmla="*/ 10099 w 13431"/>
                <a:gd name="connsiteY9" fmla="*/ 1069 h 15012"/>
                <a:gd name="connsiteX10" fmla="*/ 7824 w 13431"/>
                <a:gd name="connsiteY10" fmla="*/ 0 h 15012"/>
                <a:gd name="connsiteX11" fmla="*/ 6061 w 13431"/>
                <a:gd name="connsiteY11" fmla="*/ 1190 h 15012"/>
                <a:gd name="connsiteX0" fmla="*/ 6848 w 14218"/>
                <a:gd name="connsiteY0" fmla="*/ 1190 h 15012"/>
                <a:gd name="connsiteX1" fmla="*/ 4552 w 14218"/>
                <a:gd name="connsiteY1" fmla="*/ 3416 h 15012"/>
                <a:gd name="connsiteX2" fmla="*/ 2955 w 14218"/>
                <a:gd name="connsiteY2" fmla="*/ 3992 h 15012"/>
                <a:gd name="connsiteX3" fmla="*/ 3348 w 14218"/>
                <a:gd name="connsiteY3" fmla="*/ 9313 h 15012"/>
                <a:gd name="connsiteX4" fmla="*/ 1775 w 14218"/>
                <a:gd name="connsiteY4" fmla="*/ 9626 h 15012"/>
                <a:gd name="connsiteX5" fmla="*/ 0 w 14218"/>
                <a:gd name="connsiteY5" fmla="*/ 13730 h 15012"/>
                <a:gd name="connsiteX6" fmla="*/ 6166 w 14218"/>
                <a:gd name="connsiteY6" fmla="*/ 15012 h 15012"/>
                <a:gd name="connsiteX7" fmla="*/ 10607 w 14218"/>
                <a:gd name="connsiteY7" fmla="*/ 12096 h 15012"/>
                <a:gd name="connsiteX8" fmla="*/ 14218 w 14218"/>
                <a:gd name="connsiteY8" fmla="*/ 3582 h 15012"/>
                <a:gd name="connsiteX9" fmla="*/ 10886 w 14218"/>
                <a:gd name="connsiteY9" fmla="*/ 1069 h 15012"/>
                <a:gd name="connsiteX10" fmla="*/ 8611 w 14218"/>
                <a:gd name="connsiteY10" fmla="*/ 0 h 15012"/>
                <a:gd name="connsiteX11" fmla="*/ 6848 w 14218"/>
                <a:gd name="connsiteY11" fmla="*/ 1190 h 15012"/>
                <a:gd name="connsiteX0" fmla="*/ 6848 w 14218"/>
                <a:gd name="connsiteY0" fmla="*/ 1190 h 15012"/>
                <a:gd name="connsiteX1" fmla="*/ 4552 w 14218"/>
                <a:gd name="connsiteY1" fmla="*/ 3416 h 15012"/>
                <a:gd name="connsiteX2" fmla="*/ 2955 w 14218"/>
                <a:gd name="connsiteY2" fmla="*/ 3992 h 15012"/>
                <a:gd name="connsiteX3" fmla="*/ 4135 w 14218"/>
                <a:gd name="connsiteY3" fmla="*/ 10565 h 15012"/>
                <a:gd name="connsiteX4" fmla="*/ 1775 w 14218"/>
                <a:gd name="connsiteY4" fmla="*/ 9626 h 15012"/>
                <a:gd name="connsiteX5" fmla="*/ 0 w 14218"/>
                <a:gd name="connsiteY5" fmla="*/ 13730 h 15012"/>
                <a:gd name="connsiteX6" fmla="*/ 6166 w 14218"/>
                <a:gd name="connsiteY6" fmla="*/ 15012 h 15012"/>
                <a:gd name="connsiteX7" fmla="*/ 10607 w 14218"/>
                <a:gd name="connsiteY7" fmla="*/ 12096 h 15012"/>
                <a:gd name="connsiteX8" fmla="*/ 14218 w 14218"/>
                <a:gd name="connsiteY8" fmla="*/ 3582 h 15012"/>
                <a:gd name="connsiteX9" fmla="*/ 10886 w 14218"/>
                <a:gd name="connsiteY9" fmla="*/ 1069 h 15012"/>
                <a:gd name="connsiteX10" fmla="*/ 8611 w 14218"/>
                <a:gd name="connsiteY10" fmla="*/ 0 h 15012"/>
                <a:gd name="connsiteX11" fmla="*/ 6848 w 14218"/>
                <a:gd name="connsiteY11" fmla="*/ 1190 h 15012"/>
                <a:gd name="connsiteX0" fmla="*/ 6848 w 14218"/>
                <a:gd name="connsiteY0" fmla="*/ 1190 h 15012"/>
                <a:gd name="connsiteX1" fmla="*/ 4552 w 14218"/>
                <a:gd name="connsiteY1" fmla="*/ 3416 h 15012"/>
                <a:gd name="connsiteX2" fmla="*/ 2955 w 14218"/>
                <a:gd name="connsiteY2" fmla="*/ 3992 h 15012"/>
                <a:gd name="connsiteX3" fmla="*/ 4397 w 14218"/>
                <a:gd name="connsiteY3" fmla="*/ 10878 h 15012"/>
                <a:gd name="connsiteX4" fmla="*/ 1775 w 14218"/>
                <a:gd name="connsiteY4" fmla="*/ 9626 h 15012"/>
                <a:gd name="connsiteX5" fmla="*/ 0 w 14218"/>
                <a:gd name="connsiteY5" fmla="*/ 13730 h 15012"/>
                <a:gd name="connsiteX6" fmla="*/ 6166 w 14218"/>
                <a:gd name="connsiteY6" fmla="*/ 15012 h 15012"/>
                <a:gd name="connsiteX7" fmla="*/ 10607 w 14218"/>
                <a:gd name="connsiteY7" fmla="*/ 12096 h 15012"/>
                <a:gd name="connsiteX8" fmla="*/ 14218 w 14218"/>
                <a:gd name="connsiteY8" fmla="*/ 3582 h 15012"/>
                <a:gd name="connsiteX9" fmla="*/ 10886 w 14218"/>
                <a:gd name="connsiteY9" fmla="*/ 1069 h 15012"/>
                <a:gd name="connsiteX10" fmla="*/ 8611 w 14218"/>
                <a:gd name="connsiteY10" fmla="*/ 0 h 15012"/>
                <a:gd name="connsiteX11" fmla="*/ 6848 w 14218"/>
                <a:gd name="connsiteY11" fmla="*/ 1190 h 15012"/>
                <a:gd name="connsiteX0" fmla="*/ 6848 w 14218"/>
                <a:gd name="connsiteY0" fmla="*/ 1190 h 15012"/>
                <a:gd name="connsiteX1" fmla="*/ 4552 w 14218"/>
                <a:gd name="connsiteY1" fmla="*/ 3416 h 15012"/>
                <a:gd name="connsiteX2" fmla="*/ 2955 w 14218"/>
                <a:gd name="connsiteY2" fmla="*/ 3992 h 15012"/>
                <a:gd name="connsiteX3" fmla="*/ 4649 w 14218"/>
                <a:gd name="connsiteY3" fmla="*/ 8075 h 15012"/>
                <a:gd name="connsiteX4" fmla="*/ 4397 w 14218"/>
                <a:gd name="connsiteY4" fmla="*/ 10878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4552 w 14218"/>
                <a:gd name="connsiteY1" fmla="*/ 3416 h 15012"/>
                <a:gd name="connsiteX2" fmla="*/ 1906 w 14218"/>
                <a:gd name="connsiteY2" fmla="*/ 7122 h 15012"/>
                <a:gd name="connsiteX3" fmla="*/ 4649 w 14218"/>
                <a:gd name="connsiteY3" fmla="*/ 8075 h 15012"/>
                <a:gd name="connsiteX4" fmla="*/ 4397 w 14218"/>
                <a:gd name="connsiteY4" fmla="*/ 10878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4397 w 14218"/>
                <a:gd name="connsiteY4" fmla="*/ 10878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5184 w 14218"/>
                <a:gd name="connsiteY4" fmla="*/ 10565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5184 w 14218"/>
                <a:gd name="connsiteY4" fmla="*/ 10565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5184 w 14218"/>
                <a:gd name="connsiteY4" fmla="*/ 10565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5184 w 14218"/>
                <a:gd name="connsiteY4" fmla="*/ 10565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5184 w 14218"/>
                <a:gd name="connsiteY4" fmla="*/ 10565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4266 w 14218"/>
                <a:gd name="connsiteY4" fmla="*/ 9939 h 15012"/>
                <a:gd name="connsiteX5" fmla="*/ 1775 w 14218"/>
                <a:gd name="connsiteY5" fmla="*/ 9626 h 15012"/>
                <a:gd name="connsiteX6" fmla="*/ 0 w 14218"/>
                <a:gd name="connsiteY6" fmla="*/ 13730 h 15012"/>
                <a:gd name="connsiteX7" fmla="*/ 6166 w 14218"/>
                <a:gd name="connsiteY7" fmla="*/ 15012 h 15012"/>
                <a:gd name="connsiteX8" fmla="*/ 10607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4266 w 14218"/>
                <a:gd name="connsiteY4" fmla="*/ 9939 h 15012"/>
                <a:gd name="connsiteX5" fmla="*/ 1775 w 14218"/>
                <a:gd name="connsiteY5" fmla="*/ 9626 h 15012"/>
                <a:gd name="connsiteX6" fmla="*/ 0 w 14218"/>
                <a:gd name="connsiteY6" fmla="*/ 13730 h 15012"/>
                <a:gd name="connsiteX7" fmla="*/ 6166 w 14218"/>
                <a:gd name="connsiteY7" fmla="*/ 15012 h 15012"/>
                <a:gd name="connsiteX8" fmla="*/ 9820 w 14218"/>
                <a:gd name="connsiteY8" fmla="*/ 10531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4266 w 14218"/>
                <a:gd name="connsiteY4" fmla="*/ 9939 h 15012"/>
                <a:gd name="connsiteX5" fmla="*/ 1775 w 14218"/>
                <a:gd name="connsiteY5" fmla="*/ 9626 h 15012"/>
                <a:gd name="connsiteX6" fmla="*/ 0 w 14218"/>
                <a:gd name="connsiteY6" fmla="*/ 13730 h 15012"/>
                <a:gd name="connsiteX7" fmla="*/ 6166 w 14218"/>
                <a:gd name="connsiteY7" fmla="*/ 15012 h 15012"/>
                <a:gd name="connsiteX8" fmla="*/ 9689 w 14218"/>
                <a:gd name="connsiteY8" fmla="*/ 12096 h 15012"/>
                <a:gd name="connsiteX9" fmla="*/ 14218 w 14218"/>
                <a:gd name="connsiteY9" fmla="*/ 3582 h 15012"/>
                <a:gd name="connsiteX10" fmla="*/ 10886 w 14218"/>
                <a:gd name="connsiteY10" fmla="*/ 1069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4266 w 14218"/>
                <a:gd name="connsiteY4" fmla="*/ 9939 h 15012"/>
                <a:gd name="connsiteX5" fmla="*/ 1775 w 14218"/>
                <a:gd name="connsiteY5" fmla="*/ 9626 h 15012"/>
                <a:gd name="connsiteX6" fmla="*/ 0 w 14218"/>
                <a:gd name="connsiteY6" fmla="*/ 13730 h 15012"/>
                <a:gd name="connsiteX7" fmla="*/ 6166 w 14218"/>
                <a:gd name="connsiteY7" fmla="*/ 15012 h 15012"/>
                <a:gd name="connsiteX8" fmla="*/ 9689 w 14218"/>
                <a:gd name="connsiteY8" fmla="*/ 12096 h 15012"/>
                <a:gd name="connsiteX9" fmla="*/ 14218 w 14218"/>
                <a:gd name="connsiteY9" fmla="*/ 3582 h 15012"/>
                <a:gd name="connsiteX10" fmla="*/ 12459 w 14218"/>
                <a:gd name="connsiteY10" fmla="*/ 443 h 15012"/>
                <a:gd name="connsiteX11" fmla="*/ 8611 w 14218"/>
                <a:gd name="connsiteY11" fmla="*/ 0 h 15012"/>
                <a:gd name="connsiteX12" fmla="*/ 6848 w 14218"/>
                <a:gd name="connsiteY12" fmla="*/ 1190 h 15012"/>
                <a:gd name="connsiteX0" fmla="*/ 6848 w 14218"/>
                <a:gd name="connsiteY0" fmla="*/ 1190 h 15012"/>
                <a:gd name="connsiteX1" fmla="*/ 2848 w 14218"/>
                <a:gd name="connsiteY1" fmla="*/ 3729 h 15012"/>
                <a:gd name="connsiteX2" fmla="*/ 1906 w 14218"/>
                <a:gd name="connsiteY2" fmla="*/ 7122 h 15012"/>
                <a:gd name="connsiteX3" fmla="*/ 4649 w 14218"/>
                <a:gd name="connsiteY3" fmla="*/ 8075 h 15012"/>
                <a:gd name="connsiteX4" fmla="*/ 4266 w 14218"/>
                <a:gd name="connsiteY4" fmla="*/ 9939 h 15012"/>
                <a:gd name="connsiteX5" fmla="*/ 1775 w 14218"/>
                <a:gd name="connsiteY5" fmla="*/ 9626 h 15012"/>
                <a:gd name="connsiteX6" fmla="*/ 0 w 14218"/>
                <a:gd name="connsiteY6" fmla="*/ 13730 h 15012"/>
                <a:gd name="connsiteX7" fmla="*/ 6166 w 14218"/>
                <a:gd name="connsiteY7" fmla="*/ 15012 h 15012"/>
                <a:gd name="connsiteX8" fmla="*/ 9689 w 14218"/>
                <a:gd name="connsiteY8" fmla="*/ 12096 h 15012"/>
                <a:gd name="connsiteX9" fmla="*/ 14218 w 14218"/>
                <a:gd name="connsiteY9" fmla="*/ 3582 h 15012"/>
                <a:gd name="connsiteX10" fmla="*/ 12459 w 14218"/>
                <a:gd name="connsiteY10" fmla="*/ 443 h 15012"/>
                <a:gd name="connsiteX11" fmla="*/ 8611 w 14218"/>
                <a:gd name="connsiteY11" fmla="*/ 0 h 15012"/>
                <a:gd name="connsiteX12" fmla="*/ 6848 w 14218"/>
                <a:gd name="connsiteY12" fmla="*/ 1190 h 15012"/>
                <a:gd name="connsiteX0" fmla="*/ 6848 w 14218"/>
                <a:gd name="connsiteY0" fmla="*/ 747 h 14569"/>
                <a:gd name="connsiteX1" fmla="*/ 2848 w 14218"/>
                <a:gd name="connsiteY1" fmla="*/ 3286 h 14569"/>
                <a:gd name="connsiteX2" fmla="*/ 1906 w 14218"/>
                <a:gd name="connsiteY2" fmla="*/ 6679 h 14569"/>
                <a:gd name="connsiteX3" fmla="*/ 4649 w 14218"/>
                <a:gd name="connsiteY3" fmla="*/ 7632 h 14569"/>
                <a:gd name="connsiteX4" fmla="*/ 4266 w 14218"/>
                <a:gd name="connsiteY4" fmla="*/ 9496 h 14569"/>
                <a:gd name="connsiteX5" fmla="*/ 1775 w 14218"/>
                <a:gd name="connsiteY5" fmla="*/ 9183 h 14569"/>
                <a:gd name="connsiteX6" fmla="*/ 0 w 14218"/>
                <a:gd name="connsiteY6" fmla="*/ 13287 h 14569"/>
                <a:gd name="connsiteX7" fmla="*/ 6166 w 14218"/>
                <a:gd name="connsiteY7" fmla="*/ 14569 h 14569"/>
                <a:gd name="connsiteX8" fmla="*/ 9689 w 14218"/>
                <a:gd name="connsiteY8" fmla="*/ 11653 h 14569"/>
                <a:gd name="connsiteX9" fmla="*/ 14218 w 14218"/>
                <a:gd name="connsiteY9" fmla="*/ 3139 h 14569"/>
                <a:gd name="connsiteX10" fmla="*/ 12459 w 14218"/>
                <a:gd name="connsiteY10" fmla="*/ 0 h 14569"/>
                <a:gd name="connsiteX11" fmla="*/ 8611 w 14218"/>
                <a:gd name="connsiteY11" fmla="*/ 1748 h 14569"/>
                <a:gd name="connsiteX12" fmla="*/ 6848 w 14218"/>
                <a:gd name="connsiteY12" fmla="*/ 747 h 1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8" h="14569">
                  <a:moveTo>
                    <a:pt x="6848" y="747"/>
                  </a:moveTo>
                  <a:cubicBezTo>
                    <a:pt x="6128" y="743"/>
                    <a:pt x="3366" y="2819"/>
                    <a:pt x="2848" y="3286"/>
                  </a:cubicBezTo>
                  <a:lnTo>
                    <a:pt x="1906" y="6679"/>
                  </a:lnTo>
                  <a:lnTo>
                    <a:pt x="4649" y="7632"/>
                  </a:lnTo>
                  <a:cubicBezTo>
                    <a:pt x="4521" y="8253"/>
                    <a:pt x="4394" y="8875"/>
                    <a:pt x="4266" y="9496"/>
                  </a:cubicBezTo>
                  <a:lnTo>
                    <a:pt x="1775" y="9183"/>
                  </a:lnTo>
                  <a:lnTo>
                    <a:pt x="0" y="13287"/>
                  </a:lnTo>
                  <a:cubicBezTo>
                    <a:pt x="89" y="14653"/>
                    <a:pt x="6077" y="13203"/>
                    <a:pt x="6166" y="14569"/>
                  </a:cubicBezTo>
                  <a:lnTo>
                    <a:pt x="9689" y="11653"/>
                  </a:lnTo>
                  <a:lnTo>
                    <a:pt x="14218" y="3139"/>
                  </a:lnTo>
                  <a:lnTo>
                    <a:pt x="12459" y="0"/>
                  </a:lnTo>
                  <a:lnTo>
                    <a:pt x="8611" y="1748"/>
                  </a:lnTo>
                  <a:lnTo>
                    <a:pt x="6848" y="747"/>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75" name="LB"/>
            <p:cNvSpPr>
              <a:spLocks/>
            </p:cNvSpPr>
            <p:nvPr/>
          </p:nvSpPr>
          <p:spPr bwMode="auto">
            <a:xfrm>
              <a:off x="5138705" y="3504747"/>
              <a:ext cx="47679" cy="60419"/>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0 w 10000"/>
                <a:gd name="connsiteY0" fmla="*/ 5357 h 10000"/>
                <a:gd name="connsiteX1" fmla="*/ 652 w 10000"/>
                <a:gd name="connsiteY1" fmla="*/ 6071 h 10000"/>
                <a:gd name="connsiteX2" fmla="*/ 979 w 10000"/>
                <a:gd name="connsiteY2" fmla="*/ 179 h 10000"/>
                <a:gd name="connsiteX3" fmla="*/ 2826 w 10000"/>
                <a:gd name="connsiteY3" fmla="*/ 2857 h 10000"/>
                <a:gd name="connsiteX4" fmla="*/ 5870 w 10000"/>
                <a:gd name="connsiteY4" fmla="*/ 3214 h 10000"/>
                <a:gd name="connsiteX5" fmla="*/ 10000 w 10000"/>
                <a:gd name="connsiteY5" fmla="*/ 0 h 10000"/>
                <a:gd name="connsiteX6" fmla="*/ 10000 w 10000"/>
                <a:gd name="connsiteY6" fmla="*/ 357 h 10000"/>
                <a:gd name="connsiteX7" fmla="*/ 7174 w 10000"/>
                <a:gd name="connsiteY7" fmla="*/ 3929 h 10000"/>
                <a:gd name="connsiteX8" fmla="*/ 7826 w 10000"/>
                <a:gd name="connsiteY8" fmla="*/ 6429 h 10000"/>
                <a:gd name="connsiteX9" fmla="*/ 5870 w 10000"/>
                <a:gd name="connsiteY9" fmla="*/ 7500 h 10000"/>
                <a:gd name="connsiteX10" fmla="*/ 3261 w 10000"/>
                <a:gd name="connsiteY10" fmla="*/ 10000 h 10000"/>
                <a:gd name="connsiteX11" fmla="*/ 2826 w 10000"/>
                <a:gd name="connsiteY11" fmla="*/ 10000 h 10000"/>
                <a:gd name="connsiteX12" fmla="*/ 1739 w 10000"/>
                <a:gd name="connsiteY12" fmla="*/ 9286 h 10000"/>
                <a:gd name="connsiteX13" fmla="*/ 435 w 10000"/>
                <a:gd name="connsiteY13" fmla="*/ 8214 h 10000"/>
                <a:gd name="connsiteX14" fmla="*/ 0 w 10000"/>
                <a:gd name="connsiteY14" fmla="*/ 5357 h 1000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870 w 10000"/>
                <a:gd name="connsiteY4" fmla="*/ 9464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174 w 10000"/>
                <a:gd name="connsiteY6" fmla="*/ 10179 h 16250"/>
                <a:gd name="connsiteX7" fmla="*/ 7826 w 10000"/>
                <a:gd name="connsiteY7" fmla="*/ 12679 h 16250"/>
                <a:gd name="connsiteX8" fmla="*/ 5870 w 10000"/>
                <a:gd name="connsiteY8" fmla="*/ 13750 h 16250"/>
                <a:gd name="connsiteX9" fmla="*/ 3261 w 10000"/>
                <a:gd name="connsiteY9" fmla="*/ 16250 h 16250"/>
                <a:gd name="connsiteX10" fmla="*/ 2826 w 10000"/>
                <a:gd name="connsiteY10" fmla="*/ 16250 h 16250"/>
                <a:gd name="connsiteX11" fmla="*/ 1739 w 10000"/>
                <a:gd name="connsiteY11" fmla="*/ 15536 h 16250"/>
                <a:gd name="connsiteX12" fmla="*/ 435 w 10000"/>
                <a:gd name="connsiteY12" fmla="*/ 14464 h 16250"/>
                <a:gd name="connsiteX13" fmla="*/ 0 w 10000"/>
                <a:gd name="connsiteY13"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826 w 10000"/>
                <a:gd name="connsiteY6" fmla="*/ 12679 h 16250"/>
                <a:gd name="connsiteX7" fmla="*/ 5870 w 10000"/>
                <a:gd name="connsiteY7" fmla="*/ 13750 h 16250"/>
                <a:gd name="connsiteX8" fmla="*/ 3261 w 10000"/>
                <a:gd name="connsiteY8" fmla="*/ 16250 h 16250"/>
                <a:gd name="connsiteX9" fmla="*/ 2826 w 10000"/>
                <a:gd name="connsiteY9" fmla="*/ 16250 h 16250"/>
                <a:gd name="connsiteX10" fmla="*/ 1739 w 10000"/>
                <a:gd name="connsiteY10" fmla="*/ 15536 h 16250"/>
                <a:gd name="connsiteX11" fmla="*/ 435 w 10000"/>
                <a:gd name="connsiteY11" fmla="*/ 14464 h 16250"/>
                <a:gd name="connsiteX12" fmla="*/ 0 w 10000"/>
                <a:gd name="connsiteY12" fmla="*/ 11607 h 16250"/>
                <a:gd name="connsiteX0" fmla="*/ 0 w 7826"/>
                <a:gd name="connsiteY0" fmla="*/ 11607 h 16250"/>
                <a:gd name="connsiteX1" fmla="*/ 652 w 7826"/>
                <a:gd name="connsiteY1" fmla="*/ 12321 h 16250"/>
                <a:gd name="connsiteX2" fmla="*/ 979 w 7826"/>
                <a:gd name="connsiteY2" fmla="*/ 6429 h 16250"/>
                <a:gd name="connsiteX3" fmla="*/ 2500 w 7826"/>
                <a:gd name="connsiteY3" fmla="*/ 0 h 16250"/>
                <a:gd name="connsiteX4" fmla="*/ 5544 w 7826"/>
                <a:gd name="connsiteY4" fmla="*/ 357 h 16250"/>
                <a:gd name="connsiteX5" fmla="*/ 7826 w 7826"/>
                <a:gd name="connsiteY5" fmla="*/ 12679 h 16250"/>
                <a:gd name="connsiteX6" fmla="*/ 5870 w 7826"/>
                <a:gd name="connsiteY6" fmla="*/ 13750 h 16250"/>
                <a:gd name="connsiteX7" fmla="*/ 3261 w 7826"/>
                <a:gd name="connsiteY7" fmla="*/ 16250 h 16250"/>
                <a:gd name="connsiteX8" fmla="*/ 2826 w 7826"/>
                <a:gd name="connsiteY8" fmla="*/ 16250 h 16250"/>
                <a:gd name="connsiteX9" fmla="*/ 1739 w 7826"/>
                <a:gd name="connsiteY9" fmla="*/ 15536 h 16250"/>
                <a:gd name="connsiteX10" fmla="*/ 435 w 7826"/>
                <a:gd name="connsiteY10" fmla="*/ 14464 h 16250"/>
                <a:gd name="connsiteX11" fmla="*/ 0 w 7826"/>
                <a:gd name="connsiteY11" fmla="*/ 11607 h 16250"/>
                <a:gd name="connsiteX0" fmla="*/ 0 w 7501"/>
                <a:gd name="connsiteY0" fmla="*/ 7143 h 10000"/>
                <a:gd name="connsiteX1" fmla="*/ 833 w 7501"/>
                <a:gd name="connsiteY1" fmla="*/ 7582 h 10000"/>
                <a:gd name="connsiteX2" fmla="*/ 1251 w 7501"/>
                <a:gd name="connsiteY2" fmla="*/ 3956 h 10000"/>
                <a:gd name="connsiteX3" fmla="*/ 3194 w 7501"/>
                <a:gd name="connsiteY3" fmla="*/ 0 h 10000"/>
                <a:gd name="connsiteX4" fmla="*/ 7084 w 7501"/>
                <a:gd name="connsiteY4" fmla="*/ 220 h 10000"/>
                <a:gd name="connsiteX5" fmla="*/ 7501 w 7501"/>
                <a:gd name="connsiteY5" fmla="*/ 8462 h 10000"/>
                <a:gd name="connsiteX6" fmla="*/ 4167 w 7501"/>
                <a:gd name="connsiteY6" fmla="*/ 10000 h 10000"/>
                <a:gd name="connsiteX7" fmla="*/ 3611 w 7501"/>
                <a:gd name="connsiteY7" fmla="*/ 10000 h 10000"/>
                <a:gd name="connsiteX8" fmla="*/ 2222 w 7501"/>
                <a:gd name="connsiteY8" fmla="*/ 9561 h 10000"/>
                <a:gd name="connsiteX9" fmla="*/ 556 w 7501"/>
                <a:gd name="connsiteY9" fmla="*/ 8901 h 10000"/>
                <a:gd name="connsiteX10" fmla="*/ 0 w 7501"/>
                <a:gd name="connsiteY10"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741 w 10000"/>
                <a:gd name="connsiteY8" fmla="*/ 8901 h 10000"/>
                <a:gd name="connsiteX9" fmla="*/ 0 w 10000"/>
                <a:gd name="connsiteY9"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0 w 10000"/>
                <a:gd name="connsiteY8"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0 w 10000"/>
                <a:gd name="connsiteY7" fmla="*/ 7143 h 10000"/>
                <a:gd name="connsiteX0" fmla="*/ 4444 w 8889"/>
                <a:gd name="connsiteY0" fmla="*/ 10000 h 10000"/>
                <a:gd name="connsiteX1" fmla="*/ 0 w 8889"/>
                <a:gd name="connsiteY1" fmla="*/ 7582 h 10000"/>
                <a:gd name="connsiteX2" fmla="*/ 557 w 8889"/>
                <a:gd name="connsiteY2" fmla="*/ 3956 h 10000"/>
                <a:gd name="connsiteX3" fmla="*/ 3147 w 8889"/>
                <a:gd name="connsiteY3" fmla="*/ 0 h 10000"/>
                <a:gd name="connsiteX4" fmla="*/ 8333 w 8889"/>
                <a:gd name="connsiteY4" fmla="*/ 220 h 10000"/>
                <a:gd name="connsiteX5" fmla="*/ 8889 w 8889"/>
                <a:gd name="connsiteY5" fmla="*/ 8462 h 10000"/>
                <a:gd name="connsiteX6" fmla="*/ 4444 w 8889"/>
                <a:gd name="connsiteY6" fmla="*/ 10000 h 10000"/>
                <a:gd name="connsiteX0" fmla="*/ 8124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8124 w 13125"/>
                <a:gd name="connsiteY6" fmla="*/ 10000 h 10000"/>
                <a:gd name="connsiteX0" fmla="*/ 4999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4999 w 13125"/>
                <a:gd name="connsiteY6" fmla="*/ 10000 h 10000"/>
                <a:gd name="connsiteX0" fmla="*/ 3749 w 11875"/>
                <a:gd name="connsiteY0" fmla="*/ 10000 h 10000"/>
                <a:gd name="connsiteX1" fmla="*/ 0 w 11875"/>
                <a:gd name="connsiteY1" fmla="*/ 6263 h 10000"/>
                <a:gd name="connsiteX2" fmla="*/ 2502 w 11875"/>
                <a:gd name="connsiteY2" fmla="*/ 3956 h 10000"/>
                <a:gd name="connsiteX3" fmla="*/ 5415 w 11875"/>
                <a:gd name="connsiteY3" fmla="*/ 0 h 10000"/>
                <a:gd name="connsiteX4" fmla="*/ 11250 w 11875"/>
                <a:gd name="connsiteY4" fmla="*/ 220 h 10000"/>
                <a:gd name="connsiteX5" fmla="*/ 11875 w 11875"/>
                <a:gd name="connsiteY5" fmla="*/ 8462 h 10000"/>
                <a:gd name="connsiteX6" fmla="*/ 3749 w 11875"/>
                <a:gd name="connsiteY6" fmla="*/ 10000 h 10000"/>
                <a:gd name="connsiteX0" fmla="*/ 2499 w 11875"/>
                <a:gd name="connsiteY0" fmla="*/ 8022 h 8462"/>
                <a:gd name="connsiteX1" fmla="*/ 0 w 11875"/>
                <a:gd name="connsiteY1" fmla="*/ 6263 h 8462"/>
                <a:gd name="connsiteX2" fmla="*/ 2502 w 11875"/>
                <a:gd name="connsiteY2" fmla="*/ 3956 h 8462"/>
                <a:gd name="connsiteX3" fmla="*/ 5415 w 11875"/>
                <a:gd name="connsiteY3" fmla="*/ 0 h 8462"/>
                <a:gd name="connsiteX4" fmla="*/ 11250 w 11875"/>
                <a:gd name="connsiteY4" fmla="*/ 220 h 8462"/>
                <a:gd name="connsiteX5" fmla="*/ 11875 w 11875"/>
                <a:gd name="connsiteY5" fmla="*/ 8462 h 8462"/>
                <a:gd name="connsiteX6" fmla="*/ 2499 w 11875"/>
                <a:gd name="connsiteY6" fmla="*/ 8022 h 8462"/>
                <a:gd name="connsiteX0" fmla="*/ 2104 w 9497"/>
                <a:gd name="connsiteY0" fmla="*/ 9480 h 9480"/>
                <a:gd name="connsiteX1" fmla="*/ 0 w 9497"/>
                <a:gd name="connsiteY1" fmla="*/ 7401 h 9480"/>
                <a:gd name="connsiteX2" fmla="*/ 2107 w 9497"/>
                <a:gd name="connsiteY2" fmla="*/ 4675 h 9480"/>
                <a:gd name="connsiteX3" fmla="*/ 4560 w 9497"/>
                <a:gd name="connsiteY3" fmla="*/ 0 h 9480"/>
                <a:gd name="connsiteX4" fmla="*/ 9474 w 9497"/>
                <a:gd name="connsiteY4" fmla="*/ 260 h 9480"/>
                <a:gd name="connsiteX5" fmla="*/ 8948 w 9497"/>
                <a:gd name="connsiteY5" fmla="*/ 4546 h 9480"/>
                <a:gd name="connsiteX6" fmla="*/ 2104 w 9497"/>
                <a:gd name="connsiteY6" fmla="*/ 9480 h 9480"/>
                <a:gd name="connsiteX0" fmla="*/ 2215 w 10000"/>
                <a:gd name="connsiteY0" fmla="*/ 12603 h 12603"/>
                <a:gd name="connsiteX1" fmla="*/ 0 w 10000"/>
                <a:gd name="connsiteY1" fmla="*/ 10410 h 12603"/>
                <a:gd name="connsiteX2" fmla="*/ 2219 w 10000"/>
                <a:gd name="connsiteY2" fmla="*/ 7534 h 12603"/>
                <a:gd name="connsiteX3" fmla="*/ 4802 w 10000"/>
                <a:gd name="connsiteY3" fmla="*/ 2603 h 12603"/>
                <a:gd name="connsiteX4" fmla="*/ 9976 w 10000"/>
                <a:gd name="connsiteY4" fmla="*/ 0 h 12603"/>
                <a:gd name="connsiteX5" fmla="*/ 9422 w 10000"/>
                <a:gd name="connsiteY5" fmla="*/ 7398 h 12603"/>
                <a:gd name="connsiteX6" fmla="*/ 2215 w 10000"/>
                <a:gd name="connsiteY6" fmla="*/ 12603 h 12603"/>
                <a:gd name="connsiteX0" fmla="*/ 2215 w 11095"/>
                <a:gd name="connsiteY0" fmla="*/ 10137 h 10137"/>
                <a:gd name="connsiteX1" fmla="*/ 0 w 11095"/>
                <a:gd name="connsiteY1" fmla="*/ 7944 h 10137"/>
                <a:gd name="connsiteX2" fmla="*/ 2219 w 11095"/>
                <a:gd name="connsiteY2" fmla="*/ 5068 h 10137"/>
                <a:gd name="connsiteX3" fmla="*/ 4802 w 11095"/>
                <a:gd name="connsiteY3" fmla="*/ 137 h 10137"/>
                <a:gd name="connsiteX4" fmla="*/ 11084 w 11095"/>
                <a:gd name="connsiteY4" fmla="*/ 0 h 10137"/>
                <a:gd name="connsiteX5" fmla="*/ 9422 w 11095"/>
                <a:gd name="connsiteY5" fmla="*/ 4932 h 10137"/>
                <a:gd name="connsiteX6" fmla="*/ 2215 w 11095"/>
                <a:gd name="connsiteY6" fmla="*/ 10137 h 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5" h="10137">
                  <a:moveTo>
                    <a:pt x="2215" y="10137"/>
                  </a:moveTo>
                  <a:lnTo>
                    <a:pt x="0" y="7944"/>
                  </a:lnTo>
                  <a:cubicBezTo>
                    <a:pt x="184" y="6438"/>
                    <a:pt x="2032" y="6576"/>
                    <a:pt x="2219" y="5068"/>
                  </a:cubicBezTo>
                  <a:lnTo>
                    <a:pt x="4802" y="137"/>
                  </a:lnTo>
                  <a:lnTo>
                    <a:pt x="11084" y="0"/>
                  </a:lnTo>
                  <a:cubicBezTo>
                    <a:pt x="11268" y="3424"/>
                    <a:pt x="9238" y="1508"/>
                    <a:pt x="9422" y="4932"/>
                  </a:cubicBezTo>
                  <a:lnTo>
                    <a:pt x="2215" y="10137"/>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76" name="IL"/>
            <p:cNvSpPr>
              <a:spLocks/>
            </p:cNvSpPr>
            <p:nvPr/>
          </p:nvSpPr>
          <p:spPr bwMode="auto">
            <a:xfrm>
              <a:off x="5110116" y="3556433"/>
              <a:ext cx="41358" cy="118270"/>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0 w 10000"/>
                <a:gd name="connsiteY0" fmla="*/ 5357 h 10000"/>
                <a:gd name="connsiteX1" fmla="*/ 652 w 10000"/>
                <a:gd name="connsiteY1" fmla="*/ 6071 h 10000"/>
                <a:gd name="connsiteX2" fmla="*/ 979 w 10000"/>
                <a:gd name="connsiteY2" fmla="*/ 179 h 10000"/>
                <a:gd name="connsiteX3" fmla="*/ 2826 w 10000"/>
                <a:gd name="connsiteY3" fmla="*/ 2857 h 10000"/>
                <a:gd name="connsiteX4" fmla="*/ 5870 w 10000"/>
                <a:gd name="connsiteY4" fmla="*/ 3214 h 10000"/>
                <a:gd name="connsiteX5" fmla="*/ 10000 w 10000"/>
                <a:gd name="connsiteY5" fmla="*/ 0 h 10000"/>
                <a:gd name="connsiteX6" fmla="*/ 10000 w 10000"/>
                <a:gd name="connsiteY6" fmla="*/ 357 h 10000"/>
                <a:gd name="connsiteX7" fmla="*/ 7174 w 10000"/>
                <a:gd name="connsiteY7" fmla="*/ 3929 h 10000"/>
                <a:gd name="connsiteX8" fmla="*/ 7826 w 10000"/>
                <a:gd name="connsiteY8" fmla="*/ 6429 h 10000"/>
                <a:gd name="connsiteX9" fmla="*/ 5870 w 10000"/>
                <a:gd name="connsiteY9" fmla="*/ 7500 h 10000"/>
                <a:gd name="connsiteX10" fmla="*/ 3261 w 10000"/>
                <a:gd name="connsiteY10" fmla="*/ 10000 h 10000"/>
                <a:gd name="connsiteX11" fmla="*/ 2826 w 10000"/>
                <a:gd name="connsiteY11" fmla="*/ 10000 h 10000"/>
                <a:gd name="connsiteX12" fmla="*/ 1739 w 10000"/>
                <a:gd name="connsiteY12" fmla="*/ 9286 h 10000"/>
                <a:gd name="connsiteX13" fmla="*/ 435 w 10000"/>
                <a:gd name="connsiteY13" fmla="*/ 8214 h 10000"/>
                <a:gd name="connsiteX14" fmla="*/ 0 w 10000"/>
                <a:gd name="connsiteY14" fmla="*/ 5357 h 1000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870 w 10000"/>
                <a:gd name="connsiteY4" fmla="*/ 9464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174 w 10000"/>
                <a:gd name="connsiteY6" fmla="*/ 10179 h 16250"/>
                <a:gd name="connsiteX7" fmla="*/ 7826 w 10000"/>
                <a:gd name="connsiteY7" fmla="*/ 12679 h 16250"/>
                <a:gd name="connsiteX8" fmla="*/ 5870 w 10000"/>
                <a:gd name="connsiteY8" fmla="*/ 13750 h 16250"/>
                <a:gd name="connsiteX9" fmla="*/ 3261 w 10000"/>
                <a:gd name="connsiteY9" fmla="*/ 16250 h 16250"/>
                <a:gd name="connsiteX10" fmla="*/ 2826 w 10000"/>
                <a:gd name="connsiteY10" fmla="*/ 16250 h 16250"/>
                <a:gd name="connsiteX11" fmla="*/ 1739 w 10000"/>
                <a:gd name="connsiteY11" fmla="*/ 15536 h 16250"/>
                <a:gd name="connsiteX12" fmla="*/ 435 w 10000"/>
                <a:gd name="connsiteY12" fmla="*/ 14464 h 16250"/>
                <a:gd name="connsiteX13" fmla="*/ 0 w 10000"/>
                <a:gd name="connsiteY13"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826 w 10000"/>
                <a:gd name="connsiteY6" fmla="*/ 12679 h 16250"/>
                <a:gd name="connsiteX7" fmla="*/ 5870 w 10000"/>
                <a:gd name="connsiteY7" fmla="*/ 13750 h 16250"/>
                <a:gd name="connsiteX8" fmla="*/ 3261 w 10000"/>
                <a:gd name="connsiteY8" fmla="*/ 16250 h 16250"/>
                <a:gd name="connsiteX9" fmla="*/ 2826 w 10000"/>
                <a:gd name="connsiteY9" fmla="*/ 16250 h 16250"/>
                <a:gd name="connsiteX10" fmla="*/ 1739 w 10000"/>
                <a:gd name="connsiteY10" fmla="*/ 15536 h 16250"/>
                <a:gd name="connsiteX11" fmla="*/ 435 w 10000"/>
                <a:gd name="connsiteY11" fmla="*/ 14464 h 16250"/>
                <a:gd name="connsiteX12" fmla="*/ 0 w 10000"/>
                <a:gd name="connsiteY12" fmla="*/ 11607 h 16250"/>
                <a:gd name="connsiteX0" fmla="*/ 0 w 7826"/>
                <a:gd name="connsiteY0" fmla="*/ 11607 h 16250"/>
                <a:gd name="connsiteX1" fmla="*/ 652 w 7826"/>
                <a:gd name="connsiteY1" fmla="*/ 12321 h 16250"/>
                <a:gd name="connsiteX2" fmla="*/ 979 w 7826"/>
                <a:gd name="connsiteY2" fmla="*/ 6429 h 16250"/>
                <a:gd name="connsiteX3" fmla="*/ 2500 w 7826"/>
                <a:gd name="connsiteY3" fmla="*/ 0 h 16250"/>
                <a:gd name="connsiteX4" fmla="*/ 5544 w 7826"/>
                <a:gd name="connsiteY4" fmla="*/ 357 h 16250"/>
                <a:gd name="connsiteX5" fmla="*/ 7826 w 7826"/>
                <a:gd name="connsiteY5" fmla="*/ 12679 h 16250"/>
                <a:gd name="connsiteX6" fmla="*/ 5870 w 7826"/>
                <a:gd name="connsiteY6" fmla="*/ 13750 h 16250"/>
                <a:gd name="connsiteX7" fmla="*/ 3261 w 7826"/>
                <a:gd name="connsiteY7" fmla="*/ 16250 h 16250"/>
                <a:gd name="connsiteX8" fmla="*/ 2826 w 7826"/>
                <a:gd name="connsiteY8" fmla="*/ 16250 h 16250"/>
                <a:gd name="connsiteX9" fmla="*/ 1739 w 7826"/>
                <a:gd name="connsiteY9" fmla="*/ 15536 h 16250"/>
                <a:gd name="connsiteX10" fmla="*/ 435 w 7826"/>
                <a:gd name="connsiteY10" fmla="*/ 14464 h 16250"/>
                <a:gd name="connsiteX11" fmla="*/ 0 w 7826"/>
                <a:gd name="connsiteY11" fmla="*/ 11607 h 16250"/>
                <a:gd name="connsiteX0" fmla="*/ 0 w 7501"/>
                <a:gd name="connsiteY0" fmla="*/ 7143 h 10000"/>
                <a:gd name="connsiteX1" fmla="*/ 833 w 7501"/>
                <a:gd name="connsiteY1" fmla="*/ 7582 h 10000"/>
                <a:gd name="connsiteX2" fmla="*/ 1251 w 7501"/>
                <a:gd name="connsiteY2" fmla="*/ 3956 h 10000"/>
                <a:gd name="connsiteX3" fmla="*/ 3194 w 7501"/>
                <a:gd name="connsiteY3" fmla="*/ 0 h 10000"/>
                <a:gd name="connsiteX4" fmla="*/ 7084 w 7501"/>
                <a:gd name="connsiteY4" fmla="*/ 220 h 10000"/>
                <a:gd name="connsiteX5" fmla="*/ 7501 w 7501"/>
                <a:gd name="connsiteY5" fmla="*/ 8462 h 10000"/>
                <a:gd name="connsiteX6" fmla="*/ 4167 w 7501"/>
                <a:gd name="connsiteY6" fmla="*/ 10000 h 10000"/>
                <a:gd name="connsiteX7" fmla="*/ 3611 w 7501"/>
                <a:gd name="connsiteY7" fmla="*/ 10000 h 10000"/>
                <a:gd name="connsiteX8" fmla="*/ 2222 w 7501"/>
                <a:gd name="connsiteY8" fmla="*/ 9561 h 10000"/>
                <a:gd name="connsiteX9" fmla="*/ 556 w 7501"/>
                <a:gd name="connsiteY9" fmla="*/ 8901 h 10000"/>
                <a:gd name="connsiteX10" fmla="*/ 0 w 7501"/>
                <a:gd name="connsiteY10"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741 w 10000"/>
                <a:gd name="connsiteY8" fmla="*/ 8901 h 10000"/>
                <a:gd name="connsiteX9" fmla="*/ 0 w 10000"/>
                <a:gd name="connsiteY9"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0 w 10000"/>
                <a:gd name="connsiteY8"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0 w 10000"/>
                <a:gd name="connsiteY7" fmla="*/ 7143 h 10000"/>
                <a:gd name="connsiteX0" fmla="*/ 4444 w 8889"/>
                <a:gd name="connsiteY0" fmla="*/ 10000 h 10000"/>
                <a:gd name="connsiteX1" fmla="*/ 0 w 8889"/>
                <a:gd name="connsiteY1" fmla="*/ 7582 h 10000"/>
                <a:gd name="connsiteX2" fmla="*/ 557 w 8889"/>
                <a:gd name="connsiteY2" fmla="*/ 3956 h 10000"/>
                <a:gd name="connsiteX3" fmla="*/ 3147 w 8889"/>
                <a:gd name="connsiteY3" fmla="*/ 0 h 10000"/>
                <a:gd name="connsiteX4" fmla="*/ 8333 w 8889"/>
                <a:gd name="connsiteY4" fmla="*/ 220 h 10000"/>
                <a:gd name="connsiteX5" fmla="*/ 8889 w 8889"/>
                <a:gd name="connsiteY5" fmla="*/ 8462 h 10000"/>
                <a:gd name="connsiteX6" fmla="*/ 4444 w 8889"/>
                <a:gd name="connsiteY6" fmla="*/ 10000 h 10000"/>
                <a:gd name="connsiteX0" fmla="*/ 8124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8124 w 13125"/>
                <a:gd name="connsiteY6" fmla="*/ 10000 h 10000"/>
                <a:gd name="connsiteX0" fmla="*/ 4999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4999 w 13125"/>
                <a:gd name="connsiteY6" fmla="*/ 10000 h 10000"/>
                <a:gd name="connsiteX0" fmla="*/ 3749 w 11875"/>
                <a:gd name="connsiteY0" fmla="*/ 10000 h 10000"/>
                <a:gd name="connsiteX1" fmla="*/ 0 w 11875"/>
                <a:gd name="connsiteY1" fmla="*/ 6263 h 10000"/>
                <a:gd name="connsiteX2" fmla="*/ 2502 w 11875"/>
                <a:gd name="connsiteY2" fmla="*/ 3956 h 10000"/>
                <a:gd name="connsiteX3" fmla="*/ 5415 w 11875"/>
                <a:gd name="connsiteY3" fmla="*/ 0 h 10000"/>
                <a:gd name="connsiteX4" fmla="*/ 11250 w 11875"/>
                <a:gd name="connsiteY4" fmla="*/ 220 h 10000"/>
                <a:gd name="connsiteX5" fmla="*/ 11875 w 11875"/>
                <a:gd name="connsiteY5" fmla="*/ 8462 h 10000"/>
                <a:gd name="connsiteX6" fmla="*/ 3749 w 11875"/>
                <a:gd name="connsiteY6" fmla="*/ 10000 h 10000"/>
                <a:gd name="connsiteX0" fmla="*/ 2499 w 11875"/>
                <a:gd name="connsiteY0" fmla="*/ 8022 h 8462"/>
                <a:gd name="connsiteX1" fmla="*/ 0 w 11875"/>
                <a:gd name="connsiteY1" fmla="*/ 6263 h 8462"/>
                <a:gd name="connsiteX2" fmla="*/ 2502 w 11875"/>
                <a:gd name="connsiteY2" fmla="*/ 3956 h 8462"/>
                <a:gd name="connsiteX3" fmla="*/ 5415 w 11875"/>
                <a:gd name="connsiteY3" fmla="*/ 0 h 8462"/>
                <a:gd name="connsiteX4" fmla="*/ 11250 w 11875"/>
                <a:gd name="connsiteY4" fmla="*/ 220 h 8462"/>
                <a:gd name="connsiteX5" fmla="*/ 11875 w 11875"/>
                <a:gd name="connsiteY5" fmla="*/ 8462 h 8462"/>
                <a:gd name="connsiteX6" fmla="*/ 2499 w 11875"/>
                <a:gd name="connsiteY6" fmla="*/ 8022 h 8462"/>
                <a:gd name="connsiteX0" fmla="*/ 2104 w 9497"/>
                <a:gd name="connsiteY0" fmla="*/ 9480 h 9480"/>
                <a:gd name="connsiteX1" fmla="*/ 0 w 9497"/>
                <a:gd name="connsiteY1" fmla="*/ 7401 h 9480"/>
                <a:gd name="connsiteX2" fmla="*/ 2107 w 9497"/>
                <a:gd name="connsiteY2" fmla="*/ 4675 h 9480"/>
                <a:gd name="connsiteX3" fmla="*/ 4560 w 9497"/>
                <a:gd name="connsiteY3" fmla="*/ 0 h 9480"/>
                <a:gd name="connsiteX4" fmla="*/ 9474 w 9497"/>
                <a:gd name="connsiteY4" fmla="*/ 260 h 9480"/>
                <a:gd name="connsiteX5" fmla="*/ 8948 w 9497"/>
                <a:gd name="connsiteY5" fmla="*/ 4546 h 9480"/>
                <a:gd name="connsiteX6" fmla="*/ 2104 w 9497"/>
                <a:gd name="connsiteY6" fmla="*/ 9480 h 9480"/>
                <a:gd name="connsiteX0" fmla="*/ 2215 w 10000"/>
                <a:gd name="connsiteY0" fmla="*/ 12603 h 12603"/>
                <a:gd name="connsiteX1" fmla="*/ 0 w 10000"/>
                <a:gd name="connsiteY1" fmla="*/ 10410 h 12603"/>
                <a:gd name="connsiteX2" fmla="*/ 2219 w 10000"/>
                <a:gd name="connsiteY2" fmla="*/ 7534 h 12603"/>
                <a:gd name="connsiteX3" fmla="*/ 4802 w 10000"/>
                <a:gd name="connsiteY3" fmla="*/ 2603 h 12603"/>
                <a:gd name="connsiteX4" fmla="*/ 9976 w 10000"/>
                <a:gd name="connsiteY4" fmla="*/ 0 h 12603"/>
                <a:gd name="connsiteX5" fmla="*/ 9422 w 10000"/>
                <a:gd name="connsiteY5" fmla="*/ 7398 h 12603"/>
                <a:gd name="connsiteX6" fmla="*/ 2215 w 10000"/>
                <a:gd name="connsiteY6" fmla="*/ 12603 h 12603"/>
                <a:gd name="connsiteX0" fmla="*/ 2215 w 11095"/>
                <a:gd name="connsiteY0" fmla="*/ 10137 h 10137"/>
                <a:gd name="connsiteX1" fmla="*/ 0 w 11095"/>
                <a:gd name="connsiteY1" fmla="*/ 7944 h 10137"/>
                <a:gd name="connsiteX2" fmla="*/ 2219 w 11095"/>
                <a:gd name="connsiteY2" fmla="*/ 5068 h 10137"/>
                <a:gd name="connsiteX3" fmla="*/ 4802 w 11095"/>
                <a:gd name="connsiteY3" fmla="*/ 137 h 10137"/>
                <a:gd name="connsiteX4" fmla="*/ 11084 w 11095"/>
                <a:gd name="connsiteY4" fmla="*/ 0 h 10137"/>
                <a:gd name="connsiteX5" fmla="*/ 9422 w 11095"/>
                <a:gd name="connsiteY5" fmla="*/ 4932 h 10137"/>
                <a:gd name="connsiteX6" fmla="*/ 2215 w 11095"/>
                <a:gd name="connsiteY6" fmla="*/ 10137 h 10137"/>
                <a:gd name="connsiteX0" fmla="*/ 6097 w 14977"/>
                <a:gd name="connsiteY0" fmla="*/ 10822 h 10822"/>
                <a:gd name="connsiteX1" fmla="*/ 3882 w 14977"/>
                <a:gd name="connsiteY1" fmla="*/ 8629 h 10822"/>
                <a:gd name="connsiteX2" fmla="*/ 6 w 14977"/>
                <a:gd name="connsiteY2" fmla="*/ 0 h 10822"/>
                <a:gd name="connsiteX3" fmla="*/ 8684 w 14977"/>
                <a:gd name="connsiteY3" fmla="*/ 822 h 10822"/>
                <a:gd name="connsiteX4" fmla="*/ 14966 w 14977"/>
                <a:gd name="connsiteY4" fmla="*/ 685 h 10822"/>
                <a:gd name="connsiteX5" fmla="*/ 13304 w 14977"/>
                <a:gd name="connsiteY5" fmla="*/ 5617 h 10822"/>
                <a:gd name="connsiteX6" fmla="*/ 6097 w 14977"/>
                <a:gd name="connsiteY6" fmla="*/ 10822 h 10822"/>
                <a:gd name="connsiteX0" fmla="*/ 6097 w 14977"/>
                <a:gd name="connsiteY0" fmla="*/ 19452 h 19452"/>
                <a:gd name="connsiteX1" fmla="*/ 3882 w 14977"/>
                <a:gd name="connsiteY1" fmla="*/ 17259 h 19452"/>
                <a:gd name="connsiteX2" fmla="*/ 6 w 14977"/>
                <a:gd name="connsiteY2" fmla="*/ 8630 h 19452"/>
                <a:gd name="connsiteX3" fmla="*/ 6468 w 14977"/>
                <a:gd name="connsiteY3" fmla="*/ 0 h 19452"/>
                <a:gd name="connsiteX4" fmla="*/ 14966 w 14977"/>
                <a:gd name="connsiteY4" fmla="*/ 9315 h 19452"/>
                <a:gd name="connsiteX5" fmla="*/ 13304 w 14977"/>
                <a:gd name="connsiteY5" fmla="*/ 14247 h 19452"/>
                <a:gd name="connsiteX6" fmla="*/ 6097 w 14977"/>
                <a:gd name="connsiteY6" fmla="*/ 19452 h 19452"/>
                <a:gd name="connsiteX0" fmla="*/ 6097 w 13304"/>
                <a:gd name="connsiteY0" fmla="*/ 20411 h 20411"/>
                <a:gd name="connsiteX1" fmla="*/ 3882 w 13304"/>
                <a:gd name="connsiteY1" fmla="*/ 18218 h 20411"/>
                <a:gd name="connsiteX2" fmla="*/ 6 w 13304"/>
                <a:gd name="connsiteY2" fmla="*/ 9589 h 20411"/>
                <a:gd name="connsiteX3" fmla="*/ 6468 w 13304"/>
                <a:gd name="connsiteY3" fmla="*/ 959 h 20411"/>
                <a:gd name="connsiteX4" fmla="*/ 9425 w 13304"/>
                <a:gd name="connsiteY4" fmla="*/ 0 h 20411"/>
                <a:gd name="connsiteX5" fmla="*/ 13304 w 13304"/>
                <a:gd name="connsiteY5" fmla="*/ 15206 h 20411"/>
                <a:gd name="connsiteX6" fmla="*/ 6097 w 13304"/>
                <a:gd name="connsiteY6" fmla="*/ 20411 h 20411"/>
                <a:gd name="connsiteX0" fmla="*/ 6097 w 13428"/>
                <a:gd name="connsiteY0" fmla="*/ 20411 h 20411"/>
                <a:gd name="connsiteX1" fmla="*/ 3882 w 13428"/>
                <a:gd name="connsiteY1" fmla="*/ 18218 h 20411"/>
                <a:gd name="connsiteX2" fmla="*/ 6 w 13428"/>
                <a:gd name="connsiteY2" fmla="*/ 9589 h 20411"/>
                <a:gd name="connsiteX3" fmla="*/ 6468 w 13428"/>
                <a:gd name="connsiteY3" fmla="*/ 959 h 20411"/>
                <a:gd name="connsiteX4" fmla="*/ 9425 w 13428"/>
                <a:gd name="connsiteY4" fmla="*/ 0 h 20411"/>
                <a:gd name="connsiteX5" fmla="*/ 8262 w 13428"/>
                <a:gd name="connsiteY5" fmla="*/ 8200 h 20411"/>
                <a:gd name="connsiteX6" fmla="*/ 13304 w 13428"/>
                <a:gd name="connsiteY6" fmla="*/ 15206 h 20411"/>
                <a:gd name="connsiteX7" fmla="*/ 6097 w 13428"/>
                <a:gd name="connsiteY7" fmla="*/ 20411 h 20411"/>
                <a:gd name="connsiteX0" fmla="*/ 6097 w 9624"/>
                <a:gd name="connsiteY0" fmla="*/ 20411 h 20411"/>
                <a:gd name="connsiteX1" fmla="*/ 3882 w 9624"/>
                <a:gd name="connsiteY1" fmla="*/ 18218 h 20411"/>
                <a:gd name="connsiteX2" fmla="*/ 6 w 9624"/>
                <a:gd name="connsiteY2" fmla="*/ 9589 h 20411"/>
                <a:gd name="connsiteX3" fmla="*/ 6468 w 9624"/>
                <a:gd name="connsiteY3" fmla="*/ 959 h 20411"/>
                <a:gd name="connsiteX4" fmla="*/ 9425 w 9624"/>
                <a:gd name="connsiteY4" fmla="*/ 0 h 20411"/>
                <a:gd name="connsiteX5" fmla="*/ 8262 w 9624"/>
                <a:gd name="connsiteY5" fmla="*/ 8200 h 20411"/>
                <a:gd name="connsiteX6" fmla="*/ 6100 w 9624"/>
                <a:gd name="connsiteY6" fmla="*/ 13973 h 20411"/>
                <a:gd name="connsiteX7" fmla="*/ 6097 w 9624"/>
                <a:gd name="connsiteY7" fmla="*/ 20411 h 2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24" h="20411">
                  <a:moveTo>
                    <a:pt x="6097" y="20411"/>
                  </a:moveTo>
                  <a:lnTo>
                    <a:pt x="3882" y="18218"/>
                  </a:lnTo>
                  <a:cubicBezTo>
                    <a:pt x="4066" y="16712"/>
                    <a:pt x="-181" y="11097"/>
                    <a:pt x="6" y="9589"/>
                  </a:cubicBezTo>
                  <a:lnTo>
                    <a:pt x="6468" y="959"/>
                  </a:lnTo>
                  <a:lnTo>
                    <a:pt x="9425" y="0"/>
                  </a:lnTo>
                  <a:cubicBezTo>
                    <a:pt x="10371" y="2097"/>
                    <a:pt x="7616" y="5666"/>
                    <a:pt x="8262" y="8200"/>
                  </a:cubicBezTo>
                  <a:cubicBezTo>
                    <a:pt x="8908" y="10734"/>
                    <a:pt x="7107" y="12828"/>
                    <a:pt x="6100" y="13973"/>
                  </a:cubicBezTo>
                  <a:lnTo>
                    <a:pt x="6097" y="20411"/>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77" name="KW"/>
            <p:cNvSpPr>
              <a:spLocks/>
            </p:cNvSpPr>
            <p:nvPr/>
          </p:nvSpPr>
          <p:spPr bwMode="auto">
            <a:xfrm>
              <a:off x="5417082" y="3650096"/>
              <a:ext cx="50243" cy="50800"/>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0 w 10000"/>
                <a:gd name="connsiteY0" fmla="*/ 5357 h 10000"/>
                <a:gd name="connsiteX1" fmla="*/ 652 w 10000"/>
                <a:gd name="connsiteY1" fmla="*/ 6071 h 10000"/>
                <a:gd name="connsiteX2" fmla="*/ 979 w 10000"/>
                <a:gd name="connsiteY2" fmla="*/ 179 h 10000"/>
                <a:gd name="connsiteX3" fmla="*/ 2826 w 10000"/>
                <a:gd name="connsiteY3" fmla="*/ 2857 h 10000"/>
                <a:gd name="connsiteX4" fmla="*/ 5870 w 10000"/>
                <a:gd name="connsiteY4" fmla="*/ 3214 h 10000"/>
                <a:gd name="connsiteX5" fmla="*/ 10000 w 10000"/>
                <a:gd name="connsiteY5" fmla="*/ 0 h 10000"/>
                <a:gd name="connsiteX6" fmla="*/ 10000 w 10000"/>
                <a:gd name="connsiteY6" fmla="*/ 357 h 10000"/>
                <a:gd name="connsiteX7" fmla="*/ 7174 w 10000"/>
                <a:gd name="connsiteY7" fmla="*/ 3929 h 10000"/>
                <a:gd name="connsiteX8" fmla="*/ 7826 w 10000"/>
                <a:gd name="connsiteY8" fmla="*/ 6429 h 10000"/>
                <a:gd name="connsiteX9" fmla="*/ 5870 w 10000"/>
                <a:gd name="connsiteY9" fmla="*/ 7500 h 10000"/>
                <a:gd name="connsiteX10" fmla="*/ 3261 w 10000"/>
                <a:gd name="connsiteY10" fmla="*/ 10000 h 10000"/>
                <a:gd name="connsiteX11" fmla="*/ 2826 w 10000"/>
                <a:gd name="connsiteY11" fmla="*/ 10000 h 10000"/>
                <a:gd name="connsiteX12" fmla="*/ 1739 w 10000"/>
                <a:gd name="connsiteY12" fmla="*/ 9286 h 10000"/>
                <a:gd name="connsiteX13" fmla="*/ 435 w 10000"/>
                <a:gd name="connsiteY13" fmla="*/ 8214 h 10000"/>
                <a:gd name="connsiteX14" fmla="*/ 0 w 10000"/>
                <a:gd name="connsiteY14" fmla="*/ 5357 h 1000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870 w 10000"/>
                <a:gd name="connsiteY4" fmla="*/ 9464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174 w 10000"/>
                <a:gd name="connsiteY6" fmla="*/ 10179 h 16250"/>
                <a:gd name="connsiteX7" fmla="*/ 7826 w 10000"/>
                <a:gd name="connsiteY7" fmla="*/ 12679 h 16250"/>
                <a:gd name="connsiteX8" fmla="*/ 5870 w 10000"/>
                <a:gd name="connsiteY8" fmla="*/ 13750 h 16250"/>
                <a:gd name="connsiteX9" fmla="*/ 3261 w 10000"/>
                <a:gd name="connsiteY9" fmla="*/ 16250 h 16250"/>
                <a:gd name="connsiteX10" fmla="*/ 2826 w 10000"/>
                <a:gd name="connsiteY10" fmla="*/ 16250 h 16250"/>
                <a:gd name="connsiteX11" fmla="*/ 1739 w 10000"/>
                <a:gd name="connsiteY11" fmla="*/ 15536 h 16250"/>
                <a:gd name="connsiteX12" fmla="*/ 435 w 10000"/>
                <a:gd name="connsiteY12" fmla="*/ 14464 h 16250"/>
                <a:gd name="connsiteX13" fmla="*/ 0 w 10000"/>
                <a:gd name="connsiteY13"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826 w 10000"/>
                <a:gd name="connsiteY6" fmla="*/ 12679 h 16250"/>
                <a:gd name="connsiteX7" fmla="*/ 5870 w 10000"/>
                <a:gd name="connsiteY7" fmla="*/ 13750 h 16250"/>
                <a:gd name="connsiteX8" fmla="*/ 3261 w 10000"/>
                <a:gd name="connsiteY8" fmla="*/ 16250 h 16250"/>
                <a:gd name="connsiteX9" fmla="*/ 2826 w 10000"/>
                <a:gd name="connsiteY9" fmla="*/ 16250 h 16250"/>
                <a:gd name="connsiteX10" fmla="*/ 1739 w 10000"/>
                <a:gd name="connsiteY10" fmla="*/ 15536 h 16250"/>
                <a:gd name="connsiteX11" fmla="*/ 435 w 10000"/>
                <a:gd name="connsiteY11" fmla="*/ 14464 h 16250"/>
                <a:gd name="connsiteX12" fmla="*/ 0 w 10000"/>
                <a:gd name="connsiteY12" fmla="*/ 11607 h 16250"/>
                <a:gd name="connsiteX0" fmla="*/ 0 w 7826"/>
                <a:gd name="connsiteY0" fmla="*/ 11607 h 16250"/>
                <a:gd name="connsiteX1" fmla="*/ 652 w 7826"/>
                <a:gd name="connsiteY1" fmla="*/ 12321 h 16250"/>
                <a:gd name="connsiteX2" fmla="*/ 979 w 7826"/>
                <a:gd name="connsiteY2" fmla="*/ 6429 h 16250"/>
                <a:gd name="connsiteX3" fmla="*/ 2500 w 7826"/>
                <a:gd name="connsiteY3" fmla="*/ 0 h 16250"/>
                <a:gd name="connsiteX4" fmla="*/ 5544 w 7826"/>
                <a:gd name="connsiteY4" fmla="*/ 357 h 16250"/>
                <a:gd name="connsiteX5" fmla="*/ 7826 w 7826"/>
                <a:gd name="connsiteY5" fmla="*/ 12679 h 16250"/>
                <a:gd name="connsiteX6" fmla="*/ 5870 w 7826"/>
                <a:gd name="connsiteY6" fmla="*/ 13750 h 16250"/>
                <a:gd name="connsiteX7" fmla="*/ 3261 w 7826"/>
                <a:gd name="connsiteY7" fmla="*/ 16250 h 16250"/>
                <a:gd name="connsiteX8" fmla="*/ 2826 w 7826"/>
                <a:gd name="connsiteY8" fmla="*/ 16250 h 16250"/>
                <a:gd name="connsiteX9" fmla="*/ 1739 w 7826"/>
                <a:gd name="connsiteY9" fmla="*/ 15536 h 16250"/>
                <a:gd name="connsiteX10" fmla="*/ 435 w 7826"/>
                <a:gd name="connsiteY10" fmla="*/ 14464 h 16250"/>
                <a:gd name="connsiteX11" fmla="*/ 0 w 7826"/>
                <a:gd name="connsiteY11" fmla="*/ 11607 h 16250"/>
                <a:gd name="connsiteX0" fmla="*/ 0 w 7501"/>
                <a:gd name="connsiteY0" fmla="*/ 7143 h 10000"/>
                <a:gd name="connsiteX1" fmla="*/ 833 w 7501"/>
                <a:gd name="connsiteY1" fmla="*/ 7582 h 10000"/>
                <a:gd name="connsiteX2" fmla="*/ 1251 w 7501"/>
                <a:gd name="connsiteY2" fmla="*/ 3956 h 10000"/>
                <a:gd name="connsiteX3" fmla="*/ 3194 w 7501"/>
                <a:gd name="connsiteY3" fmla="*/ 0 h 10000"/>
                <a:gd name="connsiteX4" fmla="*/ 7084 w 7501"/>
                <a:gd name="connsiteY4" fmla="*/ 220 h 10000"/>
                <a:gd name="connsiteX5" fmla="*/ 7501 w 7501"/>
                <a:gd name="connsiteY5" fmla="*/ 8462 h 10000"/>
                <a:gd name="connsiteX6" fmla="*/ 4167 w 7501"/>
                <a:gd name="connsiteY6" fmla="*/ 10000 h 10000"/>
                <a:gd name="connsiteX7" fmla="*/ 3611 w 7501"/>
                <a:gd name="connsiteY7" fmla="*/ 10000 h 10000"/>
                <a:gd name="connsiteX8" fmla="*/ 2222 w 7501"/>
                <a:gd name="connsiteY8" fmla="*/ 9561 h 10000"/>
                <a:gd name="connsiteX9" fmla="*/ 556 w 7501"/>
                <a:gd name="connsiteY9" fmla="*/ 8901 h 10000"/>
                <a:gd name="connsiteX10" fmla="*/ 0 w 7501"/>
                <a:gd name="connsiteY10"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741 w 10000"/>
                <a:gd name="connsiteY8" fmla="*/ 8901 h 10000"/>
                <a:gd name="connsiteX9" fmla="*/ 0 w 10000"/>
                <a:gd name="connsiteY9"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0 w 10000"/>
                <a:gd name="connsiteY8"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0 w 10000"/>
                <a:gd name="connsiteY7" fmla="*/ 7143 h 10000"/>
                <a:gd name="connsiteX0" fmla="*/ 4444 w 8889"/>
                <a:gd name="connsiteY0" fmla="*/ 10000 h 10000"/>
                <a:gd name="connsiteX1" fmla="*/ 0 w 8889"/>
                <a:gd name="connsiteY1" fmla="*/ 7582 h 10000"/>
                <a:gd name="connsiteX2" fmla="*/ 557 w 8889"/>
                <a:gd name="connsiteY2" fmla="*/ 3956 h 10000"/>
                <a:gd name="connsiteX3" fmla="*/ 3147 w 8889"/>
                <a:gd name="connsiteY3" fmla="*/ 0 h 10000"/>
                <a:gd name="connsiteX4" fmla="*/ 8333 w 8889"/>
                <a:gd name="connsiteY4" fmla="*/ 220 h 10000"/>
                <a:gd name="connsiteX5" fmla="*/ 8889 w 8889"/>
                <a:gd name="connsiteY5" fmla="*/ 8462 h 10000"/>
                <a:gd name="connsiteX6" fmla="*/ 4444 w 8889"/>
                <a:gd name="connsiteY6" fmla="*/ 10000 h 10000"/>
                <a:gd name="connsiteX0" fmla="*/ 8124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8124 w 13125"/>
                <a:gd name="connsiteY6" fmla="*/ 10000 h 10000"/>
                <a:gd name="connsiteX0" fmla="*/ 4999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4999 w 13125"/>
                <a:gd name="connsiteY6" fmla="*/ 10000 h 10000"/>
                <a:gd name="connsiteX0" fmla="*/ 3749 w 11875"/>
                <a:gd name="connsiteY0" fmla="*/ 10000 h 10000"/>
                <a:gd name="connsiteX1" fmla="*/ 0 w 11875"/>
                <a:gd name="connsiteY1" fmla="*/ 6263 h 10000"/>
                <a:gd name="connsiteX2" fmla="*/ 2502 w 11875"/>
                <a:gd name="connsiteY2" fmla="*/ 3956 h 10000"/>
                <a:gd name="connsiteX3" fmla="*/ 5415 w 11875"/>
                <a:gd name="connsiteY3" fmla="*/ 0 h 10000"/>
                <a:gd name="connsiteX4" fmla="*/ 11250 w 11875"/>
                <a:gd name="connsiteY4" fmla="*/ 220 h 10000"/>
                <a:gd name="connsiteX5" fmla="*/ 11875 w 11875"/>
                <a:gd name="connsiteY5" fmla="*/ 8462 h 10000"/>
                <a:gd name="connsiteX6" fmla="*/ 3749 w 11875"/>
                <a:gd name="connsiteY6" fmla="*/ 10000 h 10000"/>
                <a:gd name="connsiteX0" fmla="*/ 2499 w 11875"/>
                <a:gd name="connsiteY0" fmla="*/ 8022 h 8462"/>
                <a:gd name="connsiteX1" fmla="*/ 0 w 11875"/>
                <a:gd name="connsiteY1" fmla="*/ 6263 h 8462"/>
                <a:gd name="connsiteX2" fmla="*/ 2502 w 11875"/>
                <a:gd name="connsiteY2" fmla="*/ 3956 h 8462"/>
                <a:gd name="connsiteX3" fmla="*/ 5415 w 11875"/>
                <a:gd name="connsiteY3" fmla="*/ 0 h 8462"/>
                <a:gd name="connsiteX4" fmla="*/ 11250 w 11875"/>
                <a:gd name="connsiteY4" fmla="*/ 220 h 8462"/>
                <a:gd name="connsiteX5" fmla="*/ 11875 w 11875"/>
                <a:gd name="connsiteY5" fmla="*/ 8462 h 8462"/>
                <a:gd name="connsiteX6" fmla="*/ 2499 w 11875"/>
                <a:gd name="connsiteY6" fmla="*/ 8022 h 8462"/>
                <a:gd name="connsiteX0" fmla="*/ 2104 w 9497"/>
                <a:gd name="connsiteY0" fmla="*/ 9480 h 9480"/>
                <a:gd name="connsiteX1" fmla="*/ 0 w 9497"/>
                <a:gd name="connsiteY1" fmla="*/ 7401 h 9480"/>
                <a:gd name="connsiteX2" fmla="*/ 2107 w 9497"/>
                <a:gd name="connsiteY2" fmla="*/ 4675 h 9480"/>
                <a:gd name="connsiteX3" fmla="*/ 4560 w 9497"/>
                <a:gd name="connsiteY3" fmla="*/ 0 h 9480"/>
                <a:gd name="connsiteX4" fmla="*/ 9474 w 9497"/>
                <a:gd name="connsiteY4" fmla="*/ 260 h 9480"/>
                <a:gd name="connsiteX5" fmla="*/ 8948 w 9497"/>
                <a:gd name="connsiteY5" fmla="*/ 4546 h 9480"/>
                <a:gd name="connsiteX6" fmla="*/ 2104 w 9497"/>
                <a:gd name="connsiteY6" fmla="*/ 9480 h 9480"/>
                <a:gd name="connsiteX0" fmla="*/ 2215 w 10000"/>
                <a:gd name="connsiteY0" fmla="*/ 12603 h 12603"/>
                <a:gd name="connsiteX1" fmla="*/ 0 w 10000"/>
                <a:gd name="connsiteY1" fmla="*/ 10410 h 12603"/>
                <a:gd name="connsiteX2" fmla="*/ 2219 w 10000"/>
                <a:gd name="connsiteY2" fmla="*/ 7534 h 12603"/>
                <a:gd name="connsiteX3" fmla="*/ 4802 w 10000"/>
                <a:gd name="connsiteY3" fmla="*/ 2603 h 12603"/>
                <a:gd name="connsiteX4" fmla="*/ 9976 w 10000"/>
                <a:gd name="connsiteY4" fmla="*/ 0 h 12603"/>
                <a:gd name="connsiteX5" fmla="*/ 9422 w 10000"/>
                <a:gd name="connsiteY5" fmla="*/ 7398 h 12603"/>
                <a:gd name="connsiteX6" fmla="*/ 2215 w 10000"/>
                <a:gd name="connsiteY6" fmla="*/ 12603 h 12603"/>
                <a:gd name="connsiteX0" fmla="*/ 2215 w 11095"/>
                <a:gd name="connsiteY0" fmla="*/ 10137 h 10137"/>
                <a:gd name="connsiteX1" fmla="*/ 0 w 11095"/>
                <a:gd name="connsiteY1" fmla="*/ 7944 h 10137"/>
                <a:gd name="connsiteX2" fmla="*/ 2219 w 11095"/>
                <a:gd name="connsiteY2" fmla="*/ 5068 h 10137"/>
                <a:gd name="connsiteX3" fmla="*/ 4802 w 11095"/>
                <a:gd name="connsiteY3" fmla="*/ 137 h 10137"/>
                <a:gd name="connsiteX4" fmla="*/ 11084 w 11095"/>
                <a:gd name="connsiteY4" fmla="*/ 0 h 10137"/>
                <a:gd name="connsiteX5" fmla="*/ 9422 w 11095"/>
                <a:gd name="connsiteY5" fmla="*/ 4932 h 10137"/>
                <a:gd name="connsiteX6" fmla="*/ 2215 w 11095"/>
                <a:gd name="connsiteY6" fmla="*/ 10137 h 10137"/>
                <a:gd name="connsiteX0" fmla="*/ 2215 w 11095"/>
                <a:gd name="connsiteY0" fmla="*/ 10137 h 10137"/>
                <a:gd name="connsiteX1" fmla="*/ 0 w 11095"/>
                <a:gd name="connsiteY1" fmla="*/ 7944 h 10137"/>
                <a:gd name="connsiteX2" fmla="*/ 2219 w 11095"/>
                <a:gd name="connsiteY2" fmla="*/ 5068 h 10137"/>
                <a:gd name="connsiteX3" fmla="*/ 1609 w 11095"/>
                <a:gd name="connsiteY3" fmla="*/ 4912 h 10137"/>
                <a:gd name="connsiteX4" fmla="*/ 4802 w 11095"/>
                <a:gd name="connsiteY4" fmla="*/ 137 h 10137"/>
                <a:gd name="connsiteX5" fmla="*/ 11084 w 11095"/>
                <a:gd name="connsiteY5" fmla="*/ 0 h 10137"/>
                <a:gd name="connsiteX6" fmla="*/ 9422 w 11095"/>
                <a:gd name="connsiteY6" fmla="*/ 4932 h 10137"/>
                <a:gd name="connsiteX7" fmla="*/ 2215 w 11095"/>
                <a:gd name="connsiteY7" fmla="*/ 10137 h 10137"/>
                <a:gd name="connsiteX0" fmla="*/ 2215 w 11095"/>
                <a:gd name="connsiteY0" fmla="*/ 13288 h 13288"/>
                <a:gd name="connsiteX1" fmla="*/ 0 w 11095"/>
                <a:gd name="connsiteY1" fmla="*/ 11095 h 13288"/>
                <a:gd name="connsiteX2" fmla="*/ 2219 w 11095"/>
                <a:gd name="connsiteY2" fmla="*/ 8219 h 13288"/>
                <a:gd name="connsiteX3" fmla="*/ 1609 w 11095"/>
                <a:gd name="connsiteY3" fmla="*/ 8063 h 13288"/>
                <a:gd name="connsiteX4" fmla="*/ 4802 w 11095"/>
                <a:gd name="connsiteY4" fmla="*/ 0 h 13288"/>
                <a:gd name="connsiteX5" fmla="*/ 11084 w 11095"/>
                <a:gd name="connsiteY5" fmla="*/ 3151 h 13288"/>
                <a:gd name="connsiteX6" fmla="*/ 9422 w 11095"/>
                <a:gd name="connsiteY6" fmla="*/ 8083 h 13288"/>
                <a:gd name="connsiteX7" fmla="*/ 2215 w 11095"/>
                <a:gd name="connsiteY7" fmla="*/ 13288 h 13288"/>
                <a:gd name="connsiteX0" fmla="*/ 2215 w 11090"/>
                <a:gd name="connsiteY0" fmla="*/ 13288 h 13288"/>
                <a:gd name="connsiteX1" fmla="*/ 0 w 11090"/>
                <a:gd name="connsiteY1" fmla="*/ 11095 h 13288"/>
                <a:gd name="connsiteX2" fmla="*/ 2219 w 11090"/>
                <a:gd name="connsiteY2" fmla="*/ 8219 h 13288"/>
                <a:gd name="connsiteX3" fmla="*/ 1609 w 11090"/>
                <a:gd name="connsiteY3" fmla="*/ 8063 h 13288"/>
                <a:gd name="connsiteX4" fmla="*/ 4802 w 11090"/>
                <a:gd name="connsiteY4" fmla="*/ 0 h 13288"/>
                <a:gd name="connsiteX5" fmla="*/ 11084 w 11090"/>
                <a:gd name="connsiteY5" fmla="*/ 3151 h 13288"/>
                <a:gd name="connsiteX6" fmla="*/ 7760 w 11090"/>
                <a:gd name="connsiteY6" fmla="*/ 5617 h 13288"/>
                <a:gd name="connsiteX7" fmla="*/ 2215 w 11090"/>
                <a:gd name="connsiteY7" fmla="*/ 13288 h 13288"/>
                <a:gd name="connsiteX0" fmla="*/ 2215 w 11147"/>
                <a:gd name="connsiteY0" fmla="*/ 13288 h 13288"/>
                <a:gd name="connsiteX1" fmla="*/ 0 w 11147"/>
                <a:gd name="connsiteY1" fmla="*/ 11095 h 13288"/>
                <a:gd name="connsiteX2" fmla="*/ 2219 w 11147"/>
                <a:gd name="connsiteY2" fmla="*/ 8219 h 13288"/>
                <a:gd name="connsiteX3" fmla="*/ 1609 w 11147"/>
                <a:gd name="connsiteY3" fmla="*/ 8063 h 13288"/>
                <a:gd name="connsiteX4" fmla="*/ 4802 w 11147"/>
                <a:gd name="connsiteY4" fmla="*/ 0 h 13288"/>
                <a:gd name="connsiteX5" fmla="*/ 11084 w 11147"/>
                <a:gd name="connsiteY5" fmla="*/ 3151 h 13288"/>
                <a:gd name="connsiteX6" fmla="*/ 7760 w 11147"/>
                <a:gd name="connsiteY6" fmla="*/ 5617 h 13288"/>
                <a:gd name="connsiteX7" fmla="*/ 2215 w 11147"/>
                <a:gd name="connsiteY7" fmla="*/ 13288 h 13288"/>
                <a:gd name="connsiteX0" fmla="*/ 4432 w 11143"/>
                <a:gd name="connsiteY0" fmla="*/ 4247 h 11095"/>
                <a:gd name="connsiteX1" fmla="*/ 0 w 11143"/>
                <a:gd name="connsiteY1" fmla="*/ 11095 h 11095"/>
                <a:gd name="connsiteX2" fmla="*/ 2219 w 11143"/>
                <a:gd name="connsiteY2" fmla="*/ 8219 h 11095"/>
                <a:gd name="connsiteX3" fmla="*/ 1609 w 11143"/>
                <a:gd name="connsiteY3" fmla="*/ 8063 h 11095"/>
                <a:gd name="connsiteX4" fmla="*/ 4802 w 11143"/>
                <a:gd name="connsiteY4" fmla="*/ 0 h 11095"/>
                <a:gd name="connsiteX5" fmla="*/ 11084 w 11143"/>
                <a:gd name="connsiteY5" fmla="*/ 3151 h 11095"/>
                <a:gd name="connsiteX6" fmla="*/ 7760 w 11143"/>
                <a:gd name="connsiteY6" fmla="*/ 5617 h 11095"/>
                <a:gd name="connsiteX7" fmla="*/ 4432 w 11143"/>
                <a:gd name="connsiteY7" fmla="*/ 4247 h 11095"/>
                <a:gd name="connsiteX0" fmla="*/ 5121 w 11832"/>
                <a:gd name="connsiteY0" fmla="*/ 4247 h 11095"/>
                <a:gd name="connsiteX1" fmla="*/ 689 w 11832"/>
                <a:gd name="connsiteY1" fmla="*/ 11095 h 11095"/>
                <a:gd name="connsiteX2" fmla="*/ 2908 w 11832"/>
                <a:gd name="connsiteY2" fmla="*/ 8219 h 11095"/>
                <a:gd name="connsiteX3" fmla="*/ 82 w 11832"/>
                <a:gd name="connsiteY3" fmla="*/ 3953 h 11095"/>
                <a:gd name="connsiteX4" fmla="*/ 5491 w 11832"/>
                <a:gd name="connsiteY4" fmla="*/ 0 h 11095"/>
                <a:gd name="connsiteX5" fmla="*/ 11773 w 11832"/>
                <a:gd name="connsiteY5" fmla="*/ 3151 h 11095"/>
                <a:gd name="connsiteX6" fmla="*/ 8449 w 11832"/>
                <a:gd name="connsiteY6" fmla="*/ 5617 h 11095"/>
                <a:gd name="connsiteX7" fmla="*/ 5121 w 11832"/>
                <a:gd name="connsiteY7" fmla="*/ 4247 h 11095"/>
                <a:gd name="connsiteX0" fmla="*/ 5121 w 11832"/>
                <a:gd name="connsiteY0" fmla="*/ 4247 h 8219"/>
                <a:gd name="connsiteX1" fmla="*/ 2908 w 11832"/>
                <a:gd name="connsiteY1" fmla="*/ 8219 h 8219"/>
                <a:gd name="connsiteX2" fmla="*/ 82 w 11832"/>
                <a:gd name="connsiteY2" fmla="*/ 3953 h 8219"/>
                <a:gd name="connsiteX3" fmla="*/ 5491 w 11832"/>
                <a:gd name="connsiteY3" fmla="*/ 0 h 8219"/>
                <a:gd name="connsiteX4" fmla="*/ 11773 w 11832"/>
                <a:gd name="connsiteY4" fmla="*/ 3151 h 8219"/>
                <a:gd name="connsiteX5" fmla="*/ 8449 w 11832"/>
                <a:gd name="connsiteY5" fmla="*/ 5617 h 8219"/>
                <a:gd name="connsiteX6" fmla="*/ 5121 w 11832"/>
                <a:gd name="connsiteY6" fmla="*/ 4247 h 8219"/>
                <a:gd name="connsiteX0" fmla="*/ 4259 w 9931"/>
                <a:gd name="connsiteY0" fmla="*/ 5167 h 6858"/>
                <a:gd name="connsiteX1" fmla="*/ 0 w 9931"/>
                <a:gd name="connsiteY1" fmla="*/ 4810 h 6858"/>
                <a:gd name="connsiteX2" fmla="*/ 4572 w 9931"/>
                <a:gd name="connsiteY2" fmla="*/ 0 h 6858"/>
                <a:gd name="connsiteX3" fmla="*/ 9881 w 9931"/>
                <a:gd name="connsiteY3" fmla="*/ 3834 h 6858"/>
                <a:gd name="connsiteX4" fmla="*/ 7072 w 9931"/>
                <a:gd name="connsiteY4" fmla="*/ 6834 h 6858"/>
                <a:gd name="connsiteX5" fmla="*/ 4259 w 9931"/>
                <a:gd name="connsiteY5" fmla="*/ 5167 h 6858"/>
                <a:gd name="connsiteX0" fmla="*/ 4289 w 10000"/>
                <a:gd name="connsiteY0" fmla="*/ 9721 h 12188"/>
                <a:gd name="connsiteX1" fmla="*/ 0 w 10000"/>
                <a:gd name="connsiteY1" fmla="*/ 9201 h 12188"/>
                <a:gd name="connsiteX2" fmla="*/ 1774 w 10000"/>
                <a:gd name="connsiteY2" fmla="*/ 0 h 12188"/>
                <a:gd name="connsiteX3" fmla="*/ 9950 w 10000"/>
                <a:gd name="connsiteY3" fmla="*/ 7778 h 12188"/>
                <a:gd name="connsiteX4" fmla="*/ 7121 w 10000"/>
                <a:gd name="connsiteY4" fmla="*/ 12152 h 12188"/>
                <a:gd name="connsiteX5" fmla="*/ 4289 w 10000"/>
                <a:gd name="connsiteY5" fmla="*/ 9721 h 12188"/>
                <a:gd name="connsiteX0" fmla="*/ 1931 w 10009"/>
                <a:gd name="connsiteY0" fmla="*/ 11908 h 12600"/>
                <a:gd name="connsiteX1" fmla="*/ 0 w 10009"/>
                <a:gd name="connsiteY1" fmla="*/ 9201 h 12600"/>
                <a:gd name="connsiteX2" fmla="*/ 1774 w 10009"/>
                <a:gd name="connsiteY2" fmla="*/ 0 h 12600"/>
                <a:gd name="connsiteX3" fmla="*/ 9950 w 10009"/>
                <a:gd name="connsiteY3" fmla="*/ 7778 h 12600"/>
                <a:gd name="connsiteX4" fmla="*/ 7121 w 10009"/>
                <a:gd name="connsiteY4" fmla="*/ 12152 h 12600"/>
                <a:gd name="connsiteX5" fmla="*/ 1931 w 10009"/>
                <a:gd name="connsiteY5" fmla="*/ 11908 h 12600"/>
                <a:gd name="connsiteX0" fmla="*/ 1931 w 9549"/>
                <a:gd name="connsiteY0" fmla="*/ 11908 h 12502"/>
                <a:gd name="connsiteX1" fmla="*/ 0 w 9549"/>
                <a:gd name="connsiteY1" fmla="*/ 9201 h 12502"/>
                <a:gd name="connsiteX2" fmla="*/ 1774 w 9549"/>
                <a:gd name="connsiteY2" fmla="*/ 0 h 12502"/>
                <a:gd name="connsiteX3" fmla="*/ 9478 w 9549"/>
                <a:gd name="connsiteY3" fmla="*/ 9236 h 12502"/>
                <a:gd name="connsiteX4" fmla="*/ 7121 w 9549"/>
                <a:gd name="connsiteY4" fmla="*/ 12152 h 12502"/>
                <a:gd name="connsiteX5" fmla="*/ 1931 w 9549"/>
                <a:gd name="connsiteY5" fmla="*/ 11908 h 12502"/>
                <a:gd name="connsiteX0" fmla="*/ 2022 w 10977"/>
                <a:gd name="connsiteY0" fmla="*/ 9525 h 13824"/>
                <a:gd name="connsiteX1" fmla="*/ 0 w 10977"/>
                <a:gd name="connsiteY1" fmla="*/ 7360 h 13824"/>
                <a:gd name="connsiteX2" fmla="*/ 1858 w 10977"/>
                <a:gd name="connsiteY2" fmla="*/ 0 h 13824"/>
                <a:gd name="connsiteX3" fmla="*/ 9926 w 10977"/>
                <a:gd name="connsiteY3" fmla="*/ 7388 h 13824"/>
                <a:gd name="connsiteX4" fmla="*/ 10420 w 10977"/>
                <a:gd name="connsiteY4" fmla="*/ 13802 h 13824"/>
                <a:gd name="connsiteX5" fmla="*/ 2022 w 10977"/>
                <a:gd name="connsiteY5" fmla="*/ 9525 h 13824"/>
                <a:gd name="connsiteX0" fmla="*/ 5479 w 10723"/>
                <a:gd name="connsiteY0" fmla="*/ 15357 h 15575"/>
                <a:gd name="connsiteX1" fmla="*/ 0 w 10723"/>
                <a:gd name="connsiteY1" fmla="*/ 7360 h 15575"/>
                <a:gd name="connsiteX2" fmla="*/ 1858 w 10723"/>
                <a:gd name="connsiteY2" fmla="*/ 0 h 15575"/>
                <a:gd name="connsiteX3" fmla="*/ 9926 w 10723"/>
                <a:gd name="connsiteY3" fmla="*/ 7388 h 15575"/>
                <a:gd name="connsiteX4" fmla="*/ 10420 w 10723"/>
                <a:gd name="connsiteY4" fmla="*/ 13802 h 15575"/>
                <a:gd name="connsiteX5" fmla="*/ 5479 w 10723"/>
                <a:gd name="connsiteY5" fmla="*/ 15357 h 15575"/>
                <a:gd name="connsiteX0" fmla="*/ 5479 w 10723"/>
                <a:gd name="connsiteY0" fmla="*/ 15357 h 15575"/>
                <a:gd name="connsiteX1" fmla="*/ 4445 w 10723"/>
                <a:gd name="connsiteY1" fmla="*/ 9692 h 15575"/>
                <a:gd name="connsiteX2" fmla="*/ 0 w 10723"/>
                <a:gd name="connsiteY2" fmla="*/ 7360 h 15575"/>
                <a:gd name="connsiteX3" fmla="*/ 1858 w 10723"/>
                <a:gd name="connsiteY3" fmla="*/ 0 h 15575"/>
                <a:gd name="connsiteX4" fmla="*/ 9926 w 10723"/>
                <a:gd name="connsiteY4" fmla="*/ 7388 h 15575"/>
                <a:gd name="connsiteX5" fmla="*/ 10420 w 10723"/>
                <a:gd name="connsiteY5" fmla="*/ 13802 h 15575"/>
                <a:gd name="connsiteX6" fmla="*/ 5479 w 10723"/>
                <a:gd name="connsiteY6" fmla="*/ 15357 h 15575"/>
                <a:gd name="connsiteX0" fmla="*/ 5479 w 10723"/>
                <a:gd name="connsiteY0" fmla="*/ 12441 h 12659"/>
                <a:gd name="connsiteX1" fmla="*/ 4445 w 10723"/>
                <a:gd name="connsiteY1" fmla="*/ 6776 h 12659"/>
                <a:gd name="connsiteX2" fmla="*/ 0 w 10723"/>
                <a:gd name="connsiteY2" fmla="*/ 4444 h 12659"/>
                <a:gd name="connsiteX3" fmla="*/ 4327 w 10723"/>
                <a:gd name="connsiteY3" fmla="*/ 0 h 12659"/>
                <a:gd name="connsiteX4" fmla="*/ 9926 w 10723"/>
                <a:gd name="connsiteY4" fmla="*/ 4472 h 12659"/>
                <a:gd name="connsiteX5" fmla="*/ 10420 w 10723"/>
                <a:gd name="connsiteY5" fmla="*/ 10886 h 12659"/>
                <a:gd name="connsiteX6" fmla="*/ 5479 w 10723"/>
                <a:gd name="connsiteY6" fmla="*/ 12441 h 12659"/>
                <a:gd name="connsiteX0" fmla="*/ 5479 w 10612"/>
                <a:gd name="connsiteY0" fmla="*/ 12441 h 12700"/>
                <a:gd name="connsiteX1" fmla="*/ 4445 w 10612"/>
                <a:gd name="connsiteY1" fmla="*/ 6776 h 12700"/>
                <a:gd name="connsiteX2" fmla="*/ 0 w 10612"/>
                <a:gd name="connsiteY2" fmla="*/ 4444 h 12700"/>
                <a:gd name="connsiteX3" fmla="*/ 4327 w 10612"/>
                <a:gd name="connsiteY3" fmla="*/ 0 h 12700"/>
                <a:gd name="connsiteX4" fmla="*/ 9432 w 10612"/>
                <a:gd name="connsiteY4" fmla="*/ 2723 h 12700"/>
                <a:gd name="connsiteX5" fmla="*/ 10420 w 10612"/>
                <a:gd name="connsiteY5" fmla="*/ 10886 h 12700"/>
                <a:gd name="connsiteX6" fmla="*/ 5479 w 10612"/>
                <a:gd name="connsiteY6" fmla="*/ 12441 h 12700"/>
                <a:gd name="connsiteX0" fmla="*/ 5479 w 10420"/>
                <a:gd name="connsiteY0" fmla="*/ 12441 h 12700"/>
                <a:gd name="connsiteX1" fmla="*/ 4445 w 10420"/>
                <a:gd name="connsiteY1" fmla="*/ 6776 h 12700"/>
                <a:gd name="connsiteX2" fmla="*/ 0 w 10420"/>
                <a:gd name="connsiteY2" fmla="*/ 4444 h 12700"/>
                <a:gd name="connsiteX3" fmla="*/ 4327 w 10420"/>
                <a:gd name="connsiteY3" fmla="*/ 0 h 12700"/>
                <a:gd name="connsiteX4" fmla="*/ 9432 w 10420"/>
                <a:gd name="connsiteY4" fmla="*/ 2723 h 12700"/>
                <a:gd name="connsiteX5" fmla="*/ 10420 w 10420"/>
                <a:gd name="connsiteY5" fmla="*/ 10886 h 12700"/>
                <a:gd name="connsiteX6" fmla="*/ 5479 w 10420"/>
                <a:gd name="connsiteY6" fmla="*/ 12441 h 12700"/>
                <a:gd name="connsiteX0" fmla="*/ 5479 w 10420"/>
                <a:gd name="connsiteY0" fmla="*/ 12441 h 12441"/>
                <a:gd name="connsiteX1" fmla="*/ 4445 w 10420"/>
                <a:gd name="connsiteY1" fmla="*/ 6776 h 12441"/>
                <a:gd name="connsiteX2" fmla="*/ 0 w 10420"/>
                <a:gd name="connsiteY2" fmla="*/ 4444 h 12441"/>
                <a:gd name="connsiteX3" fmla="*/ 4327 w 10420"/>
                <a:gd name="connsiteY3" fmla="*/ 0 h 12441"/>
                <a:gd name="connsiteX4" fmla="*/ 9432 w 10420"/>
                <a:gd name="connsiteY4" fmla="*/ 2723 h 12441"/>
                <a:gd name="connsiteX5" fmla="*/ 10420 w 10420"/>
                <a:gd name="connsiteY5" fmla="*/ 10886 h 12441"/>
                <a:gd name="connsiteX6" fmla="*/ 5479 w 10420"/>
                <a:gd name="connsiteY6" fmla="*/ 12441 h 12441"/>
                <a:gd name="connsiteX0" fmla="*/ 5479 w 10420"/>
                <a:gd name="connsiteY0" fmla="*/ 12441 h 12441"/>
                <a:gd name="connsiteX1" fmla="*/ 4445 w 10420"/>
                <a:gd name="connsiteY1" fmla="*/ 6776 h 12441"/>
                <a:gd name="connsiteX2" fmla="*/ 0 w 10420"/>
                <a:gd name="connsiteY2" fmla="*/ 4444 h 12441"/>
                <a:gd name="connsiteX3" fmla="*/ 4327 w 10420"/>
                <a:gd name="connsiteY3" fmla="*/ 0 h 12441"/>
                <a:gd name="connsiteX4" fmla="*/ 9432 w 10420"/>
                <a:gd name="connsiteY4" fmla="*/ 2723 h 12441"/>
                <a:gd name="connsiteX5" fmla="*/ 10420 w 10420"/>
                <a:gd name="connsiteY5" fmla="*/ 10886 h 12441"/>
                <a:gd name="connsiteX6" fmla="*/ 5479 w 10420"/>
                <a:gd name="connsiteY6" fmla="*/ 12441 h 1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0" h="12441">
                  <a:moveTo>
                    <a:pt x="5479" y="12441"/>
                  </a:moveTo>
                  <a:lnTo>
                    <a:pt x="4445" y="6776"/>
                  </a:lnTo>
                  <a:lnTo>
                    <a:pt x="0" y="4444"/>
                  </a:lnTo>
                  <a:lnTo>
                    <a:pt x="4327" y="0"/>
                  </a:lnTo>
                  <a:lnTo>
                    <a:pt x="9432" y="2723"/>
                  </a:lnTo>
                  <a:lnTo>
                    <a:pt x="10420" y="10886"/>
                  </a:lnTo>
                  <a:lnTo>
                    <a:pt x="5479" y="12441"/>
                  </a:ln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78" name="QA"/>
            <p:cNvSpPr>
              <a:spLocks/>
            </p:cNvSpPr>
            <p:nvPr/>
          </p:nvSpPr>
          <p:spPr bwMode="auto">
            <a:xfrm>
              <a:off x="5521855" y="3735036"/>
              <a:ext cx="22133" cy="49186"/>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0 w 10000"/>
                <a:gd name="connsiteY0" fmla="*/ 5357 h 10000"/>
                <a:gd name="connsiteX1" fmla="*/ 652 w 10000"/>
                <a:gd name="connsiteY1" fmla="*/ 6071 h 10000"/>
                <a:gd name="connsiteX2" fmla="*/ 979 w 10000"/>
                <a:gd name="connsiteY2" fmla="*/ 179 h 10000"/>
                <a:gd name="connsiteX3" fmla="*/ 2826 w 10000"/>
                <a:gd name="connsiteY3" fmla="*/ 2857 h 10000"/>
                <a:gd name="connsiteX4" fmla="*/ 5870 w 10000"/>
                <a:gd name="connsiteY4" fmla="*/ 3214 h 10000"/>
                <a:gd name="connsiteX5" fmla="*/ 10000 w 10000"/>
                <a:gd name="connsiteY5" fmla="*/ 0 h 10000"/>
                <a:gd name="connsiteX6" fmla="*/ 10000 w 10000"/>
                <a:gd name="connsiteY6" fmla="*/ 357 h 10000"/>
                <a:gd name="connsiteX7" fmla="*/ 7174 w 10000"/>
                <a:gd name="connsiteY7" fmla="*/ 3929 h 10000"/>
                <a:gd name="connsiteX8" fmla="*/ 7826 w 10000"/>
                <a:gd name="connsiteY8" fmla="*/ 6429 h 10000"/>
                <a:gd name="connsiteX9" fmla="*/ 5870 w 10000"/>
                <a:gd name="connsiteY9" fmla="*/ 7500 h 10000"/>
                <a:gd name="connsiteX10" fmla="*/ 3261 w 10000"/>
                <a:gd name="connsiteY10" fmla="*/ 10000 h 10000"/>
                <a:gd name="connsiteX11" fmla="*/ 2826 w 10000"/>
                <a:gd name="connsiteY11" fmla="*/ 10000 h 10000"/>
                <a:gd name="connsiteX12" fmla="*/ 1739 w 10000"/>
                <a:gd name="connsiteY12" fmla="*/ 9286 h 10000"/>
                <a:gd name="connsiteX13" fmla="*/ 435 w 10000"/>
                <a:gd name="connsiteY13" fmla="*/ 8214 h 10000"/>
                <a:gd name="connsiteX14" fmla="*/ 0 w 10000"/>
                <a:gd name="connsiteY14" fmla="*/ 5357 h 1000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870 w 10000"/>
                <a:gd name="connsiteY4" fmla="*/ 9464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10000 w 10000"/>
                <a:gd name="connsiteY6" fmla="*/ 6607 h 16250"/>
                <a:gd name="connsiteX7" fmla="*/ 7174 w 10000"/>
                <a:gd name="connsiteY7" fmla="*/ 10179 h 16250"/>
                <a:gd name="connsiteX8" fmla="*/ 7826 w 10000"/>
                <a:gd name="connsiteY8" fmla="*/ 12679 h 16250"/>
                <a:gd name="connsiteX9" fmla="*/ 5870 w 10000"/>
                <a:gd name="connsiteY9" fmla="*/ 13750 h 16250"/>
                <a:gd name="connsiteX10" fmla="*/ 3261 w 10000"/>
                <a:gd name="connsiteY10" fmla="*/ 16250 h 16250"/>
                <a:gd name="connsiteX11" fmla="*/ 2826 w 10000"/>
                <a:gd name="connsiteY11" fmla="*/ 16250 h 16250"/>
                <a:gd name="connsiteX12" fmla="*/ 1739 w 10000"/>
                <a:gd name="connsiteY12" fmla="*/ 15536 h 16250"/>
                <a:gd name="connsiteX13" fmla="*/ 435 w 10000"/>
                <a:gd name="connsiteY13" fmla="*/ 14464 h 16250"/>
                <a:gd name="connsiteX14" fmla="*/ 0 w 10000"/>
                <a:gd name="connsiteY14"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174 w 10000"/>
                <a:gd name="connsiteY6" fmla="*/ 10179 h 16250"/>
                <a:gd name="connsiteX7" fmla="*/ 7826 w 10000"/>
                <a:gd name="connsiteY7" fmla="*/ 12679 h 16250"/>
                <a:gd name="connsiteX8" fmla="*/ 5870 w 10000"/>
                <a:gd name="connsiteY8" fmla="*/ 13750 h 16250"/>
                <a:gd name="connsiteX9" fmla="*/ 3261 w 10000"/>
                <a:gd name="connsiteY9" fmla="*/ 16250 h 16250"/>
                <a:gd name="connsiteX10" fmla="*/ 2826 w 10000"/>
                <a:gd name="connsiteY10" fmla="*/ 16250 h 16250"/>
                <a:gd name="connsiteX11" fmla="*/ 1739 w 10000"/>
                <a:gd name="connsiteY11" fmla="*/ 15536 h 16250"/>
                <a:gd name="connsiteX12" fmla="*/ 435 w 10000"/>
                <a:gd name="connsiteY12" fmla="*/ 14464 h 16250"/>
                <a:gd name="connsiteX13" fmla="*/ 0 w 10000"/>
                <a:gd name="connsiteY13" fmla="*/ 11607 h 16250"/>
                <a:gd name="connsiteX0" fmla="*/ 0 w 10000"/>
                <a:gd name="connsiteY0" fmla="*/ 11607 h 16250"/>
                <a:gd name="connsiteX1" fmla="*/ 652 w 10000"/>
                <a:gd name="connsiteY1" fmla="*/ 12321 h 16250"/>
                <a:gd name="connsiteX2" fmla="*/ 979 w 10000"/>
                <a:gd name="connsiteY2" fmla="*/ 6429 h 16250"/>
                <a:gd name="connsiteX3" fmla="*/ 2500 w 10000"/>
                <a:gd name="connsiteY3" fmla="*/ 0 h 16250"/>
                <a:gd name="connsiteX4" fmla="*/ 5544 w 10000"/>
                <a:gd name="connsiteY4" fmla="*/ 357 h 16250"/>
                <a:gd name="connsiteX5" fmla="*/ 10000 w 10000"/>
                <a:gd name="connsiteY5" fmla="*/ 6250 h 16250"/>
                <a:gd name="connsiteX6" fmla="*/ 7826 w 10000"/>
                <a:gd name="connsiteY6" fmla="*/ 12679 h 16250"/>
                <a:gd name="connsiteX7" fmla="*/ 5870 w 10000"/>
                <a:gd name="connsiteY7" fmla="*/ 13750 h 16250"/>
                <a:gd name="connsiteX8" fmla="*/ 3261 w 10000"/>
                <a:gd name="connsiteY8" fmla="*/ 16250 h 16250"/>
                <a:gd name="connsiteX9" fmla="*/ 2826 w 10000"/>
                <a:gd name="connsiteY9" fmla="*/ 16250 h 16250"/>
                <a:gd name="connsiteX10" fmla="*/ 1739 w 10000"/>
                <a:gd name="connsiteY10" fmla="*/ 15536 h 16250"/>
                <a:gd name="connsiteX11" fmla="*/ 435 w 10000"/>
                <a:gd name="connsiteY11" fmla="*/ 14464 h 16250"/>
                <a:gd name="connsiteX12" fmla="*/ 0 w 10000"/>
                <a:gd name="connsiteY12" fmla="*/ 11607 h 16250"/>
                <a:gd name="connsiteX0" fmla="*/ 0 w 7826"/>
                <a:gd name="connsiteY0" fmla="*/ 11607 h 16250"/>
                <a:gd name="connsiteX1" fmla="*/ 652 w 7826"/>
                <a:gd name="connsiteY1" fmla="*/ 12321 h 16250"/>
                <a:gd name="connsiteX2" fmla="*/ 979 w 7826"/>
                <a:gd name="connsiteY2" fmla="*/ 6429 h 16250"/>
                <a:gd name="connsiteX3" fmla="*/ 2500 w 7826"/>
                <a:gd name="connsiteY3" fmla="*/ 0 h 16250"/>
                <a:gd name="connsiteX4" fmla="*/ 5544 w 7826"/>
                <a:gd name="connsiteY4" fmla="*/ 357 h 16250"/>
                <a:gd name="connsiteX5" fmla="*/ 7826 w 7826"/>
                <a:gd name="connsiteY5" fmla="*/ 12679 h 16250"/>
                <a:gd name="connsiteX6" fmla="*/ 5870 w 7826"/>
                <a:gd name="connsiteY6" fmla="*/ 13750 h 16250"/>
                <a:gd name="connsiteX7" fmla="*/ 3261 w 7826"/>
                <a:gd name="connsiteY7" fmla="*/ 16250 h 16250"/>
                <a:gd name="connsiteX8" fmla="*/ 2826 w 7826"/>
                <a:gd name="connsiteY8" fmla="*/ 16250 h 16250"/>
                <a:gd name="connsiteX9" fmla="*/ 1739 w 7826"/>
                <a:gd name="connsiteY9" fmla="*/ 15536 h 16250"/>
                <a:gd name="connsiteX10" fmla="*/ 435 w 7826"/>
                <a:gd name="connsiteY10" fmla="*/ 14464 h 16250"/>
                <a:gd name="connsiteX11" fmla="*/ 0 w 7826"/>
                <a:gd name="connsiteY11" fmla="*/ 11607 h 16250"/>
                <a:gd name="connsiteX0" fmla="*/ 0 w 7501"/>
                <a:gd name="connsiteY0" fmla="*/ 7143 h 10000"/>
                <a:gd name="connsiteX1" fmla="*/ 833 w 7501"/>
                <a:gd name="connsiteY1" fmla="*/ 7582 h 10000"/>
                <a:gd name="connsiteX2" fmla="*/ 1251 w 7501"/>
                <a:gd name="connsiteY2" fmla="*/ 3956 h 10000"/>
                <a:gd name="connsiteX3" fmla="*/ 3194 w 7501"/>
                <a:gd name="connsiteY3" fmla="*/ 0 h 10000"/>
                <a:gd name="connsiteX4" fmla="*/ 7084 w 7501"/>
                <a:gd name="connsiteY4" fmla="*/ 220 h 10000"/>
                <a:gd name="connsiteX5" fmla="*/ 7501 w 7501"/>
                <a:gd name="connsiteY5" fmla="*/ 8462 h 10000"/>
                <a:gd name="connsiteX6" fmla="*/ 4167 w 7501"/>
                <a:gd name="connsiteY6" fmla="*/ 10000 h 10000"/>
                <a:gd name="connsiteX7" fmla="*/ 3611 w 7501"/>
                <a:gd name="connsiteY7" fmla="*/ 10000 h 10000"/>
                <a:gd name="connsiteX8" fmla="*/ 2222 w 7501"/>
                <a:gd name="connsiteY8" fmla="*/ 9561 h 10000"/>
                <a:gd name="connsiteX9" fmla="*/ 556 w 7501"/>
                <a:gd name="connsiteY9" fmla="*/ 8901 h 10000"/>
                <a:gd name="connsiteX10" fmla="*/ 0 w 7501"/>
                <a:gd name="connsiteY10"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741 w 10000"/>
                <a:gd name="connsiteY8" fmla="*/ 8901 h 10000"/>
                <a:gd name="connsiteX9" fmla="*/ 0 w 10000"/>
                <a:gd name="connsiteY9"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4814 w 10000"/>
                <a:gd name="connsiteY7" fmla="*/ 10000 h 10000"/>
                <a:gd name="connsiteX8" fmla="*/ 0 w 10000"/>
                <a:gd name="connsiteY8" fmla="*/ 7143 h 10000"/>
                <a:gd name="connsiteX0" fmla="*/ 0 w 10000"/>
                <a:gd name="connsiteY0" fmla="*/ 7143 h 10000"/>
                <a:gd name="connsiteX1" fmla="*/ 1111 w 10000"/>
                <a:gd name="connsiteY1" fmla="*/ 7582 h 10000"/>
                <a:gd name="connsiteX2" fmla="*/ 1668 w 10000"/>
                <a:gd name="connsiteY2" fmla="*/ 3956 h 10000"/>
                <a:gd name="connsiteX3" fmla="*/ 4258 w 10000"/>
                <a:gd name="connsiteY3" fmla="*/ 0 h 10000"/>
                <a:gd name="connsiteX4" fmla="*/ 9444 w 10000"/>
                <a:gd name="connsiteY4" fmla="*/ 220 h 10000"/>
                <a:gd name="connsiteX5" fmla="*/ 10000 w 10000"/>
                <a:gd name="connsiteY5" fmla="*/ 8462 h 10000"/>
                <a:gd name="connsiteX6" fmla="*/ 5555 w 10000"/>
                <a:gd name="connsiteY6" fmla="*/ 10000 h 10000"/>
                <a:gd name="connsiteX7" fmla="*/ 0 w 10000"/>
                <a:gd name="connsiteY7" fmla="*/ 7143 h 10000"/>
                <a:gd name="connsiteX0" fmla="*/ 4444 w 8889"/>
                <a:gd name="connsiteY0" fmla="*/ 10000 h 10000"/>
                <a:gd name="connsiteX1" fmla="*/ 0 w 8889"/>
                <a:gd name="connsiteY1" fmla="*/ 7582 h 10000"/>
                <a:gd name="connsiteX2" fmla="*/ 557 w 8889"/>
                <a:gd name="connsiteY2" fmla="*/ 3956 h 10000"/>
                <a:gd name="connsiteX3" fmla="*/ 3147 w 8889"/>
                <a:gd name="connsiteY3" fmla="*/ 0 h 10000"/>
                <a:gd name="connsiteX4" fmla="*/ 8333 w 8889"/>
                <a:gd name="connsiteY4" fmla="*/ 220 h 10000"/>
                <a:gd name="connsiteX5" fmla="*/ 8889 w 8889"/>
                <a:gd name="connsiteY5" fmla="*/ 8462 h 10000"/>
                <a:gd name="connsiteX6" fmla="*/ 4444 w 8889"/>
                <a:gd name="connsiteY6" fmla="*/ 10000 h 10000"/>
                <a:gd name="connsiteX0" fmla="*/ 8124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8124 w 13125"/>
                <a:gd name="connsiteY6" fmla="*/ 10000 h 10000"/>
                <a:gd name="connsiteX0" fmla="*/ 4999 w 13125"/>
                <a:gd name="connsiteY0" fmla="*/ 10000 h 10000"/>
                <a:gd name="connsiteX1" fmla="*/ 0 w 13125"/>
                <a:gd name="connsiteY1" fmla="*/ 7582 h 10000"/>
                <a:gd name="connsiteX2" fmla="*/ 3752 w 13125"/>
                <a:gd name="connsiteY2" fmla="*/ 3956 h 10000"/>
                <a:gd name="connsiteX3" fmla="*/ 6665 w 13125"/>
                <a:gd name="connsiteY3" fmla="*/ 0 h 10000"/>
                <a:gd name="connsiteX4" fmla="*/ 12500 w 13125"/>
                <a:gd name="connsiteY4" fmla="*/ 220 h 10000"/>
                <a:gd name="connsiteX5" fmla="*/ 13125 w 13125"/>
                <a:gd name="connsiteY5" fmla="*/ 8462 h 10000"/>
                <a:gd name="connsiteX6" fmla="*/ 4999 w 13125"/>
                <a:gd name="connsiteY6" fmla="*/ 10000 h 10000"/>
                <a:gd name="connsiteX0" fmla="*/ 3749 w 11875"/>
                <a:gd name="connsiteY0" fmla="*/ 10000 h 10000"/>
                <a:gd name="connsiteX1" fmla="*/ 0 w 11875"/>
                <a:gd name="connsiteY1" fmla="*/ 6263 h 10000"/>
                <a:gd name="connsiteX2" fmla="*/ 2502 w 11875"/>
                <a:gd name="connsiteY2" fmla="*/ 3956 h 10000"/>
                <a:gd name="connsiteX3" fmla="*/ 5415 w 11875"/>
                <a:gd name="connsiteY3" fmla="*/ 0 h 10000"/>
                <a:gd name="connsiteX4" fmla="*/ 11250 w 11875"/>
                <a:gd name="connsiteY4" fmla="*/ 220 h 10000"/>
                <a:gd name="connsiteX5" fmla="*/ 11875 w 11875"/>
                <a:gd name="connsiteY5" fmla="*/ 8462 h 10000"/>
                <a:gd name="connsiteX6" fmla="*/ 3749 w 11875"/>
                <a:gd name="connsiteY6" fmla="*/ 10000 h 10000"/>
                <a:gd name="connsiteX0" fmla="*/ 2499 w 11875"/>
                <a:gd name="connsiteY0" fmla="*/ 8022 h 8462"/>
                <a:gd name="connsiteX1" fmla="*/ 0 w 11875"/>
                <a:gd name="connsiteY1" fmla="*/ 6263 h 8462"/>
                <a:gd name="connsiteX2" fmla="*/ 2502 w 11875"/>
                <a:gd name="connsiteY2" fmla="*/ 3956 h 8462"/>
                <a:gd name="connsiteX3" fmla="*/ 5415 w 11875"/>
                <a:gd name="connsiteY3" fmla="*/ 0 h 8462"/>
                <a:gd name="connsiteX4" fmla="*/ 11250 w 11875"/>
                <a:gd name="connsiteY4" fmla="*/ 220 h 8462"/>
                <a:gd name="connsiteX5" fmla="*/ 11875 w 11875"/>
                <a:gd name="connsiteY5" fmla="*/ 8462 h 8462"/>
                <a:gd name="connsiteX6" fmla="*/ 2499 w 11875"/>
                <a:gd name="connsiteY6" fmla="*/ 8022 h 8462"/>
                <a:gd name="connsiteX0" fmla="*/ 2104 w 9497"/>
                <a:gd name="connsiteY0" fmla="*/ 9480 h 9480"/>
                <a:gd name="connsiteX1" fmla="*/ 0 w 9497"/>
                <a:gd name="connsiteY1" fmla="*/ 7401 h 9480"/>
                <a:gd name="connsiteX2" fmla="*/ 2107 w 9497"/>
                <a:gd name="connsiteY2" fmla="*/ 4675 h 9480"/>
                <a:gd name="connsiteX3" fmla="*/ 4560 w 9497"/>
                <a:gd name="connsiteY3" fmla="*/ 0 h 9480"/>
                <a:gd name="connsiteX4" fmla="*/ 9474 w 9497"/>
                <a:gd name="connsiteY4" fmla="*/ 260 h 9480"/>
                <a:gd name="connsiteX5" fmla="*/ 8948 w 9497"/>
                <a:gd name="connsiteY5" fmla="*/ 4546 h 9480"/>
                <a:gd name="connsiteX6" fmla="*/ 2104 w 9497"/>
                <a:gd name="connsiteY6" fmla="*/ 9480 h 9480"/>
                <a:gd name="connsiteX0" fmla="*/ 2215 w 10000"/>
                <a:gd name="connsiteY0" fmla="*/ 12603 h 12603"/>
                <a:gd name="connsiteX1" fmla="*/ 0 w 10000"/>
                <a:gd name="connsiteY1" fmla="*/ 10410 h 12603"/>
                <a:gd name="connsiteX2" fmla="*/ 2219 w 10000"/>
                <a:gd name="connsiteY2" fmla="*/ 7534 h 12603"/>
                <a:gd name="connsiteX3" fmla="*/ 4802 w 10000"/>
                <a:gd name="connsiteY3" fmla="*/ 2603 h 12603"/>
                <a:gd name="connsiteX4" fmla="*/ 9976 w 10000"/>
                <a:gd name="connsiteY4" fmla="*/ 0 h 12603"/>
                <a:gd name="connsiteX5" fmla="*/ 9422 w 10000"/>
                <a:gd name="connsiteY5" fmla="*/ 7398 h 12603"/>
                <a:gd name="connsiteX6" fmla="*/ 2215 w 10000"/>
                <a:gd name="connsiteY6" fmla="*/ 12603 h 12603"/>
                <a:gd name="connsiteX0" fmla="*/ 2215 w 11095"/>
                <a:gd name="connsiteY0" fmla="*/ 10137 h 10137"/>
                <a:gd name="connsiteX1" fmla="*/ 0 w 11095"/>
                <a:gd name="connsiteY1" fmla="*/ 7944 h 10137"/>
                <a:gd name="connsiteX2" fmla="*/ 2219 w 11095"/>
                <a:gd name="connsiteY2" fmla="*/ 5068 h 10137"/>
                <a:gd name="connsiteX3" fmla="*/ 4802 w 11095"/>
                <a:gd name="connsiteY3" fmla="*/ 137 h 10137"/>
                <a:gd name="connsiteX4" fmla="*/ 11084 w 11095"/>
                <a:gd name="connsiteY4" fmla="*/ 0 h 10137"/>
                <a:gd name="connsiteX5" fmla="*/ 9422 w 11095"/>
                <a:gd name="connsiteY5" fmla="*/ 4932 h 10137"/>
                <a:gd name="connsiteX6" fmla="*/ 2215 w 11095"/>
                <a:gd name="connsiteY6" fmla="*/ 10137 h 10137"/>
                <a:gd name="connsiteX0" fmla="*/ 2215 w 11095"/>
                <a:gd name="connsiteY0" fmla="*/ 10137 h 10137"/>
                <a:gd name="connsiteX1" fmla="*/ 0 w 11095"/>
                <a:gd name="connsiteY1" fmla="*/ 7944 h 10137"/>
                <a:gd name="connsiteX2" fmla="*/ 2219 w 11095"/>
                <a:gd name="connsiteY2" fmla="*/ 5068 h 10137"/>
                <a:gd name="connsiteX3" fmla="*/ 1609 w 11095"/>
                <a:gd name="connsiteY3" fmla="*/ 4912 h 10137"/>
                <a:gd name="connsiteX4" fmla="*/ 4802 w 11095"/>
                <a:gd name="connsiteY4" fmla="*/ 137 h 10137"/>
                <a:gd name="connsiteX5" fmla="*/ 11084 w 11095"/>
                <a:gd name="connsiteY5" fmla="*/ 0 h 10137"/>
                <a:gd name="connsiteX6" fmla="*/ 9422 w 11095"/>
                <a:gd name="connsiteY6" fmla="*/ 4932 h 10137"/>
                <a:gd name="connsiteX7" fmla="*/ 2215 w 11095"/>
                <a:gd name="connsiteY7" fmla="*/ 10137 h 10137"/>
                <a:gd name="connsiteX0" fmla="*/ 2215 w 11095"/>
                <a:gd name="connsiteY0" fmla="*/ 13288 h 13288"/>
                <a:gd name="connsiteX1" fmla="*/ 0 w 11095"/>
                <a:gd name="connsiteY1" fmla="*/ 11095 h 13288"/>
                <a:gd name="connsiteX2" fmla="*/ 2219 w 11095"/>
                <a:gd name="connsiteY2" fmla="*/ 8219 h 13288"/>
                <a:gd name="connsiteX3" fmla="*/ 1609 w 11095"/>
                <a:gd name="connsiteY3" fmla="*/ 8063 h 13288"/>
                <a:gd name="connsiteX4" fmla="*/ 4802 w 11095"/>
                <a:gd name="connsiteY4" fmla="*/ 0 h 13288"/>
                <a:gd name="connsiteX5" fmla="*/ 11084 w 11095"/>
                <a:gd name="connsiteY5" fmla="*/ 3151 h 13288"/>
                <a:gd name="connsiteX6" fmla="*/ 9422 w 11095"/>
                <a:gd name="connsiteY6" fmla="*/ 8083 h 13288"/>
                <a:gd name="connsiteX7" fmla="*/ 2215 w 11095"/>
                <a:gd name="connsiteY7" fmla="*/ 13288 h 13288"/>
                <a:gd name="connsiteX0" fmla="*/ 2215 w 11090"/>
                <a:gd name="connsiteY0" fmla="*/ 13288 h 13288"/>
                <a:gd name="connsiteX1" fmla="*/ 0 w 11090"/>
                <a:gd name="connsiteY1" fmla="*/ 11095 h 13288"/>
                <a:gd name="connsiteX2" fmla="*/ 2219 w 11090"/>
                <a:gd name="connsiteY2" fmla="*/ 8219 h 13288"/>
                <a:gd name="connsiteX3" fmla="*/ 1609 w 11090"/>
                <a:gd name="connsiteY3" fmla="*/ 8063 h 13288"/>
                <a:gd name="connsiteX4" fmla="*/ 4802 w 11090"/>
                <a:gd name="connsiteY4" fmla="*/ 0 h 13288"/>
                <a:gd name="connsiteX5" fmla="*/ 11084 w 11090"/>
                <a:gd name="connsiteY5" fmla="*/ 3151 h 13288"/>
                <a:gd name="connsiteX6" fmla="*/ 7760 w 11090"/>
                <a:gd name="connsiteY6" fmla="*/ 5617 h 13288"/>
                <a:gd name="connsiteX7" fmla="*/ 2215 w 11090"/>
                <a:gd name="connsiteY7" fmla="*/ 13288 h 13288"/>
                <a:gd name="connsiteX0" fmla="*/ 2215 w 11147"/>
                <a:gd name="connsiteY0" fmla="*/ 13288 h 13288"/>
                <a:gd name="connsiteX1" fmla="*/ 0 w 11147"/>
                <a:gd name="connsiteY1" fmla="*/ 11095 h 13288"/>
                <a:gd name="connsiteX2" fmla="*/ 2219 w 11147"/>
                <a:gd name="connsiteY2" fmla="*/ 8219 h 13288"/>
                <a:gd name="connsiteX3" fmla="*/ 1609 w 11147"/>
                <a:gd name="connsiteY3" fmla="*/ 8063 h 13288"/>
                <a:gd name="connsiteX4" fmla="*/ 4802 w 11147"/>
                <a:gd name="connsiteY4" fmla="*/ 0 h 13288"/>
                <a:gd name="connsiteX5" fmla="*/ 11084 w 11147"/>
                <a:gd name="connsiteY5" fmla="*/ 3151 h 13288"/>
                <a:gd name="connsiteX6" fmla="*/ 7760 w 11147"/>
                <a:gd name="connsiteY6" fmla="*/ 5617 h 13288"/>
                <a:gd name="connsiteX7" fmla="*/ 2215 w 11147"/>
                <a:gd name="connsiteY7" fmla="*/ 13288 h 13288"/>
                <a:gd name="connsiteX0" fmla="*/ 4432 w 11143"/>
                <a:gd name="connsiteY0" fmla="*/ 4247 h 11095"/>
                <a:gd name="connsiteX1" fmla="*/ 0 w 11143"/>
                <a:gd name="connsiteY1" fmla="*/ 11095 h 11095"/>
                <a:gd name="connsiteX2" fmla="*/ 2219 w 11143"/>
                <a:gd name="connsiteY2" fmla="*/ 8219 h 11095"/>
                <a:gd name="connsiteX3" fmla="*/ 1609 w 11143"/>
                <a:gd name="connsiteY3" fmla="*/ 8063 h 11095"/>
                <a:gd name="connsiteX4" fmla="*/ 4802 w 11143"/>
                <a:gd name="connsiteY4" fmla="*/ 0 h 11095"/>
                <a:gd name="connsiteX5" fmla="*/ 11084 w 11143"/>
                <a:gd name="connsiteY5" fmla="*/ 3151 h 11095"/>
                <a:gd name="connsiteX6" fmla="*/ 7760 w 11143"/>
                <a:gd name="connsiteY6" fmla="*/ 5617 h 11095"/>
                <a:gd name="connsiteX7" fmla="*/ 4432 w 11143"/>
                <a:gd name="connsiteY7" fmla="*/ 4247 h 11095"/>
                <a:gd name="connsiteX0" fmla="*/ 5121 w 11832"/>
                <a:gd name="connsiteY0" fmla="*/ 4247 h 11095"/>
                <a:gd name="connsiteX1" fmla="*/ 689 w 11832"/>
                <a:gd name="connsiteY1" fmla="*/ 11095 h 11095"/>
                <a:gd name="connsiteX2" fmla="*/ 2908 w 11832"/>
                <a:gd name="connsiteY2" fmla="*/ 8219 h 11095"/>
                <a:gd name="connsiteX3" fmla="*/ 82 w 11832"/>
                <a:gd name="connsiteY3" fmla="*/ 3953 h 11095"/>
                <a:gd name="connsiteX4" fmla="*/ 5491 w 11832"/>
                <a:gd name="connsiteY4" fmla="*/ 0 h 11095"/>
                <a:gd name="connsiteX5" fmla="*/ 11773 w 11832"/>
                <a:gd name="connsiteY5" fmla="*/ 3151 h 11095"/>
                <a:gd name="connsiteX6" fmla="*/ 8449 w 11832"/>
                <a:gd name="connsiteY6" fmla="*/ 5617 h 11095"/>
                <a:gd name="connsiteX7" fmla="*/ 5121 w 11832"/>
                <a:gd name="connsiteY7" fmla="*/ 4247 h 11095"/>
                <a:gd name="connsiteX0" fmla="*/ 5121 w 11832"/>
                <a:gd name="connsiteY0" fmla="*/ 4247 h 8219"/>
                <a:gd name="connsiteX1" fmla="*/ 2908 w 11832"/>
                <a:gd name="connsiteY1" fmla="*/ 8219 h 8219"/>
                <a:gd name="connsiteX2" fmla="*/ 82 w 11832"/>
                <a:gd name="connsiteY2" fmla="*/ 3953 h 8219"/>
                <a:gd name="connsiteX3" fmla="*/ 5491 w 11832"/>
                <a:gd name="connsiteY3" fmla="*/ 0 h 8219"/>
                <a:gd name="connsiteX4" fmla="*/ 11773 w 11832"/>
                <a:gd name="connsiteY4" fmla="*/ 3151 h 8219"/>
                <a:gd name="connsiteX5" fmla="*/ 8449 w 11832"/>
                <a:gd name="connsiteY5" fmla="*/ 5617 h 8219"/>
                <a:gd name="connsiteX6" fmla="*/ 5121 w 11832"/>
                <a:gd name="connsiteY6" fmla="*/ 4247 h 8219"/>
                <a:gd name="connsiteX0" fmla="*/ 4259 w 9931"/>
                <a:gd name="connsiteY0" fmla="*/ 5167 h 6858"/>
                <a:gd name="connsiteX1" fmla="*/ 0 w 9931"/>
                <a:gd name="connsiteY1" fmla="*/ 4810 h 6858"/>
                <a:gd name="connsiteX2" fmla="*/ 4572 w 9931"/>
                <a:gd name="connsiteY2" fmla="*/ 0 h 6858"/>
                <a:gd name="connsiteX3" fmla="*/ 9881 w 9931"/>
                <a:gd name="connsiteY3" fmla="*/ 3834 h 6858"/>
                <a:gd name="connsiteX4" fmla="*/ 7072 w 9931"/>
                <a:gd name="connsiteY4" fmla="*/ 6834 h 6858"/>
                <a:gd name="connsiteX5" fmla="*/ 4259 w 9931"/>
                <a:gd name="connsiteY5" fmla="*/ 5167 h 6858"/>
                <a:gd name="connsiteX0" fmla="*/ 4289 w 10000"/>
                <a:gd name="connsiteY0" fmla="*/ 9721 h 12188"/>
                <a:gd name="connsiteX1" fmla="*/ 0 w 10000"/>
                <a:gd name="connsiteY1" fmla="*/ 9201 h 12188"/>
                <a:gd name="connsiteX2" fmla="*/ 1774 w 10000"/>
                <a:gd name="connsiteY2" fmla="*/ 0 h 12188"/>
                <a:gd name="connsiteX3" fmla="*/ 9950 w 10000"/>
                <a:gd name="connsiteY3" fmla="*/ 7778 h 12188"/>
                <a:gd name="connsiteX4" fmla="*/ 7121 w 10000"/>
                <a:gd name="connsiteY4" fmla="*/ 12152 h 12188"/>
                <a:gd name="connsiteX5" fmla="*/ 4289 w 10000"/>
                <a:gd name="connsiteY5" fmla="*/ 9721 h 12188"/>
                <a:gd name="connsiteX0" fmla="*/ 1931 w 10009"/>
                <a:gd name="connsiteY0" fmla="*/ 11908 h 12600"/>
                <a:gd name="connsiteX1" fmla="*/ 0 w 10009"/>
                <a:gd name="connsiteY1" fmla="*/ 9201 h 12600"/>
                <a:gd name="connsiteX2" fmla="*/ 1774 w 10009"/>
                <a:gd name="connsiteY2" fmla="*/ 0 h 12600"/>
                <a:gd name="connsiteX3" fmla="*/ 9950 w 10009"/>
                <a:gd name="connsiteY3" fmla="*/ 7778 h 12600"/>
                <a:gd name="connsiteX4" fmla="*/ 7121 w 10009"/>
                <a:gd name="connsiteY4" fmla="*/ 12152 h 12600"/>
                <a:gd name="connsiteX5" fmla="*/ 1931 w 10009"/>
                <a:gd name="connsiteY5" fmla="*/ 11908 h 12600"/>
                <a:gd name="connsiteX0" fmla="*/ 1931 w 9549"/>
                <a:gd name="connsiteY0" fmla="*/ 11908 h 12502"/>
                <a:gd name="connsiteX1" fmla="*/ 0 w 9549"/>
                <a:gd name="connsiteY1" fmla="*/ 9201 h 12502"/>
                <a:gd name="connsiteX2" fmla="*/ 1774 w 9549"/>
                <a:gd name="connsiteY2" fmla="*/ 0 h 12502"/>
                <a:gd name="connsiteX3" fmla="*/ 9478 w 9549"/>
                <a:gd name="connsiteY3" fmla="*/ 9236 h 12502"/>
                <a:gd name="connsiteX4" fmla="*/ 7121 w 9549"/>
                <a:gd name="connsiteY4" fmla="*/ 12152 h 12502"/>
                <a:gd name="connsiteX5" fmla="*/ 1931 w 9549"/>
                <a:gd name="connsiteY5" fmla="*/ 11908 h 12502"/>
                <a:gd name="connsiteX0" fmla="*/ 2022 w 10977"/>
                <a:gd name="connsiteY0" fmla="*/ 9525 h 13824"/>
                <a:gd name="connsiteX1" fmla="*/ 0 w 10977"/>
                <a:gd name="connsiteY1" fmla="*/ 7360 h 13824"/>
                <a:gd name="connsiteX2" fmla="*/ 1858 w 10977"/>
                <a:gd name="connsiteY2" fmla="*/ 0 h 13824"/>
                <a:gd name="connsiteX3" fmla="*/ 9926 w 10977"/>
                <a:gd name="connsiteY3" fmla="*/ 7388 h 13824"/>
                <a:gd name="connsiteX4" fmla="*/ 10420 w 10977"/>
                <a:gd name="connsiteY4" fmla="*/ 13802 h 13824"/>
                <a:gd name="connsiteX5" fmla="*/ 2022 w 10977"/>
                <a:gd name="connsiteY5" fmla="*/ 9525 h 13824"/>
                <a:gd name="connsiteX0" fmla="*/ 5479 w 10723"/>
                <a:gd name="connsiteY0" fmla="*/ 15357 h 15575"/>
                <a:gd name="connsiteX1" fmla="*/ 0 w 10723"/>
                <a:gd name="connsiteY1" fmla="*/ 7360 h 15575"/>
                <a:gd name="connsiteX2" fmla="*/ 1858 w 10723"/>
                <a:gd name="connsiteY2" fmla="*/ 0 h 15575"/>
                <a:gd name="connsiteX3" fmla="*/ 9926 w 10723"/>
                <a:gd name="connsiteY3" fmla="*/ 7388 h 15575"/>
                <a:gd name="connsiteX4" fmla="*/ 10420 w 10723"/>
                <a:gd name="connsiteY4" fmla="*/ 13802 h 15575"/>
                <a:gd name="connsiteX5" fmla="*/ 5479 w 10723"/>
                <a:gd name="connsiteY5" fmla="*/ 15357 h 15575"/>
                <a:gd name="connsiteX0" fmla="*/ 5479 w 10723"/>
                <a:gd name="connsiteY0" fmla="*/ 15357 h 15575"/>
                <a:gd name="connsiteX1" fmla="*/ 4445 w 10723"/>
                <a:gd name="connsiteY1" fmla="*/ 9692 h 15575"/>
                <a:gd name="connsiteX2" fmla="*/ 0 w 10723"/>
                <a:gd name="connsiteY2" fmla="*/ 7360 h 15575"/>
                <a:gd name="connsiteX3" fmla="*/ 1858 w 10723"/>
                <a:gd name="connsiteY3" fmla="*/ 0 h 15575"/>
                <a:gd name="connsiteX4" fmla="*/ 9926 w 10723"/>
                <a:gd name="connsiteY4" fmla="*/ 7388 h 15575"/>
                <a:gd name="connsiteX5" fmla="*/ 10420 w 10723"/>
                <a:gd name="connsiteY5" fmla="*/ 13802 h 15575"/>
                <a:gd name="connsiteX6" fmla="*/ 5479 w 10723"/>
                <a:gd name="connsiteY6" fmla="*/ 15357 h 15575"/>
                <a:gd name="connsiteX0" fmla="*/ 5479 w 10723"/>
                <a:gd name="connsiteY0" fmla="*/ 12441 h 12659"/>
                <a:gd name="connsiteX1" fmla="*/ 4445 w 10723"/>
                <a:gd name="connsiteY1" fmla="*/ 6776 h 12659"/>
                <a:gd name="connsiteX2" fmla="*/ 0 w 10723"/>
                <a:gd name="connsiteY2" fmla="*/ 4444 h 12659"/>
                <a:gd name="connsiteX3" fmla="*/ 4327 w 10723"/>
                <a:gd name="connsiteY3" fmla="*/ 0 h 12659"/>
                <a:gd name="connsiteX4" fmla="*/ 9926 w 10723"/>
                <a:gd name="connsiteY4" fmla="*/ 4472 h 12659"/>
                <a:gd name="connsiteX5" fmla="*/ 10420 w 10723"/>
                <a:gd name="connsiteY5" fmla="*/ 10886 h 12659"/>
                <a:gd name="connsiteX6" fmla="*/ 5479 w 10723"/>
                <a:gd name="connsiteY6" fmla="*/ 12441 h 12659"/>
                <a:gd name="connsiteX0" fmla="*/ 5479 w 10612"/>
                <a:gd name="connsiteY0" fmla="*/ 12441 h 12700"/>
                <a:gd name="connsiteX1" fmla="*/ 4445 w 10612"/>
                <a:gd name="connsiteY1" fmla="*/ 6776 h 12700"/>
                <a:gd name="connsiteX2" fmla="*/ 0 w 10612"/>
                <a:gd name="connsiteY2" fmla="*/ 4444 h 12700"/>
                <a:gd name="connsiteX3" fmla="*/ 4327 w 10612"/>
                <a:gd name="connsiteY3" fmla="*/ 0 h 12700"/>
                <a:gd name="connsiteX4" fmla="*/ 9432 w 10612"/>
                <a:gd name="connsiteY4" fmla="*/ 2723 h 12700"/>
                <a:gd name="connsiteX5" fmla="*/ 10420 w 10612"/>
                <a:gd name="connsiteY5" fmla="*/ 10886 h 12700"/>
                <a:gd name="connsiteX6" fmla="*/ 5479 w 10612"/>
                <a:gd name="connsiteY6" fmla="*/ 12441 h 12700"/>
                <a:gd name="connsiteX0" fmla="*/ 5479 w 10420"/>
                <a:gd name="connsiteY0" fmla="*/ 12441 h 12700"/>
                <a:gd name="connsiteX1" fmla="*/ 4445 w 10420"/>
                <a:gd name="connsiteY1" fmla="*/ 6776 h 12700"/>
                <a:gd name="connsiteX2" fmla="*/ 0 w 10420"/>
                <a:gd name="connsiteY2" fmla="*/ 4444 h 12700"/>
                <a:gd name="connsiteX3" fmla="*/ 4327 w 10420"/>
                <a:gd name="connsiteY3" fmla="*/ 0 h 12700"/>
                <a:gd name="connsiteX4" fmla="*/ 9432 w 10420"/>
                <a:gd name="connsiteY4" fmla="*/ 2723 h 12700"/>
                <a:gd name="connsiteX5" fmla="*/ 10420 w 10420"/>
                <a:gd name="connsiteY5" fmla="*/ 10886 h 12700"/>
                <a:gd name="connsiteX6" fmla="*/ 5479 w 10420"/>
                <a:gd name="connsiteY6" fmla="*/ 12441 h 12700"/>
                <a:gd name="connsiteX0" fmla="*/ 5479 w 10420"/>
                <a:gd name="connsiteY0" fmla="*/ 12441 h 12441"/>
                <a:gd name="connsiteX1" fmla="*/ 4445 w 10420"/>
                <a:gd name="connsiteY1" fmla="*/ 6776 h 12441"/>
                <a:gd name="connsiteX2" fmla="*/ 0 w 10420"/>
                <a:gd name="connsiteY2" fmla="*/ 4444 h 12441"/>
                <a:gd name="connsiteX3" fmla="*/ 4327 w 10420"/>
                <a:gd name="connsiteY3" fmla="*/ 0 h 12441"/>
                <a:gd name="connsiteX4" fmla="*/ 9432 w 10420"/>
                <a:gd name="connsiteY4" fmla="*/ 2723 h 12441"/>
                <a:gd name="connsiteX5" fmla="*/ 10420 w 10420"/>
                <a:gd name="connsiteY5" fmla="*/ 10886 h 12441"/>
                <a:gd name="connsiteX6" fmla="*/ 5479 w 10420"/>
                <a:gd name="connsiteY6" fmla="*/ 12441 h 12441"/>
                <a:gd name="connsiteX0" fmla="*/ 5479 w 10420"/>
                <a:gd name="connsiteY0" fmla="*/ 12441 h 12441"/>
                <a:gd name="connsiteX1" fmla="*/ 4445 w 10420"/>
                <a:gd name="connsiteY1" fmla="*/ 6776 h 12441"/>
                <a:gd name="connsiteX2" fmla="*/ 0 w 10420"/>
                <a:gd name="connsiteY2" fmla="*/ 4444 h 12441"/>
                <a:gd name="connsiteX3" fmla="*/ 4327 w 10420"/>
                <a:gd name="connsiteY3" fmla="*/ 0 h 12441"/>
                <a:gd name="connsiteX4" fmla="*/ 9432 w 10420"/>
                <a:gd name="connsiteY4" fmla="*/ 2723 h 12441"/>
                <a:gd name="connsiteX5" fmla="*/ 10420 w 10420"/>
                <a:gd name="connsiteY5" fmla="*/ 10886 h 12441"/>
                <a:gd name="connsiteX6" fmla="*/ 5479 w 10420"/>
                <a:gd name="connsiteY6" fmla="*/ 12441 h 12441"/>
                <a:gd name="connsiteX0" fmla="*/ 1152 w 6093"/>
                <a:gd name="connsiteY0" fmla="*/ 12441 h 12441"/>
                <a:gd name="connsiteX1" fmla="*/ 118 w 6093"/>
                <a:gd name="connsiteY1" fmla="*/ 6776 h 12441"/>
                <a:gd name="connsiteX2" fmla="*/ 118 w 6093"/>
                <a:gd name="connsiteY2" fmla="*/ 4444 h 12441"/>
                <a:gd name="connsiteX3" fmla="*/ 0 w 6093"/>
                <a:gd name="connsiteY3" fmla="*/ 0 h 12441"/>
                <a:gd name="connsiteX4" fmla="*/ 5105 w 6093"/>
                <a:gd name="connsiteY4" fmla="*/ 2723 h 12441"/>
                <a:gd name="connsiteX5" fmla="*/ 6093 w 6093"/>
                <a:gd name="connsiteY5" fmla="*/ 10886 h 12441"/>
                <a:gd name="connsiteX6" fmla="*/ 1152 w 6093"/>
                <a:gd name="connsiteY6" fmla="*/ 12441 h 12441"/>
                <a:gd name="connsiteX0" fmla="*/ 1891 w 10000"/>
                <a:gd name="connsiteY0" fmla="*/ 10000 h 10000"/>
                <a:gd name="connsiteX1" fmla="*/ 194 w 10000"/>
                <a:gd name="connsiteY1" fmla="*/ 5447 h 10000"/>
                <a:gd name="connsiteX2" fmla="*/ 0 w 10000"/>
                <a:gd name="connsiteY2" fmla="*/ 0 h 10000"/>
                <a:gd name="connsiteX3" fmla="*/ 8378 w 10000"/>
                <a:gd name="connsiteY3" fmla="*/ 2189 h 10000"/>
                <a:gd name="connsiteX4" fmla="*/ 10000 w 10000"/>
                <a:gd name="connsiteY4" fmla="*/ 8750 h 10000"/>
                <a:gd name="connsiteX5" fmla="*/ 1891 w 10000"/>
                <a:gd name="connsiteY5" fmla="*/ 10000 h 10000"/>
                <a:gd name="connsiteX0" fmla="*/ 1702 w 9811"/>
                <a:gd name="connsiteY0" fmla="*/ 7811 h 7811"/>
                <a:gd name="connsiteX1" fmla="*/ 5 w 9811"/>
                <a:gd name="connsiteY1" fmla="*/ 3258 h 7811"/>
                <a:gd name="connsiteX2" fmla="*/ 622 w 9811"/>
                <a:gd name="connsiteY2" fmla="*/ 2499 h 7811"/>
                <a:gd name="connsiteX3" fmla="*/ 8189 w 9811"/>
                <a:gd name="connsiteY3" fmla="*/ 0 h 7811"/>
                <a:gd name="connsiteX4" fmla="*/ 9811 w 9811"/>
                <a:gd name="connsiteY4" fmla="*/ 6561 h 7811"/>
                <a:gd name="connsiteX5" fmla="*/ 1702 w 9811"/>
                <a:gd name="connsiteY5" fmla="*/ 7811 h 7811"/>
                <a:gd name="connsiteX0" fmla="*/ 1731 w 9996"/>
                <a:gd name="connsiteY0" fmla="*/ 10000 h 10000"/>
                <a:gd name="connsiteX1" fmla="*/ 1 w 9996"/>
                <a:gd name="connsiteY1" fmla="*/ 4171 h 10000"/>
                <a:gd name="connsiteX2" fmla="*/ 3108 w 9996"/>
                <a:gd name="connsiteY2" fmla="*/ 1999 h 10000"/>
                <a:gd name="connsiteX3" fmla="*/ 8343 w 9996"/>
                <a:gd name="connsiteY3" fmla="*/ 0 h 10000"/>
                <a:gd name="connsiteX4" fmla="*/ 9996 w 9996"/>
                <a:gd name="connsiteY4" fmla="*/ 8400 h 10000"/>
                <a:gd name="connsiteX5" fmla="*/ 1731 w 9996"/>
                <a:gd name="connsiteY5" fmla="*/ 10000 h 10000"/>
                <a:gd name="connsiteX0" fmla="*/ 1732 w 10141"/>
                <a:gd name="connsiteY0" fmla="*/ 11800 h 11800"/>
                <a:gd name="connsiteX1" fmla="*/ 1 w 10141"/>
                <a:gd name="connsiteY1" fmla="*/ 5971 h 11800"/>
                <a:gd name="connsiteX2" fmla="*/ 3109 w 10141"/>
                <a:gd name="connsiteY2" fmla="*/ 3799 h 11800"/>
                <a:gd name="connsiteX3" fmla="*/ 6693 w 10141"/>
                <a:gd name="connsiteY3" fmla="*/ 0 h 11800"/>
                <a:gd name="connsiteX4" fmla="*/ 10000 w 10141"/>
                <a:gd name="connsiteY4" fmla="*/ 10200 h 11800"/>
                <a:gd name="connsiteX5" fmla="*/ 1732 w 10141"/>
                <a:gd name="connsiteY5" fmla="*/ 11800 h 11800"/>
                <a:gd name="connsiteX0" fmla="*/ 1732 w 7157"/>
                <a:gd name="connsiteY0" fmla="*/ 11800 h 11800"/>
                <a:gd name="connsiteX1" fmla="*/ 1 w 7157"/>
                <a:gd name="connsiteY1" fmla="*/ 5971 h 11800"/>
                <a:gd name="connsiteX2" fmla="*/ 3109 w 7157"/>
                <a:gd name="connsiteY2" fmla="*/ 3799 h 11800"/>
                <a:gd name="connsiteX3" fmla="*/ 6693 w 7157"/>
                <a:gd name="connsiteY3" fmla="*/ 0 h 11800"/>
                <a:gd name="connsiteX4" fmla="*/ 5868 w 7157"/>
                <a:gd name="connsiteY4" fmla="*/ 6599 h 11800"/>
                <a:gd name="connsiteX5" fmla="*/ 1732 w 7157"/>
                <a:gd name="connsiteY5" fmla="*/ 11800 h 11800"/>
                <a:gd name="connsiteX0" fmla="*/ 2420 w 13071"/>
                <a:gd name="connsiteY0" fmla="*/ 10000 h 10000"/>
                <a:gd name="connsiteX1" fmla="*/ 1 w 13071"/>
                <a:gd name="connsiteY1" fmla="*/ 5060 h 10000"/>
                <a:gd name="connsiteX2" fmla="*/ 4344 w 13071"/>
                <a:gd name="connsiteY2" fmla="*/ 3219 h 10000"/>
                <a:gd name="connsiteX3" fmla="*/ 9352 w 13071"/>
                <a:gd name="connsiteY3" fmla="*/ 0 h 10000"/>
                <a:gd name="connsiteX4" fmla="*/ 12818 w 13071"/>
                <a:gd name="connsiteY4" fmla="*/ 7118 h 10000"/>
                <a:gd name="connsiteX5" fmla="*/ 2420 w 13071"/>
                <a:gd name="connsiteY5" fmla="*/ 10000 h 10000"/>
                <a:gd name="connsiteX0" fmla="*/ 2420 w 13071"/>
                <a:gd name="connsiteY0" fmla="*/ 10000 h 10000"/>
                <a:gd name="connsiteX1" fmla="*/ 1 w 13071"/>
                <a:gd name="connsiteY1" fmla="*/ 5060 h 10000"/>
                <a:gd name="connsiteX2" fmla="*/ 4344 w 13071"/>
                <a:gd name="connsiteY2" fmla="*/ 3219 h 10000"/>
                <a:gd name="connsiteX3" fmla="*/ 9352 w 13071"/>
                <a:gd name="connsiteY3" fmla="*/ 0 h 10000"/>
                <a:gd name="connsiteX4" fmla="*/ 12818 w 13071"/>
                <a:gd name="connsiteY4" fmla="*/ 5592 h 10000"/>
                <a:gd name="connsiteX5" fmla="*/ 2420 w 13071"/>
                <a:gd name="connsiteY5" fmla="*/ 10000 h 10000"/>
                <a:gd name="connsiteX0" fmla="*/ 8194 w 12830"/>
                <a:gd name="connsiteY0" fmla="*/ 10000 h 10000"/>
                <a:gd name="connsiteX1" fmla="*/ 1 w 12830"/>
                <a:gd name="connsiteY1" fmla="*/ 5060 h 10000"/>
                <a:gd name="connsiteX2" fmla="*/ 4344 w 12830"/>
                <a:gd name="connsiteY2" fmla="*/ 3219 h 10000"/>
                <a:gd name="connsiteX3" fmla="*/ 9352 w 12830"/>
                <a:gd name="connsiteY3" fmla="*/ 0 h 10000"/>
                <a:gd name="connsiteX4" fmla="*/ 12818 w 12830"/>
                <a:gd name="connsiteY4" fmla="*/ 5592 h 10000"/>
                <a:gd name="connsiteX5" fmla="*/ 8194 w 12830"/>
                <a:gd name="connsiteY5" fmla="*/ 10000 h 10000"/>
                <a:gd name="connsiteX0" fmla="*/ 8194 w 12830"/>
                <a:gd name="connsiteY0" fmla="*/ 10000 h 10146"/>
                <a:gd name="connsiteX1" fmla="*/ 1 w 12830"/>
                <a:gd name="connsiteY1" fmla="*/ 10146 h 10146"/>
                <a:gd name="connsiteX2" fmla="*/ 4344 w 12830"/>
                <a:gd name="connsiteY2" fmla="*/ 3219 h 10146"/>
                <a:gd name="connsiteX3" fmla="*/ 9352 w 12830"/>
                <a:gd name="connsiteY3" fmla="*/ 0 h 10146"/>
                <a:gd name="connsiteX4" fmla="*/ 12818 w 12830"/>
                <a:gd name="connsiteY4" fmla="*/ 5592 h 10146"/>
                <a:gd name="connsiteX5" fmla="*/ 8194 w 12830"/>
                <a:gd name="connsiteY5" fmla="*/ 10000 h 10146"/>
                <a:gd name="connsiteX0" fmla="*/ 8195 w 12831"/>
                <a:gd name="connsiteY0" fmla="*/ 10000 h 10146"/>
                <a:gd name="connsiteX1" fmla="*/ 2 w 12831"/>
                <a:gd name="connsiteY1" fmla="*/ 10146 h 10146"/>
                <a:gd name="connsiteX2" fmla="*/ 2035 w 12831"/>
                <a:gd name="connsiteY2" fmla="*/ 3219 h 10146"/>
                <a:gd name="connsiteX3" fmla="*/ 9353 w 12831"/>
                <a:gd name="connsiteY3" fmla="*/ 0 h 10146"/>
                <a:gd name="connsiteX4" fmla="*/ 12819 w 12831"/>
                <a:gd name="connsiteY4" fmla="*/ 5592 h 10146"/>
                <a:gd name="connsiteX5" fmla="*/ 8195 w 12831"/>
                <a:gd name="connsiteY5" fmla="*/ 10000 h 10146"/>
                <a:gd name="connsiteX0" fmla="*/ 8195 w 10733"/>
                <a:gd name="connsiteY0" fmla="*/ 10000 h 10146"/>
                <a:gd name="connsiteX1" fmla="*/ 2 w 10733"/>
                <a:gd name="connsiteY1" fmla="*/ 10146 h 10146"/>
                <a:gd name="connsiteX2" fmla="*/ 2035 w 10733"/>
                <a:gd name="connsiteY2" fmla="*/ 3219 h 10146"/>
                <a:gd name="connsiteX3" fmla="*/ 9353 w 10733"/>
                <a:gd name="connsiteY3" fmla="*/ 0 h 10146"/>
                <a:gd name="connsiteX4" fmla="*/ 10509 w 10733"/>
                <a:gd name="connsiteY4" fmla="*/ 4066 h 10146"/>
                <a:gd name="connsiteX5" fmla="*/ 8195 w 10733"/>
                <a:gd name="connsiteY5" fmla="*/ 10000 h 1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33" h="10146">
                  <a:moveTo>
                    <a:pt x="8195" y="10000"/>
                  </a:moveTo>
                  <a:lnTo>
                    <a:pt x="2" y="10146"/>
                  </a:lnTo>
                  <a:cubicBezTo>
                    <a:pt x="-90" y="8176"/>
                    <a:pt x="2127" y="5190"/>
                    <a:pt x="2035" y="3219"/>
                  </a:cubicBezTo>
                  <a:lnTo>
                    <a:pt x="9353" y="0"/>
                  </a:lnTo>
                  <a:cubicBezTo>
                    <a:pt x="10892" y="2881"/>
                    <a:pt x="10702" y="2400"/>
                    <a:pt x="10509" y="4066"/>
                  </a:cubicBezTo>
                  <a:cubicBezTo>
                    <a:pt x="10316" y="5732"/>
                    <a:pt x="12046" y="9548"/>
                    <a:pt x="8195" y="10000"/>
                  </a:cubicBezTo>
                  <a:close/>
                </a:path>
              </a:pathLst>
            </a:custGeom>
            <a:grpFill/>
            <a:ln w="9525"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79" name="SV"/>
            <p:cNvSpPr>
              <a:spLocks/>
            </p:cNvSpPr>
            <p:nvPr/>
          </p:nvSpPr>
          <p:spPr bwMode="auto">
            <a:xfrm>
              <a:off x="1983456" y="4054301"/>
              <a:ext cx="36451" cy="47625"/>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 name="connsiteX0" fmla="*/ 870 w 10000"/>
                <a:gd name="connsiteY0" fmla="*/ 0 h 18750"/>
                <a:gd name="connsiteX1" fmla="*/ 10000 w 10000"/>
                <a:gd name="connsiteY1" fmla="*/ 556 h 18750"/>
                <a:gd name="connsiteX2" fmla="*/ 9835 w 10000"/>
                <a:gd name="connsiteY2" fmla="*/ 18750 h 18750"/>
                <a:gd name="connsiteX3" fmla="*/ 0 w 10000"/>
                <a:gd name="connsiteY3" fmla="*/ 7222 h 18750"/>
                <a:gd name="connsiteX4" fmla="*/ 870 w 10000"/>
                <a:gd name="connsiteY4" fmla="*/ 0 h 18750"/>
                <a:gd name="connsiteX0" fmla="*/ 870 w 12114"/>
                <a:gd name="connsiteY0" fmla="*/ 0 h 18750"/>
                <a:gd name="connsiteX1" fmla="*/ 12114 w 12114"/>
                <a:gd name="connsiteY1" fmla="*/ 5556 h 18750"/>
                <a:gd name="connsiteX2" fmla="*/ 9835 w 12114"/>
                <a:gd name="connsiteY2" fmla="*/ 18750 h 18750"/>
                <a:gd name="connsiteX3" fmla="*/ 0 w 12114"/>
                <a:gd name="connsiteY3" fmla="*/ 7222 h 18750"/>
                <a:gd name="connsiteX4" fmla="*/ 870 w 12114"/>
                <a:gd name="connsiteY4" fmla="*/ 0 h 18750"/>
                <a:gd name="connsiteX0" fmla="*/ 870 w 12114"/>
                <a:gd name="connsiteY0" fmla="*/ 0 h 25000"/>
                <a:gd name="connsiteX1" fmla="*/ 12114 w 12114"/>
                <a:gd name="connsiteY1" fmla="*/ 11806 h 25000"/>
                <a:gd name="connsiteX2" fmla="*/ 9835 w 12114"/>
                <a:gd name="connsiteY2" fmla="*/ 25000 h 25000"/>
                <a:gd name="connsiteX3" fmla="*/ 0 w 12114"/>
                <a:gd name="connsiteY3" fmla="*/ 13472 h 25000"/>
                <a:gd name="connsiteX4" fmla="*/ 870 w 12114"/>
                <a:gd name="connsiteY4" fmla="*/ 0 h 2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4" h="25000">
                  <a:moveTo>
                    <a:pt x="870" y="0"/>
                  </a:moveTo>
                  <a:lnTo>
                    <a:pt x="12114" y="11806"/>
                  </a:lnTo>
                  <a:lnTo>
                    <a:pt x="9835" y="25000"/>
                  </a:lnTo>
                  <a:lnTo>
                    <a:pt x="0" y="13472"/>
                  </a:lnTo>
                  <a:lnTo>
                    <a:pt x="870" y="0"/>
                  </a:lnTo>
                  <a:close/>
                </a:path>
              </a:pathLst>
            </a:custGeom>
            <a:grpFill/>
            <a:ln w="6350" cap="flat" cmpd="sng">
              <a:solidFill>
                <a:schemeClr val="bg1"/>
              </a:solidFill>
              <a:prstDash val="solid"/>
              <a:roun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80" name="LU"/>
            <p:cNvSpPr>
              <a:spLocks/>
            </p:cNvSpPr>
            <p:nvPr/>
          </p:nvSpPr>
          <p:spPr bwMode="auto">
            <a:xfrm>
              <a:off x="4457386" y="2997448"/>
              <a:ext cx="19555" cy="23019"/>
            </a:xfrm>
            <a:custGeom>
              <a:avLst/>
              <a:gdLst>
                <a:gd name="T0" fmla="*/ 22 w 1097536"/>
                <a:gd name="T1" fmla="*/ 0 h 1184223"/>
                <a:gd name="T2" fmla="*/ 0 w 1097536"/>
                <a:gd name="T3" fmla="*/ 30 h 1184223"/>
                <a:gd name="T4" fmla="*/ 21 w 1097536"/>
                <a:gd name="T5" fmla="*/ 86 h 1184223"/>
                <a:gd name="T6" fmla="*/ 50 w 1097536"/>
                <a:gd name="T7" fmla="*/ 60 h 1184223"/>
                <a:gd name="T8" fmla="*/ 51 w 1097536"/>
                <a:gd name="T9" fmla="*/ 37 h 1184223"/>
                <a:gd name="T10" fmla="*/ 22 w 1097536"/>
                <a:gd name="T11" fmla="*/ 0 h 1184223"/>
                <a:gd name="T12" fmla="*/ 0 60000 65536"/>
                <a:gd name="T13" fmla="*/ 0 60000 65536"/>
                <a:gd name="T14" fmla="*/ 0 60000 65536"/>
                <a:gd name="T15" fmla="*/ 0 60000 65536"/>
                <a:gd name="T16" fmla="*/ 0 60000 65536"/>
                <a:gd name="T17" fmla="*/ 0 60000 65536"/>
                <a:gd name="connsiteX0" fmla="*/ 482939 w 1067559"/>
                <a:gd name="connsiteY0" fmla="*/ 0 h 1184223"/>
                <a:gd name="connsiteX1" fmla="*/ 0 w 1067559"/>
                <a:gd name="connsiteY1" fmla="*/ 416160 h 1184223"/>
                <a:gd name="connsiteX2" fmla="*/ 452959 w 1067559"/>
                <a:gd name="connsiteY2" fmla="*/ 1184223 h 1184223"/>
                <a:gd name="connsiteX3" fmla="*/ 1067555 w 1067559"/>
                <a:gd name="connsiteY3" fmla="*/ 824459 h 1184223"/>
                <a:gd name="connsiteX4" fmla="*/ 482939 w 1067559"/>
                <a:gd name="connsiteY4" fmla="*/ 0 h 1184223"/>
                <a:gd name="connsiteX0" fmla="*/ 812201 w 1067559"/>
                <a:gd name="connsiteY0" fmla="*/ 0 h 1126927"/>
                <a:gd name="connsiteX1" fmla="*/ 0 w 1067559"/>
                <a:gd name="connsiteY1" fmla="*/ 358864 h 1126927"/>
                <a:gd name="connsiteX2" fmla="*/ 452959 w 1067559"/>
                <a:gd name="connsiteY2" fmla="*/ 1126927 h 1126927"/>
                <a:gd name="connsiteX3" fmla="*/ 1067555 w 1067559"/>
                <a:gd name="connsiteY3" fmla="*/ 767163 h 1126927"/>
                <a:gd name="connsiteX4" fmla="*/ 812201 w 1067559"/>
                <a:gd name="connsiteY4" fmla="*/ 0 h 1126927"/>
                <a:gd name="connsiteX0" fmla="*/ 417107 w 672465"/>
                <a:gd name="connsiteY0" fmla="*/ 0 h 1126927"/>
                <a:gd name="connsiteX1" fmla="*/ 0 w 672465"/>
                <a:gd name="connsiteY1" fmla="*/ 301566 h 1126927"/>
                <a:gd name="connsiteX2" fmla="*/ 57865 w 672465"/>
                <a:gd name="connsiteY2" fmla="*/ 1126927 h 1126927"/>
                <a:gd name="connsiteX3" fmla="*/ 672461 w 672465"/>
                <a:gd name="connsiteY3" fmla="*/ 767163 h 1126927"/>
                <a:gd name="connsiteX4" fmla="*/ 417107 w 672465"/>
                <a:gd name="connsiteY4" fmla="*/ 0 h 1126927"/>
                <a:gd name="connsiteX0" fmla="*/ 417107 w 672465"/>
                <a:gd name="connsiteY0" fmla="*/ 0 h 767175"/>
                <a:gd name="connsiteX1" fmla="*/ 0 w 672465"/>
                <a:gd name="connsiteY1" fmla="*/ 301566 h 767175"/>
                <a:gd name="connsiteX2" fmla="*/ 255413 w 672465"/>
                <a:gd name="connsiteY2" fmla="*/ 553922 h 767175"/>
                <a:gd name="connsiteX3" fmla="*/ 672461 w 672465"/>
                <a:gd name="connsiteY3" fmla="*/ 767163 h 767175"/>
                <a:gd name="connsiteX4" fmla="*/ 417107 w 672465"/>
                <a:gd name="connsiteY4" fmla="*/ 0 h 767175"/>
                <a:gd name="connsiteX0" fmla="*/ 417107 w 540776"/>
                <a:gd name="connsiteY0" fmla="*/ 0 h 553922"/>
                <a:gd name="connsiteX1" fmla="*/ 0 w 540776"/>
                <a:gd name="connsiteY1" fmla="*/ 301566 h 553922"/>
                <a:gd name="connsiteX2" fmla="*/ 255413 w 540776"/>
                <a:gd name="connsiteY2" fmla="*/ 553922 h 553922"/>
                <a:gd name="connsiteX3" fmla="*/ 540776 w 540776"/>
                <a:gd name="connsiteY3" fmla="*/ 480673 h 553922"/>
                <a:gd name="connsiteX4" fmla="*/ 417107 w 540776"/>
                <a:gd name="connsiteY4" fmla="*/ 0 h 553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76" h="553922">
                  <a:moveTo>
                    <a:pt x="417107" y="0"/>
                  </a:moveTo>
                  <a:lnTo>
                    <a:pt x="0" y="301566"/>
                  </a:lnTo>
                  <a:lnTo>
                    <a:pt x="255413" y="553922"/>
                  </a:lnTo>
                  <a:lnTo>
                    <a:pt x="540776" y="480673"/>
                  </a:lnTo>
                  <a:lnTo>
                    <a:pt x="417107"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81" name="GQ"/>
            <p:cNvSpPr>
              <a:spLocks/>
            </p:cNvSpPr>
            <p:nvPr/>
          </p:nvSpPr>
          <p:spPr bwMode="auto">
            <a:xfrm>
              <a:off x="4505367" y="4374622"/>
              <a:ext cx="28225" cy="27281"/>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429 h 10000"/>
                <a:gd name="connsiteX5" fmla="*/ 5349 w 10000"/>
                <a:gd name="connsiteY5" fmla="*/ 7714 h 10000"/>
                <a:gd name="connsiteX6" fmla="*/ 3953 w 10000"/>
                <a:gd name="connsiteY6" fmla="*/ 7286 h 10000"/>
                <a:gd name="connsiteX7" fmla="*/ 2558 w 10000"/>
                <a:gd name="connsiteY7" fmla="*/ 6857 h 10000"/>
                <a:gd name="connsiteX8" fmla="*/ 1395 w 10000"/>
                <a:gd name="connsiteY8" fmla="*/ 6857 h 10000"/>
                <a:gd name="connsiteX9" fmla="*/ 1395 w 10000"/>
                <a:gd name="connsiteY9" fmla="*/ 7429 h 10000"/>
                <a:gd name="connsiteX10" fmla="*/ 0 w 10000"/>
                <a:gd name="connsiteY10" fmla="*/ 7571 h 10000"/>
                <a:gd name="connsiteX11" fmla="*/ 0 w 10000"/>
                <a:gd name="connsiteY11" fmla="*/ 9143 h 10000"/>
                <a:gd name="connsiteX12" fmla="*/ 465 w 10000"/>
                <a:gd name="connsiteY12" fmla="*/ 9714 h 10000"/>
                <a:gd name="connsiteX13" fmla="*/ 1395 w 10000"/>
                <a:gd name="connsiteY13" fmla="*/ 9714 h 10000"/>
                <a:gd name="connsiteX14" fmla="*/ 1860 w 10000"/>
                <a:gd name="connsiteY14" fmla="*/ 9857 h 10000"/>
                <a:gd name="connsiteX15" fmla="*/ 1628 w 10000"/>
                <a:gd name="connsiteY15" fmla="*/ 9857 h 10000"/>
                <a:gd name="connsiteX16" fmla="*/ 2093 w 10000"/>
                <a:gd name="connsiteY16" fmla="*/ 10000 h 10000"/>
                <a:gd name="connsiteX17" fmla="*/ 2558 w 10000"/>
                <a:gd name="connsiteY17" fmla="*/ 9857 h 10000"/>
                <a:gd name="connsiteX18" fmla="*/ 3488 w 10000"/>
                <a:gd name="connsiteY18" fmla="*/ 10000 h 10000"/>
                <a:gd name="connsiteX19" fmla="*/ 4186 w 10000"/>
                <a:gd name="connsiteY19" fmla="*/ 9571 h 10000"/>
                <a:gd name="connsiteX20" fmla="*/ 5116 w 10000"/>
                <a:gd name="connsiteY20" fmla="*/ 9000 h 10000"/>
                <a:gd name="connsiteX21" fmla="*/ 5814 w 10000"/>
                <a:gd name="connsiteY21" fmla="*/ 8857 h 10000"/>
                <a:gd name="connsiteX22" fmla="*/ 5581 w 10000"/>
                <a:gd name="connsiteY22" fmla="*/ 8857 h 10000"/>
                <a:gd name="connsiteX23" fmla="*/ 5581 w 10000"/>
                <a:gd name="connsiteY23" fmla="*/ 8714 h 10000"/>
                <a:gd name="connsiteX24" fmla="*/ 7674 w 10000"/>
                <a:gd name="connsiteY24" fmla="*/ 8143 h 10000"/>
                <a:gd name="connsiteX25" fmla="*/ 8605 w 10000"/>
                <a:gd name="connsiteY25" fmla="*/ 8429 h 10000"/>
                <a:gd name="connsiteX26" fmla="*/ 9070 w 10000"/>
                <a:gd name="connsiteY26" fmla="*/ 8857 h 10000"/>
                <a:gd name="connsiteX27" fmla="*/ 9302 w 10000"/>
                <a:gd name="connsiteY27" fmla="*/ 9143 h 10000"/>
                <a:gd name="connsiteX28" fmla="*/ 10000 w 10000"/>
                <a:gd name="connsiteY28" fmla="*/ 8857 h 10000"/>
                <a:gd name="connsiteX29" fmla="*/ 10000 w 10000"/>
                <a:gd name="connsiteY29" fmla="*/ 8429 h 10000"/>
                <a:gd name="connsiteX30" fmla="*/ 9302 w 10000"/>
                <a:gd name="connsiteY30" fmla="*/ 7714 h 10000"/>
                <a:gd name="connsiteX31" fmla="*/ 9302 w 10000"/>
                <a:gd name="connsiteY31" fmla="*/ 7000 h 10000"/>
                <a:gd name="connsiteX32" fmla="*/ 9535 w 10000"/>
                <a:gd name="connsiteY32" fmla="*/ 7000 h 10000"/>
                <a:gd name="connsiteX33" fmla="*/ 9070 w 10000"/>
                <a:gd name="connsiteY33" fmla="*/ 6286 h 10000"/>
                <a:gd name="connsiteX34" fmla="*/ 8837 w 10000"/>
                <a:gd name="connsiteY34" fmla="*/ 6000 h 10000"/>
                <a:gd name="connsiteX35" fmla="*/ 7674 w 10000"/>
                <a:gd name="connsiteY35" fmla="*/ 5857 h 10000"/>
                <a:gd name="connsiteX36" fmla="*/ 6512 w 10000"/>
                <a:gd name="connsiteY36" fmla="*/ 5571 h 10000"/>
                <a:gd name="connsiteX37" fmla="*/ 6047 w 10000"/>
                <a:gd name="connsiteY37" fmla="*/ 4857 h 10000"/>
                <a:gd name="connsiteX38" fmla="*/ 5581 w 10000"/>
                <a:gd name="connsiteY38" fmla="*/ 3714 h 10000"/>
                <a:gd name="connsiteX39" fmla="*/ 6047 w 10000"/>
                <a:gd name="connsiteY39" fmla="*/ 3286 h 10000"/>
                <a:gd name="connsiteX40" fmla="*/ 5814 w 10000"/>
                <a:gd name="connsiteY40" fmla="*/ 2286 h 10000"/>
                <a:gd name="connsiteX41" fmla="*/ 6977 w 10000"/>
                <a:gd name="connsiteY41" fmla="*/ 2286 h 10000"/>
                <a:gd name="connsiteX42" fmla="*/ 7442 w 10000"/>
                <a:gd name="connsiteY42" fmla="*/ 2857 h 10000"/>
                <a:gd name="connsiteX43" fmla="*/ 8372 w 10000"/>
                <a:gd name="connsiteY43" fmla="*/ 2857 h 10000"/>
                <a:gd name="connsiteX44" fmla="*/ 8372 w 10000"/>
                <a:gd name="connsiteY44" fmla="*/ 2429 h 10000"/>
                <a:gd name="connsiteX45" fmla="*/ 8605 w 10000"/>
                <a:gd name="connsiteY45" fmla="*/ 2143 h 10000"/>
                <a:gd name="connsiteX46" fmla="*/ 8837 w 10000"/>
                <a:gd name="connsiteY46" fmla="*/ 2286 h 10000"/>
                <a:gd name="connsiteX47" fmla="*/ 8605 w 10000"/>
                <a:gd name="connsiteY47" fmla="*/ 1429 h 10000"/>
                <a:gd name="connsiteX48" fmla="*/ 9070 w 10000"/>
                <a:gd name="connsiteY48" fmla="*/ 857 h 10000"/>
                <a:gd name="connsiteX49" fmla="*/ 9070 w 10000"/>
                <a:gd name="connsiteY49" fmla="*/ 286 h 10000"/>
                <a:gd name="connsiteX50" fmla="*/ 8605 w 10000"/>
                <a:gd name="connsiteY50" fmla="*/ 0 h 10000"/>
                <a:gd name="connsiteX51" fmla="*/ 8140 w 10000"/>
                <a:gd name="connsiteY51" fmla="*/ 0 h 10000"/>
                <a:gd name="connsiteX52" fmla="*/ 6512 w 10000"/>
                <a:gd name="connsiteY52" fmla="*/ 143 h 10000"/>
                <a:gd name="connsiteX53" fmla="*/ 6279 w 10000"/>
                <a:gd name="connsiteY53" fmla="*/ 0 h 10000"/>
                <a:gd name="connsiteX54" fmla="*/ 6279 w 10000"/>
                <a:gd name="connsiteY54" fmla="*/ 714 h 10000"/>
                <a:gd name="connsiteX55" fmla="*/ 6279 w 10000"/>
                <a:gd name="connsiteY55"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714 h 10000"/>
                <a:gd name="connsiteX5" fmla="*/ 3953 w 10000"/>
                <a:gd name="connsiteY5" fmla="*/ 7286 h 10000"/>
                <a:gd name="connsiteX6" fmla="*/ 2558 w 10000"/>
                <a:gd name="connsiteY6" fmla="*/ 6857 h 10000"/>
                <a:gd name="connsiteX7" fmla="*/ 1395 w 10000"/>
                <a:gd name="connsiteY7" fmla="*/ 6857 h 10000"/>
                <a:gd name="connsiteX8" fmla="*/ 1395 w 10000"/>
                <a:gd name="connsiteY8" fmla="*/ 7429 h 10000"/>
                <a:gd name="connsiteX9" fmla="*/ 0 w 10000"/>
                <a:gd name="connsiteY9" fmla="*/ 7571 h 10000"/>
                <a:gd name="connsiteX10" fmla="*/ 0 w 10000"/>
                <a:gd name="connsiteY10" fmla="*/ 9143 h 10000"/>
                <a:gd name="connsiteX11" fmla="*/ 465 w 10000"/>
                <a:gd name="connsiteY11" fmla="*/ 9714 h 10000"/>
                <a:gd name="connsiteX12" fmla="*/ 1395 w 10000"/>
                <a:gd name="connsiteY12" fmla="*/ 9714 h 10000"/>
                <a:gd name="connsiteX13" fmla="*/ 1860 w 10000"/>
                <a:gd name="connsiteY13" fmla="*/ 9857 h 10000"/>
                <a:gd name="connsiteX14" fmla="*/ 1628 w 10000"/>
                <a:gd name="connsiteY14" fmla="*/ 9857 h 10000"/>
                <a:gd name="connsiteX15" fmla="*/ 2093 w 10000"/>
                <a:gd name="connsiteY15" fmla="*/ 10000 h 10000"/>
                <a:gd name="connsiteX16" fmla="*/ 2558 w 10000"/>
                <a:gd name="connsiteY16" fmla="*/ 9857 h 10000"/>
                <a:gd name="connsiteX17" fmla="*/ 3488 w 10000"/>
                <a:gd name="connsiteY17" fmla="*/ 10000 h 10000"/>
                <a:gd name="connsiteX18" fmla="*/ 4186 w 10000"/>
                <a:gd name="connsiteY18" fmla="*/ 9571 h 10000"/>
                <a:gd name="connsiteX19" fmla="*/ 5116 w 10000"/>
                <a:gd name="connsiteY19" fmla="*/ 9000 h 10000"/>
                <a:gd name="connsiteX20" fmla="*/ 5814 w 10000"/>
                <a:gd name="connsiteY20" fmla="*/ 8857 h 10000"/>
                <a:gd name="connsiteX21" fmla="*/ 5581 w 10000"/>
                <a:gd name="connsiteY21" fmla="*/ 8857 h 10000"/>
                <a:gd name="connsiteX22" fmla="*/ 5581 w 10000"/>
                <a:gd name="connsiteY22" fmla="*/ 8714 h 10000"/>
                <a:gd name="connsiteX23" fmla="*/ 7674 w 10000"/>
                <a:gd name="connsiteY23" fmla="*/ 8143 h 10000"/>
                <a:gd name="connsiteX24" fmla="*/ 8605 w 10000"/>
                <a:gd name="connsiteY24" fmla="*/ 8429 h 10000"/>
                <a:gd name="connsiteX25" fmla="*/ 9070 w 10000"/>
                <a:gd name="connsiteY25" fmla="*/ 8857 h 10000"/>
                <a:gd name="connsiteX26" fmla="*/ 9302 w 10000"/>
                <a:gd name="connsiteY26" fmla="*/ 9143 h 10000"/>
                <a:gd name="connsiteX27" fmla="*/ 10000 w 10000"/>
                <a:gd name="connsiteY27" fmla="*/ 8857 h 10000"/>
                <a:gd name="connsiteX28" fmla="*/ 10000 w 10000"/>
                <a:gd name="connsiteY28" fmla="*/ 8429 h 10000"/>
                <a:gd name="connsiteX29" fmla="*/ 9302 w 10000"/>
                <a:gd name="connsiteY29" fmla="*/ 7714 h 10000"/>
                <a:gd name="connsiteX30" fmla="*/ 9302 w 10000"/>
                <a:gd name="connsiteY30" fmla="*/ 7000 h 10000"/>
                <a:gd name="connsiteX31" fmla="*/ 9535 w 10000"/>
                <a:gd name="connsiteY31" fmla="*/ 7000 h 10000"/>
                <a:gd name="connsiteX32" fmla="*/ 9070 w 10000"/>
                <a:gd name="connsiteY32" fmla="*/ 6286 h 10000"/>
                <a:gd name="connsiteX33" fmla="*/ 8837 w 10000"/>
                <a:gd name="connsiteY33" fmla="*/ 6000 h 10000"/>
                <a:gd name="connsiteX34" fmla="*/ 7674 w 10000"/>
                <a:gd name="connsiteY34" fmla="*/ 5857 h 10000"/>
                <a:gd name="connsiteX35" fmla="*/ 6512 w 10000"/>
                <a:gd name="connsiteY35" fmla="*/ 5571 h 10000"/>
                <a:gd name="connsiteX36" fmla="*/ 6047 w 10000"/>
                <a:gd name="connsiteY36" fmla="*/ 4857 h 10000"/>
                <a:gd name="connsiteX37" fmla="*/ 5581 w 10000"/>
                <a:gd name="connsiteY37" fmla="*/ 3714 h 10000"/>
                <a:gd name="connsiteX38" fmla="*/ 6047 w 10000"/>
                <a:gd name="connsiteY38" fmla="*/ 3286 h 10000"/>
                <a:gd name="connsiteX39" fmla="*/ 5814 w 10000"/>
                <a:gd name="connsiteY39" fmla="*/ 2286 h 10000"/>
                <a:gd name="connsiteX40" fmla="*/ 6977 w 10000"/>
                <a:gd name="connsiteY40" fmla="*/ 2286 h 10000"/>
                <a:gd name="connsiteX41" fmla="*/ 7442 w 10000"/>
                <a:gd name="connsiteY41" fmla="*/ 2857 h 10000"/>
                <a:gd name="connsiteX42" fmla="*/ 8372 w 10000"/>
                <a:gd name="connsiteY42" fmla="*/ 2857 h 10000"/>
                <a:gd name="connsiteX43" fmla="*/ 8372 w 10000"/>
                <a:gd name="connsiteY43" fmla="*/ 2429 h 10000"/>
                <a:gd name="connsiteX44" fmla="*/ 8605 w 10000"/>
                <a:gd name="connsiteY44" fmla="*/ 2143 h 10000"/>
                <a:gd name="connsiteX45" fmla="*/ 8837 w 10000"/>
                <a:gd name="connsiteY45" fmla="*/ 2286 h 10000"/>
                <a:gd name="connsiteX46" fmla="*/ 8605 w 10000"/>
                <a:gd name="connsiteY46" fmla="*/ 1429 h 10000"/>
                <a:gd name="connsiteX47" fmla="*/ 9070 w 10000"/>
                <a:gd name="connsiteY47" fmla="*/ 857 h 10000"/>
                <a:gd name="connsiteX48" fmla="*/ 9070 w 10000"/>
                <a:gd name="connsiteY48" fmla="*/ 286 h 10000"/>
                <a:gd name="connsiteX49" fmla="*/ 8605 w 10000"/>
                <a:gd name="connsiteY49" fmla="*/ 0 h 10000"/>
                <a:gd name="connsiteX50" fmla="*/ 8140 w 10000"/>
                <a:gd name="connsiteY50" fmla="*/ 0 h 10000"/>
                <a:gd name="connsiteX51" fmla="*/ 6512 w 10000"/>
                <a:gd name="connsiteY51" fmla="*/ 143 h 10000"/>
                <a:gd name="connsiteX52" fmla="*/ 6279 w 10000"/>
                <a:gd name="connsiteY52" fmla="*/ 0 h 10000"/>
                <a:gd name="connsiteX53" fmla="*/ 6279 w 10000"/>
                <a:gd name="connsiteY53" fmla="*/ 714 h 10000"/>
                <a:gd name="connsiteX54" fmla="*/ 6279 w 10000"/>
                <a:gd name="connsiteY54"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3953 w 10000"/>
                <a:gd name="connsiteY4" fmla="*/ 7286 h 10000"/>
                <a:gd name="connsiteX5" fmla="*/ 2558 w 10000"/>
                <a:gd name="connsiteY5" fmla="*/ 6857 h 10000"/>
                <a:gd name="connsiteX6" fmla="*/ 1395 w 10000"/>
                <a:gd name="connsiteY6" fmla="*/ 6857 h 10000"/>
                <a:gd name="connsiteX7" fmla="*/ 1395 w 10000"/>
                <a:gd name="connsiteY7" fmla="*/ 7429 h 10000"/>
                <a:gd name="connsiteX8" fmla="*/ 0 w 10000"/>
                <a:gd name="connsiteY8" fmla="*/ 7571 h 10000"/>
                <a:gd name="connsiteX9" fmla="*/ 0 w 10000"/>
                <a:gd name="connsiteY9" fmla="*/ 9143 h 10000"/>
                <a:gd name="connsiteX10" fmla="*/ 465 w 10000"/>
                <a:gd name="connsiteY10" fmla="*/ 9714 h 10000"/>
                <a:gd name="connsiteX11" fmla="*/ 1395 w 10000"/>
                <a:gd name="connsiteY11" fmla="*/ 9714 h 10000"/>
                <a:gd name="connsiteX12" fmla="*/ 1860 w 10000"/>
                <a:gd name="connsiteY12" fmla="*/ 9857 h 10000"/>
                <a:gd name="connsiteX13" fmla="*/ 1628 w 10000"/>
                <a:gd name="connsiteY13" fmla="*/ 9857 h 10000"/>
                <a:gd name="connsiteX14" fmla="*/ 2093 w 10000"/>
                <a:gd name="connsiteY14" fmla="*/ 10000 h 10000"/>
                <a:gd name="connsiteX15" fmla="*/ 2558 w 10000"/>
                <a:gd name="connsiteY15" fmla="*/ 9857 h 10000"/>
                <a:gd name="connsiteX16" fmla="*/ 3488 w 10000"/>
                <a:gd name="connsiteY16" fmla="*/ 10000 h 10000"/>
                <a:gd name="connsiteX17" fmla="*/ 4186 w 10000"/>
                <a:gd name="connsiteY17" fmla="*/ 9571 h 10000"/>
                <a:gd name="connsiteX18" fmla="*/ 5116 w 10000"/>
                <a:gd name="connsiteY18" fmla="*/ 9000 h 10000"/>
                <a:gd name="connsiteX19" fmla="*/ 5814 w 10000"/>
                <a:gd name="connsiteY19" fmla="*/ 8857 h 10000"/>
                <a:gd name="connsiteX20" fmla="*/ 5581 w 10000"/>
                <a:gd name="connsiteY20" fmla="*/ 8857 h 10000"/>
                <a:gd name="connsiteX21" fmla="*/ 5581 w 10000"/>
                <a:gd name="connsiteY21" fmla="*/ 8714 h 10000"/>
                <a:gd name="connsiteX22" fmla="*/ 7674 w 10000"/>
                <a:gd name="connsiteY22" fmla="*/ 8143 h 10000"/>
                <a:gd name="connsiteX23" fmla="*/ 8605 w 10000"/>
                <a:gd name="connsiteY23" fmla="*/ 8429 h 10000"/>
                <a:gd name="connsiteX24" fmla="*/ 9070 w 10000"/>
                <a:gd name="connsiteY24" fmla="*/ 8857 h 10000"/>
                <a:gd name="connsiteX25" fmla="*/ 9302 w 10000"/>
                <a:gd name="connsiteY25" fmla="*/ 9143 h 10000"/>
                <a:gd name="connsiteX26" fmla="*/ 10000 w 10000"/>
                <a:gd name="connsiteY26" fmla="*/ 8857 h 10000"/>
                <a:gd name="connsiteX27" fmla="*/ 10000 w 10000"/>
                <a:gd name="connsiteY27" fmla="*/ 8429 h 10000"/>
                <a:gd name="connsiteX28" fmla="*/ 9302 w 10000"/>
                <a:gd name="connsiteY28" fmla="*/ 7714 h 10000"/>
                <a:gd name="connsiteX29" fmla="*/ 9302 w 10000"/>
                <a:gd name="connsiteY29" fmla="*/ 7000 h 10000"/>
                <a:gd name="connsiteX30" fmla="*/ 9535 w 10000"/>
                <a:gd name="connsiteY30" fmla="*/ 7000 h 10000"/>
                <a:gd name="connsiteX31" fmla="*/ 9070 w 10000"/>
                <a:gd name="connsiteY31" fmla="*/ 6286 h 10000"/>
                <a:gd name="connsiteX32" fmla="*/ 8837 w 10000"/>
                <a:gd name="connsiteY32" fmla="*/ 6000 h 10000"/>
                <a:gd name="connsiteX33" fmla="*/ 7674 w 10000"/>
                <a:gd name="connsiteY33" fmla="*/ 5857 h 10000"/>
                <a:gd name="connsiteX34" fmla="*/ 6512 w 10000"/>
                <a:gd name="connsiteY34" fmla="*/ 5571 h 10000"/>
                <a:gd name="connsiteX35" fmla="*/ 6047 w 10000"/>
                <a:gd name="connsiteY35" fmla="*/ 4857 h 10000"/>
                <a:gd name="connsiteX36" fmla="*/ 5581 w 10000"/>
                <a:gd name="connsiteY36" fmla="*/ 3714 h 10000"/>
                <a:gd name="connsiteX37" fmla="*/ 6047 w 10000"/>
                <a:gd name="connsiteY37" fmla="*/ 3286 h 10000"/>
                <a:gd name="connsiteX38" fmla="*/ 5814 w 10000"/>
                <a:gd name="connsiteY38" fmla="*/ 2286 h 10000"/>
                <a:gd name="connsiteX39" fmla="*/ 6977 w 10000"/>
                <a:gd name="connsiteY39" fmla="*/ 2286 h 10000"/>
                <a:gd name="connsiteX40" fmla="*/ 7442 w 10000"/>
                <a:gd name="connsiteY40" fmla="*/ 2857 h 10000"/>
                <a:gd name="connsiteX41" fmla="*/ 8372 w 10000"/>
                <a:gd name="connsiteY41" fmla="*/ 2857 h 10000"/>
                <a:gd name="connsiteX42" fmla="*/ 8372 w 10000"/>
                <a:gd name="connsiteY42" fmla="*/ 2429 h 10000"/>
                <a:gd name="connsiteX43" fmla="*/ 8605 w 10000"/>
                <a:gd name="connsiteY43" fmla="*/ 2143 h 10000"/>
                <a:gd name="connsiteX44" fmla="*/ 8837 w 10000"/>
                <a:gd name="connsiteY44" fmla="*/ 2286 h 10000"/>
                <a:gd name="connsiteX45" fmla="*/ 8605 w 10000"/>
                <a:gd name="connsiteY45" fmla="*/ 1429 h 10000"/>
                <a:gd name="connsiteX46" fmla="*/ 9070 w 10000"/>
                <a:gd name="connsiteY46" fmla="*/ 857 h 10000"/>
                <a:gd name="connsiteX47" fmla="*/ 9070 w 10000"/>
                <a:gd name="connsiteY47" fmla="*/ 286 h 10000"/>
                <a:gd name="connsiteX48" fmla="*/ 8605 w 10000"/>
                <a:gd name="connsiteY48" fmla="*/ 0 h 10000"/>
                <a:gd name="connsiteX49" fmla="*/ 8140 w 10000"/>
                <a:gd name="connsiteY49" fmla="*/ 0 h 10000"/>
                <a:gd name="connsiteX50" fmla="*/ 6512 w 10000"/>
                <a:gd name="connsiteY50" fmla="*/ 143 h 10000"/>
                <a:gd name="connsiteX51" fmla="*/ 6279 w 10000"/>
                <a:gd name="connsiteY51" fmla="*/ 0 h 10000"/>
                <a:gd name="connsiteX52" fmla="*/ 6279 w 10000"/>
                <a:gd name="connsiteY52" fmla="*/ 714 h 10000"/>
                <a:gd name="connsiteX53" fmla="*/ 6279 w 10000"/>
                <a:gd name="connsiteY53"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2558 w 10000"/>
                <a:gd name="connsiteY4" fmla="*/ 6857 h 10000"/>
                <a:gd name="connsiteX5" fmla="*/ 1395 w 10000"/>
                <a:gd name="connsiteY5" fmla="*/ 6857 h 10000"/>
                <a:gd name="connsiteX6" fmla="*/ 1395 w 10000"/>
                <a:gd name="connsiteY6" fmla="*/ 7429 h 10000"/>
                <a:gd name="connsiteX7" fmla="*/ 0 w 10000"/>
                <a:gd name="connsiteY7" fmla="*/ 7571 h 10000"/>
                <a:gd name="connsiteX8" fmla="*/ 0 w 10000"/>
                <a:gd name="connsiteY8" fmla="*/ 9143 h 10000"/>
                <a:gd name="connsiteX9" fmla="*/ 465 w 10000"/>
                <a:gd name="connsiteY9" fmla="*/ 9714 h 10000"/>
                <a:gd name="connsiteX10" fmla="*/ 1395 w 10000"/>
                <a:gd name="connsiteY10" fmla="*/ 9714 h 10000"/>
                <a:gd name="connsiteX11" fmla="*/ 1860 w 10000"/>
                <a:gd name="connsiteY11" fmla="*/ 9857 h 10000"/>
                <a:gd name="connsiteX12" fmla="*/ 1628 w 10000"/>
                <a:gd name="connsiteY12" fmla="*/ 9857 h 10000"/>
                <a:gd name="connsiteX13" fmla="*/ 2093 w 10000"/>
                <a:gd name="connsiteY13" fmla="*/ 10000 h 10000"/>
                <a:gd name="connsiteX14" fmla="*/ 2558 w 10000"/>
                <a:gd name="connsiteY14" fmla="*/ 9857 h 10000"/>
                <a:gd name="connsiteX15" fmla="*/ 3488 w 10000"/>
                <a:gd name="connsiteY15" fmla="*/ 10000 h 10000"/>
                <a:gd name="connsiteX16" fmla="*/ 4186 w 10000"/>
                <a:gd name="connsiteY16" fmla="*/ 9571 h 10000"/>
                <a:gd name="connsiteX17" fmla="*/ 5116 w 10000"/>
                <a:gd name="connsiteY17" fmla="*/ 9000 h 10000"/>
                <a:gd name="connsiteX18" fmla="*/ 5814 w 10000"/>
                <a:gd name="connsiteY18" fmla="*/ 8857 h 10000"/>
                <a:gd name="connsiteX19" fmla="*/ 5581 w 10000"/>
                <a:gd name="connsiteY19" fmla="*/ 8857 h 10000"/>
                <a:gd name="connsiteX20" fmla="*/ 5581 w 10000"/>
                <a:gd name="connsiteY20" fmla="*/ 8714 h 10000"/>
                <a:gd name="connsiteX21" fmla="*/ 7674 w 10000"/>
                <a:gd name="connsiteY21" fmla="*/ 8143 h 10000"/>
                <a:gd name="connsiteX22" fmla="*/ 8605 w 10000"/>
                <a:gd name="connsiteY22" fmla="*/ 8429 h 10000"/>
                <a:gd name="connsiteX23" fmla="*/ 9070 w 10000"/>
                <a:gd name="connsiteY23" fmla="*/ 8857 h 10000"/>
                <a:gd name="connsiteX24" fmla="*/ 9302 w 10000"/>
                <a:gd name="connsiteY24" fmla="*/ 9143 h 10000"/>
                <a:gd name="connsiteX25" fmla="*/ 10000 w 10000"/>
                <a:gd name="connsiteY25" fmla="*/ 8857 h 10000"/>
                <a:gd name="connsiteX26" fmla="*/ 10000 w 10000"/>
                <a:gd name="connsiteY26" fmla="*/ 8429 h 10000"/>
                <a:gd name="connsiteX27" fmla="*/ 9302 w 10000"/>
                <a:gd name="connsiteY27" fmla="*/ 7714 h 10000"/>
                <a:gd name="connsiteX28" fmla="*/ 9302 w 10000"/>
                <a:gd name="connsiteY28" fmla="*/ 7000 h 10000"/>
                <a:gd name="connsiteX29" fmla="*/ 9535 w 10000"/>
                <a:gd name="connsiteY29" fmla="*/ 7000 h 10000"/>
                <a:gd name="connsiteX30" fmla="*/ 9070 w 10000"/>
                <a:gd name="connsiteY30" fmla="*/ 6286 h 10000"/>
                <a:gd name="connsiteX31" fmla="*/ 8837 w 10000"/>
                <a:gd name="connsiteY31" fmla="*/ 6000 h 10000"/>
                <a:gd name="connsiteX32" fmla="*/ 7674 w 10000"/>
                <a:gd name="connsiteY32" fmla="*/ 5857 h 10000"/>
                <a:gd name="connsiteX33" fmla="*/ 6512 w 10000"/>
                <a:gd name="connsiteY33" fmla="*/ 5571 h 10000"/>
                <a:gd name="connsiteX34" fmla="*/ 6047 w 10000"/>
                <a:gd name="connsiteY34" fmla="*/ 4857 h 10000"/>
                <a:gd name="connsiteX35" fmla="*/ 5581 w 10000"/>
                <a:gd name="connsiteY35" fmla="*/ 3714 h 10000"/>
                <a:gd name="connsiteX36" fmla="*/ 6047 w 10000"/>
                <a:gd name="connsiteY36" fmla="*/ 3286 h 10000"/>
                <a:gd name="connsiteX37" fmla="*/ 5814 w 10000"/>
                <a:gd name="connsiteY37" fmla="*/ 2286 h 10000"/>
                <a:gd name="connsiteX38" fmla="*/ 6977 w 10000"/>
                <a:gd name="connsiteY38" fmla="*/ 2286 h 10000"/>
                <a:gd name="connsiteX39" fmla="*/ 7442 w 10000"/>
                <a:gd name="connsiteY39" fmla="*/ 2857 h 10000"/>
                <a:gd name="connsiteX40" fmla="*/ 8372 w 10000"/>
                <a:gd name="connsiteY40" fmla="*/ 2857 h 10000"/>
                <a:gd name="connsiteX41" fmla="*/ 8372 w 10000"/>
                <a:gd name="connsiteY41" fmla="*/ 2429 h 10000"/>
                <a:gd name="connsiteX42" fmla="*/ 8605 w 10000"/>
                <a:gd name="connsiteY42" fmla="*/ 2143 h 10000"/>
                <a:gd name="connsiteX43" fmla="*/ 8837 w 10000"/>
                <a:gd name="connsiteY43" fmla="*/ 2286 h 10000"/>
                <a:gd name="connsiteX44" fmla="*/ 8605 w 10000"/>
                <a:gd name="connsiteY44" fmla="*/ 1429 h 10000"/>
                <a:gd name="connsiteX45" fmla="*/ 9070 w 10000"/>
                <a:gd name="connsiteY45" fmla="*/ 857 h 10000"/>
                <a:gd name="connsiteX46" fmla="*/ 9070 w 10000"/>
                <a:gd name="connsiteY46" fmla="*/ 286 h 10000"/>
                <a:gd name="connsiteX47" fmla="*/ 8605 w 10000"/>
                <a:gd name="connsiteY47" fmla="*/ 0 h 10000"/>
                <a:gd name="connsiteX48" fmla="*/ 8140 w 10000"/>
                <a:gd name="connsiteY48" fmla="*/ 0 h 10000"/>
                <a:gd name="connsiteX49" fmla="*/ 6512 w 10000"/>
                <a:gd name="connsiteY49" fmla="*/ 143 h 10000"/>
                <a:gd name="connsiteX50" fmla="*/ 6279 w 10000"/>
                <a:gd name="connsiteY50" fmla="*/ 0 h 10000"/>
                <a:gd name="connsiteX51" fmla="*/ 6279 w 10000"/>
                <a:gd name="connsiteY51" fmla="*/ 714 h 10000"/>
                <a:gd name="connsiteX52" fmla="*/ 6279 w 10000"/>
                <a:gd name="connsiteY52"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6857 h 10000"/>
                <a:gd name="connsiteX5" fmla="*/ 1395 w 10000"/>
                <a:gd name="connsiteY5" fmla="*/ 7429 h 10000"/>
                <a:gd name="connsiteX6" fmla="*/ 0 w 10000"/>
                <a:gd name="connsiteY6" fmla="*/ 7571 h 10000"/>
                <a:gd name="connsiteX7" fmla="*/ 0 w 10000"/>
                <a:gd name="connsiteY7" fmla="*/ 9143 h 10000"/>
                <a:gd name="connsiteX8" fmla="*/ 465 w 10000"/>
                <a:gd name="connsiteY8" fmla="*/ 9714 h 10000"/>
                <a:gd name="connsiteX9" fmla="*/ 1395 w 10000"/>
                <a:gd name="connsiteY9" fmla="*/ 9714 h 10000"/>
                <a:gd name="connsiteX10" fmla="*/ 1860 w 10000"/>
                <a:gd name="connsiteY10" fmla="*/ 9857 h 10000"/>
                <a:gd name="connsiteX11" fmla="*/ 1628 w 10000"/>
                <a:gd name="connsiteY11" fmla="*/ 9857 h 10000"/>
                <a:gd name="connsiteX12" fmla="*/ 2093 w 10000"/>
                <a:gd name="connsiteY12" fmla="*/ 10000 h 10000"/>
                <a:gd name="connsiteX13" fmla="*/ 2558 w 10000"/>
                <a:gd name="connsiteY13" fmla="*/ 9857 h 10000"/>
                <a:gd name="connsiteX14" fmla="*/ 3488 w 10000"/>
                <a:gd name="connsiteY14" fmla="*/ 10000 h 10000"/>
                <a:gd name="connsiteX15" fmla="*/ 4186 w 10000"/>
                <a:gd name="connsiteY15" fmla="*/ 9571 h 10000"/>
                <a:gd name="connsiteX16" fmla="*/ 5116 w 10000"/>
                <a:gd name="connsiteY16" fmla="*/ 9000 h 10000"/>
                <a:gd name="connsiteX17" fmla="*/ 5814 w 10000"/>
                <a:gd name="connsiteY17" fmla="*/ 8857 h 10000"/>
                <a:gd name="connsiteX18" fmla="*/ 5581 w 10000"/>
                <a:gd name="connsiteY18" fmla="*/ 8857 h 10000"/>
                <a:gd name="connsiteX19" fmla="*/ 5581 w 10000"/>
                <a:gd name="connsiteY19" fmla="*/ 8714 h 10000"/>
                <a:gd name="connsiteX20" fmla="*/ 7674 w 10000"/>
                <a:gd name="connsiteY20" fmla="*/ 8143 h 10000"/>
                <a:gd name="connsiteX21" fmla="*/ 8605 w 10000"/>
                <a:gd name="connsiteY21" fmla="*/ 8429 h 10000"/>
                <a:gd name="connsiteX22" fmla="*/ 9070 w 10000"/>
                <a:gd name="connsiteY22" fmla="*/ 8857 h 10000"/>
                <a:gd name="connsiteX23" fmla="*/ 9302 w 10000"/>
                <a:gd name="connsiteY23" fmla="*/ 9143 h 10000"/>
                <a:gd name="connsiteX24" fmla="*/ 10000 w 10000"/>
                <a:gd name="connsiteY24" fmla="*/ 8857 h 10000"/>
                <a:gd name="connsiteX25" fmla="*/ 10000 w 10000"/>
                <a:gd name="connsiteY25" fmla="*/ 8429 h 10000"/>
                <a:gd name="connsiteX26" fmla="*/ 9302 w 10000"/>
                <a:gd name="connsiteY26" fmla="*/ 7714 h 10000"/>
                <a:gd name="connsiteX27" fmla="*/ 9302 w 10000"/>
                <a:gd name="connsiteY27" fmla="*/ 7000 h 10000"/>
                <a:gd name="connsiteX28" fmla="*/ 9535 w 10000"/>
                <a:gd name="connsiteY28" fmla="*/ 7000 h 10000"/>
                <a:gd name="connsiteX29" fmla="*/ 9070 w 10000"/>
                <a:gd name="connsiteY29" fmla="*/ 6286 h 10000"/>
                <a:gd name="connsiteX30" fmla="*/ 8837 w 10000"/>
                <a:gd name="connsiteY30" fmla="*/ 6000 h 10000"/>
                <a:gd name="connsiteX31" fmla="*/ 7674 w 10000"/>
                <a:gd name="connsiteY31" fmla="*/ 5857 h 10000"/>
                <a:gd name="connsiteX32" fmla="*/ 6512 w 10000"/>
                <a:gd name="connsiteY32" fmla="*/ 5571 h 10000"/>
                <a:gd name="connsiteX33" fmla="*/ 6047 w 10000"/>
                <a:gd name="connsiteY33" fmla="*/ 4857 h 10000"/>
                <a:gd name="connsiteX34" fmla="*/ 5581 w 10000"/>
                <a:gd name="connsiteY34" fmla="*/ 3714 h 10000"/>
                <a:gd name="connsiteX35" fmla="*/ 6047 w 10000"/>
                <a:gd name="connsiteY35" fmla="*/ 3286 h 10000"/>
                <a:gd name="connsiteX36" fmla="*/ 5814 w 10000"/>
                <a:gd name="connsiteY36" fmla="*/ 2286 h 10000"/>
                <a:gd name="connsiteX37" fmla="*/ 6977 w 10000"/>
                <a:gd name="connsiteY37" fmla="*/ 2286 h 10000"/>
                <a:gd name="connsiteX38" fmla="*/ 7442 w 10000"/>
                <a:gd name="connsiteY38" fmla="*/ 2857 h 10000"/>
                <a:gd name="connsiteX39" fmla="*/ 8372 w 10000"/>
                <a:gd name="connsiteY39" fmla="*/ 2857 h 10000"/>
                <a:gd name="connsiteX40" fmla="*/ 8372 w 10000"/>
                <a:gd name="connsiteY40" fmla="*/ 2429 h 10000"/>
                <a:gd name="connsiteX41" fmla="*/ 8605 w 10000"/>
                <a:gd name="connsiteY41" fmla="*/ 2143 h 10000"/>
                <a:gd name="connsiteX42" fmla="*/ 8837 w 10000"/>
                <a:gd name="connsiteY42" fmla="*/ 2286 h 10000"/>
                <a:gd name="connsiteX43" fmla="*/ 8605 w 10000"/>
                <a:gd name="connsiteY43" fmla="*/ 1429 h 10000"/>
                <a:gd name="connsiteX44" fmla="*/ 9070 w 10000"/>
                <a:gd name="connsiteY44" fmla="*/ 857 h 10000"/>
                <a:gd name="connsiteX45" fmla="*/ 9070 w 10000"/>
                <a:gd name="connsiteY45" fmla="*/ 286 h 10000"/>
                <a:gd name="connsiteX46" fmla="*/ 8605 w 10000"/>
                <a:gd name="connsiteY46" fmla="*/ 0 h 10000"/>
                <a:gd name="connsiteX47" fmla="*/ 8140 w 10000"/>
                <a:gd name="connsiteY47" fmla="*/ 0 h 10000"/>
                <a:gd name="connsiteX48" fmla="*/ 6512 w 10000"/>
                <a:gd name="connsiteY48" fmla="*/ 143 h 10000"/>
                <a:gd name="connsiteX49" fmla="*/ 6279 w 10000"/>
                <a:gd name="connsiteY49" fmla="*/ 0 h 10000"/>
                <a:gd name="connsiteX50" fmla="*/ 6279 w 10000"/>
                <a:gd name="connsiteY50" fmla="*/ 714 h 10000"/>
                <a:gd name="connsiteX51" fmla="*/ 6279 w 10000"/>
                <a:gd name="connsiteY51"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7429 h 10000"/>
                <a:gd name="connsiteX5" fmla="*/ 0 w 10000"/>
                <a:gd name="connsiteY5" fmla="*/ 7571 h 10000"/>
                <a:gd name="connsiteX6" fmla="*/ 0 w 10000"/>
                <a:gd name="connsiteY6" fmla="*/ 9143 h 10000"/>
                <a:gd name="connsiteX7" fmla="*/ 465 w 10000"/>
                <a:gd name="connsiteY7" fmla="*/ 9714 h 10000"/>
                <a:gd name="connsiteX8" fmla="*/ 1395 w 10000"/>
                <a:gd name="connsiteY8" fmla="*/ 9714 h 10000"/>
                <a:gd name="connsiteX9" fmla="*/ 1860 w 10000"/>
                <a:gd name="connsiteY9" fmla="*/ 9857 h 10000"/>
                <a:gd name="connsiteX10" fmla="*/ 1628 w 10000"/>
                <a:gd name="connsiteY10" fmla="*/ 9857 h 10000"/>
                <a:gd name="connsiteX11" fmla="*/ 2093 w 10000"/>
                <a:gd name="connsiteY11" fmla="*/ 10000 h 10000"/>
                <a:gd name="connsiteX12" fmla="*/ 2558 w 10000"/>
                <a:gd name="connsiteY12" fmla="*/ 9857 h 10000"/>
                <a:gd name="connsiteX13" fmla="*/ 3488 w 10000"/>
                <a:gd name="connsiteY13" fmla="*/ 10000 h 10000"/>
                <a:gd name="connsiteX14" fmla="*/ 4186 w 10000"/>
                <a:gd name="connsiteY14" fmla="*/ 9571 h 10000"/>
                <a:gd name="connsiteX15" fmla="*/ 5116 w 10000"/>
                <a:gd name="connsiteY15" fmla="*/ 9000 h 10000"/>
                <a:gd name="connsiteX16" fmla="*/ 5814 w 10000"/>
                <a:gd name="connsiteY16" fmla="*/ 8857 h 10000"/>
                <a:gd name="connsiteX17" fmla="*/ 5581 w 10000"/>
                <a:gd name="connsiteY17" fmla="*/ 8857 h 10000"/>
                <a:gd name="connsiteX18" fmla="*/ 5581 w 10000"/>
                <a:gd name="connsiteY18" fmla="*/ 8714 h 10000"/>
                <a:gd name="connsiteX19" fmla="*/ 7674 w 10000"/>
                <a:gd name="connsiteY19" fmla="*/ 8143 h 10000"/>
                <a:gd name="connsiteX20" fmla="*/ 8605 w 10000"/>
                <a:gd name="connsiteY20" fmla="*/ 8429 h 10000"/>
                <a:gd name="connsiteX21" fmla="*/ 9070 w 10000"/>
                <a:gd name="connsiteY21" fmla="*/ 8857 h 10000"/>
                <a:gd name="connsiteX22" fmla="*/ 9302 w 10000"/>
                <a:gd name="connsiteY22" fmla="*/ 9143 h 10000"/>
                <a:gd name="connsiteX23" fmla="*/ 10000 w 10000"/>
                <a:gd name="connsiteY23" fmla="*/ 8857 h 10000"/>
                <a:gd name="connsiteX24" fmla="*/ 10000 w 10000"/>
                <a:gd name="connsiteY24" fmla="*/ 8429 h 10000"/>
                <a:gd name="connsiteX25" fmla="*/ 9302 w 10000"/>
                <a:gd name="connsiteY25" fmla="*/ 7714 h 10000"/>
                <a:gd name="connsiteX26" fmla="*/ 9302 w 10000"/>
                <a:gd name="connsiteY26" fmla="*/ 7000 h 10000"/>
                <a:gd name="connsiteX27" fmla="*/ 9535 w 10000"/>
                <a:gd name="connsiteY27" fmla="*/ 7000 h 10000"/>
                <a:gd name="connsiteX28" fmla="*/ 9070 w 10000"/>
                <a:gd name="connsiteY28" fmla="*/ 6286 h 10000"/>
                <a:gd name="connsiteX29" fmla="*/ 8837 w 10000"/>
                <a:gd name="connsiteY29" fmla="*/ 6000 h 10000"/>
                <a:gd name="connsiteX30" fmla="*/ 7674 w 10000"/>
                <a:gd name="connsiteY30" fmla="*/ 5857 h 10000"/>
                <a:gd name="connsiteX31" fmla="*/ 6512 w 10000"/>
                <a:gd name="connsiteY31" fmla="*/ 5571 h 10000"/>
                <a:gd name="connsiteX32" fmla="*/ 6047 w 10000"/>
                <a:gd name="connsiteY32" fmla="*/ 4857 h 10000"/>
                <a:gd name="connsiteX33" fmla="*/ 5581 w 10000"/>
                <a:gd name="connsiteY33" fmla="*/ 3714 h 10000"/>
                <a:gd name="connsiteX34" fmla="*/ 6047 w 10000"/>
                <a:gd name="connsiteY34" fmla="*/ 3286 h 10000"/>
                <a:gd name="connsiteX35" fmla="*/ 5814 w 10000"/>
                <a:gd name="connsiteY35" fmla="*/ 2286 h 10000"/>
                <a:gd name="connsiteX36" fmla="*/ 6977 w 10000"/>
                <a:gd name="connsiteY36" fmla="*/ 2286 h 10000"/>
                <a:gd name="connsiteX37" fmla="*/ 7442 w 10000"/>
                <a:gd name="connsiteY37" fmla="*/ 2857 h 10000"/>
                <a:gd name="connsiteX38" fmla="*/ 8372 w 10000"/>
                <a:gd name="connsiteY38" fmla="*/ 2857 h 10000"/>
                <a:gd name="connsiteX39" fmla="*/ 8372 w 10000"/>
                <a:gd name="connsiteY39" fmla="*/ 2429 h 10000"/>
                <a:gd name="connsiteX40" fmla="*/ 8605 w 10000"/>
                <a:gd name="connsiteY40" fmla="*/ 2143 h 10000"/>
                <a:gd name="connsiteX41" fmla="*/ 8837 w 10000"/>
                <a:gd name="connsiteY41" fmla="*/ 2286 h 10000"/>
                <a:gd name="connsiteX42" fmla="*/ 8605 w 10000"/>
                <a:gd name="connsiteY42" fmla="*/ 1429 h 10000"/>
                <a:gd name="connsiteX43" fmla="*/ 9070 w 10000"/>
                <a:gd name="connsiteY43" fmla="*/ 857 h 10000"/>
                <a:gd name="connsiteX44" fmla="*/ 9070 w 10000"/>
                <a:gd name="connsiteY44" fmla="*/ 286 h 10000"/>
                <a:gd name="connsiteX45" fmla="*/ 8605 w 10000"/>
                <a:gd name="connsiteY45" fmla="*/ 0 h 10000"/>
                <a:gd name="connsiteX46" fmla="*/ 8140 w 10000"/>
                <a:gd name="connsiteY46" fmla="*/ 0 h 10000"/>
                <a:gd name="connsiteX47" fmla="*/ 6512 w 10000"/>
                <a:gd name="connsiteY47" fmla="*/ 143 h 10000"/>
                <a:gd name="connsiteX48" fmla="*/ 6279 w 10000"/>
                <a:gd name="connsiteY48" fmla="*/ 0 h 10000"/>
                <a:gd name="connsiteX49" fmla="*/ 6279 w 10000"/>
                <a:gd name="connsiteY49" fmla="*/ 714 h 10000"/>
                <a:gd name="connsiteX50" fmla="*/ 6279 w 10000"/>
                <a:gd name="connsiteY50" fmla="*/ 857 h 10000"/>
                <a:gd name="connsiteX0" fmla="*/ 6658 w 10379"/>
                <a:gd name="connsiteY0" fmla="*/ 857 h 10000"/>
                <a:gd name="connsiteX1" fmla="*/ 5728 w 10379"/>
                <a:gd name="connsiteY1" fmla="*/ 1857 h 10000"/>
                <a:gd name="connsiteX2" fmla="*/ 5263 w 10379"/>
                <a:gd name="connsiteY2" fmla="*/ 2857 h 10000"/>
                <a:gd name="connsiteX3" fmla="*/ 5495 w 10379"/>
                <a:gd name="connsiteY3" fmla="*/ 3714 h 10000"/>
                <a:gd name="connsiteX4" fmla="*/ 379 w 10379"/>
                <a:gd name="connsiteY4" fmla="*/ 7571 h 10000"/>
                <a:gd name="connsiteX5" fmla="*/ 379 w 10379"/>
                <a:gd name="connsiteY5" fmla="*/ 9143 h 10000"/>
                <a:gd name="connsiteX6" fmla="*/ 844 w 10379"/>
                <a:gd name="connsiteY6" fmla="*/ 9714 h 10000"/>
                <a:gd name="connsiteX7" fmla="*/ 1774 w 10379"/>
                <a:gd name="connsiteY7" fmla="*/ 9714 h 10000"/>
                <a:gd name="connsiteX8" fmla="*/ 2239 w 10379"/>
                <a:gd name="connsiteY8" fmla="*/ 9857 h 10000"/>
                <a:gd name="connsiteX9" fmla="*/ 2007 w 10379"/>
                <a:gd name="connsiteY9" fmla="*/ 9857 h 10000"/>
                <a:gd name="connsiteX10" fmla="*/ 2472 w 10379"/>
                <a:gd name="connsiteY10" fmla="*/ 10000 h 10000"/>
                <a:gd name="connsiteX11" fmla="*/ 2937 w 10379"/>
                <a:gd name="connsiteY11" fmla="*/ 9857 h 10000"/>
                <a:gd name="connsiteX12" fmla="*/ 3867 w 10379"/>
                <a:gd name="connsiteY12" fmla="*/ 10000 h 10000"/>
                <a:gd name="connsiteX13" fmla="*/ 4565 w 10379"/>
                <a:gd name="connsiteY13" fmla="*/ 9571 h 10000"/>
                <a:gd name="connsiteX14" fmla="*/ 5495 w 10379"/>
                <a:gd name="connsiteY14" fmla="*/ 9000 h 10000"/>
                <a:gd name="connsiteX15" fmla="*/ 6193 w 10379"/>
                <a:gd name="connsiteY15" fmla="*/ 8857 h 10000"/>
                <a:gd name="connsiteX16" fmla="*/ 5960 w 10379"/>
                <a:gd name="connsiteY16" fmla="*/ 8857 h 10000"/>
                <a:gd name="connsiteX17" fmla="*/ 5960 w 10379"/>
                <a:gd name="connsiteY17" fmla="*/ 8714 h 10000"/>
                <a:gd name="connsiteX18" fmla="*/ 8053 w 10379"/>
                <a:gd name="connsiteY18" fmla="*/ 8143 h 10000"/>
                <a:gd name="connsiteX19" fmla="*/ 8984 w 10379"/>
                <a:gd name="connsiteY19" fmla="*/ 8429 h 10000"/>
                <a:gd name="connsiteX20" fmla="*/ 9449 w 10379"/>
                <a:gd name="connsiteY20" fmla="*/ 8857 h 10000"/>
                <a:gd name="connsiteX21" fmla="*/ 9681 w 10379"/>
                <a:gd name="connsiteY21" fmla="*/ 9143 h 10000"/>
                <a:gd name="connsiteX22" fmla="*/ 10379 w 10379"/>
                <a:gd name="connsiteY22" fmla="*/ 8857 h 10000"/>
                <a:gd name="connsiteX23" fmla="*/ 10379 w 10379"/>
                <a:gd name="connsiteY23" fmla="*/ 8429 h 10000"/>
                <a:gd name="connsiteX24" fmla="*/ 9681 w 10379"/>
                <a:gd name="connsiteY24" fmla="*/ 7714 h 10000"/>
                <a:gd name="connsiteX25" fmla="*/ 9681 w 10379"/>
                <a:gd name="connsiteY25" fmla="*/ 7000 h 10000"/>
                <a:gd name="connsiteX26" fmla="*/ 9914 w 10379"/>
                <a:gd name="connsiteY26" fmla="*/ 7000 h 10000"/>
                <a:gd name="connsiteX27" fmla="*/ 9449 w 10379"/>
                <a:gd name="connsiteY27" fmla="*/ 6286 h 10000"/>
                <a:gd name="connsiteX28" fmla="*/ 9216 w 10379"/>
                <a:gd name="connsiteY28" fmla="*/ 6000 h 10000"/>
                <a:gd name="connsiteX29" fmla="*/ 8053 w 10379"/>
                <a:gd name="connsiteY29" fmla="*/ 5857 h 10000"/>
                <a:gd name="connsiteX30" fmla="*/ 6891 w 10379"/>
                <a:gd name="connsiteY30" fmla="*/ 5571 h 10000"/>
                <a:gd name="connsiteX31" fmla="*/ 6426 w 10379"/>
                <a:gd name="connsiteY31" fmla="*/ 4857 h 10000"/>
                <a:gd name="connsiteX32" fmla="*/ 5960 w 10379"/>
                <a:gd name="connsiteY32" fmla="*/ 3714 h 10000"/>
                <a:gd name="connsiteX33" fmla="*/ 6426 w 10379"/>
                <a:gd name="connsiteY33" fmla="*/ 3286 h 10000"/>
                <a:gd name="connsiteX34" fmla="*/ 6193 w 10379"/>
                <a:gd name="connsiteY34" fmla="*/ 2286 h 10000"/>
                <a:gd name="connsiteX35" fmla="*/ 7356 w 10379"/>
                <a:gd name="connsiteY35" fmla="*/ 2286 h 10000"/>
                <a:gd name="connsiteX36" fmla="*/ 7821 w 10379"/>
                <a:gd name="connsiteY36" fmla="*/ 2857 h 10000"/>
                <a:gd name="connsiteX37" fmla="*/ 8751 w 10379"/>
                <a:gd name="connsiteY37" fmla="*/ 2857 h 10000"/>
                <a:gd name="connsiteX38" fmla="*/ 8751 w 10379"/>
                <a:gd name="connsiteY38" fmla="*/ 2429 h 10000"/>
                <a:gd name="connsiteX39" fmla="*/ 8984 w 10379"/>
                <a:gd name="connsiteY39" fmla="*/ 2143 h 10000"/>
                <a:gd name="connsiteX40" fmla="*/ 9216 w 10379"/>
                <a:gd name="connsiteY40" fmla="*/ 2286 h 10000"/>
                <a:gd name="connsiteX41" fmla="*/ 8984 w 10379"/>
                <a:gd name="connsiteY41" fmla="*/ 1429 h 10000"/>
                <a:gd name="connsiteX42" fmla="*/ 9449 w 10379"/>
                <a:gd name="connsiteY42" fmla="*/ 857 h 10000"/>
                <a:gd name="connsiteX43" fmla="*/ 9449 w 10379"/>
                <a:gd name="connsiteY43" fmla="*/ 286 h 10000"/>
                <a:gd name="connsiteX44" fmla="*/ 8984 w 10379"/>
                <a:gd name="connsiteY44" fmla="*/ 0 h 10000"/>
                <a:gd name="connsiteX45" fmla="*/ 8519 w 10379"/>
                <a:gd name="connsiteY45" fmla="*/ 0 h 10000"/>
                <a:gd name="connsiteX46" fmla="*/ 6891 w 10379"/>
                <a:gd name="connsiteY46" fmla="*/ 143 h 10000"/>
                <a:gd name="connsiteX47" fmla="*/ 6658 w 10379"/>
                <a:gd name="connsiteY47" fmla="*/ 0 h 10000"/>
                <a:gd name="connsiteX48" fmla="*/ 6658 w 10379"/>
                <a:gd name="connsiteY48" fmla="*/ 714 h 10000"/>
                <a:gd name="connsiteX49" fmla="*/ 6658 w 10379"/>
                <a:gd name="connsiteY49" fmla="*/ 857 h 10000"/>
                <a:gd name="connsiteX0" fmla="*/ 6556 w 10277"/>
                <a:gd name="connsiteY0" fmla="*/ 857 h 10000"/>
                <a:gd name="connsiteX1" fmla="*/ 5626 w 10277"/>
                <a:gd name="connsiteY1" fmla="*/ 1857 h 10000"/>
                <a:gd name="connsiteX2" fmla="*/ 5161 w 10277"/>
                <a:gd name="connsiteY2" fmla="*/ 2857 h 10000"/>
                <a:gd name="connsiteX3" fmla="*/ 5393 w 10277"/>
                <a:gd name="connsiteY3" fmla="*/ 3714 h 10000"/>
                <a:gd name="connsiteX4" fmla="*/ 277 w 10277"/>
                <a:gd name="connsiteY4" fmla="*/ 9143 h 10000"/>
                <a:gd name="connsiteX5" fmla="*/ 742 w 10277"/>
                <a:gd name="connsiteY5" fmla="*/ 9714 h 10000"/>
                <a:gd name="connsiteX6" fmla="*/ 1672 w 10277"/>
                <a:gd name="connsiteY6" fmla="*/ 9714 h 10000"/>
                <a:gd name="connsiteX7" fmla="*/ 2137 w 10277"/>
                <a:gd name="connsiteY7" fmla="*/ 9857 h 10000"/>
                <a:gd name="connsiteX8" fmla="*/ 1905 w 10277"/>
                <a:gd name="connsiteY8" fmla="*/ 9857 h 10000"/>
                <a:gd name="connsiteX9" fmla="*/ 2370 w 10277"/>
                <a:gd name="connsiteY9" fmla="*/ 10000 h 10000"/>
                <a:gd name="connsiteX10" fmla="*/ 2835 w 10277"/>
                <a:gd name="connsiteY10" fmla="*/ 9857 h 10000"/>
                <a:gd name="connsiteX11" fmla="*/ 3765 w 10277"/>
                <a:gd name="connsiteY11" fmla="*/ 10000 h 10000"/>
                <a:gd name="connsiteX12" fmla="*/ 4463 w 10277"/>
                <a:gd name="connsiteY12" fmla="*/ 9571 h 10000"/>
                <a:gd name="connsiteX13" fmla="*/ 5393 w 10277"/>
                <a:gd name="connsiteY13" fmla="*/ 9000 h 10000"/>
                <a:gd name="connsiteX14" fmla="*/ 6091 w 10277"/>
                <a:gd name="connsiteY14" fmla="*/ 8857 h 10000"/>
                <a:gd name="connsiteX15" fmla="*/ 5858 w 10277"/>
                <a:gd name="connsiteY15" fmla="*/ 8857 h 10000"/>
                <a:gd name="connsiteX16" fmla="*/ 5858 w 10277"/>
                <a:gd name="connsiteY16" fmla="*/ 8714 h 10000"/>
                <a:gd name="connsiteX17" fmla="*/ 7951 w 10277"/>
                <a:gd name="connsiteY17" fmla="*/ 8143 h 10000"/>
                <a:gd name="connsiteX18" fmla="*/ 8882 w 10277"/>
                <a:gd name="connsiteY18" fmla="*/ 8429 h 10000"/>
                <a:gd name="connsiteX19" fmla="*/ 9347 w 10277"/>
                <a:gd name="connsiteY19" fmla="*/ 8857 h 10000"/>
                <a:gd name="connsiteX20" fmla="*/ 9579 w 10277"/>
                <a:gd name="connsiteY20" fmla="*/ 9143 h 10000"/>
                <a:gd name="connsiteX21" fmla="*/ 10277 w 10277"/>
                <a:gd name="connsiteY21" fmla="*/ 8857 h 10000"/>
                <a:gd name="connsiteX22" fmla="*/ 10277 w 10277"/>
                <a:gd name="connsiteY22" fmla="*/ 8429 h 10000"/>
                <a:gd name="connsiteX23" fmla="*/ 9579 w 10277"/>
                <a:gd name="connsiteY23" fmla="*/ 7714 h 10000"/>
                <a:gd name="connsiteX24" fmla="*/ 9579 w 10277"/>
                <a:gd name="connsiteY24" fmla="*/ 7000 h 10000"/>
                <a:gd name="connsiteX25" fmla="*/ 9812 w 10277"/>
                <a:gd name="connsiteY25" fmla="*/ 7000 h 10000"/>
                <a:gd name="connsiteX26" fmla="*/ 9347 w 10277"/>
                <a:gd name="connsiteY26" fmla="*/ 6286 h 10000"/>
                <a:gd name="connsiteX27" fmla="*/ 9114 w 10277"/>
                <a:gd name="connsiteY27" fmla="*/ 6000 h 10000"/>
                <a:gd name="connsiteX28" fmla="*/ 7951 w 10277"/>
                <a:gd name="connsiteY28" fmla="*/ 5857 h 10000"/>
                <a:gd name="connsiteX29" fmla="*/ 6789 w 10277"/>
                <a:gd name="connsiteY29" fmla="*/ 5571 h 10000"/>
                <a:gd name="connsiteX30" fmla="*/ 6324 w 10277"/>
                <a:gd name="connsiteY30" fmla="*/ 4857 h 10000"/>
                <a:gd name="connsiteX31" fmla="*/ 5858 w 10277"/>
                <a:gd name="connsiteY31" fmla="*/ 3714 h 10000"/>
                <a:gd name="connsiteX32" fmla="*/ 6324 w 10277"/>
                <a:gd name="connsiteY32" fmla="*/ 3286 h 10000"/>
                <a:gd name="connsiteX33" fmla="*/ 6091 w 10277"/>
                <a:gd name="connsiteY33" fmla="*/ 2286 h 10000"/>
                <a:gd name="connsiteX34" fmla="*/ 7254 w 10277"/>
                <a:gd name="connsiteY34" fmla="*/ 2286 h 10000"/>
                <a:gd name="connsiteX35" fmla="*/ 7719 w 10277"/>
                <a:gd name="connsiteY35" fmla="*/ 2857 h 10000"/>
                <a:gd name="connsiteX36" fmla="*/ 8649 w 10277"/>
                <a:gd name="connsiteY36" fmla="*/ 2857 h 10000"/>
                <a:gd name="connsiteX37" fmla="*/ 8649 w 10277"/>
                <a:gd name="connsiteY37" fmla="*/ 2429 h 10000"/>
                <a:gd name="connsiteX38" fmla="*/ 8882 w 10277"/>
                <a:gd name="connsiteY38" fmla="*/ 2143 h 10000"/>
                <a:gd name="connsiteX39" fmla="*/ 9114 w 10277"/>
                <a:gd name="connsiteY39" fmla="*/ 2286 h 10000"/>
                <a:gd name="connsiteX40" fmla="*/ 8882 w 10277"/>
                <a:gd name="connsiteY40" fmla="*/ 1429 h 10000"/>
                <a:gd name="connsiteX41" fmla="*/ 9347 w 10277"/>
                <a:gd name="connsiteY41" fmla="*/ 857 h 10000"/>
                <a:gd name="connsiteX42" fmla="*/ 9347 w 10277"/>
                <a:gd name="connsiteY42" fmla="*/ 286 h 10000"/>
                <a:gd name="connsiteX43" fmla="*/ 8882 w 10277"/>
                <a:gd name="connsiteY43" fmla="*/ 0 h 10000"/>
                <a:gd name="connsiteX44" fmla="*/ 8417 w 10277"/>
                <a:gd name="connsiteY44" fmla="*/ 0 h 10000"/>
                <a:gd name="connsiteX45" fmla="*/ 6789 w 10277"/>
                <a:gd name="connsiteY45" fmla="*/ 143 h 10000"/>
                <a:gd name="connsiteX46" fmla="*/ 6556 w 10277"/>
                <a:gd name="connsiteY46" fmla="*/ 0 h 10000"/>
                <a:gd name="connsiteX47" fmla="*/ 6556 w 10277"/>
                <a:gd name="connsiteY47" fmla="*/ 714 h 10000"/>
                <a:gd name="connsiteX48" fmla="*/ 6556 w 10277"/>
                <a:gd name="connsiteY48" fmla="*/ 857 h 10000"/>
                <a:gd name="connsiteX0" fmla="*/ 5986 w 9707"/>
                <a:gd name="connsiteY0" fmla="*/ 857 h 10158"/>
                <a:gd name="connsiteX1" fmla="*/ 5056 w 9707"/>
                <a:gd name="connsiteY1" fmla="*/ 1857 h 10158"/>
                <a:gd name="connsiteX2" fmla="*/ 4591 w 9707"/>
                <a:gd name="connsiteY2" fmla="*/ 2857 h 10158"/>
                <a:gd name="connsiteX3" fmla="*/ 4823 w 9707"/>
                <a:gd name="connsiteY3" fmla="*/ 3714 h 10158"/>
                <a:gd name="connsiteX4" fmla="*/ 172 w 9707"/>
                <a:gd name="connsiteY4" fmla="*/ 9714 h 10158"/>
                <a:gd name="connsiteX5" fmla="*/ 1102 w 9707"/>
                <a:gd name="connsiteY5" fmla="*/ 9714 h 10158"/>
                <a:gd name="connsiteX6" fmla="*/ 1567 w 9707"/>
                <a:gd name="connsiteY6" fmla="*/ 9857 h 10158"/>
                <a:gd name="connsiteX7" fmla="*/ 1335 w 9707"/>
                <a:gd name="connsiteY7" fmla="*/ 9857 h 10158"/>
                <a:gd name="connsiteX8" fmla="*/ 1800 w 9707"/>
                <a:gd name="connsiteY8" fmla="*/ 10000 h 10158"/>
                <a:gd name="connsiteX9" fmla="*/ 2265 w 9707"/>
                <a:gd name="connsiteY9" fmla="*/ 9857 h 10158"/>
                <a:gd name="connsiteX10" fmla="*/ 3195 w 9707"/>
                <a:gd name="connsiteY10" fmla="*/ 10000 h 10158"/>
                <a:gd name="connsiteX11" fmla="*/ 3893 w 9707"/>
                <a:gd name="connsiteY11" fmla="*/ 9571 h 10158"/>
                <a:gd name="connsiteX12" fmla="*/ 4823 w 9707"/>
                <a:gd name="connsiteY12" fmla="*/ 9000 h 10158"/>
                <a:gd name="connsiteX13" fmla="*/ 5521 w 9707"/>
                <a:gd name="connsiteY13" fmla="*/ 8857 h 10158"/>
                <a:gd name="connsiteX14" fmla="*/ 5288 w 9707"/>
                <a:gd name="connsiteY14" fmla="*/ 8857 h 10158"/>
                <a:gd name="connsiteX15" fmla="*/ 5288 w 9707"/>
                <a:gd name="connsiteY15" fmla="*/ 8714 h 10158"/>
                <a:gd name="connsiteX16" fmla="*/ 7381 w 9707"/>
                <a:gd name="connsiteY16" fmla="*/ 8143 h 10158"/>
                <a:gd name="connsiteX17" fmla="*/ 8312 w 9707"/>
                <a:gd name="connsiteY17" fmla="*/ 8429 h 10158"/>
                <a:gd name="connsiteX18" fmla="*/ 8777 w 9707"/>
                <a:gd name="connsiteY18" fmla="*/ 8857 h 10158"/>
                <a:gd name="connsiteX19" fmla="*/ 9009 w 9707"/>
                <a:gd name="connsiteY19" fmla="*/ 9143 h 10158"/>
                <a:gd name="connsiteX20" fmla="*/ 9707 w 9707"/>
                <a:gd name="connsiteY20" fmla="*/ 8857 h 10158"/>
                <a:gd name="connsiteX21" fmla="*/ 9707 w 9707"/>
                <a:gd name="connsiteY21" fmla="*/ 8429 h 10158"/>
                <a:gd name="connsiteX22" fmla="*/ 9009 w 9707"/>
                <a:gd name="connsiteY22" fmla="*/ 7714 h 10158"/>
                <a:gd name="connsiteX23" fmla="*/ 9009 w 9707"/>
                <a:gd name="connsiteY23" fmla="*/ 7000 h 10158"/>
                <a:gd name="connsiteX24" fmla="*/ 9242 w 9707"/>
                <a:gd name="connsiteY24" fmla="*/ 7000 h 10158"/>
                <a:gd name="connsiteX25" fmla="*/ 8777 w 9707"/>
                <a:gd name="connsiteY25" fmla="*/ 6286 h 10158"/>
                <a:gd name="connsiteX26" fmla="*/ 8544 w 9707"/>
                <a:gd name="connsiteY26" fmla="*/ 6000 h 10158"/>
                <a:gd name="connsiteX27" fmla="*/ 7381 w 9707"/>
                <a:gd name="connsiteY27" fmla="*/ 5857 h 10158"/>
                <a:gd name="connsiteX28" fmla="*/ 6219 w 9707"/>
                <a:gd name="connsiteY28" fmla="*/ 5571 h 10158"/>
                <a:gd name="connsiteX29" fmla="*/ 5754 w 9707"/>
                <a:gd name="connsiteY29" fmla="*/ 4857 h 10158"/>
                <a:gd name="connsiteX30" fmla="*/ 5288 w 9707"/>
                <a:gd name="connsiteY30" fmla="*/ 3714 h 10158"/>
                <a:gd name="connsiteX31" fmla="*/ 5754 w 9707"/>
                <a:gd name="connsiteY31" fmla="*/ 3286 h 10158"/>
                <a:gd name="connsiteX32" fmla="*/ 5521 w 9707"/>
                <a:gd name="connsiteY32" fmla="*/ 2286 h 10158"/>
                <a:gd name="connsiteX33" fmla="*/ 6684 w 9707"/>
                <a:gd name="connsiteY33" fmla="*/ 2286 h 10158"/>
                <a:gd name="connsiteX34" fmla="*/ 7149 w 9707"/>
                <a:gd name="connsiteY34" fmla="*/ 2857 h 10158"/>
                <a:gd name="connsiteX35" fmla="*/ 8079 w 9707"/>
                <a:gd name="connsiteY35" fmla="*/ 2857 h 10158"/>
                <a:gd name="connsiteX36" fmla="*/ 8079 w 9707"/>
                <a:gd name="connsiteY36" fmla="*/ 2429 h 10158"/>
                <a:gd name="connsiteX37" fmla="*/ 8312 w 9707"/>
                <a:gd name="connsiteY37" fmla="*/ 2143 h 10158"/>
                <a:gd name="connsiteX38" fmla="*/ 8544 w 9707"/>
                <a:gd name="connsiteY38" fmla="*/ 2286 h 10158"/>
                <a:gd name="connsiteX39" fmla="*/ 8312 w 9707"/>
                <a:gd name="connsiteY39" fmla="*/ 1429 h 10158"/>
                <a:gd name="connsiteX40" fmla="*/ 8777 w 9707"/>
                <a:gd name="connsiteY40" fmla="*/ 857 h 10158"/>
                <a:gd name="connsiteX41" fmla="*/ 8777 w 9707"/>
                <a:gd name="connsiteY41" fmla="*/ 286 h 10158"/>
                <a:gd name="connsiteX42" fmla="*/ 8312 w 9707"/>
                <a:gd name="connsiteY42" fmla="*/ 0 h 10158"/>
                <a:gd name="connsiteX43" fmla="*/ 7847 w 9707"/>
                <a:gd name="connsiteY43" fmla="*/ 0 h 10158"/>
                <a:gd name="connsiteX44" fmla="*/ 6219 w 9707"/>
                <a:gd name="connsiteY44" fmla="*/ 143 h 10158"/>
                <a:gd name="connsiteX45" fmla="*/ 5986 w 9707"/>
                <a:gd name="connsiteY45" fmla="*/ 0 h 10158"/>
                <a:gd name="connsiteX46" fmla="*/ 5986 w 9707"/>
                <a:gd name="connsiteY46" fmla="*/ 714 h 10158"/>
                <a:gd name="connsiteX47" fmla="*/ 5986 w 9707"/>
                <a:gd name="connsiteY47" fmla="*/ 857 h 10158"/>
                <a:gd name="connsiteX0" fmla="*/ 5032 w 8865"/>
                <a:gd name="connsiteY0" fmla="*/ 844 h 9844"/>
                <a:gd name="connsiteX1" fmla="*/ 4074 w 8865"/>
                <a:gd name="connsiteY1" fmla="*/ 1828 h 9844"/>
                <a:gd name="connsiteX2" fmla="*/ 3595 w 8865"/>
                <a:gd name="connsiteY2" fmla="*/ 2813 h 9844"/>
                <a:gd name="connsiteX3" fmla="*/ 3834 w 8865"/>
                <a:gd name="connsiteY3" fmla="*/ 3656 h 9844"/>
                <a:gd name="connsiteX4" fmla="*/ 0 w 8865"/>
                <a:gd name="connsiteY4" fmla="*/ 9563 h 9844"/>
                <a:gd name="connsiteX5" fmla="*/ 479 w 8865"/>
                <a:gd name="connsiteY5" fmla="*/ 9704 h 9844"/>
                <a:gd name="connsiteX6" fmla="*/ 240 w 8865"/>
                <a:gd name="connsiteY6" fmla="*/ 9704 h 9844"/>
                <a:gd name="connsiteX7" fmla="*/ 719 w 8865"/>
                <a:gd name="connsiteY7" fmla="*/ 9844 h 9844"/>
                <a:gd name="connsiteX8" fmla="*/ 1198 w 8865"/>
                <a:gd name="connsiteY8" fmla="*/ 9704 h 9844"/>
                <a:gd name="connsiteX9" fmla="*/ 2156 w 8865"/>
                <a:gd name="connsiteY9" fmla="*/ 9844 h 9844"/>
                <a:gd name="connsiteX10" fmla="*/ 2876 w 8865"/>
                <a:gd name="connsiteY10" fmla="*/ 9422 h 9844"/>
                <a:gd name="connsiteX11" fmla="*/ 3834 w 8865"/>
                <a:gd name="connsiteY11" fmla="*/ 8860 h 9844"/>
                <a:gd name="connsiteX12" fmla="*/ 4553 w 8865"/>
                <a:gd name="connsiteY12" fmla="*/ 8719 h 9844"/>
                <a:gd name="connsiteX13" fmla="*/ 4313 w 8865"/>
                <a:gd name="connsiteY13" fmla="*/ 8719 h 9844"/>
                <a:gd name="connsiteX14" fmla="*/ 4313 w 8865"/>
                <a:gd name="connsiteY14" fmla="*/ 8578 h 9844"/>
                <a:gd name="connsiteX15" fmla="*/ 6469 w 8865"/>
                <a:gd name="connsiteY15" fmla="*/ 8016 h 9844"/>
                <a:gd name="connsiteX16" fmla="*/ 7428 w 8865"/>
                <a:gd name="connsiteY16" fmla="*/ 8298 h 9844"/>
                <a:gd name="connsiteX17" fmla="*/ 7907 w 8865"/>
                <a:gd name="connsiteY17" fmla="*/ 8719 h 9844"/>
                <a:gd name="connsiteX18" fmla="*/ 8146 w 8865"/>
                <a:gd name="connsiteY18" fmla="*/ 9001 h 9844"/>
                <a:gd name="connsiteX19" fmla="*/ 8865 w 8865"/>
                <a:gd name="connsiteY19" fmla="*/ 8719 h 9844"/>
                <a:gd name="connsiteX20" fmla="*/ 8865 w 8865"/>
                <a:gd name="connsiteY20" fmla="*/ 8298 h 9844"/>
                <a:gd name="connsiteX21" fmla="*/ 8146 w 8865"/>
                <a:gd name="connsiteY21" fmla="*/ 7594 h 9844"/>
                <a:gd name="connsiteX22" fmla="*/ 8146 w 8865"/>
                <a:gd name="connsiteY22" fmla="*/ 6891 h 9844"/>
                <a:gd name="connsiteX23" fmla="*/ 8386 w 8865"/>
                <a:gd name="connsiteY23" fmla="*/ 6891 h 9844"/>
                <a:gd name="connsiteX24" fmla="*/ 7907 w 8865"/>
                <a:gd name="connsiteY24" fmla="*/ 6188 h 9844"/>
                <a:gd name="connsiteX25" fmla="*/ 7667 w 8865"/>
                <a:gd name="connsiteY25" fmla="*/ 5907 h 9844"/>
                <a:gd name="connsiteX26" fmla="*/ 6469 w 8865"/>
                <a:gd name="connsiteY26" fmla="*/ 5766 h 9844"/>
                <a:gd name="connsiteX27" fmla="*/ 5272 w 8865"/>
                <a:gd name="connsiteY27" fmla="*/ 5484 h 9844"/>
                <a:gd name="connsiteX28" fmla="*/ 4793 w 8865"/>
                <a:gd name="connsiteY28" fmla="*/ 4781 h 9844"/>
                <a:gd name="connsiteX29" fmla="*/ 4313 w 8865"/>
                <a:gd name="connsiteY29" fmla="*/ 3656 h 9844"/>
                <a:gd name="connsiteX30" fmla="*/ 4793 w 8865"/>
                <a:gd name="connsiteY30" fmla="*/ 3235 h 9844"/>
                <a:gd name="connsiteX31" fmla="*/ 4553 w 8865"/>
                <a:gd name="connsiteY31" fmla="*/ 2250 h 9844"/>
                <a:gd name="connsiteX32" fmla="*/ 5751 w 8865"/>
                <a:gd name="connsiteY32" fmla="*/ 2250 h 9844"/>
                <a:gd name="connsiteX33" fmla="*/ 6230 w 8865"/>
                <a:gd name="connsiteY33" fmla="*/ 2813 h 9844"/>
                <a:gd name="connsiteX34" fmla="*/ 7188 w 8865"/>
                <a:gd name="connsiteY34" fmla="*/ 2813 h 9844"/>
                <a:gd name="connsiteX35" fmla="*/ 7188 w 8865"/>
                <a:gd name="connsiteY35" fmla="*/ 2391 h 9844"/>
                <a:gd name="connsiteX36" fmla="*/ 7428 w 8865"/>
                <a:gd name="connsiteY36" fmla="*/ 2110 h 9844"/>
                <a:gd name="connsiteX37" fmla="*/ 7667 w 8865"/>
                <a:gd name="connsiteY37" fmla="*/ 2250 h 9844"/>
                <a:gd name="connsiteX38" fmla="*/ 7428 w 8865"/>
                <a:gd name="connsiteY38" fmla="*/ 1407 h 9844"/>
                <a:gd name="connsiteX39" fmla="*/ 7907 w 8865"/>
                <a:gd name="connsiteY39" fmla="*/ 844 h 9844"/>
                <a:gd name="connsiteX40" fmla="*/ 7907 w 8865"/>
                <a:gd name="connsiteY40" fmla="*/ 282 h 9844"/>
                <a:gd name="connsiteX41" fmla="*/ 7428 w 8865"/>
                <a:gd name="connsiteY41" fmla="*/ 0 h 9844"/>
                <a:gd name="connsiteX42" fmla="*/ 6949 w 8865"/>
                <a:gd name="connsiteY42" fmla="*/ 0 h 9844"/>
                <a:gd name="connsiteX43" fmla="*/ 5272 w 8865"/>
                <a:gd name="connsiteY43" fmla="*/ 141 h 9844"/>
                <a:gd name="connsiteX44" fmla="*/ 5032 w 8865"/>
                <a:gd name="connsiteY44" fmla="*/ 0 h 9844"/>
                <a:gd name="connsiteX45" fmla="*/ 5032 w 8865"/>
                <a:gd name="connsiteY45" fmla="*/ 703 h 9844"/>
                <a:gd name="connsiteX46" fmla="*/ 5032 w 8865"/>
                <a:gd name="connsiteY46" fmla="*/ 844 h 9844"/>
                <a:gd name="connsiteX0" fmla="*/ 5405 w 9729"/>
                <a:gd name="connsiteY0" fmla="*/ 857 h 10000"/>
                <a:gd name="connsiteX1" fmla="*/ 4325 w 9729"/>
                <a:gd name="connsiteY1" fmla="*/ 1857 h 10000"/>
                <a:gd name="connsiteX2" fmla="*/ 3784 w 9729"/>
                <a:gd name="connsiteY2" fmla="*/ 2858 h 10000"/>
                <a:gd name="connsiteX3" fmla="*/ 4054 w 9729"/>
                <a:gd name="connsiteY3" fmla="*/ 3714 h 10000"/>
                <a:gd name="connsiteX4" fmla="*/ 269 w 9729"/>
                <a:gd name="connsiteY4" fmla="*/ 9858 h 10000"/>
                <a:gd name="connsiteX5" fmla="*/ 0 w 9729"/>
                <a:gd name="connsiteY5" fmla="*/ 9858 h 10000"/>
                <a:gd name="connsiteX6" fmla="*/ 540 w 9729"/>
                <a:gd name="connsiteY6" fmla="*/ 10000 h 10000"/>
                <a:gd name="connsiteX7" fmla="*/ 1080 w 9729"/>
                <a:gd name="connsiteY7" fmla="*/ 9858 h 10000"/>
                <a:gd name="connsiteX8" fmla="*/ 2161 w 9729"/>
                <a:gd name="connsiteY8" fmla="*/ 10000 h 10000"/>
                <a:gd name="connsiteX9" fmla="*/ 2973 w 9729"/>
                <a:gd name="connsiteY9" fmla="*/ 9571 h 10000"/>
                <a:gd name="connsiteX10" fmla="*/ 4054 w 9729"/>
                <a:gd name="connsiteY10" fmla="*/ 9000 h 10000"/>
                <a:gd name="connsiteX11" fmla="*/ 4865 w 9729"/>
                <a:gd name="connsiteY11" fmla="*/ 8857 h 10000"/>
                <a:gd name="connsiteX12" fmla="*/ 4594 w 9729"/>
                <a:gd name="connsiteY12" fmla="*/ 8857 h 10000"/>
                <a:gd name="connsiteX13" fmla="*/ 4594 w 9729"/>
                <a:gd name="connsiteY13" fmla="*/ 8714 h 10000"/>
                <a:gd name="connsiteX14" fmla="*/ 7026 w 9729"/>
                <a:gd name="connsiteY14" fmla="*/ 8143 h 10000"/>
                <a:gd name="connsiteX15" fmla="*/ 8108 w 9729"/>
                <a:gd name="connsiteY15" fmla="*/ 8430 h 10000"/>
                <a:gd name="connsiteX16" fmla="*/ 8648 w 9729"/>
                <a:gd name="connsiteY16" fmla="*/ 8857 h 10000"/>
                <a:gd name="connsiteX17" fmla="*/ 8918 w 9729"/>
                <a:gd name="connsiteY17" fmla="*/ 9144 h 10000"/>
                <a:gd name="connsiteX18" fmla="*/ 9729 w 9729"/>
                <a:gd name="connsiteY18" fmla="*/ 8857 h 10000"/>
                <a:gd name="connsiteX19" fmla="*/ 9729 w 9729"/>
                <a:gd name="connsiteY19" fmla="*/ 8430 h 10000"/>
                <a:gd name="connsiteX20" fmla="*/ 8918 w 9729"/>
                <a:gd name="connsiteY20" fmla="*/ 7714 h 10000"/>
                <a:gd name="connsiteX21" fmla="*/ 8918 w 9729"/>
                <a:gd name="connsiteY21" fmla="*/ 7000 h 10000"/>
                <a:gd name="connsiteX22" fmla="*/ 9189 w 9729"/>
                <a:gd name="connsiteY22" fmla="*/ 7000 h 10000"/>
                <a:gd name="connsiteX23" fmla="*/ 8648 w 9729"/>
                <a:gd name="connsiteY23" fmla="*/ 6286 h 10000"/>
                <a:gd name="connsiteX24" fmla="*/ 8378 w 9729"/>
                <a:gd name="connsiteY24" fmla="*/ 6001 h 10000"/>
                <a:gd name="connsiteX25" fmla="*/ 7026 w 9729"/>
                <a:gd name="connsiteY25" fmla="*/ 5857 h 10000"/>
                <a:gd name="connsiteX26" fmla="*/ 5676 w 9729"/>
                <a:gd name="connsiteY26" fmla="*/ 5571 h 10000"/>
                <a:gd name="connsiteX27" fmla="*/ 5136 w 9729"/>
                <a:gd name="connsiteY27" fmla="*/ 4857 h 10000"/>
                <a:gd name="connsiteX28" fmla="*/ 4594 w 9729"/>
                <a:gd name="connsiteY28" fmla="*/ 3714 h 10000"/>
                <a:gd name="connsiteX29" fmla="*/ 5136 w 9729"/>
                <a:gd name="connsiteY29" fmla="*/ 3286 h 10000"/>
                <a:gd name="connsiteX30" fmla="*/ 4865 w 9729"/>
                <a:gd name="connsiteY30" fmla="*/ 2286 h 10000"/>
                <a:gd name="connsiteX31" fmla="*/ 6216 w 9729"/>
                <a:gd name="connsiteY31" fmla="*/ 2286 h 10000"/>
                <a:gd name="connsiteX32" fmla="*/ 6757 w 9729"/>
                <a:gd name="connsiteY32" fmla="*/ 2858 h 10000"/>
                <a:gd name="connsiteX33" fmla="*/ 7837 w 9729"/>
                <a:gd name="connsiteY33" fmla="*/ 2858 h 10000"/>
                <a:gd name="connsiteX34" fmla="*/ 7837 w 9729"/>
                <a:gd name="connsiteY34" fmla="*/ 2429 h 10000"/>
                <a:gd name="connsiteX35" fmla="*/ 8108 w 9729"/>
                <a:gd name="connsiteY35" fmla="*/ 2143 h 10000"/>
                <a:gd name="connsiteX36" fmla="*/ 8378 w 9729"/>
                <a:gd name="connsiteY36" fmla="*/ 2286 h 10000"/>
                <a:gd name="connsiteX37" fmla="*/ 8108 w 9729"/>
                <a:gd name="connsiteY37" fmla="*/ 1429 h 10000"/>
                <a:gd name="connsiteX38" fmla="*/ 8648 w 9729"/>
                <a:gd name="connsiteY38" fmla="*/ 857 h 10000"/>
                <a:gd name="connsiteX39" fmla="*/ 8648 w 9729"/>
                <a:gd name="connsiteY39" fmla="*/ 286 h 10000"/>
                <a:gd name="connsiteX40" fmla="*/ 8108 w 9729"/>
                <a:gd name="connsiteY40" fmla="*/ 0 h 10000"/>
                <a:gd name="connsiteX41" fmla="*/ 7568 w 9729"/>
                <a:gd name="connsiteY41" fmla="*/ 0 h 10000"/>
                <a:gd name="connsiteX42" fmla="*/ 5676 w 9729"/>
                <a:gd name="connsiteY42" fmla="*/ 143 h 10000"/>
                <a:gd name="connsiteX43" fmla="*/ 5405 w 9729"/>
                <a:gd name="connsiteY43" fmla="*/ 0 h 10000"/>
                <a:gd name="connsiteX44" fmla="*/ 5405 w 9729"/>
                <a:gd name="connsiteY44" fmla="*/ 714 h 10000"/>
                <a:gd name="connsiteX45" fmla="*/ 5405 w 9729"/>
                <a:gd name="connsiteY45" fmla="*/ 857 h 10000"/>
                <a:gd name="connsiteX0" fmla="*/ 5280 w 9724"/>
                <a:gd name="connsiteY0" fmla="*/ 857 h 10000"/>
                <a:gd name="connsiteX1" fmla="*/ 4169 w 9724"/>
                <a:gd name="connsiteY1" fmla="*/ 1857 h 10000"/>
                <a:gd name="connsiteX2" fmla="*/ 3613 w 9724"/>
                <a:gd name="connsiteY2" fmla="*/ 2858 h 10000"/>
                <a:gd name="connsiteX3" fmla="*/ 3891 w 9724"/>
                <a:gd name="connsiteY3" fmla="*/ 3714 h 10000"/>
                <a:gd name="connsiteX4" fmla="*/ 0 w 9724"/>
                <a:gd name="connsiteY4" fmla="*/ 9858 h 10000"/>
                <a:gd name="connsiteX5" fmla="*/ 279 w 9724"/>
                <a:gd name="connsiteY5" fmla="*/ 10000 h 10000"/>
                <a:gd name="connsiteX6" fmla="*/ 834 w 9724"/>
                <a:gd name="connsiteY6" fmla="*/ 9858 h 10000"/>
                <a:gd name="connsiteX7" fmla="*/ 1945 w 9724"/>
                <a:gd name="connsiteY7" fmla="*/ 10000 h 10000"/>
                <a:gd name="connsiteX8" fmla="*/ 2780 w 9724"/>
                <a:gd name="connsiteY8" fmla="*/ 9571 h 10000"/>
                <a:gd name="connsiteX9" fmla="*/ 3891 w 9724"/>
                <a:gd name="connsiteY9" fmla="*/ 9000 h 10000"/>
                <a:gd name="connsiteX10" fmla="*/ 4725 w 9724"/>
                <a:gd name="connsiteY10" fmla="*/ 8857 h 10000"/>
                <a:gd name="connsiteX11" fmla="*/ 4446 w 9724"/>
                <a:gd name="connsiteY11" fmla="*/ 8857 h 10000"/>
                <a:gd name="connsiteX12" fmla="*/ 4446 w 9724"/>
                <a:gd name="connsiteY12" fmla="*/ 8714 h 10000"/>
                <a:gd name="connsiteX13" fmla="*/ 6946 w 9724"/>
                <a:gd name="connsiteY13" fmla="*/ 8143 h 10000"/>
                <a:gd name="connsiteX14" fmla="*/ 8058 w 9724"/>
                <a:gd name="connsiteY14" fmla="*/ 8430 h 10000"/>
                <a:gd name="connsiteX15" fmla="*/ 8613 w 9724"/>
                <a:gd name="connsiteY15" fmla="*/ 8857 h 10000"/>
                <a:gd name="connsiteX16" fmla="*/ 8890 w 9724"/>
                <a:gd name="connsiteY16" fmla="*/ 9144 h 10000"/>
                <a:gd name="connsiteX17" fmla="*/ 9724 w 9724"/>
                <a:gd name="connsiteY17" fmla="*/ 8857 h 10000"/>
                <a:gd name="connsiteX18" fmla="*/ 9724 w 9724"/>
                <a:gd name="connsiteY18" fmla="*/ 8430 h 10000"/>
                <a:gd name="connsiteX19" fmla="*/ 8890 w 9724"/>
                <a:gd name="connsiteY19" fmla="*/ 7714 h 10000"/>
                <a:gd name="connsiteX20" fmla="*/ 8890 w 9724"/>
                <a:gd name="connsiteY20" fmla="*/ 7000 h 10000"/>
                <a:gd name="connsiteX21" fmla="*/ 9169 w 9724"/>
                <a:gd name="connsiteY21" fmla="*/ 7000 h 10000"/>
                <a:gd name="connsiteX22" fmla="*/ 8613 w 9724"/>
                <a:gd name="connsiteY22" fmla="*/ 6286 h 10000"/>
                <a:gd name="connsiteX23" fmla="*/ 8335 w 9724"/>
                <a:gd name="connsiteY23" fmla="*/ 6001 h 10000"/>
                <a:gd name="connsiteX24" fmla="*/ 6946 w 9724"/>
                <a:gd name="connsiteY24" fmla="*/ 5857 h 10000"/>
                <a:gd name="connsiteX25" fmla="*/ 5558 w 9724"/>
                <a:gd name="connsiteY25" fmla="*/ 5571 h 10000"/>
                <a:gd name="connsiteX26" fmla="*/ 5003 w 9724"/>
                <a:gd name="connsiteY26" fmla="*/ 4857 h 10000"/>
                <a:gd name="connsiteX27" fmla="*/ 4446 w 9724"/>
                <a:gd name="connsiteY27" fmla="*/ 3714 h 10000"/>
                <a:gd name="connsiteX28" fmla="*/ 5003 w 9724"/>
                <a:gd name="connsiteY28" fmla="*/ 3286 h 10000"/>
                <a:gd name="connsiteX29" fmla="*/ 4725 w 9724"/>
                <a:gd name="connsiteY29" fmla="*/ 2286 h 10000"/>
                <a:gd name="connsiteX30" fmla="*/ 6113 w 9724"/>
                <a:gd name="connsiteY30" fmla="*/ 2286 h 10000"/>
                <a:gd name="connsiteX31" fmla="*/ 6669 w 9724"/>
                <a:gd name="connsiteY31" fmla="*/ 2858 h 10000"/>
                <a:gd name="connsiteX32" fmla="*/ 7779 w 9724"/>
                <a:gd name="connsiteY32" fmla="*/ 2858 h 10000"/>
                <a:gd name="connsiteX33" fmla="*/ 7779 w 9724"/>
                <a:gd name="connsiteY33" fmla="*/ 2429 h 10000"/>
                <a:gd name="connsiteX34" fmla="*/ 8058 w 9724"/>
                <a:gd name="connsiteY34" fmla="*/ 2143 h 10000"/>
                <a:gd name="connsiteX35" fmla="*/ 8335 w 9724"/>
                <a:gd name="connsiteY35" fmla="*/ 2286 h 10000"/>
                <a:gd name="connsiteX36" fmla="*/ 8058 w 9724"/>
                <a:gd name="connsiteY36" fmla="*/ 1429 h 10000"/>
                <a:gd name="connsiteX37" fmla="*/ 8613 w 9724"/>
                <a:gd name="connsiteY37" fmla="*/ 857 h 10000"/>
                <a:gd name="connsiteX38" fmla="*/ 8613 w 9724"/>
                <a:gd name="connsiteY38" fmla="*/ 286 h 10000"/>
                <a:gd name="connsiteX39" fmla="*/ 8058 w 9724"/>
                <a:gd name="connsiteY39" fmla="*/ 0 h 10000"/>
                <a:gd name="connsiteX40" fmla="*/ 7503 w 9724"/>
                <a:gd name="connsiteY40" fmla="*/ 0 h 10000"/>
                <a:gd name="connsiteX41" fmla="*/ 5558 w 9724"/>
                <a:gd name="connsiteY41" fmla="*/ 143 h 10000"/>
                <a:gd name="connsiteX42" fmla="*/ 5280 w 9724"/>
                <a:gd name="connsiteY42" fmla="*/ 0 h 10000"/>
                <a:gd name="connsiteX43" fmla="*/ 5280 w 9724"/>
                <a:gd name="connsiteY43" fmla="*/ 714 h 10000"/>
                <a:gd name="connsiteX44" fmla="*/ 5280 w 9724"/>
                <a:gd name="connsiteY44"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858 w 10000"/>
                <a:gd name="connsiteY5" fmla="*/ 9858 h 10000"/>
                <a:gd name="connsiteX6" fmla="*/ 2000 w 10000"/>
                <a:gd name="connsiteY6" fmla="*/ 10000 h 10000"/>
                <a:gd name="connsiteX7" fmla="*/ 2859 w 10000"/>
                <a:gd name="connsiteY7" fmla="*/ 9571 h 10000"/>
                <a:gd name="connsiteX8" fmla="*/ 4001 w 10000"/>
                <a:gd name="connsiteY8" fmla="*/ 9000 h 10000"/>
                <a:gd name="connsiteX9" fmla="*/ 4859 w 10000"/>
                <a:gd name="connsiteY9" fmla="*/ 8857 h 10000"/>
                <a:gd name="connsiteX10" fmla="*/ 4572 w 10000"/>
                <a:gd name="connsiteY10" fmla="*/ 8857 h 10000"/>
                <a:gd name="connsiteX11" fmla="*/ 4572 w 10000"/>
                <a:gd name="connsiteY11" fmla="*/ 8714 h 10000"/>
                <a:gd name="connsiteX12" fmla="*/ 7143 w 10000"/>
                <a:gd name="connsiteY12" fmla="*/ 8143 h 10000"/>
                <a:gd name="connsiteX13" fmla="*/ 8287 w 10000"/>
                <a:gd name="connsiteY13" fmla="*/ 8430 h 10000"/>
                <a:gd name="connsiteX14" fmla="*/ 8857 w 10000"/>
                <a:gd name="connsiteY14" fmla="*/ 8857 h 10000"/>
                <a:gd name="connsiteX15" fmla="*/ 9142 w 10000"/>
                <a:gd name="connsiteY15" fmla="*/ 9144 h 10000"/>
                <a:gd name="connsiteX16" fmla="*/ 10000 w 10000"/>
                <a:gd name="connsiteY16" fmla="*/ 8857 h 10000"/>
                <a:gd name="connsiteX17" fmla="*/ 10000 w 10000"/>
                <a:gd name="connsiteY17" fmla="*/ 8430 h 10000"/>
                <a:gd name="connsiteX18" fmla="*/ 9142 w 10000"/>
                <a:gd name="connsiteY18" fmla="*/ 7714 h 10000"/>
                <a:gd name="connsiteX19" fmla="*/ 9142 w 10000"/>
                <a:gd name="connsiteY19" fmla="*/ 7000 h 10000"/>
                <a:gd name="connsiteX20" fmla="*/ 9429 w 10000"/>
                <a:gd name="connsiteY20" fmla="*/ 7000 h 10000"/>
                <a:gd name="connsiteX21" fmla="*/ 8857 w 10000"/>
                <a:gd name="connsiteY21" fmla="*/ 6286 h 10000"/>
                <a:gd name="connsiteX22" fmla="*/ 8572 w 10000"/>
                <a:gd name="connsiteY22" fmla="*/ 6001 h 10000"/>
                <a:gd name="connsiteX23" fmla="*/ 7143 w 10000"/>
                <a:gd name="connsiteY23" fmla="*/ 5857 h 10000"/>
                <a:gd name="connsiteX24" fmla="*/ 5716 w 10000"/>
                <a:gd name="connsiteY24" fmla="*/ 5571 h 10000"/>
                <a:gd name="connsiteX25" fmla="*/ 5145 w 10000"/>
                <a:gd name="connsiteY25" fmla="*/ 4857 h 10000"/>
                <a:gd name="connsiteX26" fmla="*/ 4572 w 10000"/>
                <a:gd name="connsiteY26" fmla="*/ 3714 h 10000"/>
                <a:gd name="connsiteX27" fmla="*/ 5145 w 10000"/>
                <a:gd name="connsiteY27" fmla="*/ 3286 h 10000"/>
                <a:gd name="connsiteX28" fmla="*/ 4859 w 10000"/>
                <a:gd name="connsiteY28" fmla="*/ 2286 h 10000"/>
                <a:gd name="connsiteX29" fmla="*/ 6287 w 10000"/>
                <a:gd name="connsiteY29" fmla="*/ 2286 h 10000"/>
                <a:gd name="connsiteX30" fmla="*/ 6858 w 10000"/>
                <a:gd name="connsiteY30" fmla="*/ 2858 h 10000"/>
                <a:gd name="connsiteX31" fmla="*/ 8000 w 10000"/>
                <a:gd name="connsiteY31" fmla="*/ 2858 h 10000"/>
                <a:gd name="connsiteX32" fmla="*/ 8000 w 10000"/>
                <a:gd name="connsiteY32" fmla="*/ 2429 h 10000"/>
                <a:gd name="connsiteX33" fmla="*/ 8287 w 10000"/>
                <a:gd name="connsiteY33" fmla="*/ 2143 h 10000"/>
                <a:gd name="connsiteX34" fmla="*/ 8572 w 10000"/>
                <a:gd name="connsiteY34" fmla="*/ 2286 h 10000"/>
                <a:gd name="connsiteX35" fmla="*/ 8287 w 10000"/>
                <a:gd name="connsiteY35" fmla="*/ 1429 h 10000"/>
                <a:gd name="connsiteX36" fmla="*/ 8857 w 10000"/>
                <a:gd name="connsiteY36" fmla="*/ 857 h 10000"/>
                <a:gd name="connsiteX37" fmla="*/ 8857 w 10000"/>
                <a:gd name="connsiteY37" fmla="*/ 286 h 10000"/>
                <a:gd name="connsiteX38" fmla="*/ 8287 w 10000"/>
                <a:gd name="connsiteY38" fmla="*/ 0 h 10000"/>
                <a:gd name="connsiteX39" fmla="*/ 7716 w 10000"/>
                <a:gd name="connsiteY39" fmla="*/ 0 h 10000"/>
                <a:gd name="connsiteX40" fmla="*/ 5716 w 10000"/>
                <a:gd name="connsiteY40" fmla="*/ 143 h 10000"/>
                <a:gd name="connsiteX41" fmla="*/ 5430 w 10000"/>
                <a:gd name="connsiteY41" fmla="*/ 0 h 10000"/>
                <a:gd name="connsiteX42" fmla="*/ 5430 w 10000"/>
                <a:gd name="connsiteY42" fmla="*/ 714 h 10000"/>
                <a:gd name="connsiteX43" fmla="*/ 5430 w 10000"/>
                <a:gd name="connsiteY43"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2000 w 10000"/>
                <a:gd name="connsiteY5" fmla="*/ 10000 h 10000"/>
                <a:gd name="connsiteX6" fmla="*/ 2859 w 10000"/>
                <a:gd name="connsiteY6" fmla="*/ 9571 h 10000"/>
                <a:gd name="connsiteX7" fmla="*/ 4001 w 10000"/>
                <a:gd name="connsiteY7" fmla="*/ 9000 h 10000"/>
                <a:gd name="connsiteX8" fmla="*/ 4859 w 10000"/>
                <a:gd name="connsiteY8" fmla="*/ 8857 h 10000"/>
                <a:gd name="connsiteX9" fmla="*/ 4572 w 10000"/>
                <a:gd name="connsiteY9" fmla="*/ 8857 h 10000"/>
                <a:gd name="connsiteX10" fmla="*/ 4572 w 10000"/>
                <a:gd name="connsiteY10" fmla="*/ 8714 h 10000"/>
                <a:gd name="connsiteX11" fmla="*/ 7143 w 10000"/>
                <a:gd name="connsiteY11" fmla="*/ 8143 h 10000"/>
                <a:gd name="connsiteX12" fmla="*/ 8287 w 10000"/>
                <a:gd name="connsiteY12" fmla="*/ 8430 h 10000"/>
                <a:gd name="connsiteX13" fmla="*/ 8857 w 10000"/>
                <a:gd name="connsiteY13" fmla="*/ 8857 h 10000"/>
                <a:gd name="connsiteX14" fmla="*/ 9142 w 10000"/>
                <a:gd name="connsiteY14" fmla="*/ 9144 h 10000"/>
                <a:gd name="connsiteX15" fmla="*/ 10000 w 10000"/>
                <a:gd name="connsiteY15" fmla="*/ 8857 h 10000"/>
                <a:gd name="connsiteX16" fmla="*/ 10000 w 10000"/>
                <a:gd name="connsiteY16" fmla="*/ 8430 h 10000"/>
                <a:gd name="connsiteX17" fmla="*/ 9142 w 10000"/>
                <a:gd name="connsiteY17" fmla="*/ 7714 h 10000"/>
                <a:gd name="connsiteX18" fmla="*/ 9142 w 10000"/>
                <a:gd name="connsiteY18" fmla="*/ 7000 h 10000"/>
                <a:gd name="connsiteX19" fmla="*/ 9429 w 10000"/>
                <a:gd name="connsiteY19" fmla="*/ 7000 h 10000"/>
                <a:gd name="connsiteX20" fmla="*/ 8857 w 10000"/>
                <a:gd name="connsiteY20" fmla="*/ 6286 h 10000"/>
                <a:gd name="connsiteX21" fmla="*/ 8572 w 10000"/>
                <a:gd name="connsiteY21" fmla="*/ 6001 h 10000"/>
                <a:gd name="connsiteX22" fmla="*/ 7143 w 10000"/>
                <a:gd name="connsiteY22" fmla="*/ 5857 h 10000"/>
                <a:gd name="connsiteX23" fmla="*/ 5716 w 10000"/>
                <a:gd name="connsiteY23" fmla="*/ 5571 h 10000"/>
                <a:gd name="connsiteX24" fmla="*/ 5145 w 10000"/>
                <a:gd name="connsiteY24" fmla="*/ 4857 h 10000"/>
                <a:gd name="connsiteX25" fmla="*/ 4572 w 10000"/>
                <a:gd name="connsiteY25" fmla="*/ 3714 h 10000"/>
                <a:gd name="connsiteX26" fmla="*/ 5145 w 10000"/>
                <a:gd name="connsiteY26" fmla="*/ 3286 h 10000"/>
                <a:gd name="connsiteX27" fmla="*/ 4859 w 10000"/>
                <a:gd name="connsiteY27" fmla="*/ 2286 h 10000"/>
                <a:gd name="connsiteX28" fmla="*/ 6287 w 10000"/>
                <a:gd name="connsiteY28" fmla="*/ 2286 h 10000"/>
                <a:gd name="connsiteX29" fmla="*/ 6858 w 10000"/>
                <a:gd name="connsiteY29" fmla="*/ 2858 h 10000"/>
                <a:gd name="connsiteX30" fmla="*/ 8000 w 10000"/>
                <a:gd name="connsiteY30" fmla="*/ 2858 h 10000"/>
                <a:gd name="connsiteX31" fmla="*/ 8000 w 10000"/>
                <a:gd name="connsiteY31" fmla="*/ 2429 h 10000"/>
                <a:gd name="connsiteX32" fmla="*/ 8287 w 10000"/>
                <a:gd name="connsiteY32" fmla="*/ 2143 h 10000"/>
                <a:gd name="connsiteX33" fmla="*/ 8572 w 10000"/>
                <a:gd name="connsiteY33" fmla="*/ 2286 h 10000"/>
                <a:gd name="connsiteX34" fmla="*/ 8287 w 10000"/>
                <a:gd name="connsiteY34" fmla="*/ 1429 h 10000"/>
                <a:gd name="connsiteX35" fmla="*/ 8857 w 10000"/>
                <a:gd name="connsiteY35" fmla="*/ 857 h 10000"/>
                <a:gd name="connsiteX36" fmla="*/ 8857 w 10000"/>
                <a:gd name="connsiteY36" fmla="*/ 286 h 10000"/>
                <a:gd name="connsiteX37" fmla="*/ 8287 w 10000"/>
                <a:gd name="connsiteY37" fmla="*/ 0 h 10000"/>
                <a:gd name="connsiteX38" fmla="*/ 7716 w 10000"/>
                <a:gd name="connsiteY38" fmla="*/ 0 h 10000"/>
                <a:gd name="connsiteX39" fmla="*/ 5716 w 10000"/>
                <a:gd name="connsiteY39" fmla="*/ 143 h 10000"/>
                <a:gd name="connsiteX40" fmla="*/ 5430 w 10000"/>
                <a:gd name="connsiteY40" fmla="*/ 0 h 10000"/>
                <a:gd name="connsiteX41" fmla="*/ 5430 w 10000"/>
                <a:gd name="connsiteY41" fmla="*/ 714 h 10000"/>
                <a:gd name="connsiteX42" fmla="*/ 5430 w 10000"/>
                <a:gd name="connsiteY42" fmla="*/ 857 h 10000"/>
                <a:gd name="connsiteX0" fmla="*/ 3430 w 8000"/>
                <a:gd name="connsiteY0" fmla="*/ 857 h 10000"/>
                <a:gd name="connsiteX1" fmla="*/ 2287 w 8000"/>
                <a:gd name="connsiteY1" fmla="*/ 1857 h 10000"/>
                <a:gd name="connsiteX2" fmla="*/ 1716 w 8000"/>
                <a:gd name="connsiteY2" fmla="*/ 2858 h 10000"/>
                <a:gd name="connsiteX3" fmla="*/ 2001 w 8000"/>
                <a:gd name="connsiteY3" fmla="*/ 3714 h 10000"/>
                <a:gd name="connsiteX4" fmla="*/ 0 w 8000"/>
                <a:gd name="connsiteY4" fmla="*/ 10000 h 10000"/>
                <a:gd name="connsiteX5" fmla="*/ 859 w 8000"/>
                <a:gd name="connsiteY5" fmla="*/ 9571 h 10000"/>
                <a:gd name="connsiteX6" fmla="*/ 2001 w 8000"/>
                <a:gd name="connsiteY6" fmla="*/ 9000 h 10000"/>
                <a:gd name="connsiteX7" fmla="*/ 2859 w 8000"/>
                <a:gd name="connsiteY7" fmla="*/ 8857 h 10000"/>
                <a:gd name="connsiteX8" fmla="*/ 2572 w 8000"/>
                <a:gd name="connsiteY8" fmla="*/ 8857 h 10000"/>
                <a:gd name="connsiteX9" fmla="*/ 2572 w 8000"/>
                <a:gd name="connsiteY9" fmla="*/ 8714 h 10000"/>
                <a:gd name="connsiteX10" fmla="*/ 5143 w 8000"/>
                <a:gd name="connsiteY10" fmla="*/ 8143 h 10000"/>
                <a:gd name="connsiteX11" fmla="*/ 6287 w 8000"/>
                <a:gd name="connsiteY11" fmla="*/ 8430 h 10000"/>
                <a:gd name="connsiteX12" fmla="*/ 6857 w 8000"/>
                <a:gd name="connsiteY12" fmla="*/ 8857 h 10000"/>
                <a:gd name="connsiteX13" fmla="*/ 7142 w 8000"/>
                <a:gd name="connsiteY13" fmla="*/ 9144 h 10000"/>
                <a:gd name="connsiteX14" fmla="*/ 8000 w 8000"/>
                <a:gd name="connsiteY14" fmla="*/ 8857 h 10000"/>
                <a:gd name="connsiteX15" fmla="*/ 8000 w 8000"/>
                <a:gd name="connsiteY15" fmla="*/ 8430 h 10000"/>
                <a:gd name="connsiteX16" fmla="*/ 7142 w 8000"/>
                <a:gd name="connsiteY16" fmla="*/ 7714 h 10000"/>
                <a:gd name="connsiteX17" fmla="*/ 7142 w 8000"/>
                <a:gd name="connsiteY17" fmla="*/ 7000 h 10000"/>
                <a:gd name="connsiteX18" fmla="*/ 7429 w 8000"/>
                <a:gd name="connsiteY18" fmla="*/ 7000 h 10000"/>
                <a:gd name="connsiteX19" fmla="*/ 6857 w 8000"/>
                <a:gd name="connsiteY19" fmla="*/ 6286 h 10000"/>
                <a:gd name="connsiteX20" fmla="*/ 6572 w 8000"/>
                <a:gd name="connsiteY20" fmla="*/ 6001 h 10000"/>
                <a:gd name="connsiteX21" fmla="*/ 5143 w 8000"/>
                <a:gd name="connsiteY21" fmla="*/ 5857 h 10000"/>
                <a:gd name="connsiteX22" fmla="*/ 3716 w 8000"/>
                <a:gd name="connsiteY22" fmla="*/ 5571 h 10000"/>
                <a:gd name="connsiteX23" fmla="*/ 3145 w 8000"/>
                <a:gd name="connsiteY23" fmla="*/ 4857 h 10000"/>
                <a:gd name="connsiteX24" fmla="*/ 2572 w 8000"/>
                <a:gd name="connsiteY24" fmla="*/ 3714 h 10000"/>
                <a:gd name="connsiteX25" fmla="*/ 3145 w 8000"/>
                <a:gd name="connsiteY25" fmla="*/ 3286 h 10000"/>
                <a:gd name="connsiteX26" fmla="*/ 2859 w 8000"/>
                <a:gd name="connsiteY26" fmla="*/ 2286 h 10000"/>
                <a:gd name="connsiteX27" fmla="*/ 4287 w 8000"/>
                <a:gd name="connsiteY27" fmla="*/ 2286 h 10000"/>
                <a:gd name="connsiteX28" fmla="*/ 4858 w 8000"/>
                <a:gd name="connsiteY28" fmla="*/ 2858 h 10000"/>
                <a:gd name="connsiteX29" fmla="*/ 6000 w 8000"/>
                <a:gd name="connsiteY29" fmla="*/ 2858 h 10000"/>
                <a:gd name="connsiteX30" fmla="*/ 6000 w 8000"/>
                <a:gd name="connsiteY30" fmla="*/ 2429 h 10000"/>
                <a:gd name="connsiteX31" fmla="*/ 6287 w 8000"/>
                <a:gd name="connsiteY31" fmla="*/ 2143 h 10000"/>
                <a:gd name="connsiteX32" fmla="*/ 6572 w 8000"/>
                <a:gd name="connsiteY32" fmla="*/ 2286 h 10000"/>
                <a:gd name="connsiteX33" fmla="*/ 6287 w 8000"/>
                <a:gd name="connsiteY33" fmla="*/ 1429 h 10000"/>
                <a:gd name="connsiteX34" fmla="*/ 6857 w 8000"/>
                <a:gd name="connsiteY34" fmla="*/ 857 h 10000"/>
                <a:gd name="connsiteX35" fmla="*/ 6857 w 8000"/>
                <a:gd name="connsiteY35" fmla="*/ 286 h 10000"/>
                <a:gd name="connsiteX36" fmla="*/ 6287 w 8000"/>
                <a:gd name="connsiteY36" fmla="*/ 0 h 10000"/>
                <a:gd name="connsiteX37" fmla="*/ 5716 w 8000"/>
                <a:gd name="connsiteY37" fmla="*/ 0 h 10000"/>
                <a:gd name="connsiteX38" fmla="*/ 3716 w 8000"/>
                <a:gd name="connsiteY38" fmla="*/ 143 h 10000"/>
                <a:gd name="connsiteX39" fmla="*/ 3430 w 8000"/>
                <a:gd name="connsiteY39" fmla="*/ 0 h 10000"/>
                <a:gd name="connsiteX40" fmla="*/ 3430 w 8000"/>
                <a:gd name="connsiteY40" fmla="*/ 714 h 10000"/>
                <a:gd name="connsiteX41" fmla="*/ 3430 w 8000"/>
                <a:gd name="connsiteY41" fmla="*/ 857 h 10000"/>
                <a:gd name="connsiteX0" fmla="*/ 3214 w 8926"/>
                <a:gd name="connsiteY0" fmla="*/ 857 h 9880"/>
                <a:gd name="connsiteX1" fmla="*/ 1785 w 8926"/>
                <a:gd name="connsiteY1" fmla="*/ 1857 h 9880"/>
                <a:gd name="connsiteX2" fmla="*/ 1071 w 8926"/>
                <a:gd name="connsiteY2" fmla="*/ 2858 h 9880"/>
                <a:gd name="connsiteX3" fmla="*/ 1427 w 8926"/>
                <a:gd name="connsiteY3" fmla="*/ 3714 h 9880"/>
                <a:gd name="connsiteX4" fmla="*/ 0 w 8926"/>
                <a:gd name="connsiteY4" fmla="*/ 9571 h 9880"/>
                <a:gd name="connsiteX5" fmla="*/ 1427 w 8926"/>
                <a:gd name="connsiteY5" fmla="*/ 9000 h 9880"/>
                <a:gd name="connsiteX6" fmla="*/ 2500 w 8926"/>
                <a:gd name="connsiteY6" fmla="*/ 8857 h 9880"/>
                <a:gd name="connsiteX7" fmla="*/ 2141 w 8926"/>
                <a:gd name="connsiteY7" fmla="*/ 8857 h 9880"/>
                <a:gd name="connsiteX8" fmla="*/ 2141 w 8926"/>
                <a:gd name="connsiteY8" fmla="*/ 8714 h 9880"/>
                <a:gd name="connsiteX9" fmla="*/ 5355 w 8926"/>
                <a:gd name="connsiteY9" fmla="*/ 8143 h 9880"/>
                <a:gd name="connsiteX10" fmla="*/ 6785 w 8926"/>
                <a:gd name="connsiteY10" fmla="*/ 8430 h 9880"/>
                <a:gd name="connsiteX11" fmla="*/ 7497 w 8926"/>
                <a:gd name="connsiteY11" fmla="*/ 8857 h 9880"/>
                <a:gd name="connsiteX12" fmla="*/ 7854 w 8926"/>
                <a:gd name="connsiteY12" fmla="*/ 9144 h 9880"/>
                <a:gd name="connsiteX13" fmla="*/ 8926 w 8926"/>
                <a:gd name="connsiteY13" fmla="*/ 8857 h 9880"/>
                <a:gd name="connsiteX14" fmla="*/ 8926 w 8926"/>
                <a:gd name="connsiteY14" fmla="*/ 8430 h 9880"/>
                <a:gd name="connsiteX15" fmla="*/ 7854 w 8926"/>
                <a:gd name="connsiteY15" fmla="*/ 7714 h 9880"/>
                <a:gd name="connsiteX16" fmla="*/ 7854 w 8926"/>
                <a:gd name="connsiteY16" fmla="*/ 7000 h 9880"/>
                <a:gd name="connsiteX17" fmla="*/ 8212 w 8926"/>
                <a:gd name="connsiteY17" fmla="*/ 7000 h 9880"/>
                <a:gd name="connsiteX18" fmla="*/ 7497 w 8926"/>
                <a:gd name="connsiteY18" fmla="*/ 6286 h 9880"/>
                <a:gd name="connsiteX19" fmla="*/ 7141 w 8926"/>
                <a:gd name="connsiteY19" fmla="*/ 6001 h 9880"/>
                <a:gd name="connsiteX20" fmla="*/ 5355 w 8926"/>
                <a:gd name="connsiteY20" fmla="*/ 5857 h 9880"/>
                <a:gd name="connsiteX21" fmla="*/ 3571 w 8926"/>
                <a:gd name="connsiteY21" fmla="*/ 5571 h 9880"/>
                <a:gd name="connsiteX22" fmla="*/ 2857 w 8926"/>
                <a:gd name="connsiteY22" fmla="*/ 4857 h 9880"/>
                <a:gd name="connsiteX23" fmla="*/ 2141 w 8926"/>
                <a:gd name="connsiteY23" fmla="*/ 3714 h 9880"/>
                <a:gd name="connsiteX24" fmla="*/ 2857 w 8926"/>
                <a:gd name="connsiteY24" fmla="*/ 3286 h 9880"/>
                <a:gd name="connsiteX25" fmla="*/ 2500 w 8926"/>
                <a:gd name="connsiteY25" fmla="*/ 2286 h 9880"/>
                <a:gd name="connsiteX26" fmla="*/ 4285 w 8926"/>
                <a:gd name="connsiteY26" fmla="*/ 2286 h 9880"/>
                <a:gd name="connsiteX27" fmla="*/ 4999 w 8926"/>
                <a:gd name="connsiteY27" fmla="*/ 2858 h 9880"/>
                <a:gd name="connsiteX28" fmla="*/ 6426 w 8926"/>
                <a:gd name="connsiteY28" fmla="*/ 2858 h 9880"/>
                <a:gd name="connsiteX29" fmla="*/ 6426 w 8926"/>
                <a:gd name="connsiteY29" fmla="*/ 2429 h 9880"/>
                <a:gd name="connsiteX30" fmla="*/ 6785 w 8926"/>
                <a:gd name="connsiteY30" fmla="*/ 2143 h 9880"/>
                <a:gd name="connsiteX31" fmla="*/ 7141 w 8926"/>
                <a:gd name="connsiteY31" fmla="*/ 2286 h 9880"/>
                <a:gd name="connsiteX32" fmla="*/ 6785 w 8926"/>
                <a:gd name="connsiteY32" fmla="*/ 1429 h 9880"/>
                <a:gd name="connsiteX33" fmla="*/ 7497 w 8926"/>
                <a:gd name="connsiteY33" fmla="*/ 857 h 9880"/>
                <a:gd name="connsiteX34" fmla="*/ 7497 w 8926"/>
                <a:gd name="connsiteY34" fmla="*/ 286 h 9880"/>
                <a:gd name="connsiteX35" fmla="*/ 6785 w 8926"/>
                <a:gd name="connsiteY35" fmla="*/ 0 h 9880"/>
                <a:gd name="connsiteX36" fmla="*/ 6071 w 8926"/>
                <a:gd name="connsiteY36" fmla="*/ 0 h 9880"/>
                <a:gd name="connsiteX37" fmla="*/ 3571 w 8926"/>
                <a:gd name="connsiteY37" fmla="*/ 143 h 9880"/>
                <a:gd name="connsiteX38" fmla="*/ 3214 w 8926"/>
                <a:gd name="connsiteY38" fmla="*/ 0 h 9880"/>
                <a:gd name="connsiteX39" fmla="*/ 3214 w 8926"/>
                <a:gd name="connsiteY39" fmla="*/ 714 h 9880"/>
                <a:gd name="connsiteX40" fmla="*/ 3214 w 8926"/>
                <a:gd name="connsiteY40" fmla="*/ 857 h 9880"/>
                <a:gd name="connsiteX0" fmla="*/ 2401 w 8800"/>
                <a:gd name="connsiteY0" fmla="*/ 867 h 9255"/>
                <a:gd name="connsiteX1" fmla="*/ 800 w 8800"/>
                <a:gd name="connsiteY1" fmla="*/ 1880 h 9255"/>
                <a:gd name="connsiteX2" fmla="*/ 0 w 8800"/>
                <a:gd name="connsiteY2" fmla="*/ 2893 h 9255"/>
                <a:gd name="connsiteX3" fmla="*/ 399 w 8800"/>
                <a:gd name="connsiteY3" fmla="*/ 3759 h 9255"/>
                <a:gd name="connsiteX4" fmla="*/ 399 w 8800"/>
                <a:gd name="connsiteY4" fmla="*/ 9109 h 9255"/>
                <a:gd name="connsiteX5" fmla="*/ 1601 w 8800"/>
                <a:gd name="connsiteY5" fmla="*/ 8965 h 9255"/>
                <a:gd name="connsiteX6" fmla="*/ 1199 w 8800"/>
                <a:gd name="connsiteY6" fmla="*/ 8965 h 9255"/>
                <a:gd name="connsiteX7" fmla="*/ 1199 w 8800"/>
                <a:gd name="connsiteY7" fmla="*/ 8820 h 9255"/>
                <a:gd name="connsiteX8" fmla="*/ 4799 w 8800"/>
                <a:gd name="connsiteY8" fmla="*/ 8242 h 9255"/>
                <a:gd name="connsiteX9" fmla="*/ 6401 w 8800"/>
                <a:gd name="connsiteY9" fmla="*/ 8532 h 9255"/>
                <a:gd name="connsiteX10" fmla="*/ 7199 w 8800"/>
                <a:gd name="connsiteY10" fmla="*/ 8965 h 9255"/>
                <a:gd name="connsiteX11" fmla="*/ 7599 w 8800"/>
                <a:gd name="connsiteY11" fmla="*/ 9255 h 9255"/>
                <a:gd name="connsiteX12" fmla="*/ 8800 w 8800"/>
                <a:gd name="connsiteY12" fmla="*/ 8965 h 9255"/>
                <a:gd name="connsiteX13" fmla="*/ 8800 w 8800"/>
                <a:gd name="connsiteY13" fmla="*/ 8532 h 9255"/>
                <a:gd name="connsiteX14" fmla="*/ 7599 w 8800"/>
                <a:gd name="connsiteY14" fmla="*/ 7808 h 9255"/>
                <a:gd name="connsiteX15" fmla="*/ 7599 w 8800"/>
                <a:gd name="connsiteY15" fmla="*/ 7085 h 9255"/>
                <a:gd name="connsiteX16" fmla="*/ 8000 w 8800"/>
                <a:gd name="connsiteY16" fmla="*/ 7085 h 9255"/>
                <a:gd name="connsiteX17" fmla="*/ 7199 w 8800"/>
                <a:gd name="connsiteY17" fmla="*/ 6362 h 9255"/>
                <a:gd name="connsiteX18" fmla="*/ 6800 w 8800"/>
                <a:gd name="connsiteY18" fmla="*/ 6074 h 9255"/>
                <a:gd name="connsiteX19" fmla="*/ 4799 w 8800"/>
                <a:gd name="connsiteY19" fmla="*/ 5928 h 9255"/>
                <a:gd name="connsiteX20" fmla="*/ 2801 w 8800"/>
                <a:gd name="connsiteY20" fmla="*/ 5639 h 9255"/>
                <a:gd name="connsiteX21" fmla="*/ 2001 w 8800"/>
                <a:gd name="connsiteY21" fmla="*/ 4916 h 9255"/>
                <a:gd name="connsiteX22" fmla="*/ 1199 w 8800"/>
                <a:gd name="connsiteY22" fmla="*/ 3759 h 9255"/>
                <a:gd name="connsiteX23" fmla="*/ 2001 w 8800"/>
                <a:gd name="connsiteY23" fmla="*/ 3326 h 9255"/>
                <a:gd name="connsiteX24" fmla="*/ 1601 w 8800"/>
                <a:gd name="connsiteY24" fmla="*/ 2314 h 9255"/>
                <a:gd name="connsiteX25" fmla="*/ 3601 w 8800"/>
                <a:gd name="connsiteY25" fmla="*/ 2314 h 9255"/>
                <a:gd name="connsiteX26" fmla="*/ 4400 w 8800"/>
                <a:gd name="connsiteY26" fmla="*/ 2893 h 9255"/>
                <a:gd name="connsiteX27" fmla="*/ 5999 w 8800"/>
                <a:gd name="connsiteY27" fmla="*/ 2893 h 9255"/>
                <a:gd name="connsiteX28" fmla="*/ 5999 w 8800"/>
                <a:gd name="connsiteY28" fmla="*/ 2459 h 9255"/>
                <a:gd name="connsiteX29" fmla="*/ 6401 w 8800"/>
                <a:gd name="connsiteY29" fmla="*/ 2169 h 9255"/>
                <a:gd name="connsiteX30" fmla="*/ 6800 w 8800"/>
                <a:gd name="connsiteY30" fmla="*/ 2314 h 9255"/>
                <a:gd name="connsiteX31" fmla="*/ 6401 w 8800"/>
                <a:gd name="connsiteY31" fmla="*/ 1446 h 9255"/>
                <a:gd name="connsiteX32" fmla="*/ 7199 w 8800"/>
                <a:gd name="connsiteY32" fmla="*/ 867 h 9255"/>
                <a:gd name="connsiteX33" fmla="*/ 7199 w 8800"/>
                <a:gd name="connsiteY33" fmla="*/ 289 h 9255"/>
                <a:gd name="connsiteX34" fmla="*/ 6401 w 8800"/>
                <a:gd name="connsiteY34" fmla="*/ 0 h 9255"/>
                <a:gd name="connsiteX35" fmla="*/ 5601 w 8800"/>
                <a:gd name="connsiteY35" fmla="*/ 0 h 9255"/>
                <a:gd name="connsiteX36" fmla="*/ 2801 w 8800"/>
                <a:gd name="connsiteY36" fmla="*/ 145 h 9255"/>
                <a:gd name="connsiteX37" fmla="*/ 2401 w 8800"/>
                <a:gd name="connsiteY37" fmla="*/ 0 h 9255"/>
                <a:gd name="connsiteX38" fmla="*/ 2401 w 8800"/>
                <a:gd name="connsiteY38" fmla="*/ 723 h 9255"/>
                <a:gd name="connsiteX39" fmla="*/ 2401 w 8800"/>
                <a:gd name="connsiteY39" fmla="*/ 867 h 9255"/>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687 h 10000"/>
                <a:gd name="connsiteX6" fmla="*/ 1363 w 10000"/>
                <a:gd name="connsiteY6" fmla="*/ 9530 h 10000"/>
                <a:gd name="connsiteX7" fmla="*/ 5453 w 10000"/>
                <a:gd name="connsiteY7" fmla="*/ 8905 h 10000"/>
                <a:gd name="connsiteX8" fmla="*/ 7274 w 10000"/>
                <a:gd name="connsiteY8" fmla="*/ 9219 h 10000"/>
                <a:gd name="connsiteX9" fmla="*/ 8181 w 10000"/>
                <a:gd name="connsiteY9" fmla="*/ 9687 h 10000"/>
                <a:gd name="connsiteX10" fmla="*/ 8635 w 10000"/>
                <a:gd name="connsiteY10" fmla="*/ 10000 h 10000"/>
                <a:gd name="connsiteX11" fmla="*/ 10000 w 10000"/>
                <a:gd name="connsiteY11" fmla="*/ 9687 h 10000"/>
                <a:gd name="connsiteX12" fmla="*/ 10000 w 10000"/>
                <a:gd name="connsiteY12" fmla="*/ 9219 h 10000"/>
                <a:gd name="connsiteX13" fmla="*/ 8635 w 10000"/>
                <a:gd name="connsiteY13" fmla="*/ 8437 h 10000"/>
                <a:gd name="connsiteX14" fmla="*/ 8635 w 10000"/>
                <a:gd name="connsiteY14" fmla="*/ 7655 h 10000"/>
                <a:gd name="connsiteX15" fmla="*/ 9091 w 10000"/>
                <a:gd name="connsiteY15" fmla="*/ 7655 h 10000"/>
                <a:gd name="connsiteX16" fmla="*/ 8181 w 10000"/>
                <a:gd name="connsiteY16" fmla="*/ 6874 h 10000"/>
                <a:gd name="connsiteX17" fmla="*/ 7727 w 10000"/>
                <a:gd name="connsiteY17" fmla="*/ 6563 h 10000"/>
                <a:gd name="connsiteX18" fmla="*/ 5453 w 10000"/>
                <a:gd name="connsiteY18" fmla="*/ 6405 h 10000"/>
                <a:gd name="connsiteX19" fmla="*/ 3183 w 10000"/>
                <a:gd name="connsiteY19" fmla="*/ 6093 h 10000"/>
                <a:gd name="connsiteX20" fmla="*/ 2274 w 10000"/>
                <a:gd name="connsiteY20" fmla="*/ 5312 h 10000"/>
                <a:gd name="connsiteX21" fmla="*/ 1363 w 10000"/>
                <a:gd name="connsiteY21" fmla="*/ 4062 h 10000"/>
                <a:gd name="connsiteX22" fmla="*/ 2274 w 10000"/>
                <a:gd name="connsiteY22" fmla="*/ 3594 h 10000"/>
                <a:gd name="connsiteX23" fmla="*/ 1819 w 10000"/>
                <a:gd name="connsiteY23" fmla="*/ 2500 h 10000"/>
                <a:gd name="connsiteX24" fmla="*/ 4092 w 10000"/>
                <a:gd name="connsiteY24" fmla="*/ 2500 h 10000"/>
                <a:gd name="connsiteX25" fmla="*/ 5000 w 10000"/>
                <a:gd name="connsiteY25" fmla="*/ 3126 h 10000"/>
                <a:gd name="connsiteX26" fmla="*/ 6817 w 10000"/>
                <a:gd name="connsiteY26" fmla="*/ 3126 h 10000"/>
                <a:gd name="connsiteX27" fmla="*/ 6817 w 10000"/>
                <a:gd name="connsiteY27" fmla="*/ 2657 h 10000"/>
                <a:gd name="connsiteX28" fmla="*/ 7274 w 10000"/>
                <a:gd name="connsiteY28" fmla="*/ 2344 h 10000"/>
                <a:gd name="connsiteX29" fmla="*/ 7727 w 10000"/>
                <a:gd name="connsiteY29" fmla="*/ 2500 h 10000"/>
                <a:gd name="connsiteX30" fmla="*/ 7274 w 10000"/>
                <a:gd name="connsiteY30" fmla="*/ 1562 h 10000"/>
                <a:gd name="connsiteX31" fmla="*/ 8181 w 10000"/>
                <a:gd name="connsiteY31" fmla="*/ 937 h 10000"/>
                <a:gd name="connsiteX32" fmla="*/ 8181 w 10000"/>
                <a:gd name="connsiteY32" fmla="*/ 312 h 10000"/>
                <a:gd name="connsiteX33" fmla="*/ 7274 w 10000"/>
                <a:gd name="connsiteY33" fmla="*/ 0 h 10000"/>
                <a:gd name="connsiteX34" fmla="*/ 6365 w 10000"/>
                <a:gd name="connsiteY34" fmla="*/ 0 h 10000"/>
                <a:gd name="connsiteX35" fmla="*/ 3183 w 10000"/>
                <a:gd name="connsiteY35" fmla="*/ 157 h 10000"/>
                <a:gd name="connsiteX36" fmla="*/ 2728 w 10000"/>
                <a:gd name="connsiteY36" fmla="*/ 0 h 10000"/>
                <a:gd name="connsiteX37" fmla="*/ 2728 w 10000"/>
                <a:gd name="connsiteY37" fmla="*/ 781 h 10000"/>
                <a:gd name="connsiteX38" fmla="*/ 2728 w 10000"/>
                <a:gd name="connsiteY38"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530 h 10000"/>
                <a:gd name="connsiteX6" fmla="*/ 5453 w 10000"/>
                <a:gd name="connsiteY6" fmla="*/ 8905 h 10000"/>
                <a:gd name="connsiteX7" fmla="*/ 7274 w 10000"/>
                <a:gd name="connsiteY7" fmla="*/ 9219 h 10000"/>
                <a:gd name="connsiteX8" fmla="*/ 8181 w 10000"/>
                <a:gd name="connsiteY8" fmla="*/ 9687 h 10000"/>
                <a:gd name="connsiteX9" fmla="*/ 8635 w 10000"/>
                <a:gd name="connsiteY9" fmla="*/ 10000 h 10000"/>
                <a:gd name="connsiteX10" fmla="*/ 10000 w 10000"/>
                <a:gd name="connsiteY10" fmla="*/ 9687 h 10000"/>
                <a:gd name="connsiteX11" fmla="*/ 10000 w 10000"/>
                <a:gd name="connsiteY11" fmla="*/ 9219 h 10000"/>
                <a:gd name="connsiteX12" fmla="*/ 8635 w 10000"/>
                <a:gd name="connsiteY12" fmla="*/ 8437 h 10000"/>
                <a:gd name="connsiteX13" fmla="*/ 8635 w 10000"/>
                <a:gd name="connsiteY13" fmla="*/ 7655 h 10000"/>
                <a:gd name="connsiteX14" fmla="*/ 9091 w 10000"/>
                <a:gd name="connsiteY14" fmla="*/ 7655 h 10000"/>
                <a:gd name="connsiteX15" fmla="*/ 8181 w 10000"/>
                <a:gd name="connsiteY15" fmla="*/ 6874 h 10000"/>
                <a:gd name="connsiteX16" fmla="*/ 7727 w 10000"/>
                <a:gd name="connsiteY16" fmla="*/ 6563 h 10000"/>
                <a:gd name="connsiteX17" fmla="*/ 5453 w 10000"/>
                <a:gd name="connsiteY17" fmla="*/ 6405 h 10000"/>
                <a:gd name="connsiteX18" fmla="*/ 3183 w 10000"/>
                <a:gd name="connsiteY18" fmla="*/ 6093 h 10000"/>
                <a:gd name="connsiteX19" fmla="*/ 2274 w 10000"/>
                <a:gd name="connsiteY19" fmla="*/ 5312 h 10000"/>
                <a:gd name="connsiteX20" fmla="*/ 1363 w 10000"/>
                <a:gd name="connsiteY20" fmla="*/ 4062 h 10000"/>
                <a:gd name="connsiteX21" fmla="*/ 2274 w 10000"/>
                <a:gd name="connsiteY21" fmla="*/ 3594 h 10000"/>
                <a:gd name="connsiteX22" fmla="*/ 1819 w 10000"/>
                <a:gd name="connsiteY22" fmla="*/ 2500 h 10000"/>
                <a:gd name="connsiteX23" fmla="*/ 4092 w 10000"/>
                <a:gd name="connsiteY23" fmla="*/ 2500 h 10000"/>
                <a:gd name="connsiteX24" fmla="*/ 5000 w 10000"/>
                <a:gd name="connsiteY24" fmla="*/ 3126 h 10000"/>
                <a:gd name="connsiteX25" fmla="*/ 6817 w 10000"/>
                <a:gd name="connsiteY25" fmla="*/ 3126 h 10000"/>
                <a:gd name="connsiteX26" fmla="*/ 6817 w 10000"/>
                <a:gd name="connsiteY26" fmla="*/ 2657 h 10000"/>
                <a:gd name="connsiteX27" fmla="*/ 7274 w 10000"/>
                <a:gd name="connsiteY27" fmla="*/ 2344 h 10000"/>
                <a:gd name="connsiteX28" fmla="*/ 7727 w 10000"/>
                <a:gd name="connsiteY28" fmla="*/ 2500 h 10000"/>
                <a:gd name="connsiteX29" fmla="*/ 7274 w 10000"/>
                <a:gd name="connsiteY29" fmla="*/ 1562 h 10000"/>
                <a:gd name="connsiteX30" fmla="*/ 8181 w 10000"/>
                <a:gd name="connsiteY30" fmla="*/ 937 h 10000"/>
                <a:gd name="connsiteX31" fmla="*/ 8181 w 10000"/>
                <a:gd name="connsiteY31" fmla="*/ 312 h 10000"/>
                <a:gd name="connsiteX32" fmla="*/ 7274 w 10000"/>
                <a:gd name="connsiteY32" fmla="*/ 0 h 10000"/>
                <a:gd name="connsiteX33" fmla="*/ 6365 w 10000"/>
                <a:gd name="connsiteY33" fmla="*/ 0 h 10000"/>
                <a:gd name="connsiteX34" fmla="*/ 3183 w 10000"/>
                <a:gd name="connsiteY34" fmla="*/ 157 h 10000"/>
                <a:gd name="connsiteX35" fmla="*/ 2728 w 10000"/>
                <a:gd name="connsiteY35" fmla="*/ 0 h 10000"/>
                <a:gd name="connsiteX36" fmla="*/ 2728 w 10000"/>
                <a:gd name="connsiteY36" fmla="*/ 781 h 10000"/>
                <a:gd name="connsiteX37" fmla="*/ 2728 w 10000"/>
                <a:gd name="connsiteY37"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5453 w 10000"/>
                <a:gd name="connsiteY5" fmla="*/ 8905 h 10000"/>
                <a:gd name="connsiteX6" fmla="*/ 7274 w 10000"/>
                <a:gd name="connsiteY6" fmla="*/ 9219 h 10000"/>
                <a:gd name="connsiteX7" fmla="*/ 8181 w 10000"/>
                <a:gd name="connsiteY7" fmla="*/ 9687 h 10000"/>
                <a:gd name="connsiteX8" fmla="*/ 8635 w 10000"/>
                <a:gd name="connsiteY8" fmla="*/ 10000 h 10000"/>
                <a:gd name="connsiteX9" fmla="*/ 10000 w 10000"/>
                <a:gd name="connsiteY9" fmla="*/ 9687 h 10000"/>
                <a:gd name="connsiteX10" fmla="*/ 10000 w 10000"/>
                <a:gd name="connsiteY10" fmla="*/ 9219 h 10000"/>
                <a:gd name="connsiteX11" fmla="*/ 8635 w 10000"/>
                <a:gd name="connsiteY11" fmla="*/ 8437 h 10000"/>
                <a:gd name="connsiteX12" fmla="*/ 8635 w 10000"/>
                <a:gd name="connsiteY12" fmla="*/ 7655 h 10000"/>
                <a:gd name="connsiteX13" fmla="*/ 9091 w 10000"/>
                <a:gd name="connsiteY13" fmla="*/ 7655 h 10000"/>
                <a:gd name="connsiteX14" fmla="*/ 8181 w 10000"/>
                <a:gd name="connsiteY14" fmla="*/ 6874 h 10000"/>
                <a:gd name="connsiteX15" fmla="*/ 7727 w 10000"/>
                <a:gd name="connsiteY15" fmla="*/ 6563 h 10000"/>
                <a:gd name="connsiteX16" fmla="*/ 5453 w 10000"/>
                <a:gd name="connsiteY16" fmla="*/ 6405 h 10000"/>
                <a:gd name="connsiteX17" fmla="*/ 3183 w 10000"/>
                <a:gd name="connsiteY17" fmla="*/ 6093 h 10000"/>
                <a:gd name="connsiteX18" fmla="*/ 2274 w 10000"/>
                <a:gd name="connsiteY18" fmla="*/ 5312 h 10000"/>
                <a:gd name="connsiteX19" fmla="*/ 1363 w 10000"/>
                <a:gd name="connsiteY19" fmla="*/ 4062 h 10000"/>
                <a:gd name="connsiteX20" fmla="*/ 2274 w 10000"/>
                <a:gd name="connsiteY20" fmla="*/ 3594 h 10000"/>
                <a:gd name="connsiteX21" fmla="*/ 1819 w 10000"/>
                <a:gd name="connsiteY21" fmla="*/ 2500 h 10000"/>
                <a:gd name="connsiteX22" fmla="*/ 4092 w 10000"/>
                <a:gd name="connsiteY22" fmla="*/ 2500 h 10000"/>
                <a:gd name="connsiteX23" fmla="*/ 5000 w 10000"/>
                <a:gd name="connsiteY23" fmla="*/ 3126 h 10000"/>
                <a:gd name="connsiteX24" fmla="*/ 6817 w 10000"/>
                <a:gd name="connsiteY24" fmla="*/ 3126 h 10000"/>
                <a:gd name="connsiteX25" fmla="*/ 6817 w 10000"/>
                <a:gd name="connsiteY25" fmla="*/ 2657 h 10000"/>
                <a:gd name="connsiteX26" fmla="*/ 7274 w 10000"/>
                <a:gd name="connsiteY26" fmla="*/ 2344 h 10000"/>
                <a:gd name="connsiteX27" fmla="*/ 7727 w 10000"/>
                <a:gd name="connsiteY27" fmla="*/ 2500 h 10000"/>
                <a:gd name="connsiteX28" fmla="*/ 7274 w 10000"/>
                <a:gd name="connsiteY28" fmla="*/ 1562 h 10000"/>
                <a:gd name="connsiteX29" fmla="*/ 8181 w 10000"/>
                <a:gd name="connsiteY29" fmla="*/ 937 h 10000"/>
                <a:gd name="connsiteX30" fmla="*/ 8181 w 10000"/>
                <a:gd name="connsiteY30" fmla="*/ 312 h 10000"/>
                <a:gd name="connsiteX31" fmla="*/ 7274 w 10000"/>
                <a:gd name="connsiteY31" fmla="*/ 0 h 10000"/>
                <a:gd name="connsiteX32" fmla="*/ 6365 w 10000"/>
                <a:gd name="connsiteY32" fmla="*/ 0 h 10000"/>
                <a:gd name="connsiteX33" fmla="*/ 3183 w 10000"/>
                <a:gd name="connsiteY33" fmla="*/ 157 h 10000"/>
                <a:gd name="connsiteX34" fmla="*/ 2728 w 10000"/>
                <a:gd name="connsiteY34" fmla="*/ 0 h 10000"/>
                <a:gd name="connsiteX35" fmla="*/ 2728 w 10000"/>
                <a:gd name="connsiteY35" fmla="*/ 781 h 10000"/>
                <a:gd name="connsiteX36" fmla="*/ 2728 w 10000"/>
                <a:gd name="connsiteY36" fmla="*/ 937 h 10000"/>
                <a:gd name="connsiteX0" fmla="*/ 2788 w 10060"/>
                <a:gd name="connsiteY0" fmla="*/ 937 h 10000"/>
                <a:gd name="connsiteX1" fmla="*/ 969 w 10060"/>
                <a:gd name="connsiteY1" fmla="*/ 2031 h 10000"/>
                <a:gd name="connsiteX2" fmla="*/ 60 w 10060"/>
                <a:gd name="connsiteY2" fmla="*/ 3126 h 10000"/>
                <a:gd name="connsiteX3" fmla="*/ 513 w 10060"/>
                <a:gd name="connsiteY3" fmla="*/ 4062 h 10000"/>
                <a:gd name="connsiteX4" fmla="*/ 5513 w 10060"/>
                <a:gd name="connsiteY4" fmla="*/ 8905 h 10000"/>
                <a:gd name="connsiteX5" fmla="*/ 7334 w 10060"/>
                <a:gd name="connsiteY5" fmla="*/ 9219 h 10000"/>
                <a:gd name="connsiteX6" fmla="*/ 8241 w 10060"/>
                <a:gd name="connsiteY6" fmla="*/ 9687 h 10000"/>
                <a:gd name="connsiteX7" fmla="*/ 8695 w 10060"/>
                <a:gd name="connsiteY7" fmla="*/ 10000 h 10000"/>
                <a:gd name="connsiteX8" fmla="*/ 10060 w 10060"/>
                <a:gd name="connsiteY8" fmla="*/ 9687 h 10000"/>
                <a:gd name="connsiteX9" fmla="*/ 10060 w 10060"/>
                <a:gd name="connsiteY9" fmla="*/ 9219 h 10000"/>
                <a:gd name="connsiteX10" fmla="*/ 8695 w 10060"/>
                <a:gd name="connsiteY10" fmla="*/ 8437 h 10000"/>
                <a:gd name="connsiteX11" fmla="*/ 8695 w 10060"/>
                <a:gd name="connsiteY11" fmla="*/ 7655 h 10000"/>
                <a:gd name="connsiteX12" fmla="*/ 9151 w 10060"/>
                <a:gd name="connsiteY12" fmla="*/ 7655 h 10000"/>
                <a:gd name="connsiteX13" fmla="*/ 8241 w 10060"/>
                <a:gd name="connsiteY13" fmla="*/ 6874 h 10000"/>
                <a:gd name="connsiteX14" fmla="*/ 7787 w 10060"/>
                <a:gd name="connsiteY14" fmla="*/ 6563 h 10000"/>
                <a:gd name="connsiteX15" fmla="*/ 5513 w 10060"/>
                <a:gd name="connsiteY15" fmla="*/ 6405 h 10000"/>
                <a:gd name="connsiteX16" fmla="*/ 3243 w 10060"/>
                <a:gd name="connsiteY16" fmla="*/ 6093 h 10000"/>
                <a:gd name="connsiteX17" fmla="*/ 2334 w 10060"/>
                <a:gd name="connsiteY17" fmla="*/ 5312 h 10000"/>
                <a:gd name="connsiteX18" fmla="*/ 1423 w 10060"/>
                <a:gd name="connsiteY18" fmla="*/ 4062 h 10000"/>
                <a:gd name="connsiteX19" fmla="*/ 2334 w 10060"/>
                <a:gd name="connsiteY19" fmla="*/ 3594 h 10000"/>
                <a:gd name="connsiteX20" fmla="*/ 1879 w 10060"/>
                <a:gd name="connsiteY20" fmla="*/ 2500 h 10000"/>
                <a:gd name="connsiteX21" fmla="*/ 4152 w 10060"/>
                <a:gd name="connsiteY21" fmla="*/ 2500 h 10000"/>
                <a:gd name="connsiteX22" fmla="*/ 5060 w 10060"/>
                <a:gd name="connsiteY22" fmla="*/ 3126 h 10000"/>
                <a:gd name="connsiteX23" fmla="*/ 6877 w 10060"/>
                <a:gd name="connsiteY23" fmla="*/ 3126 h 10000"/>
                <a:gd name="connsiteX24" fmla="*/ 6877 w 10060"/>
                <a:gd name="connsiteY24" fmla="*/ 2657 h 10000"/>
                <a:gd name="connsiteX25" fmla="*/ 7334 w 10060"/>
                <a:gd name="connsiteY25" fmla="*/ 2344 h 10000"/>
                <a:gd name="connsiteX26" fmla="*/ 7787 w 10060"/>
                <a:gd name="connsiteY26" fmla="*/ 2500 h 10000"/>
                <a:gd name="connsiteX27" fmla="*/ 7334 w 10060"/>
                <a:gd name="connsiteY27" fmla="*/ 1562 h 10000"/>
                <a:gd name="connsiteX28" fmla="*/ 8241 w 10060"/>
                <a:gd name="connsiteY28" fmla="*/ 937 h 10000"/>
                <a:gd name="connsiteX29" fmla="*/ 8241 w 10060"/>
                <a:gd name="connsiteY29" fmla="*/ 312 h 10000"/>
                <a:gd name="connsiteX30" fmla="*/ 7334 w 10060"/>
                <a:gd name="connsiteY30" fmla="*/ 0 h 10000"/>
                <a:gd name="connsiteX31" fmla="*/ 6425 w 10060"/>
                <a:gd name="connsiteY31" fmla="*/ 0 h 10000"/>
                <a:gd name="connsiteX32" fmla="*/ 3243 w 10060"/>
                <a:gd name="connsiteY32" fmla="*/ 157 h 10000"/>
                <a:gd name="connsiteX33" fmla="*/ 2788 w 10060"/>
                <a:gd name="connsiteY33" fmla="*/ 0 h 10000"/>
                <a:gd name="connsiteX34" fmla="*/ 2788 w 10060"/>
                <a:gd name="connsiteY34" fmla="*/ 781 h 10000"/>
                <a:gd name="connsiteX35" fmla="*/ 2788 w 10060"/>
                <a:gd name="connsiteY35" fmla="*/ 937 h 10000"/>
                <a:gd name="connsiteX0" fmla="*/ 2915 w 10187"/>
                <a:gd name="connsiteY0" fmla="*/ 937 h 10000"/>
                <a:gd name="connsiteX1" fmla="*/ 1096 w 10187"/>
                <a:gd name="connsiteY1" fmla="*/ 2031 h 10000"/>
                <a:gd name="connsiteX2" fmla="*/ 187 w 10187"/>
                <a:gd name="connsiteY2" fmla="*/ 3126 h 10000"/>
                <a:gd name="connsiteX3" fmla="*/ 640 w 10187"/>
                <a:gd name="connsiteY3" fmla="*/ 4062 h 10000"/>
                <a:gd name="connsiteX4" fmla="*/ 7461 w 10187"/>
                <a:gd name="connsiteY4" fmla="*/ 9219 h 10000"/>
                <a:gd name="connsiteX5" fmla="*/ 8368 w 10187"/>
                <a:gd name="connsiteY5" fmla="*/ 9687 h 10000"/>
                <a:gd name="connsiteX6" fmla="*/ 8822 w 10187"/>
                <a:gd name="connsiteY6" fmla="*/ 10000 h 10000"/>
                <a:gd name="connsiteX7" fmla="*/ 10187 w 10187"/>
                <a:gd name="connsiteY7" fmla="*/ 9687 h 10000"/>
                <a:gd name="connsiteX8" fmla="*/ 10187 w 10187"/>
                <a:gd name="connsiteY8" fmla="*/ 9219 h 10000"/>
                <a:gd name="connsiteX9" fmla="*/ 8822 w 10187"/>
                <a:gd name="connsiteY9" fmla="*/ 8437 h 10000"/>
                <a:gd name="connsiteX10" fmla="*/ 8822 w 10187"/>
                <a:gd name="connsiteY10" fmla="*/ 7655 h 10000"/>
                <a:gd name="connsiteX11" fmla="*/ 9278 w 10187"/>
                <a:gd name="connsiteY11" fmla="*/ 7655 h 10000"/>
                <a:gd name="connsiteX12" fmla="*/ 8368 w 10187"/>
                <a:gd name="connsiteY12" fmla="*/ 6874 h 10000"/>
                <a:gd name="connsiteX13" fmla="*/ 7914 w 10187"/>
                <a:gd name="connsiteY13" fmla="*/ 6563 h 10000"/>
                <a:gd name="connsiteX14" fmla="*/ 5640 w 10187"/>
                <a:gd name="connsiteY14" fmla="*/ 6405 h 10000"/>
                <a:gd name="connsiteX15" fmla="*/ 3370 w 10187"/>
                <a:gd name="connsiteY15" fmla="*/ 6093 h 10000"/>
                <a:gd name="connsiteX16" fmla="*/ 2461 w 10187"/>
                <a:gd name="connsiteY16" fmla="*/ 5312 h 10000"/>
                <a:gd name="connsiteX17" fmla="*/ 1550 w 10187"/>
                <a:gd name="connsiteY17" fmla="*/ 4062 h 10000"/>
                <a:gd name="connsiteX18" fmla="*/ 2461 w 10187"/>
                <a:gd name="connsiteY18" fmla="*/ 3594 h 10000"/>
                <a:gd name="connsiteX19" fmla="*/ 2006 w 10187"/>
                <a:gd name="connsiteY19" fmla="*/ 2500 h 10000"/>
                <a:gd name="connsiteX20" fmla="*/ 4279 w 10187"/>
                <a:gd name="connsiteY20" fmla="*/ 2500 h 10000"/>
                <a:gd name="connsiteX21" fmla="*/ 5187 w 10187"/>
                <a:gd name="connsiteY21" fmla="*/ 3126 h 10000"/>
                <a:gd name="connsiteX22" fmla="*/ 7004 w 10187"/>
                <a:gd name="connsiteY22" fmla="*/ 3126 h 10000"/>
                <a:gd name="connsiteX23" fmla="*/ 7004 w 10187"/>
                <a:gd name="connsiteY23" fmla="*/ 2657 h 10000"/>
                <a:gd name="connsiteX24" fmla="*/ 7461 w 10187"/>
                <a:gd name="connsiteY24" fmla="*/ 2344 h 10000"/>
                <a:gd name="connsiteX25" fmla="*/ 7914 w 10187"/>
                <a:gd name="connsiteY25" fmla="*/ 2500 h 10000"/>
                <a:gd name="connsiteX26" fmla="*/ 7461 w 10187"/>
                <a:gd name="connsiteY26" fmla="*/ 1562 h 10000"/>
                <a:gd name="connsiteX27" fmla="*/ 8368 w 10187"/>
                <a:gd name="connsiteY27" fmla="*/ 937 h 10000"/>
                <a:gd name="connsiteX28" fmla="*/ 8368 w 10187"/>
                <a:gd name="connsiteY28" fmla="*/ 312 h 10000"/>
                <a:gd name="connsiteX29" fmla="*/ 7461 w 10187"/>
                <a:gd name="connsiteY29" fmla="*/ 0 h 10000"/>
                <a:gd name="connsiteX30" fmla="*/ 6552 w 10187"/>
                <a:gd name="connsiteY30" fmla="*/ 0 h 10000"/>
                <a:gd name="connsiteX31" fmla="*/ 3370 w 10187"/>
                <a:gd name="connsiteY31" fmla="*/ 157 h 10000"/>
                <a:gd name="connsiteX32" fmla="*/ 2915 w 10187"/>
                <a:gd name="connsiteY32" fmla="*/ 0 h 10000"/>
                <a:gd name="connsiteX33" fmla="*/ 2915 w 10187"/>
                <a:gd name="connsiteY33" fmla="*/ 781 h 10000"/>
                <a:gd name="connsiteX34" fmla="*/ 2915 w 10187"/>
                <a:gd name="connsiteY34" fmla="*/ 937 h 10000"/>
                <a:gd name="connsiteX0" fmla="*/ 2980 w 10252"/>
                <a:gd name="connsiteY0" fmla="*/ 937 h 10000"/>
                <a:gd name="connsiteX1" fmla="*/ 1161 w 10252"/>
                <a:gd name="connsiteY1" fmla="*/ 2031 h 10000"/>
                <a:gd name="connsiteX2" fmla="*/ 252 w 10252"/>
                <a:gd name="connsiteY2" fmla="*/ 3126 h 10000"/>
                <a:gd name="connsiteX3" fmla="*/ 705 w 10252"/>
                <a:gd name="connsiteY3" fmla="*/ 4062 h 10000"/>
                <a:gd name="connsiteX4" fmla="*/ 8433 w 10252"/>
                <a:gd name="connsiteY4" fmla="*/ 9687 h 10000"/>
                <a:gd name="connsiteX5" fmla="*/ 8887 w 10252"/>
                <a:gd name="connsiteY5" fmla="*/ 10000 h 10000"/>
                <a:gd name="connsiteX6" fmla="*/ 10252 w 10252"/>
                <a:gd name="connsiteY6" fmla="*/ 9687 h 10000"/>
                <a:gd name="connsiteX7" fmla="*/ 10252 w 10252"/>
                <a:gd name="connsiteY7" fmla="*/ 9219 h 10000"/>
                <a:gd name="connsiteX8" fmla="*/ 8887 w 10252"/>
                <a:gd name="connsiteY8" fmla="*/ 8437 h 10000"/>
                <a:gd name="connsiteX9" fmla="*/ 8887 w 10252"/>
                <a:gd name="connsiteY9" fmla="*/ 7655 h 10000"/>
                <a:gd name="connsiteX10" fmla="*/ 9343 w 10252"/>
                <a:gd name="connsiteY10" fmla="*/ 7655 h 10000"/>
                <a:gd name="connsiteX11" fmla="*/ 8433 w 10252"/>
                <a:gd name="connsiteY11" fmla="*/ 6874 h 10000"/>
                <a:gd name="connsiteX12" fmla="*/ 7979 w 10252"/>
                <a:gd name="connsiteY12" fmla="*/ 6563 h 10000"/>
                <a:gd name="connsiteX13" fmla="*/ 5705 w 10252"/>
                <a:gd name="connsiteY13" fmla="*/ 6405 h 10000"/>
                <a:gd name="connsiteX14" fmla="*/ 3435 w 10252"/>
                <a:gd name="connsiteY14" fmla="*/ 6093 h 10000"/>
                <a:gd name="connsiteX15" fmla="*/ 2526 w 10252"/>
                <a:gd name="connsiteY15" fmla="*/ 5312 h 10000"/>
                <a:gd name="connsiteX16" fmla="*/ 1615 w 10252"/>
                <a:gd name="connsiteY16" fmla="*/ 4062 h 10000"/>
                <a:gd name="connsiteX17" fmla="*/ 2526 w 10252"/>
                <a:gd name="connsiteY17" fmla="*/ 3594 h 10000"/>
                <a:gd name="connsiteX18" fmla="*/ 2071 w 10252"/>
                <a:gd name="connsiteY18" fmla="*/ 2500 h 10000"/>
                <a:gd name="connsiteX19" fmla="*/ 4344 w 10252"/>
                <a:gd name="connsiteY19" fmla="*/ 2500 h 10000"/>
                <a:gd name="connsiteX20" fmla="*/ 5252 w 10252"/>
                <a:gd name="connsiteY20" fmla="*/ 3126 h 10000"/>
                <a:gd name="connsiteX21" fmla="*/ 7069 w 10252"/>
                <a:gd name="connsiteY21" fmla="*/ 3126 h 10000"/>
                <a:gd name="connsiteX22" fmla="*/ 7069 w 10252"/>
                <a:gd name="connsiteY22" fmla="*/ 2657 h 10000"/>
                <a:gd name="connsiteX23" fmla="*/ 7526 w 10252"/>
                <a:gd name="connsiteY23" fmla="*/ 2344 h 10000"/>
                <a:gd name="connsiteX24" fmla="*/ 7979 w 10252"/>
                <a:gd name="connsiteY24" fmla="*/ 2500 h 10000"/>
                <a:gd name="connsiteX25" fmla="*/ 7526 w 10252"/>
                <a:gd name="connsiteY25" fmla="*/ 1562 h 10000"/>
                <a:gd name="connsiteX26" fmla="*/ 8433 w 10252"/>
                <a:gd name="connsiteY26" fmla="*/ 937 h 10000"/>
                <a:gd name="connsiteX27" fmla="*/ 8433 w 10252"/>
                <a:gd name="connsiteY27" fmla="*/ 312 h 10000"/>
                <a:gd name="connsiteX28" fmla="*/ 7526 w 10252"/>
                <a:gd name="connsiteY28" fmla="*/ 0 h 10000"/>
                <a:gd name="connsiteX29" fmla="*/ 6617 w 10252"/>
                <a:gd name="connsiteY29" fmla="*/ 0 h 10000"/>
                <a:gd name="connsiteX30" fmla="*/ 3435 w 10252"/>
                <a:gd name="connsiteY30" fmla="*/ 157 h 10000"/>
                <a:gd name="connsiteX31" fmla="*/ 2980 w 10252"/>
                <a:gd name="connsiteY31" fmla="*/ 0 h 10000"/>
                <a:gd name="connsiteX32" fmla="*/ 2980 w 10252"/>
                <a:gd name="connsiteY32" fmla="*/ 781 h 10000"/>
                <a:gd name="connsiteX33" fmla="*/ 2980 w 10252"/>
                <a:gd name="connsiteY33" fmla="*/ 937 h 10000"/>
                <a:gd name="connsiteX0" fmla="*/ 3012 w 10284"/>
                <a:gd name="connsiteY0" fmla="*/ 937 h 10000"/>
                <a:gd name="connsiteX1" fmla="*/ 1193 w 10284"/>
                <a:gd name="connsiteY1" fmla="*/ 2031 h 10000"/>
                <a:gd name="connsiteX2" fmla="*/ 284 w 10284"/>
                <a:gd name="connsiteY2" fmla="*/ 3126 h 10000"/>
                <a:gd name="connsiteX3" fmla="*/ 737 w 10284"/>
                <a:gd name="connsiteY3" fmla="*/ 4062 h 10000"/>
                <a:gd name="connsiteX4" fmla="*/ 8919 w 10284"/>
                <a:gd name="connsiteY4" fmla="*/ 10000 h 10000"/>
                <a:gd name="connsiteX5" fmla="*/ 10284 w 10284"/>
                <a:gd name="connsiteY5" fmla="*/ 9687 h 10000"/>
                <a:gd name="connsiteX6" fmla="*/ 10284 w 10284"/>
                <a:gd name="connsiteY6" fmla="*/ 9219 h 10000"/>
                <a:gd name="connsiteX7" fmla="*/ 8919 w 10284"/>
                <a:gd name="connsiteY7" fmla="*/ 8437 h 10000"/>
                <a:gd name="connsiteX8" fmla="*/ 8919 w 10284"/>
                <a:gd name="connsiteY8" fmla="*/ 7655 h 10000"/>
                <a:gd name="connsiteX9" fmla="*/ 9375 w 10284"/>
                <a:gd name="connsiteY9" fmla="*/ 7655 h 10000"/>
                <a:gd name="connsiteX10" fmla="*/ 8465 w 10284"/>
                <a:gd name="connsiteY10" fmla="*/ 6874 h 10000"/>
                <a:gd name="connsiteX11" fmla="*/ 8011 w 10284"/>
                <a:gd name="connsiteY11" fmla="*/ 6563 h 10000"/>
                <a:gd name="connsiteX12" fmla="*/ 5737 w 10284"/>
                <a:gd name="connsiteY12" fmla="*/ 6405 h 10000"/>
                <a:gd name="connsiteX13" fmla="*/ 3467 w 10284"/>
                <a:gd name="connsiteY13" fmla="*/ 6093 h 10000"/>
                <a:gd name="connsiteX14" fmla="*/ 2558 w 10284"/>
                <a:gd name="connsiteY14" fmla="*/ 5312 h 10000"/>
                <a:gd name="connsiteX15" fmla="*/ 1647 w 10284"/>
                <a:gd name="connsiteY15" fmla="*/ 4062 h 10000"/>
                <a:gd name="connsiteX16" fmla="*/ 2558 w 10284"/>
                <a:gd name="connsiteY16" fmla="*/ 3594 h 10000"/>
                <a:gd name="connsiteX17" fmla="*/ 2103 w 10284"/>
                <a:gd name="connsiteY17" fmla="*/ 2500 h 10000"/>
                <a:gd name="connsiteX18" fmla="*/ 4376 w 10284"/>
                <a:gd name="connsiteY18" fmla="*/ 2500 h 10000"/>
                <a:gd name="connsiteX19" fmla="*/ 5284 w 10284"/>
                <a:gd name="connsiteY19" fmla="*/ 3126 h 10000"/>
                <a:gd name="connsiteX20" fmla="*/ 7101 w 10284"/>
                <a:gd name="connsiteY20" fmla="*/ 3126 h 10000"/>
                <a:gd name="connsiteX21" fmla="*/ 7101 w 10284"/>
                <a:gd name="connsiteY21" fmla="*/ 2657 h 10000"/>
                <a:gd name="connsiteX22" fmla="*/ 7558 w 10284"/>
                <a:gd name="connsiteY22" fmla="*/ 2344 h 10000"/>
                <a:gd name="connsiteX23" fmla="*/ 8011 w 10284"/>
                <a:gd name="connsiteY23" fmla="*/ 2500 h 10000"/>
                <a:gd name="connsiteX24" fmla="*/ 7558 w 10284"/>
                <a:gd name="connsiteY24" fmla="*/ 1562 h 10000"/>
                <a:gd name="connsiteX25" fmla="*/ 8465 w 10284"/>
                <a:gd name="connsiteY25" fmla="*/ 937 h 10000"/>
                <a:gd name="connsiteX26" fmla="*/ 8465 w 10284"/>
                <a:gd name="connsiteY26" fmla="*/ 312 h 10000"/>
                <a:gd name="connsiteX27" fmla="*/ 7558 w 10284"/>
                <a:gd name="connsiteY27" fmla="*/ 0 h 10000"/>
                <a:gd name="connsiteX28" fmla="*/ 6649 w 10284"/>
                <a:gd name="connsiteY28" fmla="*/ 0 h 10000"/>
                <a:gd name="connsiteX29" fmla="*/ 3467 w 10284"/>
                <a:gd name="connsiteY29" fmla="*/ 157 h 10000"/>
                <a:gd name="connsiteX30" fmla="*/ 3012 w 10284"/>
                <a:gd name="connsiteY30" fmla="*/ 0 h 10000"/>
                <a:gd name="connsiteX31" fmla="*/ 3012 w 10284"/>
                <a:gd name="connsiteY31" fmla="*/ 781 h 10000"/>
                <a:gd name="connsiteX32" fmla="*/ 3012 w 10284"/>
                <a:gd name="connsiteY32" fmla="*/ 937 h 10000"/>
                <a:gd name="connsiteX0" fmla="*/ 3111 w 10383"/>
                <a:gd name="connsiteY0" fmla="*/ 937 h 9687"/>
                <a:gd name="connsiteX1" fmla="*/ 1292 w 10383"/>
                <a:gd name="connsiteY1" fmla="*/ 2031 h 9687"/>
                <a:gd name="connsiteX2" fmla="*/ 383 w 10383"/>
                <a:gd name="connsiteY2" fmla="*/ 3126 h 9687"/>
                <a:gd name="connsiteX3" fmla="*/ 836 w 10383"/>
                <a:gd name="connsiteY3" fmla="*/ 4062 h 9687"/>
                <a:gd name="connsiteX4" fmla="*/ 10383 w 10383"/>
                <a:gd name="connsiteY4" fmla="*/ 9687 h 9687"/>
                <a:gd name="connsiteX5" fmla="*/ 10383 w 10383"/>
                <a:gd name="connsiteY5" fmla="*/ 9219 h 9687"/>
                <a:gd name="connsiteX6" fmla="*/ 9018 w 10383"/>
                <a:gd name="connsiteY6" fmla="*/ 8437 h 9687"/>
                <a:gd name="connsiteX7" fmla="*/ 9018 w 10383"/>
                <a:gd name="connsiteY7" fmla="*/ 7655 h 9687"/>
                <a:gd name="connsiteX8" fmla="*/ 9474 w 10383"/>
                <a:gd name="connsiteY8" fmla="*/ 7655 h 9687"/>
                <a:gd name="connsiteX9" fmla="*/ 8564 w 10383"/>
                <a:gd name="connsiteY9" fmla="*/ 6874 h 9687"/>
                <a:gd name="connsiteX10" fmla="*/ 8110 w 10383"/>
                <a:gd name="connsiteY10" fmla="*/ 6563 h 9687"/>
                <a:gd name="connsiteX11" fmla="*/ 5836 w 10383"/>
                <a:gd name="connsiteY11" fmla="*/ 6405 h 9687"/>
                <a:gd name="connsiteX12" fmla="*/ 3566 w 10383"/>
                <a:gd name="connsiteY12" fmla="*/ 6093 h 9687"/>
                <a:gd name="connsiteX13" fmla="*/ 2657 w 10383"/>
                <a:gd name="connsiteY13" fmla="*/ 5312 h 9687"/>
                <a:gd name="connsiteX14" fmla="*/ 1746 w 10383"/>
                <a:gd name="connsiteY14" fmla="*/ 4062 h 9687"/>
                <a:gd name="connsiteX15" fmla="*/ 2657 w 10383"/>
                <a:gd name="connsiteY15" fmla="*/ 3594 h 9687"/>
                <a:gd name="connsiteX16" fmla="*/ 2202 w 10383"/>
                <a:gd name="connsiteY16" fmla="*/ 2500 h 9687"/>
                <a:gd name="connsiteX17" fmla="*/ 4475 w 10383"/>
                <a:gd name="connsiteY17" fmla="*/ 2500 h 9687"/>
                <a:gd name="connsiteX18" fmla="*/ 5383 w 10383"/>
                <a:gd name="connsiteY18" fmla="*/ 3126 h 9687"/>
                <a:gd name="connsiteX19" fmla="*/ 7200 w 10383"/>
                <a:gd name="connsiteY19" fmla="*/ 3126 h 9687"/>
                <a:gd name="connsiteX20" fmla="*/ 7200 w 10383"/>
                <a:gd name="connsiteY20" fmla="*/ 2657 h 9687"/>
                <a:gd name="connsiteX21" fmla="*/ 7657 w 10383"/>
                <a:gd name="connsiteY21" fmla="*/ 2344 h 9687"/>
                <a:gd name="connsiteX22" fmla="*/ 8110 w 10383"/>
                <a:gd name="connsiteY22" fmla="*/ 2500 h 9687"/>
                <a:gd name="connsiteX23" fmla="*/ 7657 w 10383"/>
                <a:gd name="connsiteY23" fmla="*/ 1562 h 9687"/>
                <a:gd name="connsiteX24" fmla="*/ 8564 w 10383"/>
                <a:gd name="connsiteY24" fmla="*/ 937 h 9687"/>
                <a:gd name="connsiteX25" fmla="*/ 8564 w 10383"/>
                <a:gd name="connsiteY25" fmla="*/ 312 h 9687"/>
                <a:gd name="connsiteX26" fmla="*/ 7657 w 10383"/>
                <a:gd name="connsiteY26" fmla="*/ 0 h 9687"/>
                <a:gd name="connsiteX27" fmla="*/ 6748 w 10383"/>
                <a:gd name="connsiteY27" fmla="*/ 0 h 9687"/>
                <a:gd name="connsiteX28" fmla="*/ 3566 w 10383"/>
                <a:gd name="connsiteY28" fmla="*/ 157 h 9687"/>
                <a:gd name="connsiteX29" fmla="*/ 3111 w 10383"/>
                <a:gd name="connsiteY29" fmla="*/ 0 h 9687"/>
                <a:gd name="connsiteX30" fmla="*/ 3111 w 10383"/>
                <a:gd name="connsiteY30" fmla="*/ 781 h 9687"/>
                <a:gd name="connsiteX31" fmla="*/ 3111 w 10383"/>
                <a:gd name="connsiteY31" fmla="*/ 937 h 9687"/>
                <a:gd name="connsiteX0" fmla="*/ 2996 w 10414"/>
                <a:gd name="connsiteY0" fmla="*/ 967 h 9749"/>
                <a:gd name="connsiteX1" fmla="*/ 1244 w 10414"/>
                <a:gd name="connsiteY1" fmla="*/ 2097 h 9749"/>
                <a:gd name="connsiteX2" fmla="*/ 369 w 10414"/>
                <a:gd name="connsiteY2" fmla="*/ 3227 h 9749"/>
                <a:gd name="connsiteX3" fmla="*/ 805 w 10414"/>
                <a:gd name="connsiteY3" fmla="*/ 4193 h 9749"/>
                <a:gd name="connsiteX4" fmla="*/ 10000 w 10414"/>
                <a:gd name="connsiteY4" fmla="*/ 9517 h 9749"/>
                <a:gd name="connsiteX5" fmla="*/ 8685 w 10414"/>
                <a:gd name="connsiteY5" fmla="*/ 8710 h 9749"/>
                <a:gd name="connsiteX6" fmla="*/ 8685 w 10414"/>
                <a:gd name="connsiteY6" fmla="*/ 7902 h 9749"/>
                <a:gd name="connsiteX7" fmla="*/ 9125 w 10414"/>
                <a:gd name="connsiteY7" fmla="*/ 7902 h 9749"/>
                <a:gd name="connsiteX8" fmla="*/ 8248 w 10414"/>
                <a:gd name="connsiteY8" fmla="*/ 7096 h 9749"/>
                <a:gd name="connsiteX9" fmla="*/ 7811 w 10414"/>
                <a:gd name="connsiteY9" fmla="*/ 6775 h 9749"/>
                <a:gd name="connsiteX10" fmla="*/ 5621 w 10414"/>
                <a:gd name="connsiteY10" fmla="*/ 6612 h 9749"/>
                <a:gd name="connsiteX11" fmla="*/ 3434 w 10414"/>
                <a:gd name="connsiteY11" fmla="*/ 6290 h 9749"/>
                <a:gd name="connsiteX12" fmla="*/ 2559 w 10414"/>
                <a:gd name="connsiteY12" fmla="*/ 5484 h 9749"/>
                <a:gd name="connsiteX13" fmla="*/ 1682 w 10414"/>
                <a:gd name="connsiteY13" fmla="*/ 4193 h 9749"/>
                <a:gd name="connsiteX14" fmla="*/ 2559 w 10414"/>
                <a:gd name="connsiteY14" fmla="*/ 3710 h 9749"/>
                <a:gd name="connsiteX15" fmla="*/ 2121 w 10414"/>
                <a:gd name="connsiteY15" fmla="*/ 2581 h 9749"/>
                <a:gd name="connsiteX16" fmla="*/ 4310 w 10414"/>
                <a:gd name="connsiteY16" fmla="*/ 2581 h 9749"/>
                <a:gd name="connsiteX17" fmla="*/ 5184 w 10414"/>
                <a:gd name="connsiteY17" fmla="*/ 3227 h 9749"/>
                <a:gd name="connsiteX18" fmla="*/ 6934 w 10414"/>
                <a:gd name="connsiteY18" fmla="*/ 3227 h 9749"/>
                <a:gd name="connsiteX19" fmla="*/ 6934 w 10414"/>
                <a:gd name="connsiteY19" fmla="*/ 2743 h 9749"/>
                <a:gd name="connsiteX20" fmla="*/ 7375 w 10414"/>
                <a:gd name="connsiteY20" fmla="*/ 2420 h 9749"/>
                <a:gd name="connsiteX21" fmla="*/ 7811 w 10414"/>
                <a:gd name="connsiteY21" fmla="*/ 2581 h 9749"/>
                <a:gd name="connsiteX22" fmla="*/ 7375 w 10414"/>
                <a:gd name="connsiteY22" fmla="*/ 1612 h 9749"/>
                <a:gd name="connsiteX23" fmla="*/ 8248 w 10414"/>
                <a:gd name="connsiteY23" fmla="*/ 967 h 9749"/>
                <a:gd name="connsiteX24" fmla="*/ 8248 w 10414"/>
                <a:gd name="connsiteY24" fmla="*/ 322 h 9749"/>
                <a:gd name="connsiteX25" fmla="*/ 7375 w 10414"/>
                <a:gd name="connsiteY25" fmla="*/ 0 h 9749"/>
                <a:gd name="connsiteX26" fmla="*/ 6499 w 10414"/>
                <a:gd name="connsiteY26" fmla="*/ 0 h 9749"/>
                <a:gd name="connsiteX27" fmla="*/ 3434 w 10414"/>
                <a:gd name="connsiteY27" fmla="*/ 162 h 9749"/>
                <a:gd name="connsiteX28" fmla="*/ 2996 w 10414"/>
                <a:gd name="connsiteY28" fmla="*/ 0 h 9749"/>
                <a:gd name="connsiteX29" fmla="*/ 2996 w 10414"/>
                <a:gd name="connsiteY29" fmla="*/ 806 h 9749"/>
                <a:gd name="connsiteX30" fmla="*/ 2996 w 10414"/>
                <a:gd name="connsiteY30" fmla="*/ 967 h 9749"/>
                <a:gd name="connsiteX0" fmla="*/ 2787 w 8810"/>
                <a:gd name="connsiteY0" fmla="*/ 992 h 9117"/>
                <a:gd name="connsiteX1" fmla="*/ 1105 w 8810"/>
                <a:gd name="connsiteY1" fmla="*/ 2151 h 9117"/>
                <a:gd name="connsiteX2" fmla="*/ 264 w 8810"/>
                <a:gd name="connsiteY2" fmla="*/ 3310 h 9117"/>
                <a:gd name="connsiteX3" fmla="*/ 683 w 8810"/>
                <a:gd name="connsiteY3" fmla="*/ 4301 h 9117"/>
                <a:gd name="connsiteX4" fmla="*/ 8250 w 8810"/>
                <a:gd name="connsiteY4" fmla="*/ 8934 h 9117"/>
                <a:gd name="connsiteX5" fmla="*/ 8250 w 8810"/>
                <a:gd name="connsiteY5" fmla="*/ 8105 h 9117"/>
                <a:gd name="connsiteX6" fmla="*/ 8672 w 8810"/>
                <a:gd name="connsiteY6" fmla="*/ 8105 h 9117"/>
                <a:gd name="connsiteX7" fmla="*/ 7830 w 8810"/>
                <a:gd name="connsiteY7" fmla="*/ 7279 h 9117"/>
                <a:gd name="connsiteX8" fmla="*/ 7410 w 8810"/>
                <a:gd name="connsiteY8" fmla="*/ 6949 h 9117"/>
                <a:gd name="connsiteX9" fmla="*/ 5308 w 8810"/>
                <a:gd name="connsiteY9" fmla="*/ 6782 h 9117"/>
                <a:gd name="connsiteX10" fmla="*/ 3207 w 8810"/>
                <a:gd name="connsiteY10" fmla="*/ 6452 h 9117"/>
                <a:gd name="connsiteX11" fmla="*/ 2367 w 8810"/>
                <a:gd name="connsiteY11" fmla="*/ 5625 h 9117"/>
                <a:gd name="connsiteX12" fmla="*/ 1525 w 8810"/>
                <a:gd name="connsiteY12" fmla="*/ 4301 h 9117"/>
                <a:gd name="connsiteX13" fmla="*/ 2367 w 8810"/>
                <a:gd name="connsiteY13" fmla="*/ 3806 h 9117"/>
                <a:gd name="connsiteX14" fmla="*/ 1947 w 8810"/>
                <a:gd name="connsiteY14" fmla="*/ 2647 h 9117"/>
                <a:gd name="connsiteX15" fmla="*/ 4049 w 8810"/>
                <a:gd name="connsiteY15" fmla="*/ 2647 h 9117"/>
                <a:gd name="connsiteX16" fmla="*/ 4888 w 8810"/>
                <a:gd name="connsiteY16" fmla="*/ 3310 h 9117"/>
                <a:gd name="connsiteX17" fmla="*/ 6568 w 8810"/>
                <a:gd name="connsiteY17" fmla="*/ 3310 h 9117"/>
                <a:gd name="connsiteX18" fmla="*/ 6568 w 8810"/>
                <a:gd name="connsiteY18" fmla="*/ 2814 h 9117"/>
                <a:gd name="connsiteX19" fmla="*/ 6992 w 8810"/>
                <a:gd name="connsiteY19" fmla="*/ 2482 h 9117"/>
                <a:gd name="connsiteX20" fmla="*/ 7410 w 8810"/>
                <a:gd name="connsiteY20" fmla="*/ 2647 h 9117"/>
                <a:gd name="connsiteX21" fmla="*/ 6992 w 8810"/>
                <a:gd name="connsiteY21" fmla="*/ 1654 h 9117"/>
                <a:gd name="connsiteX22" fmla="*/ 7830 w 8810"/>
                <a:gd name="connsiteY22" fmla="*/ 992 h 9117"/>
                <a:gd name="connsiteX23" fmla="*/ 7830 w 8810"/>
                <a:gd name="connsiteY23" fmla="*/ 330 h 9117"/>
                <a:gd name="connsiteX24" fmla="*/ 6992 w 8810"/>
                <a:gd name="connsiteY24" fmla="*/ 0 h 9117"/>
                <a:gd name="connsiteX25" fmla="*/ 6151 w 8810"/>
                <a:gd name="connsiteY25" fmla="*/ 0 h 9117"/>
                <a:gd name="connsiteX26" fmla="*/ 3207 w 8810"/>
                <a:gd name="connsiteY26" fmla="*/ 166 h 9117"/>
                <a:gd name="connsiteX27" fmla="*/ 2787 w 8810"/>
                <a:gd name="connsiteY27" fmla="*/ 0 h 9117"/>
                <a:gd name="connsiteX28" fmla="*/ 2787 w 8810"/>
                <a:gd name="connsiteY28" fmla="*/ 827 h 9117"/>
                <a:gd name="connsiteX29" fmla="*/ 2787 w 8810"/>
                <a:gd name="connsiteY29" fmla="*/ 992 h 9117"/>
                <a:gd name="connsiteX0" fmla="*/ 3163 w 9843"/>
                <a:gd name="connsiteY0" fmla="*/ 1088 h 8890"/>
                <a:gd name="connsiteX1" fmla="*/ 1254 w 9843"/>
                <a:gd name="connsiteY1" fmla="*/ 2359 h 8890"/>
                <a:gd name="connsiteX2" fmla="*/ 300 w 9843"/>
                <a:gd name="connsiteY2" fmla="*/ 3631 h 8890"/>
                <a:gd name="connsiteX3" fmla="*/ 775 w 9843"/>
                <a:gd name="connsiteY3" fmla="*/ 4718 h 8890"/>
                <a:gd name="connsiteX4" fmla="*/ 9364 w 9843"/>
                <a:gd name="connsiteY4" fmla="*/ 8890 h 8890"/>
                <a:gd name="connsiteX5" fmla="*/ 9843 w 9843"/>
                <a:gd name="connsiteY5" fmla="*/ 8890 h 8890"/>
                <a:gd name="connsiteX6" fmla="*/ 8888 w 9843"/>
                <a:gd name="connsiteY6" fmla="*/ 7984 h 8890"/>
                <a:gd name="connsiteX7" fmla="*/ 8411 w 9843"/>
                <a:gd name="connsiteY7" fmla="*/ 7622 h 8890"/>
                <a:gd name="connsiteX8" fmla="*/ 6025 w 9843"/>
                <a:gd name="connsiteY8" fmla="*/ 7439 h 8890"/>
                <a:gd name="connsiteX9" fmla="*/ 3640 w 9843"/>
                <a:gd name="connsiteY9" fmla="*/ 7077 h 8890"/>
                <a:gd name="connsiteX10" fmla="*/ 2687 w 9843"/>
                <a:gd name="connsiteY10" fmla="*/ 6170 h 8890"/>
                <a:gd name="connsiteX11" fmla="*/ 1731 w 9843"/>
                <a:gd name="connsiteY11" fmla="*/ 4718 h 8890"/>
                <a:gd name="connsiteX12" fmla="*/ 2687 w 9843"/>
                <a:gd name="connsiteY12" fmla="*/ 4175 h 8890"/>
                <a:gd name="connsiteX13" fmla="*/ 2210 w 9843"/>
                <a:gd name="connsiteY13" fmla="*/ 2903 h 8890"/>
                <a:gd name="connsiteX14" fmla="*/ 4596 w 9843"/>
                <a:gd name="connsiteY14" fmla="*/ 2903 h 8890"/>
                <a:gd name="connsiteX15" fmla="*/ 5548 w 9843"/>
                <a:gd name="connsiteY15" fmla="*/ 3631 h 8890"/>
                <a:gd name="connsiteX16" fmla="*/ 7455 w 9843"/>
                <a:gd name="connsiteY16" fmla="*/ 3631 h 8890"/>
                <a:gd name="connsiteX17" fmla="*/ 7455 w 9843"/>
                <a:gd name="connsiteY17" fmla="*/ 3087 h 8890"/>
                <a:gd name="connsiteX18" fmla="*/ 7936 w 9843"/>
                <a:gd name="connsiteY18" fmla="*/ 2722 h 8890"/>
                <a:gd name="connsiteX19" fmla="*/ 8411 w 9843"/>
                <a:gd name="connsiteY19" fmla="*/ 2903 h 8890"/>
                <a:gd name="connsiteX20" fmla="*/ 7936 w 9843"/>
                <a:gd name="connsiteY20" fmla="*/ 1814 h 8890"/>
                <a:gd name="connsiteX21" fmla="*/ 8888 w 9843"/>
                <a:gd name="connsiteY21" fmla="*/ 1088 h 8890"/>
                <a:gd name="connsiteX22" fmla="*/ 8888 w 9843"/>
                <a:gd name="connsiteY22" fmla="*/ 362 h 8890"/>
                <a:gd name="connsiteX23" fmla="*/ 7936 w 9843"/>
                <a:gd name="connsiteY23" fmla="*/ 0 h 8890"/>
                <a:gd name="connsiteX24" fmla="*/ 6982 w 9843"/>
                <a:gd name="connsiteY24" fmla="*/ 0 h 8890"/>
                <a:gd name="connsiteX25" fmla="*/ 3640 w 9843"/>
                <a:gd name="connsiteY25" fmla="*/ 182 h 8890"/>
                <a:gd name="connsiteX26" fmla="*/ 3163 w 9843"/>
                <a:gd name="connsiteY26" fmla="*/ 0 h 8890"/>
                <a:gd name="connsiteX27" fmla="*/ 3163 w 9843"/>
                <a:gd name="connsiteY27" fmla="*/ 907 h 8890"/>
                <a:gd name="connsiteX28" fmla="*/ 3163 w 9843"/>
                <a:gd name="connsiteY28" fmla="*/ 1088 h 8890"/>
                <a:gd name="connsiteX0" fmla="*/ 3213 w 9513"/>
                <a:gd name="connsiteY0" fmla="*/ 1224 h 10000"/>
                <a:gd name="connsiteX1" fmla="*/ 1274 w 9513"/>
                <a:gd name="connsiteY1" fmla="*/ 2654 h 10000"/>
                <a:gd name="connsiteX2" fmla="*/ 305 w 9513"/>
                <a:gd name="connsiteY2" fmla="*/ 4084 h 10000"/>
                <a:gd name="connsiteX3" fmla="*/ 787 w 9513"/>
                <a:gd name="connsiteY3" fmla="*/ 5307 h 10000"/>
                <a:gd name="connsiteX4" fmla="*/ 9513 w 9513"/>
                <a:gd name="connsiteY4" fmla="*/ 10000 h 10000"/>
                <a:gd name="connsiteX5" fmla="*/ 9030 w 9513"/>
                <a:gd name="connsiteY5" fmla="*/ 8981 h 10000"/>
                <a:gd name="connsiteX6" fmla="*/ 8545 w 9513"/>
                <a:gd name="connsiteY6" fmla="*/ 8574 h 10000"/>
                <a:gd name="connsiteX7" fmla="*/ 6121 w 9513"/>
                <a:gd name="connsiteY7" fmla="*/ 8368 h 10000"/>
                <a:gd name="connsiteX8" fmla="*/ 3698 w 9513"/>
                <a:gd name="connsiteY8" fmla="*/ 7961 h 10000"/>
                <a:gd name="connsiteX9" fmla="*/ 2730 w 9513"/>
                <a:gd name="connsiteY9" fmla="*/ 6940 h 10000"/>
                <a:gd name="connsiteX10" fmla="*/ 1759 w 9513"/>
                <a:gd name="connsiteY10" fmla="*/ 5307 h 10000"/>
                <a:gd name="connsiteX11" fmla="*/ 2730 w 9513"/>
                <a:gd name="connsiteY11" fmla="*/ 4696 h 10000"/>
                <a:gd name="connsiteX12" fmla="*/ 2245 w 9513"/>
                <a:gd name="connsiteY12" fmla="*/ 3265 h 10000"/>
                <a:gd name="connsiteX13" fmla="*/ 4669 w 9513"/>
                <a:gd name="connsiteY13" fmla="*/ 3265 h 10000"/>
                <a:gd name="connsiteX14" fmla="*/ 5636 w 9513"/>
                <a:gd name="connsiteY14" fmla="*/ 4084 h 10000"/>
                <a:gd name="connsiteX15" fmla="*/ 7574 w 9513"/>
                <a:gd name="connsiteY15" fmla="*/ 4084 h 10000"/>
                <a:gd name="connsiteX16" fmla="*/ 7574 w 9513"/>
                <a:gd name="connsiteY16" fmla="*/ 3472 h 10000"/>
                <a:gd name="connsiteX17" fmla="*/ 8063 w 9513"/>
                <a:gd name="connsiteY17" fmla="*/ 3062 h 10000"/>
                <a:gd name="connsiteX18" fmla="*/ 8545 w 9513"/>
                <a:gd name="connsiteY18" fmla="*/ 3265 h 10000"/>
                <a:gd name="connsiteX19" fmla="*/ 8063 w 9513"/>
                <a:gd name="connsiteY19" fmla="*/ 2040 h 10000"/>
                <a:gd name="connsiteX20" fmla="*/ 9030 w 9513"/>
                <a:gd name="connsiteY20" fmla="*/ 1224 h 10000"/>
                <a:gd name="connsiteX21" fmla="*/ 9030 w 9513"/>
                <a:gd name="connsiteY21" fmla="*/ 407 h 10000"/>
                <a:gd name="connsiteX22" fmla="*/ 8063 w 9513"/>
                <a:gd name="connsiteY22" fmla="*/ 0 h 10000"/>
                <a:gd name="connsiteX23" fmla="*/ 7093 w 9513"/>
                <a:gd name="connsiteY23" fmla="*/ 0 h 10000"/>
                <a:gd name="connsiteX24" fmla="*/ 3698 w 9513"/>
                <a:gd name="connsiteY24" fmla="*/ 205 h 10000"/>
                <a:gd name="connsiteX25" fmla="*/ 3213 w 9513"/>
                <a:gd name="connsiteY25" fmla="*/ 0 h 10000"/>
                <a:gd name="connsiteX26" fmla="*/ 3213 w 9513"/>
                <a:gd name="connsiteY26" fmla="*/ 1020 h 10000"/>
                <a:gd name="connsiteX27" fmla="*/ 3213 w 9513"/>
                <a:gd name="connsiteY27"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8982 w 10000"/>
                <a:gd name="connsiteY5" fmla="*/ 8574 h 10000"/>
                <a:gd name="connsiteX6" fmla="*/ 6434 w 10000"/>
                <a:gd name="connsiteY6" fmla="*/ 8368 h 10000"/>
                <a:gd name="connsiteX7" fmla="*/ 3887 w 10000"/>
                <a:gd name="connsiteY7" fmla="*/ 7961 h 10000"/>
                <a:gd name="connsiteX8" fmla="*/ 2870 w 10000"/>
                <a:gd name="connsiteY8" fmla="*/ 6940 h 10000"/>
                <a:gd name="connsiteX9" fmla="*/ 1849 w 10000"/>
                <a:gd name="connsiteY9" fmla="*/ 5307 h 10000"/>
                <a:gd name="connsiteX10" fmla="*/ 2870 w 10000"/>
                <a:gd name="connsiteY10" fmla="*/ 4696 h 10000"/>
                <a:gd name="connsiteX11" fmla="*/ 2360 w 10000"/>
                <a:gd name="connsiteY11" fmla="*/ 3265 h 10000"/>
                <a:gd name="connsiteX12" fmla="*/ 4908 w 10000"/>
                <a:gd name="connsiteY12" fmla="*/ 3265 h 10000"/>
                <a:gd name="connsiteX13" fmla="*/ 5925 w 10000"/>
                <a:gd name="connsiteY13" fmla="*/ 4084 h 10000"/>
                <a:gd name="connsiteX14" fmla="*/ 7962 w 10000"/>
                <a:gd name="connsiteY14" fmla="*/ 4084 h 10000"/>
                <a:gd name="connsiteX15" fmla="*/ 7962 w 10000"/>
                <a:gd name="connsiteY15" fmla="*/ 3472 h 10000"/>
                <a:gd name="connsiteX16" fmla="*/ 8476 w 10000"/>
                <a:gd name="connsiteY16" fmla="*/ 3062 h 10000"/>
                <a:gd name="connsiteX17" fmla="*/ 8982 w 10000"/>
                <a:gd name="connsiteY17" fmla="*/ 3265 h 10000"/>
                <a:gd name="connsiteX18" fmla="*/ 8476 w 10000"/>
                <a:gd name="connsiteY18" fmla="*/ 2040 h 10000"/>
                <a:gd name="connsiteX19" fmla="*/ 9492 w 10000"/>
                <a:gd name="connsiteY19" fmla="*/ 1224 h 10000"/>
                <a:gd name="connsiteX20" fmla="*/ 9492 w 10000"/>
                <a:gd name="connsiteY20" fmla="*/ 407 h 10000"/>
                <a:gd name="connsiteX21" fmla="*/ 8476 w 10000"/>
                <a:gd name="connsiteY21" fmla="*/ 0 h 10000"/>
                <a:gd name="connsiteX22" fmla="*/ 7456 w 10000"/>
                <a:gd name="connsiteY22" fmla="*/ 0 h 10000"/>
                <a:gd name="connsiteX23" fmla="*/ 3887 w 10000"/>
                <a:gd name="connsiteY23" fmla="*/ 205 h 10000"/>
                <a:gd name="connsiteX24" fmla="*/ 3377 w 10000"/>
                <a:gd name="connsiteY24" fmla="*/ 0 h 10000"/>
                <a:gd name="connsiteX25" fmla="*/ 3377 w 10000"/>
                <a:gd name="connsiteY25" fmla="*/ 1020 h 10000"/>
                <a:gd name="connsiteX26" fmla="*/ 3377 w 10000"/>
                <a:gd name="connsiteY26"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6434 w 10000"/>
                <a:gd name="connsiteY5" fmla="*/ 8368 h 10000"/>
                <a:gd name="connsiteX6" fmla="*/ 3887 w 10000"/>
                <a:gd name="connsiteY6" fmla="*/ 7961 h 10000"/>
                <a:gd name="connsiteX7" fmla="*/ 2870 w 10000"/>
                <a:gd name="connsiteY7" fmla="*/ 6940 h 10000"/>
                <a:gd name="connsiteX8" fmla="*/ 1849 w 10000"/>
                <a:gd name="connsiteY8" fmla="*/ 5307 h 10000"/>
                <a:gd name="connsiteX9" fmla="*/ 2870 w 10000"/>
                <a:gd name="connsiteY9" fmla="*/ 4696 h 10000"/>
                <a:gd name="connsiteX10" fmla="*/ 2360 w 10000"/>
                <a:gd name="connsiteY10" fmla="*/ 3265 h 10000"/>
                <a:gd name="connsiteX11" fmla="*/ 4908 w 10000"/>
                <a:gd name="connsiteY11" fmla="*/ 3265 h 10000"/>
                <a:gd name="connsiteX12" fmla="*/ 5925 w 10000"/>
                <a:gd name="connsiteY12" fmla="*/ 4084 h 10000"/>
                <a:gd name="connsiteX13" fmla="*/ 7962 w 10000"/>
                <a:gd name="connsiteY13" fmla="*/ 4084 h 10000"/>
                <a:gd name="connsiteX14" fmla="*/ 7962 w 10000"/>
                <a:gd name="connsiteY14" fmla="*/ 3472 h 10000"/>
                <a:gd name="connsiteX15" fmla="*/ 8476 w 10000"/>
                <a:gd name="connsiteY15" fmla="*/ 3062 h 10000"/>
                <a:gd name="connsiteX16" fmla="*/ 8982 w 10000"/>
                <a:gd name="connsiteY16" fmla="*/ 3265 h 10000"/>
                <a:gd name="connsiteX17" fmla="*/ 8476 w 10000"/>
                <a:gd name="connsiteY17" fmla="*/ 2040 h 10000"/>
                <a:gd name="connsiteX18" fmla="*/ 9492 w 10000"/>
                <a:gd name="connsiteY18" fmla="*/ 1224 h 10000"/>
                <a:gd name="connsiteX19" fmla="*/ 9492 w 10000"/>
                <a:gd name="connsiteY19" fmla="*/ 407 h 10000"/>
                <a:gd name="connsiteX20" fmla="*/ 8476 w 10000"/>
                <a:gd name="connsiteY20" fmla="*/ 0 h 10000"/>
                <a:gd name="connsiteX21" fmla="*/ 7456 w 10000"/>
                <a:gd name="connsiteY21" fmla="*/ 0 h 10000"/>
                <a:gd name="connsiteX22" fmla="*/ 3887 w 10000"/>
                <a:gd name="connsiteY22" fmla="*/ 205 h 10000"/>
                <a:gd name="connsiteX23" fmla="*/ 3377 w 10000"/>
                <a:gd name="connsiteY23" fmla="*/ 0 h 10000"/>
                <a:gd name="connsiteX24" fmla="*/ 3377 w 10000"/>
                <a:gd name="connsiteY24" fmla="*/ 1020 h 10000"/>
                <a:gd name="connsiteX25" fmla="*/ 3377 w 10000"/>
                <a:gd name="connsiteY25"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2870 w 10000"/>
                <a:gd name="connsiteY6" fmla="*/ 6940 h 10000"/>
                <a:gd name="connsiteX7" fmla="*/ 1849 w 10000"/>
                <a:gd name="connsiteY7" fmla="*/ 5307 h 10000"/>
                <a:gd name="connsiteX8" fmla="*/ 2870 w 10000"/>
                <a:gd name="connsiteY8" fmla="*/ 4696 h 10000"/>
                <a:gd name="connsiteX9" fmla="*/ 2360 w 10000"/>
                <a:gd name="connsiteY9" fmla="*/ 3265 h 10000"/>
                <a:gd name="connsiteX10" fmla="*/ 4908 w 10000"/>
                <a:gd name="connsiteY10" fmla="*/ 3265 h 10000"/>
                <a:gd name="connsiteX11" fmla="*/ 5925 w 10000"/>
                <a:gd name="connsiteY11" fmla="*/ 4084 h 10000"/>
                <a:gd name="connsiteX12" fmla="*/ 7962 w 10000"/>
                <a:gd name="connsiteY12" fmla="*/ 4084 h 10000"/>
                <a:gd name="connsiteX13" fmla="*/ 7962 w 10000"/>
                <a:gd name="connsiteY13" fmla="*/ 3472 h 10000"/>
                <a:gd name="connsiteX14" fmla="*/ 8476 w 10000"/>
                <a:gd name="connsiteY14" fmla="*/ 3062 h 10000"/>
                <a:gd name="connsiteX15" fmla="*/ 8982 w 10000"/>
                <a:gd name="connsiteY15" fmla="*/ 3265 h 10000"/>
                <a:gd name="connsiteX16" fmla="*/ 8476 w 10000"/>
                <a:gd name="connsiteY16" fmla="*/ 2040 h 10000"/>
                <a:gd name="connsiteX17" fmla="*/ 9492 w 10000"/>
                <a:gd name="connsiteY17" fmla="*/ 1224 h 10000"/>
                <a:gd name="connsiteX18" fmla="*/ 9492 w 10000"/>
                <a:gd name="connsiteY18" fmla="*/ 407 h 10000"/>
                <a:gd name="connsiteX19" fmla="*/ 8476 w 10000"/>
                <a:gd name="connsiteY19" fmla="*/ 0 h 10000"/>
                <a:gd name="connsiteX20" fmla="*/ 7456 w 10000"/>
                <a:gd name="connsiteY20" fmla="*/ 0 h 10000"/>
                <a:gd name="connsiteX21" fmla="*/ 3887 w 10000"/>
                <a:gd name="connsiteY21" fmla="*/ 205 h 10000"/>
                <a:gd name="connsiteX22" fmla="*/ 3377 w 10000"/>
                <a:gd name="connsiteY22" fmla="*/ 0 h 10000"/>
                <a:gd name="connsiteX23" fmla="*/ 3377 w 10000"/>
                <a:gd name="connsiteY23" fmla="*/ 1020 h 10000"/>
                <a:gd name="connsiteX24" fmla="*/ 3377 w 10000"/>
                <a:gd name="connsiteY24"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1849 w 10000"/>
                <a:gd name="connsiteY6" fmla="*/ 5307 h 10000"/>
                <a:gd name="connsiteX7" fmla="*/ 2870 w 10000"/>
                <a:gd name="connsiteY7" fmla="*/ 4696 h 10000"/>
                <a:gd name="connsiteX8" fmla="*/ 2360 w 10000"/>
                <a:gd name="connsiteY8" fmla="*/ 3265 h 10000"/>
                <a:gd name="connsiteX9" fmla="*/ 4908 w 10000"/>
                <a:gd name="connsiteY9" fmla="*/ 3265 h 10000"/>
                <a:gd name="connsiteX10" fmla="*/ 5925 w 10000"/>
                <a:gd name="connsiteY10" fmla="*/ 4084 h 10000"/>
                <a:gd name="connsiteX11" fmla="*/ 7962 w 10000"/>
                <a:gd name="connsiteY11" fmla="*/ 4084 h 10000"/>
                <a:gd name="connsiteX12" fmla="*/ 7962 w 10000"/>
                <a:gd name="connsiteY12" fmla="*/ 3472 h 10000"/>
                <a:gd name="connsiteX13" fmla="*/ 8476 w 10000"/>
                <a:gd name="connsiteY13" fmla="*/ 3062 h 10000"/>
                <a:gd name="connsiteX14" fmla="*/ 8982 w 10000"/>
                <a:gd name="connsiteY14" fmla="*/ 3265 h 10000"/>
                <a:gd name="connsiteX15" fmla="*/ 8476 w 10000"/>
                <a:gd name="connsiteY15" fmla="*/ 2040 h 10000"/>
                <a:gd name="connsiteX16" fmla="*/ 9492 w 10000"/>
                <a:gd name="connsiteY16" fmla="*/ 1224 h 10000"/>
                <a:gd name="connsiteX17" fmla="*/ 9492 w 10000"/>
                <a:gd name="connsiteY17" fmla="*/ 407 h 10000"/>
                <a:gd name="connsiteX18" fmla="*/ 8476 w 10000"/>
                <a:gd name="connsiteY18" fmla="*/ 0 h 10000"/>
                <a:gd name="connsiteX19" fmla="*/ 7456 w 10000"/>
                <a:gd name="connsiteY19" fmla="*/ 0 h 10000"/>
                <a:gd name="connsiteX20" fmla="*/ 3887 w 10000"/>
                <a:gd name="connsiteY20" fmla="*/ 205 h 10000"/>
                <a:gd name="connsiteX21" fmla="*/ 3377 w 10000"/>
                <a:gd name="connsiteY21" fmla="*/ 0 h 10000"/>
                <a:gd name="connsiteX22" fmla="*/ 3377 w 10000"/>
                <a:gd name="connsiteY22" fmla="*/ 1020 h 10000"/>
                <a:gd name="connsiteX23" fmla="*/ 3377 w 10000"/>
                <a:gd name="connsiteY23"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1849 w 10000"/>
                <a:gd name="connsiteY5" fmla="*/ 5307 h 10000"/>
                <a:gd name="connsiteX6" fmla="*/ 2870 w 10000"/>
                <a:gd name="connsiteY6" fmla="*/ 4696 h 10000"/>
                <a:gd name="connsiteX7" fmla="*/ 2360 w 10000"/>
                <a:gd name="connsiteY7" fmla="*/ 3265 h 10000"/>
                <a:gd name="connsiteX8" fmla="*/ 4908 w 10000"/>
                <a:gd name="connsiteY8" fmla="*/ 3265 h 10000"/>
                <a:gd name="connsiteX9" fmla="*/ 5925 w 10000"/>
                <a:gd name="connsiteY9" fmla="*/ 4084 h 10000"/>
                <a:gd name="connsiteX10" fmla="*/ 7962 w 10000"/>
                <a:gd name="connsiteY10" fmla="*/ 4084 h 10000"/>
                <a:gd name="connsiteX11" fmla="*/ 7962 w 10000"/>
                <a:gd name="connsiteY11" fmla="*/ 3472 h 10000"/>
                <a:gd name="connsiteX12" fmla="*/ 8476 w 10000"/>
                <a:gd name="connsiteY12" fmla="*/ 3062 h 10000"/>
                <a:gd name="connsiteX13" fmla="*/ 8982 w 10000"/>
                <a:gd name="connsiteY13" fmla="*/ 3265 h 10000"/>
                <a:gd name="connsiteX14" fmla="*/ 8476 w 10000"/>
                <a:gd name="connsiteY14" fmla="*/ 2040 h 10000"/>
                <a:gd name="connsiteX15" fmla="*/ 9492 w 10000"/>
                <a:gd name="connsiteY15" fmla="*/ 1224 h 10000"/>
                <a:gd name="connsiteX16" fmla="*/ 9492 w 10000"/>
                <a:gd name="connsiteY16" fmla="*/ 407 h 10000"/>
                <a:gd name="connsiteX17" fmla="*/ 8476 w 10000"/>
                <a:gd name="connsiteY17" fmla="*/ 0 h 10000"/>
                <a:gd name="connsiteX18" fmla="*/ 7456 w 10000"/>
                <a:gd name="connsiteY18" fmla="*/ 0 h 10000"/>
                <a:gd name="connsiteX19" fmla="*/ 3887 w 10000"/>
                <a:gd name="connsiteY19" fmla="*/ 205 h 10000"/>
                <a:gd name="connsiteX20" fmla="*/ 3377 w 10000"/>
                <a:gd name="connsiteY20" fmla="*/ 0 h 10000"/>
                <a:gd name="connsiteX21" fmla="*/ 3377 w 10000"/>
                <a:gd name="connsiteY21" fmla="*/ 1020 h 10000"/>
                <a:gd name="connsiteX22" fmla="*/ 3377 w 10000"/>
                <a:gd name="connsiteY22" fmla="*/ 1224 h 10000"/>
                <a:gd name="connsiteX0" fmla="*/ 3056 w 9171"/>
                <a:gd name="connsiteY0" fmla="*/ 1224 h 5424"/>
                <a:gd name="connsiteX1" fmla="*/ 1018 w 9171"/>
                <a:gd name="connsiteY1" fmla="*/ 2654 h 5424"/>
                <a:gd name="connsiteX2" fmla="*/ 0 w 9171"/>
                <a:gd name="connsiteY2" fmla="*/ 4084 h 5424"/>
                <a:gd name="connsiteX3" fmla="*/ 506 w 9171"/>
                <a:gd name="connsiteY3" fmla="*/ 5307 h 5424"/>
                <a:gd name="connsiteX4" fmla="*/ 1528 w 9171"/>
                <a:gd name="connsiteY4" fmla="*/ 5307 h 5424"/>
                <a:gd name="connsiteX5" fmla="*/ 2549 w 9171"/>
                <a:gd name="connsiteY5" fmla="*/ 4696 h 5424"/>
                <a:gd name="connsiteX6" fmla="*/ 2039 w 9171"/>
                <a:gd name="connsiteY6" fmla="*/ 3265 h 5424"/>
                <a:gd name="connsiteX7" fmla="*/ 4587 w 9171"/>
                <a:gd name="connsiteY7" fmla="*/ 3265 h 5424"/>
                <a:gd name="connsiteX8" fmla="*/ 5604 w 9171"/>
                <a:gd name="connsiteY8" fmla="*/ 4084 h 5424"/>
                <a:gd name="connsiteX9" fmla="*/ 7641 w 9171"/>
                <a:gd name="connsiteY9" fmla="*/ 4084 h 5424"/>
                <a:gd name="connsiteX10" fmla="*/ 7641 w 9171"/>
                <a:gd name="connsiteY10" fmla="*/ 3472 h 5424"/>
                <a:gd name="connsiteX11" fmla="*/ 8155 w 9171"/>
                <a:gd name="connsiteY11" fmla="*/ 3062 h 5424"/>
                <a:gd name="connsiteX12" fmla="*/ 8661 w 9171"/>
                <a:gd name="connsiteY12" fmla="*/ 3265 h 5424"/>
                <a:gd name="connsiteX13" fmla="*/ 8155 w 9171"/>
                <a:gd name="connsiteY13" fmla="*/ 2040 h 5424"/>
                <a:gd name="connsiteX14" fmla="*/ 9171 w 9171"/>
                <a:gd name="connsiteY14" fmla="*/ 1224 h 5424"/>
                <a:gd name="connsiteX15" fmla="*/ 9171 w 9171"/>
                <a:gd name="connsiteY15" fmla="*/ 407 h 5424"/>
                <a:gd name="connsiteX16" fmla="*/ 8155 w 9171"/>
                <a:gd name="connsiteY16" fmla="*/ 0 h 5424"/>
                <a:gd name="connsiteX17" fmla="*/ 7135 w 9171"/>
                <a:gd name="connsiteY17" fmla="*/ 0 h 5424"/>
                <a:gd name="connsiteX18" fmla="*/ 3566 w 9171"/>
                <a:gd name="connsiteY18" fmla="*/ 205 h 5424"/>
                <a:gd name="connsiteX19" fmla="*/ 3056 w 9171"/>
                <a:gd name="connsiteY19" fmla="*/ 0 h 5424"/>
                <a:gd name="connsiteX20" fmla="*/ 3056 w 9171"/>
                <a:gd name="connsiteY20" fmla="*/ 1020 h 5424"/>
                <a:gd name="connsiteX21" fmla="*/ 3056 w 9171"/>
                <a:gd name="connsiteY21" fmla="*/ 1224 h 5424"/>
                <a:gd name="connsiteX0" fmla="*/ 3332 w 10000"/>
                <a:gd name="connsiteY0" fmla="*/ 1881 h 10001"/>
                <a:gd name="connsiteX1" fmla="*/ 1110 w 10000"/>
                <a:gd name="connsiteY1" fmla="*/ 4893 h 10001"/>
                <a:gd name="connsiteX2" fmla="*/ 0 w 10000"/>
                <a:gd name="connsiteY2" fmla="*/ 7529 h 10001"/>
                <a:gd name="connsiteX3" fmla="*/ 552 w 10000"/>
                <a:gd name="connsiteY3" fmla="*/ 9784 h 10001"/>
                <a:gd name="connsiteX4" fmla="*/ 1666 w 10000"/>
                <a:gd name="connsiteY4" fmla="*/ 9784 h 10001"/>
                <a:gd name="connsiteX5" fmla="*/ 2779 w 10000"/>
                <a:gd name="connsiteY5" fmla="*/ 8658 h 10001"/>
                <a:gd name="connsiteX6" fmla="*/ 2223 w 10000"/>
                <a:gd name="connsiteY6" fmla="*/ 6020 h 10001"/>
                <a:gd name="connsiteX7" fmla="*/ 5002 w 10000"/>
                <a:gd name="connsiteY7" fmla="*/ 6020 h 10001"/>
                <a:gd name="connsiteX8" fmla="*/ 6111 w 10000"/>
                <a:gd name="connsiteY8" fmla="*/ 7529 h 10001"/>
                <a:gd name="connsiteX9" fmla="*/ 8332 w 10000"/>
                <a:gd name="connsiteY9" fmla="*/ 7529 h 10001"/>
                <a:gd name="connsiteX10" fmla="*/ 8332 w 10000"/>
                <a:gd name="connsiteY10" fmla="*/ 6401 h 10001"/>
                <a:gd name="connsiteX11" fmla="*/ 8892 w 10000"/>
                <a:gd name="connsiteY11" fmla="*/ 5645 h 10001"/>
                <a:gd name="connsiteX12" fmla="*/ 9444 w 10000"/>
                <a:gd name="connsiteY12" fmla="*/ 6020 h 10001"/>
                <a:gd name="connsiteX13" fmla="*/ 8892 w 10000"/>
                <a:gd name="connsiteY13" fmla="*/ 3761 h 10001"/>
                <a:gd name="connsiteX14" fmla="*/ 10000 w 10000"/>
                <a:gd name="connsiteY14" fmla="*/ 2257 h 10001"/>
                <a:gd name="connsiteX15" fmla="*/ 10000 w 10000"/>
                <a:gd name="connsiteY15" fmla="*/ 750 h 10001"/>
                <a:gd name="connsiteX16" fmla="*/ 8892 w 10000"/>
                <a:gd name="connsiteY16" fmla="*/ 0 h 10001"/>
                <a:gd name="connsiteX17" fmla="*/ 7780 w 10000"/>
                <a:gd name="connsiteY17" fmla="*/ 0 h 10001"/>
                <a:gd name="connsiteX18" fmla="*/ 3888 w 10000"/>
                <a:gd name="connsiteY18" fmla="*/ 378 h 10001"/>
                <a:gd name="connsiteX19" fmla="*/ 3332 w 10000"/>
                <a:gd name="connsiteY19" fmla="*/ 0 h 10001"/>
                <a:gd name="connsiteX20" fmla="*/ 3332 w 10000"/>
                <a:gd name="connsiteY20" fmla="*/ 1881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3332 w 10000"/>
                <a:gd name="connsiteY18" fmla="*/ 0 h 10001"/>
                <a:gd name="connsiteX19" fmla="*/ 9846 w 10000"/>
                <a:gd name="connsiteY19"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9846 w 10000"/>
                <a:gd name="connsiteY18"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9846 w 10000"/>
                <a:gd name="connsiteY17" fmla="*/ 6305 h 10001"/>
                <a:gd name="connsiteX0" fmla="*/ 1110 w 10041"/>
                <a:gd name="connsiteY0" fmla="*/ 4893 h 10001"/>
                <a:gd name="connsiteX1" fmla="*/ 0 w 10041"/>
                <a:gd name="connsiteY1" fmla="*/ 7529 h 10001"/>
                <a:gd name="connsiteX2" fmla="*/ 552 w 10041"/>
                <a:gd name="connsiteY2" fmla="*/ 9784 h 10001"/>
                <a:gd name="connsiteX3" fmla="*/ 1666 w 10041"/>
                <a:gd name="connsiteY3" fmla="*/ 9784 h 10001"/>
                <a:gd name="connsiteX4" fmla="*/ 2779 w 10041"/>
                <a:gd name="connsiteY4" fmla="*/ 8658 h 10001"/>
                <a:gd name="connsiteX5" fmla="*/ 2223 w 10041"/>
                <a:gd name="connsiteY5" fmla="*/ 6020 h 10001"/>
                <a:gd name="connsiteX6" fmla="*/ 5002 w 10041"/>
                <a:gd name="connsiteY6" fmla="*/ 6020 h 10001"/>
                <a:gd name="connsiteX7" fmla="*/ 6111 w 10041"/>
                <a:gd name="connsiteY7" fmla="*/ 7529 h 10001"/>
                <a:gd name="connsiteX8" fmla="*/ 8332 w 10041"/>
                <a:gd name="connsiteY8" fmla="*/ 7529 h 10001"/>
                <a:gd name="connsiteX9" fmla="*/ 8332 w 10041"/>
                <a:gd name="connsiteY9" fmla="*/ 6401 h 10001"/>
                <a:gd name="connsiteX10" fmla="*/ 8892 w 10041"/>
                <a:gd name="connsiteY10" fmla="*/ 5645 h 10001"/>
                <a:gd name="connsiteX11" fmla="*/ 9444 w 10041"/>
                <a:gd name="connsiteY11" fmla="*/ 6020 h 10001"/>
                <a:gd name="connsiteX12" fmla="*/ 10000 w 10041"/>
                <a:gd name="connsiteY12" fmla="*/ 2257 h 10001"/>
                <a:gd name="connsiteX13" fmla="*/ 10000 w 10041"/>
                <a:gd name="connsiteY13" fmla="*/ 750 h 10001"/>
                <a:gd name="connsiteX14" fmla="*/ 8892 w 10041"/>
                <a:gd name="connsiteY14" fmla="*/ 0 h 10001"/>
                <a:gd name="connsiteX15" fmla="*/ 7780 w 10041"/>
                <a:gd name="connsiteY15" fmla="*/ 0 h 10001"/>
                <a:gd name="connsiteX16" fmla="*/ 9846 w 10041"/>
                <a:gd name="connsiteY16" fmla="*/ 6305 h 10001"/>
                <a:gd name="connsiteX0" fmla="*/ 1110 w 10011"/>
                <a:gd name="connsiteY0" fmla="*/ 4893 h 10001"/>
                <a:gd name="connsiteX1" fmla="*/ 0 w 10011"/>
                <a:gd name="connsiteY1" fmla="*/ 7529 h 10001"/>
                <a:gd name="connsiteX2" fmla="*/ 552 w 10011"/>
                <a:gd name="connsiteY2" fmla="*/ 9784 h 10001"/>
                <a:gd name="connsiteX3" fmla="*/ 1666 w 10011"/>
                <a:gd name="connsiteY3" fmla="*/ 9784 h 10001"/>
                <a:gd name="connsiteX4" fmla="*/ 2779 w 10011"/>
                <a:gd name="connsiteY4" fmla="*/ 8658 h 10001"/>
                <a:gd name="connsiteX5" fmla="*/ 2223 w 10011"/>
                <a:gd name="connsiteY5" fmla="*/ 6020 h 10001"/>
                <a:gd name="connsiteX6" fmla="*/ 5002 w 10011"/>
                <a:gd name="connsiteY6" fmla="*/ 6020 h 10001"/>
                <a:gd name="connsiteX7" fmla="*/ 6111 w 10011"/>
                <a:gd name="connsiteY7" fmla="*/ 7529 h 10001"/>
                <a:gd name="connsiteX8" fmla="*/ 8332 w 10011"/>
                <a:gd name="connsiteY8" fmla="*/ 7529 h 10001"/>
                <a:gd name="connsiteX9" fmla="*/ 8332 w 10011"/>
                <a:gd name="connsiteY9" fmla="*/ 6401 h 10001"/>
                <a:gd name="connsiteX10" fmla="*/ 8892 w 10011"/>
                <a:gd name="connsiteY10" fmla="*/ 5645 h 10001"/>
                <a:gd name="connsiteX11" fmla="*/ 9444 w 10011"/>
                <a:gd name="connsiteY11" fmla="*/ 6020 h 10001"/>
                <a:gd name="connsiteX12" fmla="*/ 10000 w 10011"/>
                <a:gd name="connsiteY12" fmla="*/ 2257 h 10001"/>
                <a:gd name="connsiteX13" fmla="*/ 8892 w 10011"/>
                <a:gd name="connsiteY13" fmla="*/ 0 h 10001"/>
                <a:gd name="connsiteX14" fmla="*/ 7780 w 10011"/>
                <a:gd name="connsiteY14" fmla="*/ 0 h 10001"/>
                <a:gd name="connsiteX15" fmla="*/ 9846 w 10011"/>
                <a:gd name="connsiteY15" fmla="*/ 6305 h 1000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15" fmla="*/ 1110 w 10067"/>
                <a:gd name="connsiteY15" fmla="*/ 5033 h 10141"/>
                <a:gd name="connsiteX0" fmla="*/ 7780 w 16514"/>
                <a:gd name="connsiteY0" fmla="*/ 0 h 10001"/>
                <a:gd name="connsiteX1" fmla="*/ 9846 w 16514"/>
                <a:gd name="connsiteY1" fmla="*/ 6305 h 10001"/>
                <a:gd name="connsiteX2" fmla="*/ 1110 w 16514"/>
                <a:gd name="connsiteY2" fmla="*/ 4893 h 10001"/>
                <a:gd name="connsiteX3" fmla="*/ 0 w 16514"/>
                <a:gd name="connsiteY3" fmla="*/ 7529 h 10001"/>
                <a:gd name="connsiteX4" fmla="*/ 552 w 16514"/>
                <a:gd name="connsiteY4" fmla="*/ 9784 h 10001"/>
                <a:gd name="connsiteX5" fmla="*/ 1666 w 16514"/>
                <a:gd name="connsiteY5" fmla="*/ 9784 h 10001"/>
                <a:gd name="connsiteX6" fmla="*/ 2779 w 16514"/>
                <a:gd name="connsiteY6" fmla="*/ 8658 h 10001"/>
                <a:gd name="connsiteX7" fmla="*/ 2223 w 16514"/>
                <a:gd name="connsiteY7" fmla="*/ 6020 h 10001"/>
                <a:gd name="connsiteX8" fmla="*/ 5002 w 16514"/>
                <a:gd name="connsiteY8" fmla="*/ 6020 h 10001"/>
                <a:gd name="connsiteX9" fmla="*/ 6111 w 16514"/>
                <a:gd name="connsiteY9" fmla="*/ 7529 h 10001"/>
                <a:gd name="connsiteX10" fmla="*/ 8332 w 16514"/>
                <a:gd name="connsiteY10" fmla="*/ 7529 h 10001"/>
                <a:gd name="connsiteX11" fmla="*/ 8332 w 16514"/>
                <a:gd name="connsiteY11" fmla="*/ 6401 h 10001"/>
                <a:gd name="connsiteX12" fmla="*/ 8892 w 16514"/>
                <a:gd name="connsiteY12" fmla="*/ 5645 h 10001"/>
                <a:gd name="connsiteX13" fmla="*/ 9444 w 16514"/>
                <a:gd name="connsiteY13" fmla="*/ 6020 h 10001"/>
                <a:gd name="connsiteX14" fmla="*/ 16514 w 16514"/>
                <a:gd name="connsiteY14" fmla="*/ 6681 h 10001"/>
                <a:gd name="connsiteX0" fmla="*/ 7780 w 16514"/>
                <a:gd name="connsiteY0" fmla="*/ 445 h 10446"/>
                <a:gd name="connsiteX1" fmla="*/ 7465 w 16514"/>
                <a:gd name="connsiteY1" fmla="*/ 473 h 10446"/>
                <a:gd name="connsiteX2" fmla="*/ 9846 w 16514"/>
                <a:gd name="connsiteY2" fmla="*/ 6750 h 10446"/>
                <a:gd name="connsiteX3" fmla="*/ 1110 w 16514"/>
                <a:gd name="connsiteY3" fmla="*/ 5338 h 10446"/>
                <a:gd name="connsiteX4" fmla="*/ 0 w 16514"/>
                <a:gd name="connsiteY4" fmla="*/ 7974 h 10446"/>
                <a:gd name="connsiteX5" fmla="*/ 552 w 16514"/>
                <a:gd name="connsiteY5" fmla="*/ 10229 h 10446"/>
                <a:gd name="connsiteX6" fmla="*/ 1666 w 16514"/>
                <a:gd name="connsiteY6" fmla="*/ 10229 h 10446"/>
                <a:gd name="connsiteX7" fmla="*/ 2779 w 16514"/>
                <a:gd name="connsiteY7" fmla="*/ 9103 h 10446"/>
                <a:gd name="connsiteX8" fmla="*/ 2223 w 16514"/>
                <a:gd name="connsiteY8" fmla="*/ 6465 h 10446"/>
                <a:gd name="connsiteX9" fmla="*/ 5002 w 16514"/>
                <a:gd name="connsiteY9" fmla="*/ 6465 h 10446"/>
                <a:gd name="connsiteX10" fmla="*/ 6111 w 16514"/>
                <a:gd name="connsiteY10" fmla="*/ 7974 h 10446"/>
                <a:gd name="connsiteX11" fmla="*/ 8332 w 16514"/>
                <a:gd name="connsiteY11" fmla="*/ 7974 h 10446"/>
                <a:gd name="connsiteX12" fmla="*/ 8332 w 16514"/>
                <a:gd name="connsiteY12" fmla="*/ 6846 h 10446"/>
                <a:gd name="connsiteX13" fmla="*/ 8892 w 16514"/>
                <a:gd name="connsiteY13" fmla="*/ 6090 h 10446"/>
                <a:gd name="connsiteX14" fmla="*/ 9444 w 16514"/>
                <a:gd name="connsiteY14" fmla="*/ 6465 h 10446"/>
                <a:gd name="connsiteX15" fmla="*/ 16514 w 16514"/>
                <a:gd name="connsiteY15" fmla="*/ 7126 h 10446"/>
                <a:gd name="connsiteX0" fmla="*/ 7465 w 16514"/>
                <a:gd name="connsiteY0" fmla="*/ 0 h 9973"/>
                <a:gd name="connsiteX1" fmla="*/ 9846 w 16514"/>
                <a:gd name="connsiteY1" fmla="*/ 6277 h 9973"/>
                <a:gd name="connsiteX2" fmla="*/ 1110 w 16514"/>
                <a:gd name="connsiteY2" fmla="*/ 4865 h 9973"/>
                <a:gd name="connsiteX3" fmla="*/ 0 w 16514"/>
                <a:gd name="connsiteY3" fmla="*/ 7501 h 9973"/>
                <a:gd name="connsiteX4" fmla="*/ 552 w 16514"/>
                <a:gd name="connsiteY4" fmla="*/ 9756 h 9973"/>
                <a:gd name="connsiteX5" fmla="*/ 1666 w 16514"/>
                <a:gd name="connsiteY5" fmla="*/ 9756 h 9973"/>
                <a:gd name="connsiteX6" fmla="*/ 2779 w 16514"/>
                <a:gd name="connsiteY6" fmla="*/ 8630 h 9973"/>
                <a:gd name="connsiteX7" fmla="*/ 2223 w 16514"/>
                <a:gd name="connsiteY7" fmla="*/ 5992 h 9973"/>
                <a:gd name="connsiteX8" fmla="*/ 5002 w 16514"/>
                <a:gd name="connsiteY8" fmla="*/ 5992 h 9973"/>
                <a:gd name="connsiteX9" fmla="*/ 6111 w 16514"/>
                <a:gd name="connsiteY9" fmla="*/ 7501 h 9973"/>
                <a:gd name="connsiteX10" fmla="*/ 8332 w 16514"/>
                <a:gd name="connsiteY10" fmla="*/ 7501 h 9973"/>
                <a:gd name="connsiteX11" fmla="*/ 8332 w 16514"/>
                <a:gd name="connsiteY11" fmla="*/ 6373 h 9973"/>
                <a:gd name="connsiteX12" fmla="*/ 8892 w 16514"/>
                <a:gd name="connsiteY12" fmla="*/ 5617 h 9973"/>
                <a:gd name="connsiteX13" fmla="*/ 9444 w 16514"/>
                <a:gd name="connsiteY13" fmla="*/ 5992 h 9973"/>
                <a:gd name="connsiteX14" fmla="*/ 16514 w 16514"/>
                <a:gd name="connsiteY14" fmla="*/ 6653 h 9973"/>
                <a:gd name="connsiteX0" fmla="*/ 5962 w 10000"/>
                <a:gd name="connsiteY0" fmla="*/ 1504 h 5209"/>
                <a:gd name="connsiteX1" fmla="*/ 672 w 10000"/>
                <a:gd name="connsiteY1" fmla="*/ 88 h 5209"/>
                <a:gd name="connsiteX2" fmla="*/ 0 w 10000"/>
                <a:gd name="connsiteY2" fmla="*/ 2731 h 5209"/>
                <a:gd name="connsiteX3" fmla="*/ 334 w 10000"/>
                <a:gd name="connsiteY3" fmla="*/ 4992 h 5209"/>
                <a:gd name="connsiteX4" fmla="*/ 1009 w 10000"/>
                <a:gd name="connsiteY4" fmla="*/ 4992 h 5209"/>
                <a:gd name="connsiteX5" fmla="*/ 1683 w 10000"/>
                <a:gd name="connsiteY5" fmla="*/ 3863 h 5209"/>
                <a:gd name="connsiteX6" fmla="*/ 1346 w 10000"/>
                <a:gd name="connsiteY6" fmla="*/ 1218 h 5209"/>
                <a:gd name="connsiteX7" fmla="*/ 3029 w 10000"/>
                <a:gd name="connsiteY7" fmla="*/ 1218 h 5209"/>
                <a:gd name="connsiteX8" fmla="*/ 3700 w 10000"/>
                <a:gd name="connsiteY8" fmla="*/ 2731 h 5209"/>
                <a:gd name="connsiteX9" fmla="*/ 5045 w 10000"/>
                <a:gd name="connsiteY9" fmla="*/ 2731 h 5209"/>
                <a:gd name="connsiteX10" fmla="*/ 5045 w 10000"/>
                <a:gd name="connsiteY10" fmla="*/ 1600 h 5209"/>
                <a:gd name="connsiteX11" fmla="*/ 5385 w 10000"/>
                <a:gd name="connsiteY11" fmla="*/ 842 h 5209"/>
                <a:gd name="connsiteX12" fmla="*/ 5719 w 10000"/>
                <a:gd name="connsiteY12" fmla="*/ 1218 h 5209"/>
                <a:gd name="connsiteX13" fmla="*/ 10000 w 10000"/>
                <a:gd name="connsiteY13" fmla="*/ 1881 h 5209"/>
                <a:gd name="connsiteX0" fmla="*/ 5962 w 5962"/>
                <a:gd name="connsiteY0" fmla="*/ 2718 h 9832"/>
                <a:gd name="connsiteX1" fmla="*/ 672 w 5962"/>
                <a:gd name="connsiteY1" fmla="*/ 0 h 9832"/>
                <a:gd name="connsiteX2" fmla="*/ 0 w 5962"/>
                <a:gd name="connsiteY2" fmla="*/ 5074 h 9832"/>
                <a:gd name="connsiteX3" fmla="*/ 334 w 5962"/>
                <a:gd name="connsiteY3" fmla="*/ 9414 h 9832"/>
                <a:gd name="connsiteX4" fmla="*/ 1009 w 5962"/>
                <a:gd name="connsiteY4" fmla="*/ 9414 h 9832"/>
                <a:gd name="connsiteX5" fmla="*/ 1683 w 5962"/>
                <a:gd name="connsiteY5" fmla="*/ 7247 h 9832"/>
                <a:gd name="connsiteX6" fmla="*/ 1346 w 5962"/>
                <a:gd name="connsiteY6" fmla="*/ 2169 h 9832"/>
                <a:gd name="connsiteX7" fmla="*/ 3029 w 5962"/>
                <a:gd name="connsiteY7" fmla="*/ 2169 h 9832"/>
                <a:gd name="connsiteX8" fmla="*/ 3700 w 5962"/>
                <a:gd name="connsiteY8" fmla="*/ 5074 h 9832"/>
                <a:gd name="connsiteX9" fmla="*/ 5045 w 5962"/>
                <a:gd name="connsiteY9" fmla="*/ 5074 h 9832"/>
                <a:gd name="connsiteX10" fmla="*/ 5045 w 5962"/>
                <a:gd name="connsiteY10" fmla="*/ 2903 h 9832"/>
                <a:gd name="connsiteX11" fmla="*/ 5385 w 5962"/>
                <a:gd name="connsiteY11" fmla="*/ 1447 h 9832"/>
                <a:gd name="connsiteX12" fmla="*/ 5719 w 5962"/>
                <a:gd name="connsiteY12" fmla="*/ 2169 h 9832"/>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11" fmla="*/ 9032 w 10000"/>
                <a:gd name="connsiteY11" fmla="*/ 1472 h 10000"/>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0" fmla="*/ 1127 w 8462"/>
                <a:gd name="connsiteY0" fmla="*/ 0 h 10000"/>
                <a:gd name="connsiteX1" fmla="*/ 0 w 8462"/>
                <a:gd name="connsiteY1" fmla="*/ 5161 h 10000"/>
                <a:gd name="connsiteX2" fmla="*/ 560 w 8462"/>
                <a:gd name="connsiteY2" fmla="*/ 9575 h 10000"/>
                <a:gd name="connsiteX3" fmla="*/ 1692 w 8462"/>
                <a:gd name="connsiteY3" fmla="*/ 9575 h 10000"/>
                <a:gd name="connsiteX4" fmla="*/ 2823 w 8462"/>
                <a:gd name="connsiteY4" fmla="*/ 7371 h 10000"/>
                <a:gd name="connsiteX5" fmla="*/ 2258 w 8462"/>
                <a:gd name="connsiteY5" fmla="*/ 2206 h 10000"/>
                <a:gd name="connsiteX6" fmla="*/ 5081 w 8462"/>
                <a:gd name="connsiteY6" fmla="*/ 2206 h 10000"/>
                <a:gd name="connsiteX7" fmla="*/ 6206 w 8462"/>
                <a:gd name="connsiteY7" fmla="*/ 5161 h 10000"/>
                <a:gd name="connsiteX8" fmla="*/ 8462 w 8462"/>
                <a:gd name="connsiteY8" fmla="*/ 5161 h 10000"/>
                <a:gd name="connsiteX9" fmla="*/ 8462 w 8462"/>
                <a:gd name="connsiteY9" fmla="*/ 2953 h 10000"/>
                <a:gd name="connsiteX0" fmla="*/ 1332 w 10000"/>
                <a:gd name="connsiteY0" fmla="*/ 0 h 10000"/>
                <a:gd name="connsiteX1" fmla="*/ 0 w 10000"/>
                <a:gd name="connsiteY1" fmla="*/ 5161 h 10000"/>
                <a:gd name="connsiteX2" fmla="*/ 662 w 10000"/>
                <a:gd name="connsiteY2" fmla="*/ 9575 h 10000"/>
                <a:gd name="connsiteX3" fmla="*/ 2000 w 10000"/>
                <a:gd name="connsiteY3" fmla="*/ 9575 h 10000"/>
                <a:gd name="connsiteX4" fmla="*/ 3336 w 10000"/>
                <a:gd name="connsiteY4" fmla="*/ 7371 h 10000"/>
                <a:gd name="connsiteX5" fmla="*/ 2668 w 10000"/>
                <a:gd name="connsiteY5" fmla="*/ 2206 h 10000"/>
                <a:gd name="connsiteX6" fmla="*/ 6004 w 10000"/>
                <a:gd name="connsiteY6" fmla="*/ 2206 h 10000"/>
                <a:gd name="connsiteX7" fmla="*/ 7334 w 10000"/>
                <a:gd name="connsiteY7" fmla="*/ 5161 h 10000"/>
                <a:gd name="connsiteX8" fmla="*/ 10000 w 10000"/>
                <a:gd name="connsiteY8" fmla="*/ 5161 h 10000"/>
                <a:gd name="connsiteX0" fmla="*/ 1332 w 7334"/>
                <a:gd name="connsiteY0" fmla="*/ 0 h 10000"/>
                <a:gd name="connsiteX1" fmla="*/ 0 w 7334"/>
                <a:gd name="connsiteY1" fmla="*/ 5161 h 10000"/>
                <a:gd name="connsiteX2" fmla="*/ 662 w 7334"/>
                <a:gd name="connsiteY2" fmla="*/ 9575 h 10000"/>
                <a:gd name="connsiteX3" fmla="*/ 2000 w 7334"/>
                <a:gd name="connsiteY3" fmla="*/ 9575 h 10000"/>
                <a:gd name="connsiteX4" fmla="*/ 3336 w 7334"/>
                <a:gd name="connsiteY4" fmla="*/ 7371 h 10000"/>
                <a:gd name="connsiteX5" fmla="*/ 2668 w 7334"/>
                <a:gd name="connsiteY5" fmla="*/ 2206 h 10000"/>
                <a:gd name="connsiteX6" fmla="*/ 6004 w 7334"/>
                <a:gd name="connsiteY6" fmla="*/ 2206 h 10000"/>
                <a:gd name="connsiteX7" fmla="*/ 7334 w 7334"/>
                <a:gd name="connsiteY7" fmla="*/ 5161 h 10000"/>
                <a:gd name="connsiteX0" fmla="*/ 1816 w 8187"/>
                <a:gd name="connsiteY0" fmla="*/ 0 h 10000"/>
                <a:gd name="connsiteX1" fmla="*/ 0 w 8187"/>
                <a:gd name="connsiteY1" fmla="*/ 5161 h 10000"/>
                <a:gd name="connsiteX2" fmla="*/ 903 w 8187"/>
                <a:gd name="connsiteY2" fmla="*/ 9575 h 10000"/>
                <a:gd name="connsiteX3" fmla="*/ 2727 w 8187"/>
                <a:gd name="connsiteY3" fmla="*/ 9575 h 10000"/>
                <a:gd name="connsiteX4" fmla="*/ 4549 w 8187"/>
                <a:gd name="connsiteY4" fmla="*/ 7371 h 10000"/>
                <a:gd name="connsiteX5" fmla="*/ 3638 w 8187"/>
                <a:gd name="connsiteY5" fmla="*/ 2206 h 10000"/>
                <a:gd name="connsiteX6" fmla="*/ 8187 w 8187"/>
                <a:gd name="connsiteY6" fmla="*/ 2206 h 10000"/>
                <a:gd name="connsiteX0" fmla="*/ 2218 w 5556"/>
                <a:gd name="connsiteY0" fmla="*/ 0 h 10000"/>
                <a:gd name="connsiteX1" fmla="*/ 0 w 5556"/>
                <a:gd name="connsiteY1" fmla="*/ 5161 h 10000"/>
                <a:gd name="connsiteX2" fmla="*/ 1103 w 5556"/>
                <a:gd name="connsiteY2" fmla="*/ 9575 h 10000"/>
                <a:gd name="connsiteX3" fmla="*/ 3331 w 5556"/>
                <a:gd name="connsiteY3" fmla="*/ 9575 h 10000"/>
                <a:gd name="connsiteX4" fmla="*/ 5556 w 5556"/>
                <a:gd name="connsiteY4" fmla="*/ 7371 h 10000"/>
                <a:gd name="connsiteX5" fmla="*/ 4444 w 5556"/>
                <a:gd name="connsiteY5" fmla="*/ 2206 h 10000"/>
                <a:gd name="connsiteX0" fmla="*/ 2781 w 10010"/>
                <a:gd name="connsiteY0" fmla="*/ 50 h 7794"/>
                <a:gd name="connsiteX1" fmla="*/ 10 w 10010"/>
                <a:gd name="connsiteY1" fmla="*/ 2955 h 7794"/>
                <a:gd name="connsiteX2" fmla="*/ 1995 w 10010"/>
                <a:gd name="connsiteY2" fmla="*/ 7369 h 7794"/>
                <a:gd name="connsiteX3" fmla="*/ 6005 w 10010"/>
                <a:gd name="connsiteY3" fmla="*/ 7369 h 7794"/>
                <a:gd name="connsiteX4" fmla="*/ 10010 w 10010"/>
                <a:gd name="connsiteY4" fmla="*/ 5165 h 7794"/>
                <a:gd name="connsiteX5" fmla="*/ 8009 w 10010"/>
                <a:gd name="connsiteY5" fmla="*/ 0 h 7794"/>
                <a:gd name="connsiteX0" fmla="*/ 2778 w 10000"/>
                <a:gd name="connsiteY0" fmla="*/ 64 h 10000"/>
                <a:gd name="connsiteX1" fmla="*/ 10 w 10000"/>
                <a:gd name="connsiteY1" fmla="*/ 3791 h 10000"/>
                <a:gd name="connsiteX2" fmla="*/ 1993 w 10000"/>
                <a:gd name="connsiteY2" fmla="*/ 9455 h 10000"/>
                <a:gd name="connsiteX3" fmla="*/ 5999 w 10000"/>
                <a:gd name="connsiteY3" fmla="*/ 9455 h 10000"/>
                <a:gd name="connsiteX4" fmla="*/ 10000 w 10000"/>
                <a:gd name="connsiteY4" fmla="*/ 6627 h 10000"/>
                <a:gd name="connsiteX5" fmla="*/ 8001 w 10000"/>
                <a:gd name="connsiteY5" fmla="*/ 0 h 10000"/>
                <a:gd name="connsiteX6" fmla="*/ 2778 w 10000"/>
                <a:gd name="connsiteY6" fmla="*/ 64 h 10000"/>
                <a:gd name="connsiteX0" fmla="*/ 4039 w 10042"/>
                <a:gd name="connsiteY0" fmla="*/ 3050 h 10092"/>
                <a:gd name="connsiteX1" fmla="*/ 52 w 10042"/>
                <a:gd name="connsiteY1" fmla="*/ 3883 h 10092"/>
                <a:gd name="connsiteX2" fmla="*/ 2035 w 10042"/>
                <a:gd name="connsiteY2" fmla="*/ 9547 h 10092"/>
                <a:gd name="connsiteX3" fmla="*/ 6041 w 10042"/>
                <a:gd name="connsiteY3" fmla="*/ 9547 h 10092"/>
                <a:gd name="connsiteX4" fmla="*/ 10042 w 10042"/>
                <a:gd name="connsiteY4" fmla="*/ 6719 h 10092"/>
                <a:gd name="connsiteX5" fmla="*/ 8043 w 10042"/>
                <a:gd name="connsiteY5" fmla="*/ 92 h 10092"/>
                <a:gd name="connsiteX6" fmla="*/ 4039 w 10042"/>
                <a:gd name="connsiteY6" fmla="*/ 3050 h 10092"/>
                <a:gd name="connsiteX0" fmla="*/ 4039 w 10094"/>
                <a:gd name="connsiteY0" fmla="*/ 332 h 7374"/>
                <a:gd name="connsiteX1" fmla="*/ 52 w 10094"/>
                <a:gd name="connsiteY1" fmla="*/ 1165 h 7374"/>
                <a:gd name="connsiteX2" fmla="*/ 2035 w 10094"/>
                <a:gd name="connsiteY2" fmla="*/ 6829 h 7374"/>
                <a:gd name="connsiteX3" fmla="*/ 6041 w 10094"/>
                <a:gd name="connsiteY3" fmla="*/ 6829 h 7374"/>
                <a:gd name="connsiteX4" fmla="*/ 10042 w 10094"/>
                <a:gd name="connsiteY4" fmla="*/ 4001 h 7374"/>
                <a:gd name="connsiteX5" fmla="*/ 8043 w 10094"/>
                <a:gd name="connsiteY5" fmla="*/ 1425 h 7374"/>
                <a:gd name="connsiteX6" fmla="*/ 4039 w 10094"/>
                <a:gd name="connsiteY6" fmla="*/ 332 h 7374"/>
                <a:gd name="connsiteX0" fmla="*/ 4001 w 9999"/>
                <a:gd name="connsiteY0" fmla="*/ 1057 h 8645"/>
                <a:gd name="connsiteX1" fmla="*/ 52 w 9999"/>
                <a:gd name="connsiteY1" fmla="*/ 225 h 8645"/>
                <a:gd name="connsiteX2" fmla="*/ 2016 w 9999"/>
                <a:gd name="connsiteY2" fmla="*/ 7906 h 8645"/>
                <a:gd name="connsiteX3" fmla="*/ 5985 w 9999"/>
                <a:gd name="connsiteY3" fmla="*/ 7906 h 8645"/>
                <a:gd name="connsiteX4" fmla="*/ 9948 w 9999"/>
                <a:gd name="connsiteY4" fmla="*/ 4071 h 8645"/>
                <a:gd name="connsiteX5" fmla="*/ 7968 w 9999"/>
                <a:gd name="connsiteY5" fmla="*/ 577 h 8645"/>
                <a:gd name="connsiteX6" fmla="*/ 4001 w 9999"/>
                <a:gd name="connsiteY6" fmla="*/ 1057 h 8645"/>
                <a:gd name="connsiteX0" fmla="*/ 2875 w 8874"/>
                <a:gd name="connsiteY0" fmla="*/ 1077 h 9666"/>
                <a:gd name="connsiteX1" fmla="*/ 134 w 8874"/>
                <a:gd name="connsiteY1" fmla="*/ 2838 h 9666"/>
                <a:gd name="connsiteX2" fmla="*/ 890 w 8874"/>
                <a:gd name="connsiteY2" fmla="*/ 8999 h 9666"/>
                <a:gd name="connsiteX3" fmla="*/ 4860 w 8874"/>
                <a:gd name="connsiteY3" fmla="*/ 8999 h 9666"/>
                <a:gd name="connsiteX4" fmla="*/ 8823 w 8874"/>
                <a:gd name="connsiteY4" fmla="*/ 4563 h 9666"/>
                <a:gd name="connsiteX5" fmla="*/ 6843 w 8874"/>
                <a:gd name="connsiteY5" fmla="*/ 521 h 9666"/>
                <a:gd name="connsiteX6" fmla="*/ 2875 w 8874"/>
                <a:gd name="connsiteY6" fmla="*/ 1077 h 9666"/>
                <a:gd name="connsiteX0" fmla="*/ 603 w 10105"/>
                <a:gd name="connsiteY0" fmla="*/ 1114 h 10000"/>
                <a:gd name="connsiteX1" fmla="*/ 237 w 10105"/>
                <a:gd name="connsiteY1" fmla="*/ 2936 h 10000"/>
                <a:gd name="connsiteX2" fmla="*/ 1089 w 10105"/>
                <a:gd name="connsiteY2" fmla="*/ 9310 h 10000"/>
                <a:gd name="connsiteX3" fmla="*/ 5563 w 10105"/>
                <a:gd name="connsiteY3" fmla="*/ 9310 h 10000"/>
                <a:gd name="connsiteX4" fmla="*/ 10029 w 10105"/>
                <a:gd name="connsiteY4" fmla="*/ 4721 h 10000"/>
                <a:gd name="connsiteX5" fmla="*/ 7797 w 10105"/>
                <a:gd name="connsiteY5" fmla="*/ 539 h 10000"/>
                <a:gd name="connsiteX6" fmla="*/ 603 w 10105"/>
                <a:gd name="connsiteY6" fmla="*/ 1114 h 10000"/>
                <a:gd name="connsiteX0" fmla="*/ 403 w 9905"/>
                <a:gd name="connsiteY0" fmla="*/ 1114 h 9908"/>
                <a:gd name="connsiteX1" fmla="*/ 718 w 9905"/>
                <a:gd name="connsiteY1" fmla="*/ 4345 h 9908"/>
                <a:gd name="connsiteX2" fmla="*/ 889 w 9905"/>
                <a:gd name="connsiteY2" fmla="*/ 9310 h 9908"/>
                <a:gd name="connsiteX3" fmla="*/ 5363 w 9905"/>
                <a:gd name="connsiteY3" fmla="*/ 9310 h 9908"/>
                <a:gd name="connsiteX4" fmla="*/ 9829 w 9905"/>
                <a:gd name="connsiteY4" fmla="*/ 4721 h 9908"/>
                <a:gd name="connsiteX5" fmla="*/ 7597 w 9905"/>
                <a:gd name="connsiteY5" fmla="*/ 539 h 9908"/>
                <a:gd name="connsiteX6" fmla="*/ 403 w 9905"/>
                <a:gd name="connsiteY6" fmla="*/ 1114 h 9908"/>
                <a:gd name="connsiteX0" fmla="*/ 407 w 9934"/>
                <a:gd name="connsiteY0" fmla="*/ 1124 h 10302"/>
                <a:gd name="connsiteX1" fmla="*/ 725 w 9934"/>
                <a:gd name="connsiteY1" fmla="*/ 4385 h 10302"/>
                <a:gd name="connsiteX2" fmla="*/ 898 w 9934"/>
                <a:gd name="connsiteY2" fmla="*/ 9396 h 10302"/>
                <a:gd name="connsiteX3" fmla="*/ 8163 w 9934"/>
                <a:gd name="connsiteY3" fmla="*/ 9870 h 10302"/>
                <a:gd name="connsiteX4" fmla="*/ 9923 w 9934"/>
                <a:gd name="connsiteY4" fmla="*/ 4765 h 10302"/>
                <a:gd name="connsiteX5" fmla="*/ 7670 w 9934"/>
                <a:gd name="connsiteY5" fmla="*/ 544 h 10302"/>
                <a:gd name="connsiteX6" fmla="*/ 407 w 9934"/>
                <a:gd name="connsiteY6" fmla="*/ 1124 h 10302"/>
                <a:gd name="connsiteX0" fmla="*/ 409 w 8907"/>
                <a:gd name="connsiteY0" fmla="*/ 1429 h 10338"/>
                <a:gd name="connsiteX1" fmla="*/ 729 w 8907"/>
                <a:gd name="connsiteY1" fmla="*/ 4594 h 10338"/>
                <a:gd name="connsiteX2" fmla="*/ 903 w 8907"/>
                <a:gd name="connsiteY2" fmla="*/ 9459 h 10338"/>
                <a:gd name="connsiteX3" fmla="*/ 8216 w 8907"/>
                <a:gd name="connsiteY3" fmla="*/ 9919 h 10338"/>
                <a:gd name="connsiteX4" fmla="*/ 7720 w 8907"/>
                <a:gd name="connsiteY4" fmla="*/ 866 h 10338"/>
                <a:gd name="connsiteX5" fmla="*/ 409 w 8907"/>
                <a:gd name="connsiteY5" fmla="*/ 1429 h 10338"/>
                <a:gd name="connsiteX0" fmla="*/ 459 w 10577"/>
                <a:gd name="connsiteY0" fmla="*/ 1227 h 9088"/>
                <a:gd name="connsiteX1" fmla="*/ 818 w 10577"/>
                <a:gd name="connsiteY1" fmla="*/ 4289 h 9088"/>
                <a:gd name="connsiteX2" fmla="*/ 1014 w 10577"/>
                <a:gd name="connsiteY2" fmla="*/ 8995 h 9088"/>
                <a:gd name="connsiteX3" fmla="*/ 10001 w 10577"/>
                <a:gd name="connsiteY3" fmla="*/ 7215 h 9088"/>
                <a:gd name="connsiteX4" fmla="*/ 8667 w 10577"/>
                <a:gd name="connsiteY4" fmla="*/ 683 h 9088"/>
                <a:gd name="connsiteX5" fmla="*/ 459 w 10577"/>
                <a:gd name="connsiteY5" fmla="*/ 1227 h 9088"/>
                <a:gd name="connsiteX0" fmla="*/ 456 w 9967"/>
                <a:gd name="connsiteY0" fmla="*/ 1350 h 8428"/>
                <a:gd name="connsiteX1" fmla="*/ 795 w 9967"/>
                <a:gd name="connsiteY1" fmla="*/ 4719 h 8428"/>
                <a:gd name="connsiteX2" fmla="*/ 1715 w 9967"/>
                <a:gd name="connsiteY2" fmla="*/ 7449 h 8428"/>
                <a:gd name="connsiteX3" fmla="*/ 9477 w 9967"/>
                <a:gd name="connsiteY3" fmla="*/ 7939 h 8428"/>
                <a:gd name="connsiteX4" fmla="*/ 8216 w 9967"/>
                <a:gd name="connsiteY4" fmla="*/ 752 h 8428"/>
                <a:gd name="connsiteX5" fmla="*/ 456 w 9967"/>
                <a:gd name="connsiteY5" fmla="*/ 1350 h 8428"/>
                <a:gd name="connsiteX0" fmla="*/ 492 w 10034"/>
                <a:gd name="connsiteY0" fmla="*/ 1602 h 10162"/>
                <a:gd name="connsiteX1" fmla="*/ 1755 w 10034"/>
                <a:gd name="connsiteY1" fmla="*/ 8838 h 10162"/>
                <a:gd name="connsiteX2" fmla="*/ 9542 w 10034"/>
                <a:gd name="connsiteY2" fmla="*/ 9420 h 10162"/>
                <a:gd name="connsiteX3" fmla="*/ 8277 w 10034"/>
                <a:gd name="connsiteY3" fmla="*/ 892 h 10162"/>
                <a:gd name="connsiteX4" fmla="*/ 492 w 10034"/>
                <a:gd name="connsiteY4" fmla="*/ 1602 h 10162"/>
                <a:gd name="connsiteX0" fmla="*/ 492 w 9542"/>
                <a:gd name="connsiteY0" fmla="*/ 1602 h 10162"/>
                <a:gd name="connsiteX1" fmla="*/ 1755 w 9542"/>
                <a:gd name="connsiteY1" fmla="*/ 8838 h 10162"/>
                <a:gd name="connsiteX2" fmla="*/ 9542 w 9542"/>
                <a:gd name="connsiteY2" fmla="*/ 9420 h 10162"/>
                <a:gd name="connsiteX3" fmla="*/ 8277 w 9542"/>
                <a:gd name="connsiteY3" fmla="*/ 892 h 10162"/>
                <a:gd name="connsiteX4" fmla="*/ 492 w 9542"/>
                <a:gd name="connsiteY4" fmla="*/ 1602 h 10162"/>
                <a:gd name="connsiteX0" fmla="*/ 516 w 10000"/>
                <a:gd name="connsiteY0" fmla="*/ 698 h 9122"/>
                <a:gd name="connsiteX1" fmla="*/ 1839 w 10000"/>
                <a:gd name="connsiteY1" fmla="*/ 7819 h 9122"/>
                <a:gd name="connsiteX2" fmla="*/ 10000 w 10000"/>
                <a:gd name="connsiteY2" fmla="*/ 8392 h 9122"/>
                <a:gd name="connsiteX3" fmla="*/ 8674 w 10000"/>
                <a:gd name="connsiteY3" fmla="*/ 0 h 9122"/>
                <a:gd name="connsiteX4" fmla="*/ 516 w 10000"/>
                <a:gd name="connsiteY4" fmla="*/ 698 h 9122"/>
                <a:gd name="connsiteX0" fmla="*/ 516 w 10990"/>
                <a:gd name="connsiteY0" fmla="*/ 138 h 9328"/>
                <a:gd name="connsiteX1" fmla="*/ 1839 w 10990"/>
                <a:gd name="connsiteY1" fmla="*/ 7945 h 9328"/>
                <a:gd name="connsiteX2" fmla="*/ 10000 w 10990"/>
                <a:gd name="connsiteY2" fmla="*/ 8573 h 9328"/>
                <a:gd name="connsiteX3" fmla="*/ 10990 w 10990"/>
                <a:gd name="connsiteY3" fmla="*/ 0 h 9328"/>
                <a:gd name="connsiteX4" fmla="*/ 516 w 10990"/>
                <a:gd name="connsiteY4" fmla="*/ 138 h 9328"/>
                <a:gd name="connsiteX0" fmla="*/ 470 w 10715"/>
                <a:gd name="connsiteY0" fmla="*/ 642 h 9505"/>
                <a:gd name="connsiteX1" fmla="*/ 1673 w 10715"/>
                <a:gd name="connsiteY1" fmla="*/ 9011 h 9505"/>
                <a:gd name="connsiteX2" fmla="*/ 9099 w 10715"/>
                <a:gd name="connsiteY2" fmla="*/ 7669 h 9505"/>
                <a:gd name="connsiteX3" fmla="*/ 10000 w 10715"/>
                <a:gd name="connsiteY3" fmla="*/ 494 h 9505"/>
                <a:gd name="connsiteX4" fmla="*/ 470 w 10715"/>
                <a:gd name="connsiteY4" fmla="*/ 642 h 9505"/>
                <a:gd name="connsiteX0" fmla="*/ 439 w 10000"/>
                <a:gd name="connsiteY0" fmla="*/ 675 h 8452"/>
                <a:gd name="connsiteX1" fmla="*/ 1561 w 10000"/>
                <a:gd name="connsiteY1" fmla="*/ 6652 h 8452"/>
                <a:gd name="connsiteX2" fmla="*/ 8492 w 10000"/>
                <a:gd name="connsiteY2" fmla="*/ 8068 h 8452"/>
                <a:gd name="connsiteX3" fmla="*/ 9333 w 10000"/>
                <a:gd name="connsiteY3" fmla="*/ 520 h 8452"/>
                <a:gd name="connsiteX4" fmla="*/ 439 w 10000"/>
                <a:gd name="connsiteY4" fmla="*/ 675 h 8452"/>
                <a:gd name="connsiteX0" fmla="*/ 1438 w 11084"/>
                <a:gd name="connsiteY0" fmla="*/ 799 h 10649"/>
                <a:gd name="connsiteX1" fmla="*/ 593 w 11084"/>
                <a:gd name="connsiteY1" fmla="*/ 9543 h 10649"/>
                <a:gd name="connsiteX2" fmla="*/ 9491 w 11084"/>
                <a:gd name="connsiteY2" fmla="*/ 9546 h 10649"/>
                <a:gd name="connsiteX3" fmla="*/ 10332 w 11084"/>
                <a:gd name="connsiteY3" fmla="*/ 615 h 10649"/>
                <a:gd name="connsiteX4" fmla="*/ 1438 w 11084"/>
                <a:gd name="connsiteY4" fmla="*/ 799 h 10649"/>
                <a:gd name="connsiteX0" fmla="*/ 2458 w 10698"/>
                <a:gd name="connsiteY0" fmla="*/ 2134 h 10210"/>
                <a:gd name="connsiteX1" fmla="*/ 302 w 10698"/>
                <a:gd name="connsiteY1" fmla="*/ 9205 h 10210"/>
                <a:gd name="connsiteX2" fmla="*/ 9200 w 10698"/>
                <a:gd name="connsiteY2" fmla="*/ 9208 h 10210"/>
                <a:gd name="connsiteX3" fmla="*/ 10041 w 10698"/>
                <a:gd name="connsiteY3" fmla="*/ 277 h 10210"/>
                <a:gd name="connsiteX4" fmla="*/ 2458 w 10698"/>
                <a:gd name="connsiteY4" fmla="*/ 2134 h 10210"/>
                <a:gd name="connsiteX0" fmla="*/ 892 w 9046"/>
                <a:gd name="connsiteY0" fmla="*/ 2134 h 9622"/>
                <a:gd name="connsiteX1" fmla="*/ 703 w 9046"/>
                <a:gd name="connsiteY1" fmla="*/ 7532 h 9622"/>
                <a:gd name="connsiteX2" fmla="*/ 7634 w 9046"/>
                <a:gd name="connsiteY2" fmla="*/ 9208 h 9622"/>
                <a:gd name="connsiteX3" fmla="*/ 8475 w 9046"/>
                <a:gd name="connsiteY3" fmla="*/ 277 h 9622"/>
                <a:gd name="connsiteX4" fmla="*/ 892 w 9046"/>
                <a:gd name="connsiteY4" fmla="*/ 2134 h 9622"/>
                <a:gd name="connsiteX0" fmla="*/ 986 w 10000"/>
                <a:gd name="connsiteY0" fmla="*/ 310 h 10764"/>
                <a:gd name="connsiteX1" fmla="*/ 777 w 10000"/>
                <a:gd name="connsiteY1" fmla="*/ 8528 h 10764"/>
                <a:gd name="connsiteX2" fmla="*/ 8439 w 10000"/>
                <a:gd name="connsiteY2" fmla="*/ 10270 h 10764"/>
                <a:gd name="connsiteX3" fmla="*/ 9369 w 10000"/>
                <a:gd name="connsiteY3" fmla="*/ 988 h 10764"/>
                <a:gd name="connsiteX4" fmla="*/ 986 w 10000"/>
                <a:gd name="connsiteY4" fmla="*/ 310 h 10764"/>
                <a:gd name="connsiteX0" fmla="*/ 986 w 10000"/>
                <a:gd name="connsiteY0" fmla="*/ 310 h 10764"/>
                <a:gd name="connsiteX1" fmla="*/ 777 w 10000"/>
                <a:gd name="connsiteY1" fmla="*/ 8528 h 10764"/>
                <a:gd name="connsiteX2" fmla="*/ 8439 w 10000"/>
                <a:gd name="connsiteY2" fmla="*/ 10270 h 10764"/>
                <a:gd name="connsiteX3" fmla="*/ 9369 w 10000"/>
                <a:gd name="connsiteY3" fmla="*/ 988 h 10764"/>
                <a:gd name="connsiteX4" fmla="*/ 986 w 10000"/>
                <a:gd name="connsiteY4" fmla="*/ 310 h 1076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0 h 10454"/>
                <a:gd name="connsiteX1" fmla="*/ 777 w 10000"/>
                <a:gd name="connsiteY1" fmla="*/ 8218 h 10454"/>
                <a:gd name="connsiteX2" fmla="*/ 8439 w 10000"/>
                <a:gd name="connsiteY2" fmla="*/ 9960 h 10454"/>
                <a:gd name="connsiteX3" fmla="*/ 9369 w 10000"/>
                <a:gd name="connsiteY3" fmla="*/ 678 h 10454"/>
                <a:gd name="connsiteX4" fmla="*/ 986 w 10000"/>
                <a:gd name="connsiteY4" fmla="*/ 0 h 10454"/>
                <a:gd name="connsiteX0" fmla="*/ 209 w 9223"/>
                <a:gd name="connsiteY0" fmla="*/ 0 h 10454"/>
                <a:gd name="connsiteX1" fmla="*/ 0 w 9223"/>
                <a:gd name="connsiteY1" fmla="*/ 8218 h 10454"/>
                <a:gd name="connsiteX2" fmla="*/ 7662 w 9223"/>
                <a:gd name="connsiteY2" fmla="*/ 9960 h 10454"/>
                <a:gd name="connsiteX3" fmla="*/ 8592 w 9223"/>
                <a:gd name="connsiteY3" fmla="*/ 678 h 10454"/>
                <a:gd name="connsiteX4" fmla="*/ 209 w 9223"/>
                <a:gd name="connsiteY4" fmla="*/ 0 h 10454"/>
                <a:gd name="connsiteX0" fmla="*/ 227 w 9316"/>
                <a:gd name="connsiteY0" fmla="*/ 0 h 10000"/>
                <a:gd name="connsiteX1" fmla="*/ 0 w 9316"/>
                <a:gd name="connsiteY1" fmla="*/ 7861 h 10000"/>
                <a:gd name="connsiteX2" fmla="*/ 8307 w 9316"/>
                <a:gd name="connsiteY2" fmla="*/ 9527 h 10000"/>
                <a:gd name="connsiteX3" fmla="*/ 9316 w 9316"/>
                <a:gd name="connsiteY3" fmla="*/ 649 h 10000"/>
                <a:gd name="connsiteX4" fmla="*/ 227 w 9316"/>
                <a:gd name="connsiteY4" fmla="*/ 0 h 10000"/>
                <a:gd name="connsiteX0" fmla="*/ 244 w 10000"/>
                <a:gd name="connsiteY0" fmla="*/ 0 h 9527"/>
                <a:gd name="connsiteX1" fmla="*/ 0 w 10000"/>
                <a:gd name="connsiteY1" fmla="*/ 7861 h 9527"/>
                <a:gd name="connsiteX2" fmla="*/ 8917 w 10000"/>
                <a:gd name="connsiteY2" fmla="*/ 9527 h 9527"/>
                <a:gd name="connsiteX3" fmla="*/ 10000 w 10000"/>
                <a:gd name="connsiteY3" fmla="*/ 649 h 9527"/>
                <a:gd name="connsiteX4" fmla="*/ 244 w 10000"/>
                <a:gd name="connsiteY4" fmla="*/ 0 h 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527">
                  <a:moveTo>
                    <a:pt x="244" y="0"/>
                  </a:moveTo>
                  <a:cubicBezTo>
                    <a:pt x="162" y="2620"/>
                    <a:pt x="82" y="5241"/>
                    <a:pt x="0" y="7861"/>
                  </a:cubicBezTo>
                  <a:lnTo>
                    <a:pt x="8917" y="9527"/>
                  </a:lnTo>
                  <a:lnTo>
                    <a:pt x="10000" y="649"/>
                  </a:lnTo>
                  <a:lnTo>
                    <a:pt x="244" y="0"/>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82" name="GM"/>
            <p:cNvSpPr>
              <a:spLocks/>
            </p:cNvSpPr>
            <p:nvPr/>
          </p:nvSpPr>
          <p:spPr bwMode="auto">
            <a:xfrm>
              <a:off x="3858593" y="4074030"/>
              <a:ext cx="68050" cy="20884"/>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429 h 10000"/>
                <a:gd name="connsiteX5" fmla="*/ 5349 w 10000"/>
                <a:gd name="connsiteY5" fmla="*/ 7714 h 10000"/>
                <a:gd name="connsiteX6" fmla="*/ 3953 w 10000"/>
                <a:gd name="connsiteY6" fmla="*/ 7286 h 10000"/>
                <a:gd name="connsiteX7" fmla="*/ 2558 w 10000"/>
                <a:gd name="connsiteY7" fmla="*/ 6857 h 10000"/>
                <a:gd name="connsiteX8" fmla="*/ 1395 w 10000"/>
                <a:gd name="connsiteY8" fmla="*/ 6857 h 10000"/>
                <a:gd name="connsiteX9" fmla="*/ 1395 w 10000"/>
                <a:gd name="connsiteY9" fmla="*/ 7429 h 10000"/>
                <a:gd name="connsiteX10" fmla="*/ 0 w 10000"/>
                <a:gd name="connsiteY10" fmla="*/ 7571 h 10000"/>
                <a:gd name="connsiteX11" fmla="*/ 0 w 10000"/>
                <a:gd name="connsiteY11" fmla="*/ 9143 h 10000"/>
                <a:gd name="connsiteX12" fmla="*/ 465 w 10000"/>
                <a:gd name="connsiteY12" fmla="*/ 9714 h 10000"/>
                <a:gd name="connsiteX13" fmla="*/ 1395 w 10000"/>
                <a:gd name="connsiteY13" fmla="*/ 9714 h 10000"/>
                <a:gd name="connsiteX14" fmla="*/ 1860 w 10000"/>
                <a:gd name="connsiteY14" fmla="*/ 9857 h 10000"/>
                <a:gd name="connsiteX15" fmla="*/ 1628 w 10000"/>
                <a:gd name="connsiteY15" fmla="*/ 9857 h 10000"/>
                <a:gd name="connsiteX16" fmla="*/ 2093 w 10000"/>
                <a:gd name="connsiteY16" fmla="*/ 10000 h 10000"/>
                <a:gd name="connsiteX17" fmla="*/ 2558 w 10000"/>
                <a:gd name="connsiteY17" fmla="*/ 9857 h 10000"/>
                <a:gd name="connsiteX18" fmla="*/ 3488 w 10000"/>
                <a:gd name="connsiteY18" fmla="*/ 10000 h 10000"/>
                <a:gd name="connsiteX19" fmla="*/ 4186 w 10000"/>
                <a:gd name="connsiteY19" fmla="*/ 9571 h 10000"/>
                <a:gd name="connsiteX20" fmla="*/ 5116 w 10000"/>
                <a:gd name="connsiteY20" fmla="*/ 9000 h 10000"/>
                <a:gd name="connsiteX21" fmla="*/ 5814 w 10000"/>
                <a:gd name="connsiteY21" fmla="*/ 8857 h 10000"/>
                <a:gd name="connsiteX22" fmla="*/ 5581 w 10000"/>
                <a:gd name="connsiteY22" fmla="*/ 8857 h 10000"/>
                <a:gd name="connsiteX23" fmla="*/ 5581 w 10000"/>
                <a:gd name="connsiteY23" fmla="*/ 8714 h 10000"/>
                <a:gd name="connsiteX24" fmla="*/ 7674 w 10000"/>
                <a:gd name="connsiteY24" fmla="*/ 8143 h 10000"/>
                <a:gd name="connsiteX25" fmla="*/ 8605 w 10000"/>
                <a:gd name="connsiteY25" fmla="*/ 8429 h 10000"/>
                <a:gd name="connsiteX26" fmla="*/ 9070 w 10000"/>
                <a:gd name="connsiteY26" fmla="*/ 8857 h 10000"/>
                <a:gd name="connsiteX27" fmla="*/ 9302 w 10000"/>
                <a:gd name="connsiteY27" fmla="*/ 9143 h 10000"/>
                <a:gd name="connsiteX28" fmla="*/ 10000 w 10000"/>
                <a:gd name="connsiteY28" fmla="*/ 8857 h 10000"/>
                <a:gd name="connsiteX29" fmla="*/ 10000 w 10000"/>
                <a:gd name="connsiteY29" fmla="*/ 8429 h 10000"/>
                <a:gd name="connsiteX30" fmla="*/ 9302 w 10000"/>
                <a:gd name="connsiteY30" fmla="*/ 7714 h 10000"/>
                <a:gd name="connsiteX31" fmla="*/ 9302 w 10000"/>
                <a:gd name="connsiteY31" fmla="*/ 7000 h 10000"/>
                <a:gd name="connsiteX32" fmla="*/ 9535 w 10000"/>
                <a:gd name="connsiteY32" fmla="*/ 7000 h 10000"/>
                <a:gd name="connsiteX33" fmla="*/ 9070 w 10000"/>
                <a:gd name="connsiteY33" fmla="*/ 6286 h 10000"/>
                <a:gd name="connsiteX34" fmla="*/ 8837 w 10000"/>
                <a:gd name="connsiteY34" fmla="*/ 6000 h 10000"/>
                <a:gd name="connsiteX35" fmla="*/ 7674 w 10000"/>
                <a:gd name="connsiteY35" fmla="*/ 5857 h 10000"/>
                <a:gd name="connsiteX36" fmla="*/ 6512 w 10000"/>
                <a:gd name="connsiteY36" fmla="*/ 5571 h 10000"/>
                <a:gd name="connsiteX37" fmla="*/ 6047 w 10000"/>
                <a:gd name="connsiteY37" fmla="*/ 4857 h 10000"/>
                <a:gd name="connsiteX38" fmla="*/ 5581 w 10000"/>
                <a:gd name="connsiteY38" fmla="*/ 3714 h 10000"/>
                <a:gd name="connsiteX39" fmla="*/ 6047 w 10000"/>
                <a:gd name="connsiteY39" fmla="*/ 3286 h 10000"/>
                <a:gd name="connsiteX40" fmla="*/ 5814 w 10000"/>
                <a:gd name="connsiteY40" fmla="*/ 2286 h 10000"/>
                <a:gd name="connsiteX41" fmla="*/ 6977 w 10000"/>
                <a:gd name="connsiteY41" fmla="*/ 2286 h 10000"/>
                <a:gd name="connsiteX42" fmla="*/ 7442 w 10000"/>
                <a:gd name="connsiteY42" fmla="*/ 2857 h 10000"/>
                <a:gd name="connsiteX43" fmla="*/ 8372 w 10000"/>
                <a:gd name="connsiteY43" fmla="*/ 2857 h 10000"/>
                <a:gd name="connsiteX44" fmla="*/ 8372 w 10000"/>
                <a:gd name="connsiteY44" fmla="*/ 2429 h 10000"/>
                <a:gd name="connsiteX45" fmla="*/ 8605 w 10000"/>
                <a:gd name="connsiteY45" fmla="*/ 2143 h 10000"/>
                <a:gd name="connsiteX46" fmla="*/ 8837 w 10000"/>
                <a:gd name="connsiteY46" fmla="*/ 2286 h 10000"/>
                <a:gd name="connsiteX47" fmla="*/ 8605 w 10000"/>
                <a:gd name="connsiteY47" fmla="*/ 1429 h 10000"/>
                <a:gd name="connsiteX48" fmla="*/ 9070 w 10000"/>
                <a:gd name="connsiteY48" fmla="*/ 857 h 10000"/>
                <a:gd name="connsiteX49" fmla="*/ 9070 w 10000"/>
                <a:gd name="connsiteY49" fmla="*/ 286 h 10000"/>
                <a:gd name="connsiteX50" fmla="*/ 8605 w 10000"/>
                <a:gd name="connsiteY50" fmla="*/ 0 h 10000"/>
                <a:gd name="connsiteX51" fmla="*/ 8140 w 10000"/>
                <a:gd name="connsiteY51" fmla="*/ 0 h 10000"/>
                <a:gd name="connsiteX52" fmla="*/ 6512 w 10000"/>
                <a:gd name="connsiteY52" fmla="*/ 143 h 10000"/>
                <a:gd name="connsiteX53" fmla="*/ 6279 w 10000"/>
                <a:gd name="connsiteY53" fmla="*/ 0 h 10000"/>
                <a:gd name="connsiteX54" fmla="*/ 6279 w 10000"/>
                <a:gd name="connsiteY54" fmla="*/ 714 h 10000"/>
                <a:gd name="connsiteX55" fmla="*/ 6279 w 10000"/>
                <a:gd name="connsiteY55"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714 h 10000"/>
                <a:gd name="connsiteX5" fmla="*/ 3953 w 10000"/>
                <a:gd name="connsiteY5" fmla="*/ 7286 h 10000"/>
                <a:gd name="connsiteX6" fmla="*/ 2558 w 10000"/>
                <a:gd name="connsiteY6" fmla="*/ 6857 h 10000"/>
                <a:gd name="connsiteX7" fmla="*/ 1395 w 10000"/>
                <a:gd name="connsiteY7" fmla="*/ 6857 h 10000"/>
                <a:gd name="connsiteX8" fmla="*/ 1395 w 10000"/>
                <a:gd name="connsiteY8" fmla="*/ 7429 h 10000"/>
                <a:gd name="connsiteX9" fmla="*/ 0 w 10000"/>
                <a:gd name="connsiteY9" fmla="*/ 7571 h 10000"/>
                <a:gd name="connsiteX10" fmla="*/ 0 w 10000"/>
                <a:gd name="connsiteY10" fmla="*/ 9143 h 10000"/>
                <a:gd name="connsiteX11" fmla="*/ 465 w 10000"/>
                <a:gd name="connsiteY11" fmla="*/ 9714 h 10000"/>
                <a:gd name="connsiteX12" fmla="*/ 1395 w 10000"/>
                <a:gd name="connsiteY12" fmla="*/ 9714 h 10000"/>
                <a:gd name="connsiteX13" fmla="*/ 1860 w 10000"/>
                <a:gd name="connsiteY13" fmla="*/ 9857 h 10000"/>
                <a:gd name="connsiteX14" fmla="*/ 1628 w 10000"/>
                <a:gd name="connsiteY14" fmla="*/ 9857 h 10000"/>
                <a:gd name="connsiteX15" fmla="*/ 2093 w 10000"/>
                <a:gd name="connsiteY15" fmla="*/ 10000 h 10000"/>
                <a:gd name="connsiteX16" fmla="*/ 2558 w 10000"/>
                <a:gd name="connsiteY16" fmla="*/ 9857 h 10000"/>
                <a:gd name="connsiteX17" fmla="*/ 3488 w 10000"/>
                <a:gd name="connsiteY17" fmla="*/ 10000 h 10000"/>
                <a:gd name="connsiteX18" fmla="*/ 4186 w 10000"/>
                <a:gd name="connsiteY18" fmla="*/ 9571 h 10000"/>
                <a:gd name="connsiteX19" fmla="*/ 5116 w 10000"/>
                <a:gd name="connsiteY19" fmla="*/ 9000 h 10000"/>
                <a:gd name="connsiteX20" fmla="*/ 5814 w 10000"/>
                <a:gd name="connsiteY20" fmla="*/ 8857 h 10000"/>
                <a:gd name="connsiteX21" fmla="*/ 5581 w 10000"/>
                <a:gd name="connsiteY21" fmla="*/ 8857 h 10000"/>
                <a:gd name="connsiteX22" fmla="*/ 5581 w 10000"/>
                <a:gd name="connsiteY22" fmla="*/ 8714 h 10000"/>
                <a:gd name="connsiteX23" fmla="*/ 7674 w 10000"/>
                <a:gd name="connsiteY23" fmla="*/ 8143 h 10000"/>
                <a:gd name="connsiteX24" fmla="*/ 8605 w 10000"/>
                <a:gd name="connsiteY24" fmla="*/ 8429 h 10000"/>
                <a:gd name="connsiteX25" fmla="*/ 9070 w 10000"/>
                <a:gd name="connsiteY25" fmla="*/ 8857 h 10000"/>
                <a:gd name="connsiteX26" fmla="*/ 9302 w 10000"/>
                <a:gd name="connsiteY26" fmla="*/ 9143 h 10000"/>
                <a:gd name="connsiteX27" fmla="*/ 10000 w 10000"/>
                <a:gd name="connsiteY27" fmla="*/ 8857 h 10000"/>
                <a:gd name="connsiteX28" fmla="*/ 10000 w 10000"/>
                <a:gd name="connsiteY28" fmla="*/ 8429 h 10000"/>
                <a:gd name="connsiteX29" fmla="*/ 9302 w 10000"/>
                <a:gd name="connsiteY29" fmla="*/ 7714 h 10000"/>
                <a:gd name="connsiteX30" fmla="*/ 9302 w 10000"/>
                <a:gd name="connsiteY30" fmla="*/ 7000 h 10000"/>
                <a:gd name="connsiteX31" fmla="*/ 9535 w 10000"/>
                <a:gd name="connsiteY31" fmla="*/ 7000 h 10000"/>
                <a:gd name="connsiteX32" fmla="*/ 9070 w 10000"/>
                <a:gd name="connsiteY32" fmla="*/ 6286 h 10000"/>
                <a:gd name="connsiteX33" fmla="*/ 8837 w 10000"/>
                <a:gd name="connsiteY33" fmla="*/ 6000 h 10000"/>
                <a:gd name="connsiteX34" fmla="*/ 7674 w 10000"/>
                <a:gd name="connsiteY34" fmla="*/ 5857 h 10000"/>
                <a:gd name="connsiteX35" fmla="*/ 6512 w 10000"/>
                <a:gd name="connsiteY35" fmla="*/ 5571 h 10000"/>
                <a:gd name="connsiteX36" fmla="*/ 6047 w 10000"/>
                <a:gd name="connsiteY36" fmla="*/ 4857 h 10000"/>
                <a:gd name="connsiteX37" fmla="*/ 5581 w 10000"/>
                <a:gd name="connsiteY37" fmla="*/ 3714 h 10000"/>
                <a:gd name="connsiteX38" fmla="*/ 6047 w 10000"/>
                <a:gd name="connsiteY38" fmla="*/ 3286 h 10000"/>
                <a:gd name="connsiteX39" fmla="*/ 5814 w 10000"/>
                <a:gd name="connsiteY39" fmla="*/ 2286 h 10000"/>
                <a:gd name="connsiteX40" fmla="*/ 6977 w 10000"/>
                <a:gd name="connsiteY40" fmla="*/ 2286 h 10000"/>
                <a:gd name="connsiteX41" fmla="*/ 7442 w 10000"/>
                <a:gd name="connsiteY41" fmla="*/ 2857 h 10000"/>
                <a:gd name="connsiteX42" fmla="*/ 8372 w 10000"/>
                <a:gd name="connsiteY42" fmla="*/ 2857 h 10000"/>
                <a:gd name="connsiteX43" fmla="*/ 8372 w 10000"/>
                <a:gd name="connsiteY43" fmla="*/ 2429 h 10000"/>
                <a:gd name="connsiteX44" fmla="*/ 8605 w 10000"/>
                <a:gd name="connsiteY44" fmla="*/ 2143 h 10000"/>
                <a:gd name="connsiteX45" fmla="*/ 8837 w 10000"/>
                <a:gd name="connsiteY45" fmla="*/ 2286 h 10000"/>
                <a:gd name="connsiteX46" fmla="*/ 8605 w 10000"/>
                <a:gd name="connsiteY46" fmla="*/ 1429 h 10000"/>
                <a:gd name="connsiteX47" fmla="*/ 9070 w 10000"/>
                <a:gd name="connsiteY47" fmla="*/ 857 h 10000"/>
                <a:gd name="connsiteX48" fmla="*/ 9070 w 10000"/>
                <a:gd name="connsiteY48" fmla="*/ 286 h 10000"/>
                <a:gd name="connsiteX49" fmla="*/ 8605 w 10000"/>
                <a:gd name="connsiteY49" fmla="*/ 0 h 10000"/>
                <a:gd name="connsiteX50" fmla="*/ 8140 w 10000"/>
                <a:gd name="connsiteY50" fmla="*/ 0 h 10000"/>
                <a:gd name="connsiteX51" fmla="*/ 6512 w 10000"/>
                <a:gd name="connsiteY51" fmla="*/ 143 h 10000"/>
                <a:gd name="connsiteX52" fmla="*/ 6279 w 10000"/>
                <a:gd name="connsiteY52" fmla="*/ 0 h 10000"/>
                <a:gd name="connsiteX53" fmla="*/ 6279 w 10000"/>
                <a:gd name="connsiteY53" fmla="*/ 714 h 10000"/>
                <a:gd name="connsiteX54" fmla="*/ 6279 w 10000"/>
                <a:gd name="connsiteY54"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3953 w 10000"/>
                <a:gd name="connsiteY4" fmla="*/ 7286 h 10000"/>
                <a:gd name="connsiteX5" fmla="*/ 2558 w 10000"/>
                <a:gd name="connsiteY5" fmla="*/ 6857 h 10000"/>
                <a:gd name="connsiteX6" fmla="*/ 1395 w 10000"/>
                <a:gd name="connsiteY6" fmla="*/ 6857 h 10000"/>
                <a:gd name="connsiteX7" fmla="*/ 1395 w 10000"/>
                <a:gd name="connsiteY7" fmla="*/ 7429 h 10000"/>
                <a:gd name="connsiteX8" fmla="*/ 0 w 10000"/>
                <a:gd name="connsiteY8" fmla="*/ 7571 h 10000"/>
                <a:gd name="connsiteX9" fmla="*/ 0 w 10000"/>
                <a:gd name="connsiteY9" fmla="*/ 9143 h 10000"/>
                <a:gd name="connsiteX10" fmla="*/ 465 w 10000"/>
                <a:gd name="connsiteY10" fmla="*/ 9714 h 10000"/>
                <a:gd name="connsiteX11" fmla="*/ 1395 w 10000"/>
                <a:gd name="connsiteY11" fmla="*/ 9714 h 10000"/>
                <a:gd name="connsiteX12" fmla="*/ 1860 w 10000"/>
                <a:gd name="connsiteY12" fmla="*/ 9857 h 10000"/>
                <a:gd name="connsiteX13" fmla="*/ 1628 w 10000"/>
                <a:gd name="connsiteY13" fmla="*/ 9857 h 10000"/>
                <a:gd name="connsiteX14" fmla="*/ 2093 w 10000"/>
                <a:gd name="connsiteY14" fmla="*/ 10000 h 10000"/>
                <a:gd name="connsiteX15" fmla="*/ 2558 w 10000"/>
                <a:gd name="connsiteY15" fmla="*/ 9857 h 10000"/>
                <a:gd name="connsiteX16" fmla="*/ 3488 w 10000"/>
                <a:gd name="connsiteY16" fmla="*/ 10000 h 10000"/>
                <a:gd name="connsiteX17" fmla="*/ 4186 w 10000"/>
                <a:gd name="connsiteY17" fmla="*/ 9571 h 10000"/>
                <a:gd name="connsiteX18" fmla="*/ 5116 w 10000"/>
                <a:gd name="connsiteY18" fmla="*/ 9000 h 10000"/>
                <a:gd name="connsiteX19" fmla="*/ 5814 w 10000"/>
                <a:gd name="connsiteY19" fmla="*/ 8857 h 10000"/>
                <a:gd name="connsiteX20" fmla="*/ 5581 w 10000"/>
                <a:gd name="connsiteY20" fmla="*/ 8857 h 10000"/>
                <a:gd name="connsiteX21" fmla="*/ 5581 w 10000"/>
                <a:gd name="connsiteY21" fmla="*/ 8714 h 10000"/>
                <a:gd name="connsiteX22" fmla="*/ 7674 w 10000"/>
                <a:gd name="connsiteY22" fmla="*/ 8143 h 10000"/>
                <a:gd name="connsiteX23" fmla="*/ 8605 w 10000"/>
                <a:gd name="connsiteY23" fmla="*/ 8429 h 10000"/>
                <a:gd name="connsiteX24" fmla="*/ 9070 w 10000"/>
                <a:gd name="connsiteY24" fmla="*/ 8857 h 10000"/>
                <a:gd name="connsiteX25" fmla="*/ 9302 w 10000"/>
                <a:gd name="connsiteY25" fmla="*/ 9143 h 10000"/>
                <a:gd name="connsiteX26" fmla="*/ 10000 w 10000"/>
                <a:gd name="connsiteY26" fmla="*/ 8857 h 10000"/>
                <a:gd name="connsiteX27" fmla="*/ 10000 w 10000"/>
                <a:gd name="connsiteY27" fmla="*/ 8429 h 10000"/>
                <a:gd name="connsiteX28" fmla="*/ 9302 w 10000"/>
                <a:gd name="connsiteY28" fmla="*/ 7714 h 10000"/>
                <a:gd name="connsiteX29" fmla="*/ 9302 w 10000"/>
                <a:gd name="connsiteY29" fmla="*/ 7000 h 10000"/>
                <a:gd name="connsiteX30" fmla="*/ 9535 w 10000"/>
                <a:gd name="connsiteY30" fmla="*/ 7000 h 10000"/>
                <a:gd name="connsiteX31" fmla="*/ 9070 w 10000"/>
                <a:gd name="connsiteY31" fmla="*/ 6286 h 10000"/>
                <a:gd name="connsiteX32" fmla="*/ 8837 w 10000"/>
                <a:gd name="connsiteY32" fmla="*/ 6000 h 10000"/>
                <a:gd name="connsiteX33" fmla="*/ 7674 w 10000"/>
                <a:gd name="connsiteY33" fmla="*/ 5857 h 10000"/>
                <a:gd name="connsiteX34" fmla="*/ 6512 w 10000"/>
                <a:gd name="connsiteY34" fmla="*/ 5571 h 10000"/>
                <a:gd name="connsiteX35" fmla="*/ 6047 w 10000"/>
                <a:gd name="connsiteY35" fmla="*/ 4857 h 10000"/>
                <a:gd name="connsiteX36" fmla="*/ 5581 w 10000"/>
                <a:gd name="connsiteY36" fmla="*/ 3714 h 10000"/>
                <a:gd name="connsiteX37" fmla="*/ 6047 w 10000"/>
                <a:gd name="connsiteY37" fmla="*/ 3286 h 10000"/>
                <a:gd name="connsiteX38" fmla="*/ 5814 w 10000"/>
                <a:gd name="connsiteY38" fmla="*/ 2286 h 10000"/>
                <a:gd name="connsiteX39" fmla="*/ 6977 w 10000"/>
                <a:gd name="connsiteY39" fmla="*/ 2286 h 10000"/>
                <a:gd name="connsiteX40" fmla="*/ 7442 w 10000"/>
                <a:gd name="connsiteY40" fmla="*/ 2857 h 10000"/>
                <a:gd name="connsiteX41" fmla="*/ 8372 w 10000"/>
                <a:gd name="connsiteY41" fmla="*/ 2857 h 10000"/>
                <a:gd name="connsiteX42" fmla="*/ 8372 w 10000"/>
                <a:gd name="connsiteY42" fmla="*/ 2429 h 10000"/>
                <a:gd name="connsiteX43" fmla="*/ 8605 w 10000"/>
                <a:gd name="connsiteY43" fmla="*/ 2143 h 10000"/>
                <a:gd name="connsiteX44" fmla="*/ 8837 w 10000"/>
                <a:gd name="connsiteY44" fmla="*/ 2286 h 10000"/>
                <a:gd name="connsiteX45" fmla="*/ 8605 w 10000"/>
                <a:gd name="connsiteY45" fmla="*/ 1429 h 10000"/>
                <a:gd name="connsiteX46" fmla="*/ 9070 w 10000"/>
                <a:gd name="connsiteY46" fmla="*/ 857 h 10000"/>
                <a:gd name="connsiteX47" fmla="*/ 9070 w 10000"/>
                <a:gd name="connsiteY47" fmla="*/ 286 h 10000"/>
                <a:gd name="connsiteX48" fmla="*/ 8605 w 10000"/>
                <a:gd name="connsiteY48" fmla="*/ 0 h 10000"/>
                <a:gd name="connsiteX49" fmla="*/ 8140 w 10000"/>
                <a:gd name="connsiteY49" fmla="*/ 0 h 10000"/>
                <a:gd name="connsiteX50" fmla="*/ 6512 w 10000"/>
                <a:gd name="connsiteY50" fmla="*/ 143 h 10000"/>
                <a:gd name="connsiteX51" fmla="*/ 6279 w 10000"/>
                <a:gd name="connsiteY51" fmla="*/ 0 h 10000"/>
                <a:gd name="connsiteX52" fmla="*/ 6279 w 10000"/>
                <a:gd name="connsiteY52" fmla="*/ 714 h 10000"/>
                <a:gd name="connsiteX53" fmla="*/ 6279 w 10000"/>
                <a:gd name="connsiteY53"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2558 w 10000"/>
                <a:gd name="connsiteY4" fmla="*/ 6857 h 10000"/>
                <a:gd name="connsiteX5" fmla="*/ 1395 w 10000"/>
                <a:gd name="connsiteY5" fmla="*/ 6857 h 10000"/>
                <a:gd name="connsiteX6" fmla="*/ 1395 w 10000"/>
                <a:gd name="connsiteY6" fmla="*/ 7429 h 10000"/>
                <a:gd name="connsiteX7" fmla="*/ 0 w 10000"/>
                <a:gd name="connsiteY7" fmla="*/ 7571 h 10000"/>
                <a:gd name="connsiteX8" fmla="*/ 0 w 10000"/>
                <a:gd name="connsiteY8" fmla="*/ 9143 h 10000"/>
                <a:gd name="connsiteX9" fmla="*/ 465 w 10000"/>
                <a:gd name="connsiteY9" fmla="*/ 9714 h 10000"/>
                <a:gd name="connsiteX10" fmla="*/ 1395 w 10000"/>
                <a:gd name="connsiteY10" fmla="*/ 9714 h 10000"/>
                <a:gd name="connsiteX11" fmla="*/ 1860 w 10000"/>
                <a:gd name="connsiteY11" fmla="*/ 9857 h 10000"/>
                <a:gd name="connsiteX12" fmla="*/ 1628 w 10000"/>
                <a:gd name="connsiteY12" fmla="*/ 9857 h 10000"/>
                <a:gd name="connsiteX13" fmla="*/ 2093 w 10000"/>
                <a:gd name="connsiteY13" fmla="*/ 10000 h 10000"/>
                <a:gd name="connsiteX14" fmla="*/ 2558 w 10000"/>
                <a:gd name="connsiteY14" fmla="*/ 9857 h 10000"/>
                <a:gd name="connsiteX15" fmla="*/ 3488 w 10000"/>
                <a:gd name="connsiteY15" fmla="*/ 10000 h 10000"/>
                <a:gd name="connsiteX16" fmla="*/ 4186 w 10000"/>
                <a:gd name="connsiteY16" fmla="*/ 9571 h 10000"/>
                <a:gd name="connsiteX17" fmla="*/ 5116 w 10000"/>
                <a:gd name="connsiteY17" fmla="*/ 9000 h 10000"/>
                <a:gd name="connsiteX18" fmla="*/ 5814 w 10000"/>
                <a:gd name="connsiteY18" fmla="*/ 8857 h 10000"/>
                <a:gd name="connsiteX19" fmla="*/ 5581 w 10000"/>
                <a:gd name="connsiteY19" fmla="*/ 8857 h 10000"/>
                <a:gd name="connsiteX20" fmla="*/ 5581 w 10000"/>
                <a:gd name="connsiteY20" fmla="*/ 8714 h 10000"/>
                <a:gd name="connsiteX21" fmla="*/ 7674 w 10000"/>
                <a:gd name="connsiteY21" fmla="*/ 8143 h 10000"/>
                <a:gd name="connsiteX22" fmla="*/ 8605 w 10000"/>
                <a:gd name="connsiteY22" fmla="*/ 8429 h 10000"/>
                <a:gd name="connsiteX23" fmla="*/ 9070 w 10000"/>
                <a:gd name="connsiteY23" fmla="*/ 8857 h 10000"/>
                <a:gd name="connsiteX24" fmla="*/ 9302 w 10000"/>
                <a:gd name="connsiteY24" fmla="*/ 9143 h 10000"/>
                <a:gd name="connsiteX25" fmla="*/ 10000 w 10000"/>
                <a:gd name="connsiteY25" fmla="*/ 8857 h 10000"/>
                <a:gd name="connsiteX26" fmla="*/ 10000 w 10000"/>
                <a:gd name="connsiteY26" fmla="*/ 8429 h 10000"/>
                <a:gd name="connsiteX27" fmla="*/ 9302 w 10000"/>
                <a:gd name="connsiteY27" fmla="*/ 7714 h 10000"/>
                <a:gd name="connsiteX28" fmla="*/ 9302 w 10000"/>
                <a:gd name="connsiteY28" fmla="*/ 7000 h 10000"/>
                <a:gd name="connsiteX29" fmla="*/ 9535 w 10000"/>
                <a:gd name="connsiteY29" fmla="*/ 7000 h 10000"/>
                <a:gd name="connsiteX30" fmla="*/ 9070 w 10000"/>
                <a:gd name="connsiteY30" fmla="*/ 6286 h 10000"/>
                <a:gd name="connsiteX31" fmla="*/ 8837 w 10000"/>
                <a:gd name="connsiteY31" fmla="*/ 6000 h 10000"/>
                <a:gd name="connsiteX32" fmla="*/ 7674 w 10000"/>
                <a:gd name="connsiteY32" fmla="*/ 5857 h 10000"/>
                <a:gd name="connsiteX33" fmla="*/ 6512 w 10000"/>
                <a:gd name="connsiteY33" fmla="*/ 5571 h 10000"/>
                <a:gd name="connsiteX34" fmla="*/ 6047 w 10000"/>
                <a:gd name="connsiteY34" fmla="*/ 4857 h 10000"/>
                <a:gd name="connsiteX35" fmla="*/ 5581 w 10000"/>
                <a:gd name="connsiteY35" fmla="*/ 3714 h 10000"/>
                <a:gd name="connsiteX36" fmla="*/ 6047 w 10000"/>
                <a:gd name="connsiteY36" fmla="*/ 3286 h 10000"/>
                <a:gd name="connsiteX37" fmla="*/ 5814 w 10000"/>
                <a:gd name="connsiteY37" fmla="*/ 2286 h 10000"/>
                <a:gd name="connsiteX38" fmla="*/ 6977 w 10000"/>
                <a:gd name="connsiteY38" fmla="*/ 2286 h 10000"/>
                <a:gd name="connsiteX39" fmla="*/ 7442 w 10000"/>
                <a:gd name="connsiteY39" fmla="*/ 2857 h 10000"/>
                <a:gd name="connsiteX40" fmla="*/ 8372 w 10000"/>
                <a:gd name="connsiteY40" fmla="*/ 2857 h 10000"/>
                <a:gd name="connsiteX41" fmla="*/ 8372 w 10000"/>
                <a:gd name="connsiteY41" fmla="*/ 2429 h 10000"/>
                <a:gd name="connsiteX42" fmla="*/ 8605 w 10000"/>
                <a:gd name="connsiteY42" fmla="*/ 2143 h 10000"/>
                <a:gd name="connsiteX43" fmla="*/ 8837 w 10000"/>
                <a:gd name="connsiteY43" fmla="*/ 2286 h 10000"/>
                <a:gd name="connsiteX44" fmla="*/ 8605 w 10000"/>
                <a:gd name="connsiteY44" fmla="*/ 1429 h 10000"/>
                <a:gd name="connsiteX45" fmla="*/ 9070 w 10000"/>
                <a:gd name="connsiteY45" fmla="*/ 857 h 10000"/>
                <a:gd name="connsiteX46" fmla="*/ 9070 w 10000"/>
                <a:gd name="connsiteY46" fmla="*/ 286 h 10000"/>
                <a:gd name="connsiteX47" fmla="*/ 8605 w 10000"/>
                <a:gd name="connsiteY47" fmla="*/ 0 h 10000"/>
                <a:gd name="connsiteX48" fmla="*/ 8140 w 10000"/>
                <a:gd name="connsiteY48" fmla="*/ 0 h 10000"/>
                <a:gd name="connsiteX49" fmla="*/ 6512 w 10000"/>
                <a:gd name="connsiteY49" fmla="*/ 143 h 10000"/>
                <a:gd name="connsiteX50" fmla="*/ 6279 w 10000"/>
                <a:gd name="connsiteY50" fmla="*/ 0 h 10000"/>
                <a:gd name="connsiteX51" fmla="*/ 6279 w 10000"/>
                <a:gd name="connsiteY51" fmla="*/ 714 h 10000"/>
                <a:gd name="connsiteX52" fmla="*/ 6279 w 10000"/>
                <a:gd name="connsiteY52"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6857 h 10000"/>
                <a:gd name="connsiteX5" fmla="*/ 1395 w 10000"/>
                <a:gd name="connsiteY5" fmla="*/ 7429 h 10000"/>
                <a:gd name="connsiteX6" fmla="*/ 0 w 10000"/>
                <a:gd name="connsiteY6" fmla="*/ 7571 h 10000"/>
                <a:gd name="connsiteX7" fmla="*/ 0 w 10000"/>
                <a:gd name="connsiteY7" fmla="*/ 9143 h 10000"/>
                <a:gd name="connsiteX8" fmla="*/ 465 w 10000"/>
                <a:gd name="connsiteY8" fmla="*/ 9714 h 10000"/>
                <a:gd name="connsiteX9" fmla="*/ 1395 w 10000"/>
                <a:gd name="connsiteY9" fmla="*/ 9714 h 10000"/>
                <a:gd name="connsiteX10" fmla="*/ 1860 w 10000"/>
                <a:gd name="connsiteY10" fmla="*/ 9857 h 10000"/>
                <a:gd name="connsiteX11" fmla="*/ 1628 w 10000"/>
                <a:gd name="connsiteY11" fmla="*/ 9857 h 10000"/>
                <a:gd name="connsiteX12" fmla="*/ 2093 w 10000"/>
                <a:gd name="connsiteY12" fmla="*/ 10000 h 10000"/>
                <a:gd name="connsiteX13" fmla="*/ 2558 w 10000"/>
                <a:gd name="connsiteY13" fmla="*/ 9857 h 10000"/>
                <a:gd name="connsiteX14" fmla="*/ 3488 w 10000"/>
                <a:gd name="connsiteY14" fmla="*/ 10000 h 10000"/>
                <a:gd name="connsiteX15" fmla="*/ 4186 w 10000"/>
                <a:gd name="connsiteY15" fmla="*/ 9571 h 10000"/>
                <a:gd name="connsiteX16" fmla="*/ 5116 w 10000"/>
                <a:gd name="connsiteY16" fmla="*/ 9000 h 10000"/>
                <a:gd name="connsiteX17" fmla="*/ 5814 w 10000"/>
                <a:gd name="connsiteY17" fmla="*/ 8857 h 10000"/>
                <a:gd name="connsiteX18" fmla="*/ 5581 w 10000"/>
                <a:gd name="connsiteY18" fmla="*/ 8857 h 10000"/>
                <a:gd name="connsiteX19" fmla="*/ 5581 w 10000"/>
                <a:gd name="connsiteY19" fmla="*/ 8714 h 10000"/>
                <a:gd name="connsiteX20" fmla="*/ 7674 w 10000"/>
                <a:gd name="connsiteY20" fmla="*/ 8143 h 10000"/>
                <a:gd name="connsiteX21" fmla="*/ 8605 w 10000"/>
                <a:gd name="connsiteY21" fmla="*/ 8429 h 10000"/>
                <a:gd name="connsiteX22" fmla="*/ 9070 w 10000"/>
                <a:gd name="connsiteY22" fmla="*/ 8857 h 10000"/>
                <a:gd name="connsiteX23" fmla="*/ 9302 w 10000"/>
                <a:gd name="connsiteY23" fmla="*/ 9143 h 10000"/>
                <a:gd name="connsiteX24" fmla="*/ 10000 w 10000"/>
                <a:gd name="connsiteY24" fmla="*/ 8857 h 10000"/>
                <a:gd name="connsiteX25" fmla="*/ 10000 w 10000"/>
                <a:gd name="connsiteY25" fmla="*/ 8429 h 10000"/>
                <a:gd name="connsiteX26" fmla="*/ 9302 w 10000"/>
                <a:gd name="connsiteY26" fmla="*/ 7714 h 10000"/>
                <a:gd name="connsiteX27" fmla="*/ 9302 w 10000"/>
                <a:gd name="connsiteY27" fmla="*/ 7000 h 10000"/>
                <a:gd name="connsiteX28" fmla="*/ 9535 w 10000"/>
                <a:gd name="connsiteY28" fmla="*/ 7000 h 10000"/>
                <a:gd name="connsiteX29" fmla="*/ 9070 w 10000"/>
                <a:gd name="connsiteY29" fmla="*/ 6286 h 10000"/>
                <a:gd name="connsiteX30" fmla="*/ 8837 w 10000"/>
                <a:gd name="connsiteY30" fmla="*/ 6000 h 10000"/>
                <a:gd name="connsiteX31" fmla="*/ 7674 w 10000"/>
                <a:gd name="connsiteY31" fmla="*/ 5857 h 10000"/>
                <a:gd name="connsiteX32" fmla="*/ 6512 w 10000"/>
                <a:gd name="connsiteY32" fmla="*/ 5571 h 10000"/>
                <a:gd name="connsiteX33" fmla="*/ 6047 w 10000"/>
                <a:gd name="connsiteY33" fmla="*/ 4857 h 10000"/>
                <a:gd name="connsiteX34" fmla="*/ 5581 w 10000"/>
                <a:gd name="connsiteY34" fmla="*/ 3714 h 10000"/>
                <a:gd name="connsiteX35" fmla="*/ 6047 w 10000"/>
                <a:gd name="connsiteY35" fmla="*/ 3286 h 10000"/>
                <a:gd name="connsiteX36" fmla="*/ 5814 w 10000"/>
                <a:gd name="connsiteY36" fmla="*/ 2286 h 10000"/>
                <a:gd name="connsiteX37" fmla="*/ 6977 w 10000"/>
                <a:gd name="connsiteY37" fmla="*/ 2286 h 10000"/>
                <a:gd name="connsiteX38" fmla="*/ 7442 w 10000"/>
                <a:gd name="connsiteY38" fmla="*/ 2857 h 10000"/>
                <a:gd name="connsiteX39" fmla="*/ 8372 w 10000"/>
                <a:gd name="connsiteY39" fmla="*/ 2857 h 10000"/>
                <a:gd name="connsiteX40" fmla="*/ 8372 w 10000"/>
                <a:gd name="connsiteY40" fmla="*/ 2429 h 10000"/>
                <a:gd name="connsiteX41" fmla="*/ 8605 w 10000"/>
                <a:gd name="connsiteY41" fmla="*/ 2143 h 10000"/>
                <a:gd name="connsiteX42" fmla="*/ 8837 w 10000"/>
                <a:gd name="connsiteY42" fmla="*/ 2286 h 10000"/>
                <a:gd name="connsiteX43" fmla="*/ 8605 w 10000"/>
                <a:gd name="connsiteY43" fmla="*/ 1429 h 10000"/>
                <a:gd name="connsiteX44" fmla="*/ 9070 w 10000"/>
                <a:gd name="connsiteY44" fmla="*/ 857 h 10000"/>
                <a:gd name="connsiteX45" fmla="*/ 9070 w 10000"/>
                <a:gd name="connsiteY45" fmla="*/ 286 h 10000"/>
                <a:gd name="connsiteX46" fmla="*/ 8605 w 10000"/>
                <a:gd name="connsiteY46" fmla="*/ 0 h 10000"/>
                <a:gd name="connsiteX47" fmla="*/ 8140 w 10000"/>
                <a:gd name="connsiteY47" fmla="*/ 0 h 10000"/>
                <a:gd name="connsiteX48" fmla="*/ 6512 w 10000"/>
                <a:gd name="connsiteY48" fmla="*/ 143 h 10000"/>
                <a:gd name="connsiteX49" fmla="*/ 6279 w 10000"/>
                <a:gd name="connsiteY49" fmla="*/ 0 h 10000"/>
                <a:gd name="connsiteX50" fmla="*/ 6279 w 10000"/>
                <a:gd name="connsiteY50" fmla="*/ 714 h 10000"/>
                <a:gd name="connsiteX51" fmla="*/ 6279 w 10000"/>
                <a:gd name="connsiteY51"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7429 h 10000"/>
                <a:gd name="connsiteX5" fmla="*/ 0 w 10000"/>
                <a:gd name="connsiteY5" fmla="*/ 7571 h 10000"/>
                <a:gd name="connsiteX6" fmla="*/ 0 w 10000"/>
                <a:gd name="connsiteY6" fmla="*/ 9143 h 10000"/>
                <a:gd name="connsiteX7" fmla="*/ 465 w 10000"/>
                <a:gd name="connsiteY7" fmla="*/ 9714 h 10000"/>
                <a:gd name="connsiteX8" fmla="*/ 1395 w 10000"/>
                <a:gd name="connsiteY8" fmla="*/ 9714 h 10000"/>
                <a:gd name="connsiteX9" fmla="*/ 1860 w 10000"/>
                <a:gd name="connsiteY9" fmla="*/ 9857 h 10000"/>
                <a:gd name="connsiteX10" fmla="*/ 1628 w 10000"/>
                <a:gd name="connsiteY10" fmla="*/ 9857 h 10000"/>
                <a:gd name="connsiteX11" fmla="*/ 2093 w 10000"/>
                <a:gd name="connsiteY11" fmla="*/ 10000 h 10000"/>
                <a:gd name="connsiteX12" fmla="*/ 2558 w 10000"/>
                <a:gd name="connsiteY12" fmla="*/ 9857 h 10000"/>
                <a:gd name="connsiteX13" fmla="*/ 3488 w 10000"/>
                <a:gd name="connsiteY13" fmla="*/ 10000 h 10000"/>
                <a:gd name="connsiteX14" fmla="*/ 4186 w 10000"/>
                <a:gd name="connsiteY14" fmla="*/ 9571 h 10000"/>
                <a:gd name="connsiteX15" fmla="*/ 5116 w 10000"/>
                <a:gd name="connsiteY15" fmla="*/ 9000 h 10000"/>
                <a:gd name="connsiteX16" fmla="*/ 5814 w 10000"/>
                <a:gd name="connsiteY16" fmla="*/ 8857 h 10000"/>
                <a:gd name="connsiteX17" fmla="*/ 5581 w 10000"/>
                <a:gd name="connsiteY17" fmla="*/ 8857 h 10000"/>
                <a:gd name="connsiteX18" fmla="*/ 5581 w 10000"/>
                <a:gd name="connsiteY18" fmla="*/ 8714 h 10000"/>
                <a:gd name="connsiteX19" fmla="*/ 7674 w 10000"/>
                <a:gd name="connsiteY19" fmla="*/ 8143 h 10000"/>
                <a:gd name="connsiteX20" fmla="*/ 8605 w 10000"/>
                <a:gd name="connsiteY20" fmla="*/ 8429 h 10000"/>
                <a:gd name="connsiteX21" fmla="*/ 9070 w 10000"/>
                <a:gd name="connsiteY21" fmla="*/ 8857 h 10000"/>
                <a:gd name="connsiteX22" fmla="*/ 9302 w 10000"/>
                <a:gd name="connsiteY22" fmla="*/ 9143 h 10000"/>
                <a:gd name="connsiteX23" fmla="*/ 10000 w 10000"/>
                <a:gd name="connsiteY23" fmla="*/ 8857 h 10000"/>
                <a:gd name="connsiteX24" fmla="*/ 10000 w 10000"/>
                <a:gd name="connsiteY24" fmla="*/ 8429 h 10000"/>
                <a:gd name="connsiteX25" fmla="*/ 9302 w 10000"/>
                <a:gd name="connsiteY25" fmla="*/ 7714 h 10000"/>
                <a:gd name="connsiteX26" fmla="*/ 9302 w 10000"/>
                <a:gd name="connsiteY26" fmla="*/ 7000 h 10000"/>
                <a:gd name="connsiteX27" fmla="*/ 9535 w 10000"/>
                <a:gd name="connsiteY27" fmla="*/ 7000 h 10000"/>
                <a:gd name="connsiteX28" fmla="*/ 9070 w 10000"/>
                <a:gd name="connsiteY28" fmla="*/ 6286 h 10000"/>
                <a:gd name="connsiteX29" fmla="*/ 8837 w 10000"/>
                <a:gd name="connsiteY29" fmla="*/ 6000 h 10000"/>
                <a:gd name="connsiteX30" fmla="*/ 7674 w 10000"/>
                <a:gd name="connsiteY30" fmla="*/ 5857 h 10000"/>
                <a:gd name="connsiteX31" fmla="*/ 6512 w 10000"/>
                <a:gd name="connsiteY31" fmla="*/ 5571 h 10000"/>
                <a:gd name="connsiteX32" fmla="*/ 6047 w 10000"/>
                <a:gd name="connsiteY32" fmla="*/ 4857 h 10000"/>
                <a:gd name="connsiteX33" fmla="*/ 5581 w 10000"/>
                <a:gd name="connsiteY33" fmla="*/ 3714 h 10000"/>
                <a:gd name="connsiteX34" fmla="*/ 6047 w 10000"/>
                <a:gd name="connsiteY34" fmla="*/ 3286 h 10000"/>
                <a:gd name="connsiteX35" fmla="*/ 5814 w 10000"/>
                <a:gd name="connsiteY35" fmla="*/ 2286 h 10000"/>
                <a:gd name="connsiteX36" fmla="*/ 6977 w 10000"/>
                <a:gd name="connsiteY36" fmla="*/ 2286 h 10000"/>
                <a:gd name="connsiteX37" fmla="*/ 7442 w 10000"/>
                <a:gd name="connsiteY37" fmla="*/ 2857 h 10000"/>
                <a:gd name="connsiteX38" fmla="*/ 8372 w 10000"/>
                <a:gd name="connsiteY38" fmla="*/ 2857 h 10000"/>
                <a:gd name="connsiteX39" fmla="*/ 8372 w 10000"/>
                <a:gd name="connsiteY39" fmla="*/ 2429 h 10000"/>
                <a:gd name="connsiteX40" fmla="*/ 8605 w 10000"/>
                <a:gd name="connsiteY40" fmla="*/ 2143 h 10000"/>
                <a:gd name="connsiteX41" fmla="*/ 8837 w 10000"/>
                <a:gd name="connsiteY41" fmla="*/ 2286 h 10000"/>
                <a:gd name="connsiteX42" fmla="*/ 8605 w 10000"/>
                <a:gd name="connsiteY42" fmla="*/ 1429 h 10000"/>
                <a:gd name="connsiteX43" fmla="*/ 9070 w 10000"/>
                <a:gd name="connsiteY43" fmla="*/ 857 h 10000"/>
                <a:gd name="connsiteX44" fmla="*/ 9070 w 10000"/>
                <a:gd name="connsiteY44" fmla="*/ 286 h 10000"/>
                <a:gd name="connsiteX45" fmla="*/ 8605 w 10000"/>
                <a:gd name="connsiteY45" fmla="*/ 0 h 10000"/>
                <a:gd name="connsiteX46" fmla="*/ 8140 w 10000"/>
                <a:gd name="connsiteY46" fmla="*/ 0 h 10000"/>
                <a:gd name="connsiteX47" fmla="*/ 6512 w 10000"/>
                <a:gd name="connsiteY47" fmla="*/ 143 h 10000"/>
                <a:gd name="connsiteX48" fmla="*/ 6279 w 10000"/>
                <a:gd name="connsiteY48" fmla="*/ 0 h 10000"/>
                <a:gd name="connsiteX49" fmla="*/ 6279 w 10000"/>
                <a:gd name="connsiteY49" fmla="*/ 714 h 10000"/>
                <a:gd name="connsiteX50" fmla="*/ 6279 w 10000"/>
                <a:gd name="connsiteY50" fmla="*/ 857 h 10000"/>
                <a:gd name="connsiteX0" fmla="*/ 6658 w 10379"/>
                <a:gd name="connsiteY0" fmla="*/ 857 h 10000"/>
                <a:gd name="connsiteX1" fmla="*/ 5728 w 10379"/>
                <a:gd name="connsiteY1" fmla="*/ 1857 h 10000"/>
                <a:gd name="connsiteX2" fmla="*/ 5263 w 10379"/>
                <a:gd name="connsiteY2" fmla="*/ 2857 h 10000"/>
                <a:gd name="connsiteX3" fmla="*/ 5495 w 10379"/>
                <a:gd name="connsiteY3" fmla="*/ 3714 h 10000"/>
                <a:gd name="connsiteX4" fmla="*/ 379 w 10379"/>
                <a:gd name="connsiteY4" fmla="*/ 7571 h 10000"/>
                <a:gd name="connsiteX5" fmla="*/ 379 w 10379"/>
                <a:gd name="connsiteY5" fmla="*/ 9143 h 10000"/>
                <a:gd name="connsiteX6" fmla="*/ 844 w 10379"/>
                <a:gd name="connsiteY6" fmla="*/ 9714 h 10000"/>
                <a:gd name="connsiteX7" fmla="*/ 1774 w 10379"/>
                <a:gd name="connsiteY7" fmla="*/ 9714 h 10000"/>
                <a:gd name="connsiteX8" fmla="*/ 2239 w 10379"/>
                <a:gd name="connsiteY8" fmla="*/ 9857 h 10000"/>
                <a:gd name="connsiteX9" fmla="*/ 2007 w 10379"/>
                <a:gd name="connsiteY9" fmla="*/ 9857 h 10000"/>
                <a:gd name="connsiteX10" fmla="*/ 2472 w 10379"/>
                <a:gd name="connsiteY10" fmla="*/ 10000 h 10000"/>
                <a:gd name="connsiteX11" fmla="*/ 2937 w 10379"/>
                <a:gd name="connsiteY11" fmla="*/ 9857 h 10000"/>
                <a:gd name="connsiteX12" fmla="*/ 3867 w 10379"/>
                <a:gd name="connsiteY12" fmla="*/ 10000 h 10000"/>
                <a:gd name="connsiteX13" fmla="*/ 4565 w 10379"/>
                <a:gd name="connsiteY13" fmla="*/ 9571 h 10000"/>
                <a:gd name="connsiteX14" fmla="*/ 5495 w 10379"/>
                <a:gd name="connsiteY14" fmla="*/ 9000 h 10000"/>
                <a:gd name="connsiteX15" fmla="*/ 6193 w 10379"/>
                <a:gd name="connsiteY15" fmla="*/ 8857 h 10000"/>
                <a:gd name="connsiteX16" fmla="*/ 5960 w 10379"/>
                <a:gd name="connsiteY16" fmla="*/ 8857 h 10000"/>
                <a:gd name="connsiteX17" fmla="*/ 5960 w 10379"/>
                <a:gd name="connsiteY17" fmla="*/ 8714 h 10000"/>
                <a:gd name="connsiteX18" fmla="*/ 8053 w 10379"/>
                <a:gd name="connsiteY18" fmla="*/ 8143 h 10000"/>
                <a:gd name="connsiteX19" fmla="*/ 8984 w 10379"/>
                <a:gd name="connsiteY19" fmla="*/ 8429 h 10000"/>
                <a:gd name="connsiteX20" fmla="*/ 9449 w 10379"/>
                <a:gd name="connsiteY20" fmla="*/ 8857 h 10000"/>
                <a:gd name="connsiteX21" fmla="*/ 9681 w 10379"/>
                <a:gd name="connsiteY21" fmla="*/ 9143 h 10000"/>
                <a:gd name="connsiteX22" fmla="*/ 10379 w 10379"/>
                <a:gd name="connsiteY22" fmla="*/ 8857 h 10000"/>
                <a:gd name="connsiteX23" fmla="*/ 10379 w 10379"/>
                <a:gd name="connsiteY23" fmla="*/ 8429 h 10000"/>
                <a:gd name="connsiteX24" fmla="*/ 9681 w 10379"/>
                <a:gd name="connsiteY24" fmla="*/ 7714 h 10000"/>
                <a:gd name="connsiteX25" fmla="*/ 9681 w 10379"/>
                <a:gd name="connsiteY25" fmla="*/ 7000 h 10000"/>
                <a:gd name="connsiteX26" fmla="*/ 9914 w 10379"/>
                <a:gd name="connsiteY26" fmla="*/ 7000 h 10000"/>
                <a:gd name="connsiteX27" fmla="*/ 9449 w 10379"/>
                <a:gd name="connsiteY27" fmla="*/ 6286 h 10000"/>
                <a:gd name="connsiteX28" fmla="*/ 9216 w 10379"/>
                <a:gd name="connsiteY28" fmla="*/ 6000 h 10000"/>
                <a:gd name="connsiteX29" fmla="*/ 8053 w 10379"/>
                <a:gd name="connsiteY29" fmla="*/ 5857 h 10000"/>
                <a:gd name="connsiteX30" fmla="*/ 6891 w 10379"/>
                <a:gd name="connsiteY30" fmla="*/ 5571 h 10000"/>
                <a:gd name="connsiteX31" fmla="*/ 6426 w 10379"/>
                <a:gd name="connsiteY31" fmla="*/ 4857 h 10000"/>
                <a:gd name="connsiteX32" fmla="*/ 5960 w 10379"/>
                <a:gd name="connsiteY32" fmla="*/ 3714 h 10000"/>
                <a:gd name="connsiteX33" fmla="*/ 6426 w 10379"/>
                <a:gd name="connsiteY33" fmla="*/ 3286 h 10000"/>
                <a:gd name="connsiteX34" fmla="*/ 6193 w 10379"/>
                <a:gd name="connsiteY34" fmla="*/ 2286 h 10000"/>
                <a:gd name="connsiteX35" fmla="*/ 7356 w 10379"/>
                <a:gd name="connsiteY35" fmla="*/ 2286 h 10000"/>
                <a:gd name="connsiteX36" fmla="*/ 7821 w 10379"/>
                <a:gd name="connsiteY36" fmla="*/ 2857 h 10000"/>
                <a:gd name="connsiteX37" fmla="*/ 8751 w 10379"/>
                <a:gd name="connsiteY37" fmla="*/ 2857 h 10000"/>
                <a:gd name="connsiteX38" fmla="*/ 8751 w 10379"/>
                <a:gd name="connsiteY38" fmla="*/ 2429 h 10000"/>
                <a:gd name="connsiteX39" fmla="*/ 8984 w 10379"/>
                <a:gd name="connsiteY39" fmla="*/ 2143 h 10000"/>
                <a:gd name="connsiteX40" fmla="*/ 9216 w 10379"/>
                <a:gd name="connsiteY40" fmla="*/ 2286 h 10000"/>
                <a:gd name="connsiteX41" fmla="*/ 8984 w 10379"/>
                <a:gd name="connsiteY41" fmla="*/ 1429 h 10000"/>
                <a:gd name="connsiteX42" fmla="*/ 9449 w 10379"/>
                <a:gd name="connsiteY42" fmla="*/ 857 h 10000"/>
                <a:gd name="connsiteX43" fmla="*/ 9449 w 10379"/>
                <a:gd name="connsiteY43" fmla="*/ 286 h 10000"/>
                <a:gd name="connsiteX44" fmla="*/ 8984 w 10379"/>
                <a:gd name="connsiteY44" fmla="*/ 0 h 10000"/>
                <a:gd name="connsiteX45" fmla="*/ 8519 w 10379"/>
                <a:gd name="connsiteY45" fmla="*/ 0 h 10000"/>
                <a:gd name="connsiteX46" fmla="*/ 6891 w 10379"/>
                <a:gd name="connsiteY46" fmla="*/ 143 h 10000"/>
                <a:gd name="connsiteX47" fmla="*/ 6658 w 10379"/>
                <a:gd name="connsiteY47" fmla="*/ 0 h 10000"/>
                <a:gd name="connsiteX48" fmla="*/ 6658 w 10379"/>
                <a:gd name="connsiteY48" fmla="*/ 714 h 10000"/>
                <a:gd name="connsiteX49" fmla="*/ 6658 w 10379"/>
                <a:gd name="connsiteY49" fmla="*/ 857 h 10000"/>
                <a:gd name="connsiteX0" fmla="*/ 6556 w 10277"/>
                <a:gd name="connsiteY0" fmla="*/ 857 h 10000"/>
                <a:gd name="connsiteX1" fmla="*/ 5626 w 10277"/>
                <a:gd name="connsiteY1" fmla="*/ 1857 h 10000"/>
                <a:gd name="connsiteX2" fmla="*/ 5161 w 10277"/>
                <a:gd name="connsiteY2" fmla="*/ 2857 h 10000"/>
                <a:gd name="connsiteX3" fmla="*/ 5393 w 10277"/>
                <a:gd name="connsiteY3" fmla="*/ 3714 h 10000"/>
                <a:gd name="connsiteX4" fmla="*/ 277 w 10277"/>
                <a:gd name="connsiteY4" fmla="*/ 9143 h 10000"/>
                <a:gd name="connsiteX5" fmla="*/ 742 w 10277"/>
                <a:gd name="connsiteY5" fmla="*/ 9714 h 10000"/>
                <a:gd name="connsiteX6" fmla="*/ 1672 w 10277"/>
                <a:gd name="connsiteY6" fmla="*/ 9714 h 10000"/>
                <a:gd name="connsiteX7" fmla="*/ 2137 w 10277"/>
                <a:gd name="connsiteY7" fmla="*/ 9857 h 10000"/>
                <a:gd name="connsiteX8" fmla="*/ 1905 w 10277"/>
                <a:gd name="connsiteY8" fmla="*/ 9857 h 10000"/>
                <a:gd name="connsiteX9" fmla="*/ 2370 w 10277"/>
                <a:gd name="connsiteY9" fmla="*/ 10000 h 10000"/>
                <a:gd name="connsiteX10" fmla="*/ 2835 w 10277"/>
                <a:gd name="connsiteY10" fmla="*/ 9857 h 10000"/>
                <a:gd name="connsiteX11" fmla="*/ 3765 w 10277"/>
                <a:gd name="connsiteY11" fmla="*/ 10000 h 10000"/>
                <a:gd name="connsiteX12" fmla="*/ 4463 w 10277"/>
                <a:gd name="connsiteY12" fmla="*/ 9571 h 10000"/>
                <a:gd name="connsiteX13" fmla="*/ 5393 w 10277"/>
                <a:gd name="connsiteY13" fmla="*/ 9000 h 10000"/>
                <a:gd name="connsiteX14" fmla="*/ 6091 w 10277"/>
                <a:gd name="connsiteY14" fmla="*/ 8857 h 10000"/>
                <a:gd name="connsiteX15" fmla="*/ 5858 w 10277"/>
                <a:gd name="connsiteY15" fmla="*/ 8857 h 10000"/>
                <a:gd name="connsiteX16" fmla="*/ 5858 w 10277"/>
                <a:gd name="connsiteY16" fmla="*/ 8714 h 10000"/>
                <a:gd name="connsiteX17" fmla="*/ 7951 w 10277"/>
                <a:gd name="connsiteY17" fmla="*/ 8143 h 10000"/>
                <a:gd name="connsiteX18" fmla="*/ 8882 w 10277"/>
                <a:gd name="connsiteY18" fmla="*/ 8429 h 10000"/>
                <a:gd name="connsiteX19" fmla="*/ 9347 w 10277"/>
                <a:gd name="connsiteY19" fmla="*/ 8857 h 10000"/>
                <a:gd name="connsiteX20" fmla="*/ 9579 w 10277"/>
                <a:gd name="connsiteY20" fmla="*/ 9143 h 10000"/>
                <a:gd name="connsiteX21" fmla="*/ 10277 w 10277"/>
                <a:gd name="connsiteY21" fmla="*/ 8857 h 10000"/>
                <a:gd name="connsiteX22" fmla="*/ 10277 w 10277"/>
                <a:gd name="connsiteY22" fmla="*/ 8429 h 10000"/>
                <a:gd name="connsiteX23" fmla="*/ 9579 w 10277"/>
                <a:gd name="connsiteY23" fmla="*/ 7714 h 10000"/>
                <a:gd name="connsiteX24" fmla="*/ 9579 w 10277"/>
                <a:gd name="connsiteY24" fmla="*/ 7000 h 10000"/>
                <a:gd name="connsiteX25" fmla="*/ 9812 w 10277"/>
                <a:gd name="connsiteY25" fmla="*/ 7000 h 10000"/>
                <a:gd name="connsiteX26" fmla="*/ 9347 w 10277"/>
                <a:gd name="connsiteY26" fmla="*/ 6286 h 10000"/>
                <a:gd name="connsiteX27" fmla="*/ 9114 w 10277"/>
                <a:gd name="connsiteY27" fmla="*/ 6000 h 10000"/>
                <a:gd name="connsiteX28" fmla="*/ 7951 w 10277"/>
                <a:gd name="connsiteY28" fmla="*/ 5857 h 10000"/>
                <a:gd name="connsiteX29" fmla="*/ 6789 w 10277"/>
                <a:gd name="connsiteY29" fmla="*/ 5571 h 10000"/>
                <a:gd name="connsiteX30" fmla="*/ 6324 w 10277"/>
                <a:gd name="connsiteY30" fmla="*/ 4857 h 10000"/>
                <a:gd name="connsiteX31" fmla="*/ 5858 w 10277"/>
                <a:gd name="connsiteY31" fmla="*/ 3714 h 10000"/>
                <a:gd name="connsiteX32" fmla="*/ 6324 w 10277"/>
                <a:gd name="connsiteY32" fmla="*/ 3286 h 10000"/>
                <a:gd name="connsiteX33" fmla="*/ 6091 w 10277"/>
                <a:gd name="connsiteY33" fmla="*/ 2286 h 10000"/>
                <a:gd name="connsiteX34" fmla="*/ 7254 w 10277"/>
                <a:gd name="connsiteY34" fmla="*/ 2286 h 10000"/>
                <a:gd name="connsiteX35" fmla="*/ 7719 w 10277"/>
                <a:gd name="connsiteY35" fmla="*/ 2857 h 10000"/>
                <a:gd name="connsiteX36" fmla="*/ 8649 w 10277"/>
                <a:gd name="connsiteY36" fmla="*/ 2857 h 10000"/>
                <a:gd name="connsiteX37" fmla="*/ 8649 w 10277"/>
                <a:gd name="connsiteY37" fmla="*/ 2429 h 10000"/>
                <a:gd name="connsiteX38" fmla="*/ 8882 w 10277"/>
                <a:gd name="connsiteY38" fmla="*/ 2143 h 10000"/>
                <a:gd name="connsiteX39" fmla="*/ 9114 w 10277"/>
                <a:gd name="connsiteY39" fmla="*/ 2286 h 10000"/>
                <a:gd name="connsiteX40" fmla="*/ 8882 w 10277"/>
                <a:gd name="connsiteY40" fmla="*/ 1429 h 10000"/>
                <a:gd name="connsiteX41" fmla="*/ 9347 w 10277"/>
                <a:gd name="connsiteY41" fmla="*/ 857 h 10000"/>
                <a:gd name="connsiteX42" fmla="*/ 9347 w 10277"/>
                <a:gd name="connsiteY42" fmla="*/ 286 h 10000"/>
                <a:gd name="connsiteX43" fmla="*/ 8882 w 10277"/>
                <a:gd name="connsiteY43" fmla="*/ 0 h 10000"/>
                <a:gd name="connsiteX44" fmla="*/ 8417 w 10277"/>
                <a:gd name="connsiteY44" fmla="*/ 0 h 10000"/>
                <a:gd name="connsiteX45" fmla="*/ 6789 w 10277"/>
                <a:gd name="connsiteY45" fmla="*/ 143 h 10000"/>
                <a:gd name="connsiteX46" fmla="*/ 6556 w 10277"/>
                <a:gd name="connsiteY46" fmla="*/ 0 h 10000"/>
                <a:gd name="connsiteX47" fmla="*/ 6556 w 10277"/>
                <a:gd name="connsiteY47" fmla="*/ 714 h 10000"/>
                <a:gd name="connsiteX48" fmla="*/ 6556 w 10277"/>
                <a:gd name="connsiteY48" fmla="*/ 857 h 10000"/>
                <a:gd name="connsiteX0" fmla="*/ 5986 w 9707"/>
                <a:gd name="connsiteY0" fmla="*/ 857 h 10158"/>
                <a:gd name="connsiteX1" fmla="*/ 5056 w 9707"/>
                <a:gd name="connsiteY1" fmla="*/ 1857 h 10158"/>
                <a:gd name="connsiteX2" fmla="*/ 4591 w 9707"/>
                <a:gd name="connsiteY2" fmla="*/ 2857 h 10158"/>
                <a:gd name="connsiteX3" fmla="*/ 4823 w 9707"/>
                <a:gd name="connsiteY3" fmla="*/ 3714 h 10158"/>
                <a:gd name="connsiteX4" fmla="*/ 172 w 9707"/>
                <a:gd name="connsiteY4" fmla="*/ 9714 h 10158"/>
                <a:gd name="connsiteX5" fmla="*/ 1102 w 9707"/>
                <a:gd name="connsiteY5" fmla="*/ 9714 h 10158"/>
                <a:gd name="connsiteX6" fmla="*/ 1567 w 9707"/>
                <a:gd name="connsiteY6" fmla="*/ 9857 h 10158"/>
                <a:gd name="connsiteX7" fmla="*/ 1335 w 9707"/>
                <a:gd name="connsiteY7" fmla="*/ 9857 h 10158"/>
                <a:gd name="connsiteX8" fmla="*/ 1800 w 9707"/>
                <a:gd name="connsiteY8" fmla="*/ 10000 h 10158"/>
                <a:gd name="connsiteX9" fmla="*/ 2265 w 9707"/>
                <a:gd name="connsiteY9" fmla="*/ 9857 h 10158"/>
                <a:gd name="connsiteX10" fmla="*/ 3195 w 9707"/>
                <a:gd name="connsiteY10" fmla="*/ 10000 h 10158"/>
                <a:gd name="connsiteX11" fmla="*/ 3893 w 9707"/>
                <a:gd name="connsiteY11" fmla="*/ 9571 h 10158"/>
                <a:gd name="connsiteX12" fmla="*/ 4823 w 9707"/>
                <a:gd name="connsiteY12" fmla="*/ 9000 h 10158"/>
                <a:gd name="connsiteX13" fmla="*/ 5521 w 9707"/>
                <a:gd name="connsiteY13" fmla="*/ 8857 h 10158"/>
                <a:gd name="connsiteX14" fmla="*/ 5288 w 9707"/>
                <a:gd name="connsiteY14" fmla="*/ 8857 h 10158"/>
                <a:gd name="connsiteX15" fmla="*/ 5288 w 9707"/>
                <a:gd name="connsiteY15" fmla="*/ 8714 h 10158"/>
                <a:gd name="connsiteX16" fmla="*/ 7381 w 9707"/>
                <a:gd name="connsiteY16" fmla="*/ 8143 h 10158"/>
                <a:gd name="connsiteX17" fmla="*/ 8312 w 9707"/>
                <a:gd name="connsiteY17" fmla="*/ 8429 h 10158"/>
                <a:gd name="connsiteX18" fmla="*/ 8777 w 9707"/>
                <a:gd name="connsiteY18" fmla="*/ 8857 h 10158"/>
                <a:gd name="connsiteX19" fmla="*/ 9009 w 9707"/>
                <a:gd name="connsiteY19" fmla="*/ 9143 h 10158"/>
                <a:gd name="connsiteX20" fmla="*/ 9707 w 9707"/>
                <a:gd name="connsiteY20" fmla="*/ 8857 h 10158"/>
                <a:gd name="connsiteX21" fmla="*/ 9707 w 9707"/>
                <a:gd name="connsiteY21" fmla="*/ 8429 h 10158"/>
                <a:gd name="connsiteX22" fmla="*/ 9009 w 9707"/>
                <a:gd name="connsiteY22" fmla="*/ 7714 h 10158"/>
                <a:gd name="connsiteX23" fmla="*/ 9009 w 9707"/>
                <a:gd name="connsiteY23" fmla="*/ 7000 h 10158"/>
                <a:gd name="connsiteX24" fmla="*/ 9242 w 9707"/>
                <a:gd name="connsiteY24" fmla="*/ 7000 h 10158"/>
                <a:gd name="connsiteX25" fmla="*/ 8777 w 9707"/>
                <a:gd name="connsiteY25" fmla="*/ 6286 h 10158"/>
                <a:gd name="connsiteX26" fmla="*/ 8544 w 9707"/>
                <a:gd name="connsiteY26" fmla="*/ 6000 h 10158"/>
                <a:gd name="connsiteX27" fmla="*/ 7381 w 9707"/>
                <a:gd name="connsiteY27" fmla="*/ 5857 h 10158"/>
                <a:gd name="connsiteX28" fmla="*/ 6219 w 9707"/>
                <a:gd name="connsiteY28" fmla="*/ 5571 h 10158"/>
                <a:gd name="connsiteX29" fmla="*/ 5754 w 9707"/>
                <a:gd name="connsiteY29" fmla="*/ 4857 h 10158"/>
                <a:gd name="connsiteX30" fmla="*/ 5288 w 9707"/>
                <a:gd name="connsiteY30" fmla="*/ 3714 h 10158"/>
                <a:gd name="connsiteX31" fmla="*/ 5754 w 9707"/>
                <a:gd name="connsiteY31" fmla="*/ 3286 h 10158"/>
                <a:gd name="connsiteX32" fmla="*/ 5521 w 9707"/>
                <a:gd name="connsiteY32" fmla="*/ 2286 h 10158"/>
                <a:gd name="connsiteX33" fmla="*/ 6684 w 9707"/>
                <a:gd name="connsiteY33" fmla="*/ 2286 h 10158"/>
                <a:gd name="connsiteX34" fmla="*/ 7149 w 9707"/>
                <a:gd name="connsiteY34" fmla="*/ 2857 h 10158"/>
                <a:gd name="connsiteX35" fmla="*/ 8079 w 9707"/>
                <a:gd name="connsiteY35" fmla="*/ 2857 h 10158"/>
                <a:gd name="connsiteX36" fmla="*/ 8079 w 9707"/>
                <a:gd name="connsiteY36" fmla="*/ 2429 h 10158"/>
                <a:gd name="connsiteX37" fmla="*/ 8312 w 9707"/>
                <a:gd name="connsiteY37" fmla="*/ 2143 h 10158"/>
                <a:gd name="connsiteX38" fmla="*/ 8544 w 9707"/>
                <a:gd name="connsiteY38" fmla="*/ 2286 h 10158"/>
                <a:gd name="connsiteX39" fmla="*/ 8312 w 9707"/>
                <a:gd name="connsiteY39" fmla="*/ 1429 h 10158"/>
                <a:gd name="connsiteX40" fmla="*/ 8777 w 9707"/>
                <a:gd name="connsiteY40" fmla="*/ 857 h 10158"/>
                <a:gd name="connsiteX41" fmla="*/ 8777 w 9707"/>
                <a:gd name="connsiteY41" fmla="*/ 286 h 10158"/>
                <a:gd name="connsiteX42" fmla="*/ 8312 w 9707"/>
                <a:gd name="connsiteY42" fmla="*/ 0 h 10158"/>
                <a:gd name="connsiteX43" fmla="*/ 7847 w 9707"/>
                <a:gd name="connsiteY43" fmla="*/ 0 h 10158"/>
                <a:gd name="connsiteX44" fmla="*/ 6219 w 9707"/>
                <a:gd name="connsiteY44" fmla="*/ 143 h 10158"/>
                <a:gd name="connsiteX45" fmla="*/ 5986 w 9707"/>
                <a:gd name="connsiteY45" fmla="*/ 0 h 10158"/>
                <a:gd name="connsiteX46" fmla="*/ 5986 w 9707"/>
                <a:gd name="connsiteY46" fmla="*/ 714 h 10158"/>
                <a:gd name="connsiteX47" fmla="*/ 5986 w 9707"/>
                <a:gd name="connsiteY47" fmla="*/ 857 h 10158"/>
                <a:gd name="connsiteX0" fmla="*/ 5032 w 8865"/>
                <a:gd name="connsiteY0" fmla="*/ 844 h 9844"/>
                <a:gd name="connsiteX1" fmla="*/ 4074 w 8865"/>
                <a:gd name="connsiteY1" fmla="*/ 1828 h 9844"/>
                <a:gd name="connsiteX2" fmla="*/ 3595 w 8865"/>
                <a:gd name="connsiteY2" fmla="*/ 2813 h 9844"/>
                <a:gd name="connsiteX3" fmla="*/ 3834 w 8865"/>
                <a:gd name="connsiteY3" fmla="*/ 3656 h 9844"/>
                <a:gd name="connsiteX4" fmla="*/ 0 w 8865"/>
                <a:gd name="connsiteY4" fmla="*/ 9563 h 9844"/>
                <a:gd name="connsiteX5" fmla="*/ 479 w 8865"/>
                <a:gd name="connsiteY5" fmla="*/ 9704 h 9844"/>
                <a:gd name="connsiteX6" fmla="*/ 240 w 8865"/>
                <a:gd name="connsiteY6" fmla="*/ 9704 h 9844"/>
                <a:gd name="connsiteX7" fmla="*/ 719 w 8865"/>
                <a:gd name="connsiteY7" fmla="*/ 9844 h 9844"/>
                <a:gd name="connsiteX8" fmla="*/ 1198 w 8865"/>
                <a:gd name="connsiteY8" fmla="*/ 9704 h 9844"/>
                <a:gd name="connsiteX9" fmla="*/ 2156 w 8865"/>
                <a:gd name="connsiteY9" fmla="*/ 9844 h 9844"/>
                <a:gd name="connsiteX10" fmla="*/ 2876 w 8865"/>
                <a:gd name="connsiteY10" fmla="*/ 9422 h 9844"/>
                <a:gd name="connsiteX11" fmla="*/ 3834 w 8865"/>
                <a:gd name="connsiteY11" fmla="*/ 8860 h 9844"/>
                <a:gd name="connsiteX12" fmla="*/ 4553 w 8865"/>
                <a:gd name="connsiteY12" fmla="*/ 8719 h 9844"/>
                <a:gd name="connsiteX13" fmla="*/ 4313 w 8865"/>
                <a:gd name="connsiteY13" fmla="*/ 8719 h 9844"/>
                <a:gd name="connsiteX14" fmla="*/ 4313 w 8865"/>
                <a:gd name="connsiteY14" fmla="*/ 8578 h 9844"/>
                <a:gd name="connsiteX15" fmla="*/ 6469 w 8865"/>
                <a:gd name="connsiteY15" fmla="*/ 8016 h 9844"/>
                <a:gd name="connsiteX16" fmla="*/ 7428 w 8865"/>
                <a:gd name="connsiteY16" fmla="*/ 8298 h 9844"/>
                <a:gd name="connsiteX17" fmla="*/ 7907 w 8865"/>
                <a:gd name="connsiteY17" fmla="*/ 8719 h 9844"/>
                <a:gd name="connsiteX18" fmla="*/ 8146 w 8865"/>
                <a:gd name="connsiteY18" fmla="*/ 9001 h 9844"/>
                <a:gd name="connsiteX19" fmla="*/ 8865 w 8865"/>
                <a:gd name="connsiteY19" fmla="*/ 8719 h 9844"/>
                <a:gd name="connsiteX20" fmla="*/ 8865 w 8865"/>
                <a:gd name="connsiteY20" fmla="*/ 8298 h 9844"/>
                <a:gd name="connsiteX21" fmla="*/ 8146 w 8865"/>
                <a:gd name="connsiteY21" fmla="*/ 7594 h 9844"/>
                <a:gd name="connsiteX22" fmla="*/ 8146 w 8865"/>
                <a:gd name="connsiteY22" fmla="*/ 6891 h 9844"/>
                <a:gd name="connsiteX23" fmla="*/ 8386 w 8865"/>
                <a:gd name="connsiteY23" fmla="*/ 6891 h 9844"/>
                <a:gd name="connsiteX24" fmla="*/ 7907 w 8865"/>
                <a:gd name="connsiteY24" fmla="*/ 6188 h 9844"/>
                <a:gd name="connsiteX25" fmla="*/ 7667 w 8865"/>
                <a:gd name="connsiteY25" fmla="*/ 5907 h 9844"/>
                <a:gd name="connsiteX26" fmla="*/ 6469 w 8865"/>
                <a:gd name="connsiteY26" fmla="*/ 5766 h 9844"/>
                <a:gd name="connsiteX27" fmla="*/ 5272 w 8865"/>
                <a:gd name="connsiteY27" fmla="*/ 5484 h 9844"/>
                <a:gd name="connsiteX28" fmla="*/ 4793 w 8865"/>
                <a:gd name="connsiteY28" fmla="*/ 4781 h 9844"/>
                <a:gd name="connsiteX29" fmla="*/ 4313 w 8865"/>
                <a:gd name="connsiteY29" fmla="*/ 3656 h 9844"/>
                <a:gd name="connsiteX30" fmla="*/ 4793 w 8865"/>
                <a:gd name="connsiteY30" fmla="*/ 3235 h 9844"/>
                <a:gd name="connsiteX31" fmla="*/ 4553 w 8865"/>
                <a:gd name="connsiteY31" fmla="*/ 2250 h 9844"/>
                <a:gd name="connsiteX32" fmla="*/ 5751 w 8865"/>
                <a:gd name="connsiteY32" fmla="*/ 2250 h 9844"/>
                <a:gd name="connsiteX33" fmla="*/ 6230 w 8865"/>
                <a:gd name="connsiteY33" fmla="*/ 2813 h 9844"/>
                <a:gd name="connsiteX34" fmla="*/ 7188 w 8865"/>
                <a:gd name="connsiteY34" fmla="*/ 2813 h 9844"/>
                <a:gd name="connsiteX35" fmla="*/ 7188 w 8865"/>
                <a:gd name="connsiteY35" fmla="*/ 2391 h 9844"/>
                <a:gd name="connsiteX36" fmla="*/ 7428 w 8865"/>
                <a:gd name="connsiteY36" fmla="*/ 2110 h 9844"/>
                <a:gd name="connsiteX37" fmla="*/ 7667 w 8865"/>
                <a:gd name="connsiteY37" fmla="*/ 2250 h 9844"/>
                <a:gd name="connsiteX38" fmla="*/ 7428 w 8865"/>
                <a:gd name="connsiteY38" fmla="*/ 1407 h 9844"/>
                <a:gd name="connsiteX39" fmla="*/ 7907 w 8865"/>
                <a:gd name="connsiteY39" fmla="*/ 844 h 9844"/>
                <a:gd name="connsiteX40" fmla="*/ 7907 w 8865"/>
                <a:gd name="connsiteY40" fmla="*/ 282 h 9844"/>
                <a:gd name="connsiteX41" fmla="*/ 7428 w 8865"/>
                <a:gd name="connsiteY41" fmla="*/ 0 h 9844"/>
                <a:gd name="connsiteX42" fmla="*/ 6949 w 8865"/>
                <a:gd name="connsiteY42" fmla="*/ 0 h 9844"/>
                <a:gd name="connsiteX43" fmla="*/ 5272 w 8865"/>
                <a:gd name="connsiteY43" fmla="*/ 141 h 9844"/>
                <a:gd name="connsiteX44" fmla="*/ 5032 w 8865"/>
                <a:gd name="connsiteY44" fmla="*/ 0 h 9844"/>
                <a:gd name="connsiteX45" fmla="*/ 5032 w 8865"/>
                <a:gd name="connsiteY45" fmla="*/ 703 h 9844"/>
                <a:gd name="connsiteX46" fmla="*/ 5032 w 8865"/>
                <a:gd name="connsiteY46" fmla="*/ 844 h 9844"/>
                <a:gd name="connsiteX0" fmla="*/ 5405 w 9729"/>
                <a:gd name="connsiteY0" fmla="*/ 857 h 10000"/>
                <a:gd name="connsiteX1" fmla="*/ 4325 w 9729"/>
                <a:gd name="connsiteY1" fmla="*/ 1857 h 10000"/>
                <a:gd name="connsiteX2" fmla="*/ 3784 w 9729"/>
                <a:gd name="connsiteY2" fmla="*/ 2858 h 10000"/>
                <a:gd name="connsiteX3" fmla="*/ 4054 w 9729"/>
                <a:gd name="connsiteY3" fmla="*/ 3714 h 10000"/>
                <a:gd name="connsiteX4" fmla="*/ 269 w 9729"/>
                <a:gd name="connsiteY4" fmla="*/ 9858 h 10000"/>
                <a:gd name="connsiteX5" fmla="*/ 0 w 9729"/>
                <a:gd name="connsiteY5" fmla="*/ 9858 h 10000"/>
                <a:gd name="connsiteX6" fmla="*/ 540 w 9729"/>
                <a:gd name="connsiteY6" fmla="*/ 10000 h 10000"/>
                <a:gd name="connsiteX7" fmla="*/ 1080 w 9729"/>
                <a:gd name="connsiteY7" fmla="*/ 9858 h 10000"/>
                <a:gd name="connsiteX8" fmla="*/ 2161 w 9729"/>
                <a:gd name="connsiteY8" fmla="*/ 10000 h 10000"/>
                <a:gd name="connsiteX9" fmla="*/ 2973 w 9729"/>
                <a:gd name="connsiteY9" fmla="*/ 9571 h 10000"/>
                <a:gd name="connsiteX10" fmla="*/ 4054 w 9729"/>
                <a:gd name="connsiteY10" fmla="*/ 9000 h 10000"/>
                <a:gd name="connsiteX11" fmla="*/ 4865 w 9729"/>
                <a:gd name="connsiteY11" fmla="*/ 8857 h 10000"/>
                <a:gd name="connsiteX12" fmla="*/ 4594 w 9729"/>
                <a:gd name="connsiteY12" fmla="*/ 8857 h 10000"/>
                <a:gd name="connsiteX13" fmla="*/ 4594 w 9729"/>
                <a:gd name="connsiteY13" fmla="*/ 8714 h 10000"/>
                <a:gd name="connsiteX14" fmla="*/ 7026 w 9729"/>
                <a:gd name="connsiteY14" fmla="*/ 8143 h 10000"/>
                <a:gd name="connsiteX15" fmla="*/ 8108 w 9729"/>
                <a:gd name="connsiteY15" fmla="*/ 8430 h 10000"/>
                <a:gd name="connsiteX16" fmla="*/ 8648 w 9729"/>
                <a:gd name="connsiteY16" fmla="*/ 8857 h 10000"/>
                <a:gd name="connsiteX17" fmla="*/ 8918 w 9729"/>
                <a:gd name="connsiteY17" fmla="*/ 9144 h 10000"/>
                <a:gd name="connsiteX18" fmla="*/ 9729 w 9729"/>
                <a:gd name="connsiteY18" fmla="*/ 8857 h 10000"/>
                <a:gd name="connsiteX19" fmla="*/ 9729 w 9729"/>
                <a:gd name="connsiteY19" fmla="*/ 8430 h 10000"/>
                <a:gd name="connsiteX20" fmla="*/ 8918 w 9729"/>
                <a:gd name="connsiteY20" fmla="*/ 7714 h 10000"/>
                <a:gd name="connsiteX21" fmla="*/ 8918 w 9729"/>
                <a:gd name="connsiteY21" fmla="*/ 7000 h 10000"/>
                <a:gd name="connsiteX22" fmla="*/ 9189 w 9729"/>
                <a:gd name="connsiteY22" fmla="*/ 7000 h 10000"/>
                <a:gd name="connsiteX23" fmla="*/ 8648 w 9729"/>
                <a:gd name="connsiteY23" fmla="*/ 6286 h 10000"/>
                <a:gd name="connsiteX24" fmla="*/ 8378 w 9729"/>
                <a:gd name="connsiteY24" fmla="*/ 6001 h 10000"/>
                <a:gd name="connsiteX25" fmla="*/ 7026 w 9729"/>
                <a:gd name="connsiteY25" fmla="*/ 5857 h 10000"/>
                <a:gd name="connsiteX26" fmla="*/ 5676 w 9729"/>
                <a:gd name="connsiteY26" fmla="*/ 5571 h 10000"/>
                <a:gd name="connsiteX27" fmla="*/ 5136 w 9729"/>
                <a:gd name="connsiteY27" fmla="*/ 4857 h 10000"/>
                <a:gd name="connsiteX28" fmla="*/ 4594 w 9729"/>
                <a:gd name="connsiteY28" fmla="*/ 3714 h 10000"/>
                <a:gd name="connsiteX29" fmla="*/ 5136 w 9729"/>
                <a:gd name="connsiteY29" fmla="*/ 3286 h 10000"/>
                <a:gd name="connsiteX30" fmla="*/ 4865 w 9729"/>
                <a:gd name="connsiteY30" fmla="*/ 2286 h 10000"/>
                <a:gd name="connsiteX31" fmla="*/ 6216 w 9729"/>
                <a:gd name="connsiteY31" fmla="*/ 2286 h 10000"/>
                <a:gd name="connsiteX32" fmla="*/ 6757 w 9729"/>
                <a:gd name="connsiteY32" fmla="*/ 2858 h 10000"/>
                <a:gd name="connsiteX33" fmla="*/ 7837 w 9729"/>
                <a:gd name="connsiteY33" fmla="*/ 2858 h 10000"/>
                <a:gd name="connsiteX34" fmla="*/ 7837 w 9729"/>
                <a:gd name="connsiteY34" fmla="*/ 2429 h 10000"/>
                <a:gd name="connsiteX35" fmla="*/ 8108 w 9729"/>
                <a:gd name="connsiteY35" fmla="*/ 2143 h 10000"/>
                <a:gd name="connsiteX36" fmla="*/ 8378 w 9729"/>
                <a:gd name="connsiteY36" fmla="*/ 2286 h 10000"/>
                <a:gd name="connsiteX37" fmla="*/ 8108 w 9729"/>
                <a:gd name="connsiteY37" fmla="*/ 1429 h 10000"/>
                <a:gd name="connsiteX38" fmla="*/ 8648 w 9729"/>
                <a:gd name="connsiteY38" fmla="*/ 857 h 10000"/>
                <a:gd name="connsiteX39" fmla="*/ 8648 w 9729"/>
                <a:gd name="connsiteY39" fmla="*/ 286 h 10000"/>
                <a:gd name="connsiteX40" fmla="*/ 8108 w 9729"/>
                <a:gd name="connsiteY40" fmla="*/ 0 h 10000"/>
                <a:gd name="connsiteX41" fmla="*/ 7568 w 9729"/>
                <a:gd name="connsiteY41" fmla="*/ 0 h 10000"/>
                <a:gd name="connsiteX42" fmla="*/ 5676 w 9729"/>
                <a:gd name="connsiteY42" fmla="*/ 143 h 10000"/>
                <a:gd name="connsiteX43" fmla="*/ 5405 w 9729"/>
                <a:gd name="connsiteY43" fmla="*/ 0 h 10000"/>
                <a:gd name="connsiteX44" fmla="*/ 5405 w 9729"/>
                <a:gd name="connsiteY44" fmla="*/ 714 h 10000"/>
                <a:gd name="connsiteX45" fmla="*/ 5405 w 9729"/>
                <a:gd name="connsiteY45" fmla="*/ 857 h 10000"/>
                <a:gd name="connsiteX0" fmla="*/ 5280 w 9724"/>
                <a:gd name="connsiteY0" fmla="*/ 857 h 10000"/>
                <a:gd name="connsiteX1" fmla="*/ 4169 w 9724"/>
                <a:gd name="connsiteY1" fmla="*/ 1857 h 10000"/>
                <a:gd name="connsiteX2" fmla="*/ 3613 w 9724"/>
                <a:gd name="connsiteY2" fmla="*/ 2858 h 10000"/>
                <a:gd name="connsiteX3" fmla="*/ 3891 w 9724"/>
                <a:gd name="connsiteY3" fmla="*/ 3714 h 10000"/>
                <a:gd name="connsiteX4" fmla="*/ 0 w 9724"/>
                <a:gd name="connsiteY4" fmla="*/ 9858 h 10000"/>
                <a:gd name="connsiteX5" fmla="*/ 279 w 9724"/>
                <a:gd name="connsiteY5" fmla="*/ 10000 h 10000"/>
                <a:gd name="connsiteX6" fmla="*/ 834 w 9724"/>
                <a:gd name="connsiteY6" fmla="*/ 9858 h 10000"/>
                <a:gd name="connsiteX7" fmla="*/ 1945 w 9724"/>
                <a:gd name="connsiteY7" fmla="*/ 10000 h 10000"/>
                <a:gd name="connsiteX8" fmla="*/ 2780 w 9724"/>
                <a:gd name="connsiteY8" fmla="*/ 9571 h 10000"/>
                <a:gd name="connsiteX9" fmla="*/ 3891 w 9724"/>
                <a:gd name="connsiteY9" fmla="*/ 9000 h 10000"/>
                <a:gd name="connsiteX10" fmla="*/ 4725 w 9724"/>
                <a:gd name="connsiteY10" fmla="*/ 8857 h 10000"/>
                <a:gd name="connsiteX11" fmla="*/ 4446 w 9724"/>
                <a:gd name="connsiteY11" fmla="*/ 8857 h 10000"/>
                <a:gd name="connsiteX12" fmla="*/ 4446 w 9724"/>
                <a:gd name="connsiteY12" fmla="*/ 8714 h 10000"/>
                <a:gd name="connsiteX13" fmla="*/ 6946 w 9724"/>
                <a:gd name="connsiteY13" fmla="*/ 8143 h 10000"/>
                <a:gd name="connsiteX14" fmla="*/ 8058 w 9724"/>
                <a:gd name="connsiteY14" fmla="*/ 8430 h 10000"/>
                <a:gd name="connsiteX15" fmla="*/ 8613 w 9724"/>
                <a:gd name="connsiteY15" fmla="*/ 8857 h 10000"/>
                <a:gd name="connsiteX16" fmla="*/ 8890 w 9724"/>
                <a:gd name="connsiteY16" fmla="*/ 9144 h 10000"/>
                <a:gd name="connsiteX17" fmla="*/ 9724 w 9724"/>
                <a:gd name="connsiteY17" fmla="*/ 8857 h 10000"/>
                <a:gd name="connsiteX18" fmla="*/ 9724 w 9724"/>
                <a:gd name="connsiteY18" fmla="*/ 8430 h 10000"/>
                <a:gd name="connsiteX19" fmla="*/ 8890 w 9724"/>
                <a:gd name="connsiteY19" fmla="*/ 7714 h 10000"/>
                <a:gd name="connsiteX20" fmla="*/ 8890 w 9724"/>
                <a:gd name="connsiteY20" fmla="*/ 7000 h 10000"/>
                <a:gd name="connsiteX21" fmla="*/ 9169 w 9724"/>
                <a:gd name="connsiteY21" fmla="*/ 7000 h 10000"/>
                <a:gd name="connsiteX22" fmla="*/ 8613 w 9724"/>
                <a:gd name="connsiteY22" fmla="*/ 6286 h 10000"/>
                <a:gd name="connsiteX23" fmla="*/ 8335 w 9724"/>
                <a:gd name="connsiteY23" fmla="*/ 6001 h 10000"/>
                <a:gd name="connsiteX24" fmla="*/ 6946 w 9724"/>
                <a:gd name="connsiteY24" fmla="*/ 5857 h 10000"/>
                <a:gd name="connsiteX25" fmla="*/ 5558 w 9724"/>
                <a:gd name="connsiteY25" fmla="*/ 5571 h 10000"/>
                <a:gd name="connsiteX26" fmla="*/ 5003 w 9724"/>
                <a:gd name="connsiteY26" fmla="*/ 4857 h 10000"/>
                <a:gd name="connsiteX27" fmla="*/ 4446 w 9724"/>
                <a:gd name="connsiteY27" fmla="*/ 3714 h 10000"/>
                <a:gd name="connsiteX28" fmla="*/ 5003 w 9724"/>
                <a:gd name="connsiteY28" fmla="*/ 3286 h 10000"/>
                <a:gd name="connsiteX29" fmla="*/ 4725 w 9724"/>
                <a:gd name="connsiteY29" fmla="*/ 2286 h 10000"/>
                <a:gd name="connsiteX30" fmla="*/ 6113 w 9724"/>
                <a:gd name="connsiteY30" fmla="*/ 2286 h 10000"/>
                <a:gd name="connsiteX31" fmla="*/ 6669 w 9724"/>
                <a:gd name="connsiteY31" fmla="*/ 2858 h 10000"/>
                <a:gd name="connsiteX32" fmla="*/ 7779 w 9724"/>
                <a:gd name="connsiteY32" fmla="*/ 2858 h 10000"/>
                <a:gd name="connsiteX33" fmla="*/ 7779 w 9724"/>
                <a:gd name="connsiteY33" fmla="*/ 2429 h 10000"/>
                <a:gd name="connsiteX34" fmla="*/ 8058 w 9724"/>
                <a:gd name="connsiteY34" fmla="*/ 2143 h 10000"/>
                <a:gd name="connsiteX35" fmla="*/ 8335 w 9724"/>
                <a:gd name="connsiteY35" fmla="*/ 2286 h 10000"/>
                <a:gd name="connsiteX36" fmla="*/ 8058 w 9724"/>
                <a:gd name="connsiteY36" fmla="*/ 1429 h 10000"/>
                <a:gd name="connsiteX37" fmla="*/ 8613 w 9724"/>
                <a:gd name="connsiteY37" fmla="*/ 857 h 10000"/>
                <a:gd name="connsiteX38" fmla="*/ 8613 w 9724"/>
                <a:gd name="connsiteY38" fmla="*/ 286 h 10000"/>
                <a:gd name="connsiteX39" fmla="*/ 8058 w 9724"/>
                <a:gd name="connsiteY39" fmla="*/ 0 h 10000"/>
                <a:gd name="connsiteX40" fmla="*/ 7503 w 9724"/>
                <a:gd name="connsiteY40" fmla="*/ 0 h 10000"/>
                <a:gd name="connsiteX41" fmla="*/ 5558 w 9724"/>
                <a:gd name="connsiteY41" fmla="*/ 143 h 10000"/>
                <a:gd name="connsiteX42" fmla="*/ 5280 w 9724"/>
                <a:gd name="connsiteY42" fmla="*/ 0 h 10000"/>
                <a:gd name="connsiteX43" fmla="*/ 5280 w 9724"/>
                <a:gd name="connsiteY43" fmla="*/ 714 h 10000"/>
                <a:gd name="connsiteX44" fmla="*/ 5280 w 9724"/>
                <a:gd name="connsiteY44"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858 w 10000"/>
                <a:gd name="connsiteY5" fmla="*/ 9858 h 10000"/>
                <a:gd name="connsiteX6" fmla="*/ 2000 w 10000"/>
                <a:gd name="connsiteY6" fmla="*/ 10000 h 10000"/>
                <a:gd name="connsiteX7" fmla="*/ 2859 w 10000"/>
                <a:gd name="connsiteY7" fmla="*/ 9571 h 10000"/>
                <a:gd name="connsiteX8" fmla="*/ 4001 w 10000"/>
                <a:gd name="connsiteY8" fmla="*/ 9000 h 10000"/>
                <a:gd name="connsiteX9" fmla="*/ 4859 w 10000"/>
                <a:gd name="connsiteY9" fmla="*/ 8857 h 10000"/>
                <a:gd name="connsiteX10" fmla="*/ 4572 w 10000"/>
                <a:gd name="connsiteY10" fmla="*/ 8857 h 10000"/>
                <a:gd name="connsiteX11" fmla="*/ 4572 w 10000"/>
                <a:gd name="connsiteY11" fmla="*/ 8714 h 10000"/>
                <a:gd name="connsiteX12" fmla="*/ 7143 w 10000"/>
                <a:gd name="connsiteY12" fmla="*/ 8143 h 10000"/>
                <a:gd name="connsiteX13" fmla="*/ 8287 w 10000"/>
                <a:gd name="connsiteY13" fmla="*/ 8430 h 10000"/>
                <a:gd name="connsiteX14" fmla="*/ 8857 w 10000"/>
                <a:gd name="connsiteY14" fmla="*/ 8857 h 10000"/>
                <a:gd name="connsiteX15" fmla="*/ 9142 w 10000"/>
                <a:gd name="connsiteY15" fmla="*/ 9144 h 10000"/>
                <a:gd name="connsiteX16" fmla="*/ 10000 w 10000"/>
                <a:gd name="connsiteY16" fmla="*/ 8857 h 10000"/>
                <a:gd name="connsiteX17" fmla="*/ 10000 w 10000"/>
                <a:gd name="connsiteY17" fmla="*/ 8430 h 10000"/>
                <a:gd name="connsiteX18" fmla="*/ 9142 w 10000"/>
                <a:gd name="connsiteY18" fmla="*/ 7714 h 10000"/>
                <a:gd name="connsiteX19" fmla="*/ 9142 w 10000"/>
                <a:gd name="connsiteY19" fmla="*/ 7000 h 10000"/>
                <a:gd name="connsiteX20" fmla="*/ 9429 w 10000"/>
                <a:gd name="connsiteY20" fmla="*/ 7000 h 10000"/>
                <a:gd name="connsiteX21" fmla="*/ 8857 w 10000"/>
                <a:gd name="connsiteY21" fmla="*/ 6286 h 10000"/>
                <a:gd name="connsiteX22" fmla="*/ 8572 w 10000"/>
                <a:gd name="connsiteY22" fmla="*/ 6001 h 10000"/>
                <a:gd name="connsiteX23" fmla="*/ 7143 w 10000"/>
                <a:gd name="connsiteY23" fmla="*/ 5857 h 10000"/>
                <a:gd name="connsiteX24" fmla="*/ 5716 w 10000"/>
                <a:gd name="connsiteY24" fmla="*/ 5571 h 10000"/>
                <a:gd name="connsiteX25" fmla="*/ 5145 w 10000"/>
                <a:gd name="connsiteY25" fmla="*/ 4857 h 10000"/>
                <a:gd name="connsiteX26" fmla="*/ 4572 w 10000"/>
                <a:gd name="connsiteY26" fmla="*/ 3714 h 10000"/>
                <a:gd name="connsiteX27" fmla="*/ 5145 w 10000"/>
                <a:gd name="connsiteY27" fmla="*/ 3286 h 10000"/>
                <a:gd name="connsiteX28" fmla="*/ 4859 w 10000"/>
                <a:gd name="connsiteY28" fmla="*/ 2286 h 10000"/>
                <a:gd name="connsiteX29" fmla="*/ 6287 w 10000"/>
                <a:gd name="connsiteY29" fmla="*/ 2286 h 10000"/>
                <a:gd name="connsiteX30" fmla="*/ 6858 w 10000"/>
                <a:gd name="connsiteY30" fmla="*/ 2858 h 10000"/>
                <a:gd name="connsiteX31" fmla="*/ 8000 w 10000"/>
                <a:gd name="connsiteY31" fmla="*/ 2858 h 10000"/>
                <a:gd name="connsiteX32" fmla="*/ 8000 w 10000"/>
                <a:gd name="connsiteY32" fmla="*/ 2429 h 10000"/>
                <a:gd name="connsiteX33" fmla="*/ 8287 w 10000"/>
                <a:gd name="connsiteY33" fmla="*/ 2143 h 10000"/>
                <a:gd name="connsiteX34" fmla="*/ 8572 w 10000"/>
                <a:gd name="connsiteY34" fmla="*/ 2286 h 10000"/>
                <a:gd name="connsiteX35" fmla="*/ 8287 w 10000"/>
                <a:gd name="connsiteY35" fmla="*/ 1429 h 10000"/>
                <a:gd name="connsiteX36" fmla="*/ 8857 w 10000"/>
                <a:gd name="connsiteY36" fmla="*/ 857 h 10000"/>
                <a:gd name="connsiteX37" fmla="*/ 8857 w 10000"/>
                <a:gd name="connsiteY37" fmla="*/ 286 h 10000"/>
                <a:gd name="connsiteX38" fmla="*/ 8287 w 10000"/>
                <a:gd name="connsiteY38" fmla="*/ 0 h 10000"/>
                <a:gd name="connsiteX39" fmla="*/ 7716 w 10000"/>
                <a:gd name="connsiteY39" fmla="*/ 0 h 10000"/>
                <a:gd name="connsiteX40" fmla="*/ 5716 w 10000"/>
                <a:gd name="connsiteY40" fmla="*/ 143 h 10000"/>
                <a:gd name="connsiteX41" fmla="*/ 5430 w 10000"/>
                <a:gd name="connsiteY41" fmla="*/ 0 h 10000"/>
                <a:gd name="connsiteX42" fmla="*/ 5430 w 10000"/>
                <a:gd name="connsiteY42" fmla="*/ 714 h 10000"/>
                <a:gd name="connsiteX43" fmla="*/ 5430 w 10000"/>
                <a:gd name="connsiteY43"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2000 w 10000"/>
                <a:gd name="connsiteY5" fmla="*/ 10000 h 10000"/>
                <a:gd name="connsiteX6" fmla="*/ 2859 w 10000"/>
                <a:gd name="connsiteY6" fmla="*/ 9571 h 10000"/>
                <a:gd name="connsiteX7" fmla="*/ 4001 w 10000"/>
                <a:gd name="connsiteY7" fmla="*/ 9000 h 10000"/>
                <a:gd name="connsiteX8" fmla="*/ 4859 w 10000"/>
                <a:gd name="connsiteY8" fmla="*/ 8857 h 10000"/>
                <a:gd name="connsiteX9" fmla="*/ 4572 w 10000"/>
                <a:gd name="connsiteY9" fmla="*/ 8857 h 10000"/>
                <a:gd name="connsiteX10" fmla="*/ 4572 w 10000"/>
                <a:gd name="connsiteY10" fmla="*/ 8714 h 10000"/>
                <a:gd name="connsiteX11" fmla="*/ 7143 w 10000"/>
                <a:gd name="connsiteY11" fmla="*/ 8143 h 10000"/>
                <a:gd name="connsiteX12" fmla="*/ 8287 w 10000"/>
                <a:gd name="connsiteY12" fmla="*/ 8430 h 10000"/>
                <a:gd name="connsiteX13" fmla="*/ 8857 w 10000"/>
                <a:gd name="connsiteY13" fmla="*/ 8857 h 10000"/>
                <a:gd name="connsiteX14" fmla="*/ 9142 w 10000"/>
                <a:gd name="connsiteY14" fmla="*/ 9144 h 10000"/>
                <a:gd name="connsiteX15" fmla="*/ 10000 w 10000"/>
                <a:gd name="connsiteY15" fmla="*/ 8857 h 10000"/>
                <a:gd name="connsiteX16" fmla="*/ 10000 w 10000"/>
                <a:gd name="connsiteY16" fmla="*/ 8430 h 10000"/>
                <a:gd name="connsiteX17" fmla="*/ 9142 w 10000"/>
                <a:gd name="connsiteY17" fmla="*/ 7714 h 10000"/>
                <a:gd name="connsiteX18" fmla="*/ 9142 w 10000"/>
                <a:gd name="connsiteY18" fmla="*/ 7000 h 10000"/>
                <a:gd name="connsiteX19" fmla="*/ 9429 w 10000"/>
                <a:gd name="connsiteY19" fmla="*/ 7000 h 10000"/>
                <a:gd name="connsiteX20" fmla="*/ 8857 w 10000"/>
                <a:gd name="connsiteY20" fmla="*/ 6286 h 10000"/>
                <a:gd name="connsiteX21" fmla="*/ 8572 w 10000"/>
                <a:gd name="connsiteY21" fmla="*/ 6001 h 10000"/>
                <a:gd name="connsiteX22" fmla="*/ 7143 w 10000"/>
                <a:gd name="connsiteY22" fmla="*/ 5857 h 10000"/>
                <a:gd name="connsiteX23" fmla="*/ 5716 w 10000"/>
                <a:gd name="connsiteY23" fmla="*/ 5571 h 10000"/>
                <a:gd name="connsiteX24" fmla="*/ 5145 w 10000"/>
                <a:gd name="connsiteY24" fmla="*/ 4857 h 10000"/>
                <a:gd name="connsiteX25" fmla="*/ 4572 w 10000"/>
                <a:gd name="connsiteY25" fmla="*/ 3714 h 10000"/>
                <a:gd name="connsiteX26" fmla="*/ 5145 w 10000"/>
                <a:gd name="connsiteY26" fmla="*/ 3286 h 10000"/>
                <a:gd name="connsiteX27" fmla="*/ 4859 w 10000"/>
                <a:gd name="connsiteY27" fmla="*/ 2286 h 10000"/>
                <a:gd name="connsiteX28" fmla="*/ 6287 w 10000"/>
                <a:gd name="connsiteY28" fmla="*/ 2286 h 10000"/>
                <a:gd name="connsiteX29" fmla="*/ 6858 w 10000"/>
                <a:gd name="connsiteY29" fmla="*/ 2858 h 10000"/>
                <a:gd name="connsiteX30" fmla="*/ 8000 w 10000"/>
                <a:gd name="connsiteY30" fmla="*/ 2858 h 10000"/>
                <a:gd name="connsiteX31" fmla="*/ 8000 w 10000"/>
                <a:gd name="connsiteY31" fmla="*/ 2429 h 10000"/>
                <a:gd name="connsiteX32" fmla="*/ 8287 w 10000"/>
                <a:gd name="connsiteY32" fmla="*/ 2143 h 10000"/>
                <a:gd name="connsiteX33" fmla="*/ 8572 w 10000"/>
                <a:gd name="connsiteY33" fmla="*/ 2286 h 10000"/>
                <a:gd name="connsiteX34" fmla="*/ 8287 w 10000"/>
                <a:gd name="connsiteY34" fmla="*/ 1429 h 10000"/>
                <a:gd name="connsiteX35" fmla="*/ 8857 w 10000"/>
                <a:gd name="connsiteY35" fmla="*/ 857 h 10000"/>
                <a:gd name="connsiteX36" fmla="*/ 8857 w 10000"/>
                <a:gd name="connsiteY36" fmla="*/ 286 h 10000"/>
                <a:gd name="connsiteX37" fmla="*/ 8287 w 10000"/>
                <a:gd name="connsiteY37" fmla="*/ 0 h 10000"/>
                <a:gd name="connsiteX38" fmla="*/ 7716 w 10000"/>
                <a:gd name="connsiteY38" fmla="*/ 0 h 10000"/>
                <a:gd name="connsiteX39" fmla="*/ 5716 w 10000"/>
                <a:gd name="connsiteY39" fmla="*/ 143 h 10000"/>
                <a:gd name="connsiteX40" fmla="*/ 5430 w 10000"/>
                <a:gd name="connsiteY40" fmla="*/ 0 h 10000"/>
                <a:gd name="connsiteX41" fmla="*/ 5430 w 10000"/>
                <a:gd name="connsiteY41" fmla="*/ 714 h 10000"/>
                <a:gd name="connsiteX42" fmla="*/ 5430 w 10000"/>
                <a:gd name="connsiteY42" fmla="*/ 857 h 10000"/>
                <a:gd name="connsiteX0" fmla="*/ 3430 w 8000"/>
                <a:gd name="connsiteY0" fmla="*/ 857 h 10000"/>
                <a:gd name="connsiteX1" fmla="*/ 2287 w 8000"/>
                <a:gd name="connsiteY1" fmla="*/ 1857 h 10000"/>
                <a:gd name="connsiteX2" fmla="*/ 1716 w 8000"/>
                <a:gd name="connsiteY2" fmla="*/ 2858 h 10000"/>
                <a:gd name="connsiteX3" fmla="*/ 2001 w 8000"/>
                <a:gd name="connsiteY3" fmla="*/ 3714 h 10000"/>
                <a:gd name="connsiteX4" fmla="*/ 0 w 8000"/>
                <a:gd name="connsiteY4" fmla="*/ 10000 h 10000"/>
                <a:gd name="connsiteX5" fmla="*/ 859 w 8000"/>
                <a:gd name="connsiteY5" fmla="*/ 9571 h 10000"/>
                <a:gd name="connsiteX6" fmla="*/ 2001 w 8000"/>
                <a:gd name="connsiteY6" fmla="*/ 9000 h 10000"/>
                <a:gd name="connsiteX7" fmla="*/ 2859 w 8000"/>
                <a:gd name="connsiteY7" fmla="*/ 8857 h 10000"/>
                <a:gd name="connsiteX8" fmla="*/ 2572 w 8000"/>
                <a:gd name="connsiteY8" fmla="*/ 8857 h 10000"/>
                <a:gd name="connsiteX9" fmla="*/ 2572 w 8000"/>
                <a:gd name="connsiteY9" fmla="*/ 8714 h 10000"/>
                <a:gd name="connsiteX10" fmla="*/ 5143 w 8000"/>
                <a:gd name="connsiteY10" fmla="*/ 8143 h 10000"/>
                <a:gd name="connsiteX11" fmla="*/ 6287 w 8000"/>
                <a:gd name="connsiteY11" fmla="*/ 8430 h 10000"/>
                <a:gd name="connsiteX12" fmla="*/ 6857 w 8000"/>
                <a:gd name="connsiteY12" fmla="*/ 8857 h 10000"/>
                <a:gd name="connsiteX13" fmla="*/ 7142 w 8000"/>
                <a:gd name="connsiteY13" fmla="*/ 9144 h 10000"/>
                <a:gd name="connsiteX14" fmla="*/ 8000 w 8000"/>
                <a:gd name="connsiteY14" fmla="*/ 8857 h 10000"/>
                <a:gd name="connsiteX15" fmla="*/ 8000 w 8000"/>
                <a:gd name="connsiteY15" fmla="*/ 8430 h 10000"/>
                <a:gd name="connsiteX16" fmla="*/ 7142 w 8000"/>
                <a:gd name="connsiteY16" fmla="*/ 7714 h 10000"/>
                <a:gd name="connsiteX17" fmla="*/ 7142 w 8000"/>
                <a:gd name="connsiteY17" fmla="*/ 7000 h 10000"/>
                <a:gd name="connsiteX18" fmla="*/ 7429 w 8000"/>
                <a:gd name="connsiteY18" fmla="*/ 7000 h 10000"/>
                <a:gd name="connsiteX19" fmla="*/ 6857 w 8000"/>
                <a:gd name="connsiteY19" fmla="*/ 6286 h 10000"/>
                <a:gd name="connsiteX20" fmla="*/ 6572 w 8000"/>
                <a:gd name="connsiteY20" fmla="*/ 6001 h 10000"/>
                <a:gd name="connsiteX21" fmla="*/ 5143 w 8000"/>
                <a:gd name="connsiteY21" fmla="*/ 5857 h 10000"/>
                <a:gd name="connsiteX22" fmla="*/ 3716 w 8000"/>
                <a:gd name="connsiteY22" fmla="*/ 5571 h 10000"/>
                <a:gd name="connsiteX23" fmla="*/ 3145 w 8000"/>
                <a:gd name="connsiteY23" fmla="*/ 4857 h 10000"/>
                <a:gd name="connsiteX24" fmla="*/ 2572 w 8000"/>
                <a:gd name="connsiteY24" fmla="*/ 3714 h 10000"/>
                <a:gd name="connsiteX25" fmla="*/ 3145 w 8000"/>
                <a:gd name="connsiteY25" fmla="*/ 3286 h 10000"/>
                <a:gd name="connsiteX26" fmla="*/ 2859 w 8000"/>
                <a:gd name="connsiteY26" fmla="*/ 2286 h 10000"/>
                <a:gd name="connsiteX27" fmla="*/ 4287 w 8000"/>
                <a:gd name="connsiteY27" fmla="*/ 2286 h 10000"/>
                <a:gd name="connsiteX28" fmla="*/ 4858 w 8000"/>
                <a:gd name="connsiteY28" fmla="*/ 2858 h 10000"/>
                <a:gd name="connsiteX29" fmla="*/ 6000 w 8000"/>
                <a:gd name="connsiteY29" fmla="*/ 2858 h 10000"/>
                <a:gd name="connsiteX30" fmla="*/ 6000 w 8000"/>
                <a:gd name="connsiteY30" fmla="*/ 2429 h 10000"/>
                <a:gd name="connsiteX31" fmla="*/ 6287 w 8000"/>
                <a:gd name="connsiteY31" fmla="*/ 2143 h 10000"/>
                <a:gd name="connsiteX32" fmla="*/ 6572 w 8000"/>
                <a:gd name="connsiteY32" fmla="*/ 2286 h 10000"/>
                <a:gd name="connsiteX33" fmla="*/ 6287 w 8000"/>
                <a:gd name="connsiteY33" fmla="*/ 1429 h 10000"/>
                <a:gd name="connsiteX34" fmla="*/ 6857 w 8000"/>
                <a:gd name="connsiteY34" fmla="*/ 857 h 10000"/>
                <a:gd name="connsiteX35" fmla="*/ 6857 w 8000"/>
                <a:gd name="connsiteY35" fmla="*/ 286 h 10000"/>
                <a:gd name="connsiteX36" fmla="*/ 6287 w 8000"/>
                <a:gd name="connsiteY36" fmla="*/ 0 h 10000"/>
                <a:gd name="connsiteX37" fmla="*/ 5716 w 8000"/>
                <a:gd name="connsiteY37" fmla="*/ 0 h 10000"/>
                <a:gd name="connsiteX38" fmla="*/ 3716 w 8000"/>
                <a:gd name="connsiteY38" fmla="*/ 143 h 10000"/>
                <a:gd name="connsiteX39" fmla="*/ 3430 w 8000"/>
                <a:gd name="connsiteY39" fmla="*/ 0 h 10000"/>
                <a:gd name="connsiteX40" fmla="*/ 3430 w 8000"/>
                <a:gd name="connsiteY40" fmla="*/ 714 h 10000"/>
                <a:gd name="connsiteX41" fmla="*/ 3430 w 8000"/>
                <a:gd name="connsiteY41" fmla="*/ 857 h 10000"/>
                <a:gd name="connsiteX0" fmla="*/ 3214 w 8926"/>
                <a:gd name="connsiteY0" fmla="*/ 857 h 9880"/>
                <a:gd name="connsiteX1" fmla="*/ 1785 w 8926"/>
                <a:gd name="connsiteY1" fmla="*/ 1857 h 9880"/>
                <a:gd name="connsiteX2" fmla="*/ 1071 w 8926"/>
                <a:gd name="connsiteY2" fmla="*/ 2858 h 9880"/>
                <a:gd name="connsiteX3" fmla="*/ 1427 w 8926"/>
                <a:gd name="connsiteY3" fmla="*/ 3714 h 9880"/>
                <a:gd name="connsiteX4" fmla="*/ 0 w 8926"/>
                <a:gd name="connsiteY4" fmla="*/ 9571 h 9880"/>
                <a:gd name="connsiteX5" fmla="*/ 1427 w 8926"/>
                <a:gd name="connsiteY5" fmla="*/ 9000 h 9880"/>
                <a:gd name="connsiteX6" fmla="*/ 2500 w 8926"/>
                <a:gd name="connsiteY6" fmla="*/ 8857 h 9880"/>
                <a:gd name="connsiteX7" fmla="*/ 2141 w 8926"/>
                <a:gd name="connsiteY7" fmla="*/ 8857 h 9880"/>
                <a:gd name="connsiteX8" fmla="*/ 2141 w 8926"/>
                <a:gd name="connsiteY8" fmla="*/ 8714 h 9880"/>
                <a:gd name="connsiteX9" fmla="*/ 5355 w 8926"/>
                <a:gd name="connsiteY9" fmla="*/ 8143 h 9880"/>
                <a:gd name="connsiteX10" fmla="*/ 6785 w 8926"/>
                <a:gd name="connsiteY10" fmla="*/ 8430 h 9880"/>
                <a:gd name="connsiteX11" fmla="*/ 7497 w 8926"/>
                <a:gd name="connsiteY11" fmla="*/ 8857 h 9880"/>
                <a:gd name="connsiteX12" fmla="*/ 7854 w 8926"/>
                <a:gd name="connsiteY12" fmla="*/ 9144 h 9880"/>
                <a:gd name="connsiteX13" fmla="*/ 8926 w 8926"/>
                <a:gd name="connsiteY13" fmla="*/ 8857 h 9880"/>
                <a:gd name="connsiteX14" fmla="*/ 8926 w 8926"/>
                <a:gd name="connsiteY14" fmla="*/ 8430 h 9880"/>
                <a:gd name="connsiteX15" fmla="*/ 7854 w 8926"/>
                <a:gd name="connsiteY15" fmla="*/ 7714 h 9880"/>
                <a:gd name="connsiteX16" fmla="*/ 7854 w 8926"/>
                <a:gd name="connsiteY16" fmla="*/ 7000 h 9880"/>
                <a:gd name="connsiteX17" fmla="*/ 8212 w 8926"/>
                <a:gd name="connsiteY17" fmla="*/ 7000 h 9880"/>
                <a:gd name="connsiteX18" fmla="*/ 7497 w 8926"/>
                <a:gd name="connsiteY18" fmla="*/ 6286 h 9880"/>
                <a:gd name="connsiteX19" fmla="*/ 7141 w 8926"/>
                <a:gd name="connsiteY19" fmla="*/ 6001 h 9880"/>
                <a:gd name="connsiteX20" fmla="*/ 5355 w 8926"/>
                <a:gd name="connsiteY20" fmla="*/ 5857 h 9880"/>
                <a:gd name="connsiteX21" fmla="*/ 3571 w 8926"/>
                <a:gd name="connsiteY21" fmla="*/ 5571 h 9880"/>
                <a:gd name="connsiteX22" fmla="*/ 2857 w 8926"/>
                <a:gd name="connsiteY22" fmla="*/ 4857 h 9880"/>
                <a:gd name="connsiteX23" fmla="*/ 2141 w 8926"/>
                <a:gd name="connsiteY23" fmla="*/ 3714 h 9880"/>
                <a:gd name="connsiteX24" fmla="*/ 2857 w 8926"/>
                <a:gd name="connsiteY24" fmla="*/ 3286 h 9880"/>
                <a:gd name="connsiteX25" fmla="*/ 2500 w 8926"/>
                <a:gd name="connsiteY25" fmla="*/ 2286 h 9880"/>
                <a:gd name="connsiteX26" fmla="*/ 4285 w 8926"/>
                <a:gd name="connsiteY26" fmla="*/ 2286 h 9880"/>
                <a:gd name="connsiteX27" fmla="*/ 4999 w 8926"/>
                <a:gd name="connsiteY27" fmla="*/ 2858 h 9880"/>
                <a:gd name="connsiteX28" fmla="*/ 6426 w 8926"/>
                <a:gd name="connsiteY28" fmla="*/ 2858 h 9880"/>
                <a:gd name="connsiteX29" fmla="*/ 6426 w 8926"/>
                <a:gd name="connsiteY29" fmla="*/ 2429 h 9880"/>
                <a:gd name="connsiteX30" fmla="*/ 6785 w 8926"/>
                <a:gd name="connsiteY30" fmla="*/ 2143 h 9880"/>
                <a:gd name="connsiteX31" fmla="*/ 7141 w 8926"/>
                <a:gd name="connsiteY31" fmla="*/ 2286 h 9880"/>
                <a:gd name="connsiteX32" fmla="*/ 6785 w 8926"/>
                <a:gd name="connsiteY32" fmla="*/ 1429 h 9880"/>
                <a:gd name="connsiteX33" fmla="*/ 7497 w 8926"/>
                <a:gd name="connsiteY33" fmla="*/ 857 h 9880"/>
                <a:gd name="connsiteX34" fmla="*/ 7497 w 8926"/>
                <a:gd name="connsiteY34" fmla="*/ 286 h 9880"/>
                <a:gd name="connsiteX35" fmla="*/ 6785 w 8926"/>
                <a:gd name="connsiteY35" fmla="*/ 0 h 9880"/>
                <a:gd name="connsiteX36" fmla="*/ 6071 w 8926"/>
                <a:gd name="connsiteY36" fmla="*/ 0 h 9880"/>
                <a:gd name="connsiteX37" fmla="*/ 3571 w 8926"/>
                <a:gd name="connsiteY37" fmla="*/ 143 h 9880"/>
                <a:gd name="connsiteX38" fmla="*/ 3214 w 8926"/>
                <a:gd name="connsiteY38" fmla="*/ 0 h 9880"/>
                <a:gd name="connsiteX39" fmla="*/ 3214 w 8926"/>
                <a:gd name="connsiteY39" fmla="*/ 714 h 9880"/>
                <a:gd name="connsiteX40" fmla="*/ 3214 w 8926"/>
                <a:gd name="connsiteY40" fmla="*/ 857 h 9880"/>
                <a:gd name="connsiteX0" fmla="*/ 2401 w 8800"/>
                <a:gd name="connsiteY0" fmla="*/ 867 h 9255"/>
                <a:gd name="connsiteX1" fmla="*/ 800 w 8800"/>
                <a:gd name="connsiteY1" fmla="*/ 1880 h 9255"/>
                <a:gd name="connsiteX2" fmla="*/ 0 w 8800"/>
                <a:gd name="connsiteY2" fmla="*/ 2893 h 9255"/>
                <a:gd name="connsiteX3" fmla="*/ 399 w 8800"/>
                <a:gd name="connsiteY3" fmla="*/ 3759 h 9255"/>
                <a:gd name="connsiteX4" fmla="*/ 399 w 8800"/>
                <a:gd name="connsiteY4" fmla="*/ 9109 h 9255"/>
                <a:gd name="connsiteX5" fmla="*/ 1601 w 8800"/>
                <a:gd name="connsiteY5" fmla="*/ 8965 h 9255"/>
                <a:gd name="connsiteX6" fmla="*/ 1199 w 8800"/>
                <a:gd name="connsiteY6" fmla="*/ 8965 h 9255"/>
                <a:gd name="connsiteX7" fmla="*/ 1199 w 8800"/>
                <a:gd name="connsiteY7" fmla="*/ 8820 h 9255"/>
                <a:gd name="connsiteX8" fmla="*/ 4799 w 8800"/>
                <a:gd name="connsiteY8" fmla="*/ 8242 h 9255"/>
                <a:gd name="connsiteX9" fmla="*/ 6401 w 8800"/>
                <a:gd name="connsiteY9" fmla="*/ 8532 h 9255"/>
                <a:gd name="connsiteX10" fmla="*/ 7199 w 8800"/>
                <a:gd name="connsiteY10" fmla="*/ 8965 h 9255"/>
                <a:gd name="connsiteX11" fmla="*/ 7599 w 8800"/>
                <a:gd name="connsiteY11" fmla="*/ 9255 h 9255"/>
                <a:gd name="connsiteX12" fmla="*/ 8800 w 8800"/>
                <a:gd name="connsiteY12" fmla="*/ 8965 h 9255"/>
                <a:gd name="connsiteX13" fmla="*/ 8800 w 8800"/>
                <a:gd name="connsiteY13" fmla="*/ 8532 h 9255"/>
                <a:gd name="connsiteX14" fmla="*/ 7599 w 8800"/>
                <a:gd name="connsiteY14" fmla="*/ 7808 h 9255"/>
                <a:gd name="connsiteX15" fmla="*/ 7599 w 8800"/>
                <a:gd name="connsiteY15" fmla="*/ 7085 h 9255"/>
                <a:gd name="connsiteX16" fmla="*/ 8000 w 8800"/>
                <a:gd name="connsiteY16" fmla="*/ 7085 h 9255"/>
                <a:gd name="connsiteX17" fmla="*/ 7199 w 8800"/>
                <a:gd name="connsiteY17" fmla="*/ 6362 h 9255"/>
                <a:gd name="connsiteX18" fmla="*/ 6800 w 8800"/>
                <a:gd name="connsiteY18" fmla="*/ 6074 h 9255"/>
                <a:gd name="connsiteX19" fmla="*/ 4799 w 8800"/>
                <a:gd name="connsiteY19" fmla="*/ 5928 h 9255"/>
                <a:gd name="connsiteX20" fmla="*/ 2801 w 8800"/>
                <a:gd name="connsiteY20" fmla="*/ 5639 h 9255"/>
                <a:gd name="connsiteX21" fmla="*/ 2001 w 8800"/>
                <a:gd name="connsiteY21" fmla="*/ 4916 h 9255"/>
                <a:gd name="connsiteX22" fmla="*/ 1199 w 8800"/>
                <a:gd name="connsiteY22" fmla="*/ 3759 h 9255"/>
                <a:gd name="connsiteX23" fmla="*/ 2001 w 8800"/>
                <a:gd name="connsiteY23" fmla="*/ 3326 h 9255"/>
                <a:gd name="connsiteX24" fmla="*/ 1601 w 8800"/>
                <a:gd name="connsiteY24" fmla="*/ 2314 h 9255"/>
                <a:gd name="connsiteX25" fmla="*/ 3601 w 8800"/>
                <a:gd name="connsiteY25" fmla="*/ 2314 h 9255"/>
                <a:gd name="connsiteX26" fmla="*/ 4400 w 8800"/>
                <a:gd name="connsiteY26" fmla="*/ 2893 h 9255"/>
                <a:gd name="connsiteX27" fmla="*/ 5999 w 8800"/>
                <a:gd name="connsiteY27" fmla="*/ 2893 h 9255"/>
                <a:gd name="connsiteX28" fmla="*/ 5999 w 8800"/>
                <a:gd name="connsiteY28" fmla="*/ 2459 h 9255"/>
                <a:gd name="connsiteX29" fmla="*/ 6401 w 8800"/>
                <a:gd name="connsiteY29" fmla="*/ 2169 h 9255"/>
                <a:gd name="connsiteX30" fmla="*/ 6800 w 8800"/>
                <a:gd name="connsiteY30" fmla="*/ 2314 h 9255"/>
                <a:gd name="connsiteX31" fmla="*/ 6401 w 8800"/>
                <a:gd name="connsiteY31" fmla="*/ 1446 h 9255"/>
                <a:gd name="connsiteX32" fmla="*/ 7199 w 8800"/>
                <a:gd name="connsiteY32" fmla="*/ 867 h 9255"/>
                <a:gd name="connsiteX33" fmla="*/ 7199 w 8800"/>
                <a:gd name="connsiteY33" fmla="*/ 289 h 9255"/>
                <a:gd name="connsiteX34" fmla="*/ 6401 w 8800"/>
                <a:gd name="connsiteY34" fmla="*/ 0 h 9255"/>
                <a:gd name="connsiteX35" fmla="*/ 5601 w 8800"/>
                <a:gd name="connsiteY35" fmla="*/ 0 h 9255"/>
                <a:gd name="connsiteX36" fmla="*/ 2801 w 8800"/>
                <a:gd name="connsiteY36" fmla="*/ 145 h 9255"/>
                <a:gd name="connsiteX37" fmla="*/ 2401 w 8800"/>
                <a:gd name="connsiteY37" fmla="*/ 0 h 9255"/>
                <a:gd name="connsiteX38" fmla="*/ 2401 w 8800"/>
                <a:gd name="connsiteY38" fmla="*/ 723 h 9255"/>
                <a:gd name="connsiteX39" fmla="*/ 2401 w 8800"/>
                <a:gd name="connsiteY39" fmla="*/ 867 h 9255"/>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687 h 10000"/>
                <a:gd name="connsiteX6" fmla="*/ 1363 w 10000"/>
                <a:gd name="connsiteY6" fmla="*/ 9530 h 10000"/>
                <a:gd name="connsiteX7" fmla="*/ 5453 w 10000"/>
                <a:gd name="connsiteY7" fmla="*/ 8905 h 10000"/>
                <a:gd name="connsiteX8" fmla="*/ 7274 w 10000"/>
                <a:gd name="connsiteY8" fmla="*/ 9219 h 10000"/>
                <a:gd name="connsiteX9" fmla="*/ 8181 w 10000"/>
                <a:gd name="connsiteY9" fmla="*/ 9687 h 10000"/>
                <a:gd name="connsiteX10" fmla="*/ 8635 w 10000"/>
                <a:gd name="connsiteY10" fmla="*/ 10000 h 10000"/>
                <a:gd name="connsiteX11" fmla="*/ 10000 w 10000"/>
                <a:gd name="connsiteY11" fmla="*/ 9687 h 10000"/>
                <a:gd name="connsiteX12" fmla="*/ 10000 w 10000"/>
                <a:gd name="connsiteY12" fmla="*/ 9219 h 10000"/>
                <a:gd name="connsiteX13" fmla="*/ 8635 w 10000"/>
                <a:gd name="connsiteY13" fmla="*/ 8437 h 10000"/>
                <a:gd name="connsiteX14" fmla="*/ 8635 w 10000"/>
                <a:gd name="connsiteY14" fmla="*/ 7655 h 10000"/>
                <a:gd name="connsiteX15" fmla="*/ 9091 w 10000"/>
                <a:gd name="connsiteY15" fmla="*/ 7655 h 10000"/>
                <a:gd name="connsiteX16" fmla="*/ 8181 w 10000"/>
                <a:gd name="connsiteY16" fmla="*/ 6874 h 10000"/>
                <a:gd name="connsiteX17" fmla="*/ 7727 w 10000"/>
                <a:gd name="connsiteY17" fmla="*/ 6563 h 10000"/>
                <a:gd name="connsiteX18" fmla="*/ 5453 w 10000"/>
                <a:gd name="connsiteY18" fmla="*/ 6405 h 10000"/>
                <a:gd name="connsiteX19" fmla="*/ 3183 w 10000"/>
                <a:gd name="connsiteY19" fmla="*/ 6093 h 10000"/>
                <a:gd name="connsiteX20" fmla="*/ 2274 w 10000"/>
                <a:gd name="connsiteY20" fmla="*/ 5312 h 10000"/>
                <a:gd name="connsiteX21" fmla="*/ 1363 w 10000"/>
                <a:gd name="connsiteY21" fmla="*/ 4062 h 10000"/>
                <a:gd name="connsiteX22" fmla="*/ 2274 w 10000"/>
                <a:gd name="connsiteY22" fmla="*/ 3594 h 10000"/>
                <a:gd name="connsiteX23" fmla="*/ 1819 w 10000"/>
                <a:gd name="connsiteY23" fmla="*/ 2500 h 10000"/>
                <a:gd name="connsiteX24" fmla="*/ 4092 w 10000"/>
                <a:gd name="connsiteY24" fmla="*/ 2500 h 10000"/>
                <a:gd name="connsiteX25" fmla="*/ 5000 w 10000"/>
                <a:gd name="connsiteY25" fmla="*/ 3126 h 10000"/>
                <a:gd name="connsiteX26" fmla="*/ 6817 w 10000"/>
                <a:gd name="connsiteY26" fmla="*/ 3126 h 10000"/>
                <a:gd name="connsiteX27" fmla="*/ 6817 w 10000"/>
                <a:gd name="connsiteY27" fmla="*/ 2657 h 10000"/>
                <a:gd name="connsiteX28" fmla="*/ 7274 w 10000"/>
                <a:gd name="connsiteY28" fmla="*/ 2344 h 10000"/>
                <a:gd name="connsiteX29" fmla="*/ 7727 w 10000"/>
                <a:gd name="connsiteY29" fmla="*/ 2500 h 10000"/>
                <a:gd name="connsiteX30" fmla="*/ 7274 w 10000"/>
                <a:gd name="connsiteY30" fmla="*/ 1562 h 10000"/>
                <a:gd name="connsiteX31" fmla="*/ 8181 w 10000"/>
                <a:gd name="connsiteY31" fmla="*/ 937 h 10000"/>
                <a:gd name="connsiteX32" fmla="*/ 8181 w 10000"/>
                <a:gd name="connsiteY32" fmla="*/ 312 h 10000"/>
                <a:gd name="connsiteX33" fmla="*/ 7274 w 10000"/>
                <a:gd name="connsiteY33" fmla="*/ 0 h 10000"/>
                <a:gd name="connsiteX34" fmla="*/ 6365 w 10000"/>
                <a:gd name="connsiteY34" fmla="*/ 0 h 10000"/>
                <a:gd name="connsiteX35" fmla="*/ 3183 w 10000"/>
                <a:gd name="connsiteY35" fmla="*/ 157 h 10000"/>
                <a:gd name="connsiteX36" fmla="*/ 2728 w 10000"/>
                <a:gd name="connsiteY36" fmla="*/ 0 h 10000"/>
                <a:gd name="connsiteX37" fmla="*/ 2728 w 10000"/>
                <a:gd name="connsiteY37" fmla="*/ 781 h 10000"/>
                <a:gd name="connsiteX38" fmla="*/ 2728 w 10000"/>
                <a:gd name="connsiteY38"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530 h 10000"/>
                <a:gd name="connsiteX6" fmla="*/ 5453 w 10000"/>
                <a:gd name="connsiteY6" fmla="*/ 8905 h 10000"/>
                <a:gd name="connsiteX7" fmla="*/ 7274 w 10000"/>
                <a:gd name="connsiteY7" fmla="*/ 9219 h 10000"/>
                <a:gd name="connsiteX8" fmla="*/ 8181 w 10000"/>
                <a:gd name="connsiteY8" fmla="*/ 9687 h 10000"/>
                <a:gd name="connsiteX9" fmla="*/ 8635 w 10000"/>
                <a:gd name="connsiteY9" fmla="*/ 10000 h 10000"/>
                <a:gd name="connsiteX10" fmla="*/ 10000 w 10000"/>
                <a:gd name="connsiteY10" fmla="*/ 9687 h 10000"/>
                <a:gd name="connsiteX11" fmla="*/ 10000 w 10000"/>
                <a:gd name="connsiteY11" fmla="*/ 9219 h 10000"/>
                <a:gd name="connsiteX12" fmla="*/ 8635 w 10000"/>
                <a:gd name="connsiteY12" fmla="*/ 8437 h 10000"/>
                <a:gd name="connsiteX13" fmla="*/ 8635 w 10000"/>
                <a:gd name="connsiteY13" fmla="*/ 7655 h 10000"/>
                <a:gd name="connsiteX14" fmla="*/ 9091 w 10000"/>
                <a:gd name="connsiteY14" fmla="*/ 7655 h 10000"/>
                <a:gd name="connsiteX15" fmla="*/ 8181 w 10000"/>
                <a:gd name="connsiteY15" fmla="*/ 6874 h 10000"/>
                <a:gd name="connsiteX16" fmla="*/ 7727 w 10000"/>
                <a:gd name="connsiteY16" fmla="*/ 6563 h 10000"/>
                <a:gd name="connsiteX17" fmla="*/ 5453 w 10000"/>
                <a:gd name="connsiteY17" fmla="*/ 6405 h 10000"/>
                <a:gd name="connsiteX18" fmla="*/ 3183 w 10000"/>
                <a:gd name="connsiteY18" fmla="*/ 6093 h 10000"/>
                <a:gd name="connsiteX19" fmla="*/ 2274 w 10000"/>
                <a:gd name="connsiteY19" fmla="*/ 5312 h 10000"/>
                <a:gd name="connsiteX20" fmla="*/ 1363 w 10000"/>
                <a:gd name="connsiteY20" fmla="*/ 4062 h 10000"/>
                <a:gd name="connsiteX21" fmla="*/ 2274 w 10000"/>
                <a:gd name="connsiteY21" fmla="*/ 3594 h 10000"/>
                <a:gd name="connsiteX22" fmla="*/ 1819 w 10000"/>
                <a:gd name="connsiteY22" fmla="*/ 2500 h 10000"/>
                <a:gd name="connsiteX23" fmla="*/ 4092 w 10000"/>
                <a:gd name="connsiteY23" fmla="*/ 2500 h 10000"/>
                <a:gd name="connsiteX24" fmla="*/ 5000 w 10000"/>
                <a:gd name="connsiteY24" fmla="*/ 3126 h 10000"/>
                <a:gd name="connsiteX25" fmla="*/ 6817 w 10000"/>
                <a:gd name="connsiteY25" fmla="*/ 3126 h 10000"/>
                <a:gd name="connsiteX26" fmla="*/ 6817 w 10000"/>
                <a:gd name="connsiteY26" fmla="*/ 2657 h 10000"/>
                <a:gd name="connsiteX27" fmla="*/ 7274 w 10000"/>
                <a:gd name="connsiteY27" fmla="*/ 2344 h 10000"/>
                <a:gd name="connsiteX28" fmla="*/ 7727 w 10000"/>
                <a:gd name="connsiteY28" fmla="*/ 2500 h 10000"/>
                <a:gd name="connsiteX29" fmla="*/ 7274 w 10000"/>
                <a:gd name="connsiteY29" fmla="*/ 1562 h 10000"/>
                <a:gd name="connsiteX30" fmla="*/ 8181 w 10000"/>
                <a:gd name="connsiteY30" fmla="*/ 937 h 10000"/>
                <a:gd name="connsiteX31" fmla="*/ 8181 w 10000"/>
                <a:gd name="connsiteY31" fmla="*/ 312 h 10000"/>
                <a:gd name="connsiteX32" fmla="*/ 7274 w 10000"/>
                <a:gd name="connsiteY32" fmla="*/ 0 h 10000"/>
                <a:gd name="connsiteX33" fmla="*/ 6365 w 10000"/>
                <a:gd name="connsiteY33" fmla="*/ 0 h 10000"/>
                <a:gd name="connsiteX34" fmla="*/ 3183 w 10000"/>
                <a:gd name="connsiteY34" fmla="*/ 157 h 10000"/>
                <a:gd name="connsiteX35" fmla="*/ 2728 w 10000"/>
                <a:gd name="connsiteY35" fmla="*/ 0 h 10000"/>
                <a:gd name="connsiteX36" fmla="*/ 2728 w 10000"/>
                <a:gd name="connsiteY36" fmla="*/ 781 h 10000"/>
                <a:gd name="connsiteX37" fmla="*/ 2728 w 10000"/>
                <a:gd name="connsiteY37"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5453 w 10000"/>
                <a:gd name="connsiteY5" fmla="*/ 8905 h 10000"/>
                <a:gd name="connsiteX6" fmla="*/ 7274 w 10000"/>
                <a:gd name="connsiteY6" fmla="*/ 9219 h 10000"/>
                <a:gd name="connsiteX7" fmla="*/ 8181 w 10000"/>
                <a:gd name="connsiteY7" fmla="*/ 9687 h 10000"/>
                <a:gd name="connsiteX8" fmla="*/ 8635 w 10000"/>
                <a:gd name="connsiteY8" fmla="*/ 10000 h 10000"/>
                <a:gd name="connsiteX9" fmla="*/ 10000 w 10000"/>
                <a:gd name="connsiteY9" fmla="*/ 9687 h 10000"/>
                <a:gd name="connsiteX10" fmla="*/ 10000 w 10000"/>
                <a:gd name="connsiteY10" fmla="*/ 9219 h 10000"/>
                <a:gd name="connsiteX11" fmla="*/ 8635 w 10000"/>
                <a:gd name="connsiteY11" fmla="*/ 8437 h 10000"/>
                <a:gd name="connsiteX12" fmla="*/ 8635 w 10000"/>
                <a:gd name="connsiteY12" fmla="*/ 7655 h 10000"/>
                <a:gd name="connsiteX13" fmla="*/ 9091 w 10000"/>
                <a:gd name="connsiteY13" fmla="*/ 7655 h 10000"/>
                <a:gd name="connsiteX14" fmla="*/ 8181 w 10000"/>
                <a:gd name="connsiteY14" fmla="*/ 6874 h 10000"/>
                <a:gd name="connsiteX15" fmla="*/ 7727 w 10000"/>
                <a:gd name="connsiteY15" fmla="*/ 6563 h 10000"/>
                <a:gd name="connsiteX16" fmla="*/ 5453 w 10000"/>
                <a:gd name="connsiteY16" fmla="*/ 6405 h 10000"/>
                <a:gd name="connsiteX17" fmla="*/ 3183 w 10000"/>
                <a:gd name="connsiteY17" fmla="*/ 6093 h 10000"/>
                <a:gd name="connsiteX18" fmla="*/ 2274 w 10000"/>
                <a:gd name="connsiteY18" fmla="*/ 5312 h 10000"/>
                <a:gd name="connsiteX19" fmla="*/ 1363 w 10000"/>
                <a:gd name="connsiteY19" fmla="*/ 4062 h 10000"/>
                <a:gd name="connsiteX20" fmla="*/ 2274 w 10000"/>
                <a:gd name="connsiteY20" fmla="*/ 3594 h 10000"/>
                <a:gd name="connsiteX21" fmla="*/ 1819 w 10000"/>
                <a:gd name="connsiteY21" fmla="*/ 2500 h 10000"/>
                <a:gd name="connsiteX22" fmla="*/ 4092 w 10000"/>
                <a:gd name="connsiteY22" fmla="*/ 2500 h 10000"/>
                <a:gd name="connsiteX23" fmla="*/ 5000 w 10000"/>
                <a:gd name="connsiteY23" fmla="*/ 3126 h 10000"/>
                <a:gd name="connsiteX24" fmla="*/ 6817 w 10000"/>
                <a:gd name="connsiteY24" fmla="*/ 3126 h 10000"/>
                <a:gd name="connsiteX25" fmla="*/ 6817 w 10000"/>
                <a:gd name="connsiteY25" fmla="*/ 2657 h 10000"/>
                <a:gd name="connsiteX26" fmla="*/ 7274 w 10000"/>
                <a:gd name="connsiteY26" fmla="*/ 2344 h 10000"/>
                <a:gd name="connsiteX27" fmla="*/ 7727 w 10000"/>
                <a:gd name="connsiteY27" fmla="*/ 2500 h 10000"/>
                <a:gd name="connsiteX28" fmla="*/ 7274 w 10000"/>
                <a:gd name="connsiteY28" fmla="*/ 1562 h 10000"/>
                <a:gd name="connsiteX29" fmla="*/ 8181 w 10000"/>
                <a:gd name="connsiteY29" fmla="*/ 937 h 10000"/>
                <a:gd name="connsiteX30" fmla="*/ 8181 w 10000"/>
                <a:gd name="connsiteY30" fmla="*/ 312 h 10000"/>
                <a:gd name="connsiteX31" fmla="*/ 7274 w 10000"/>
                <a:gd name="connsiteY31" fmla="*/ 0 h 10000"/>
                <a:gd name="connsiteX32" fmla="*/ 6365 w 10000"/>
                <a:gd name="connsiteY32" fmla="*/ 0 h 10000"/>
                <a:gd name="connsiteX33" fmla="*/ 3183 w 10000"/>
                <a:gd name="connsiteY33" fmla="*/ 157 h 10000"/>
                <a:gd name="connsiteX34" fmla="*/ 2728 w 10000"/>
                <a:gd name="connsiteY34" fmla="*/ 0 h 10000"/>
                <a:gd name="connsiteX35" fmla="*/ 2728 w 10000"/>
                <a:gd name="connsiteY35" fmla="*/ 781 h 10000"/>
                <a:gd name="connsiteX36" fmla="*/ 2728 w 10000"/>
                <a:gd name="connsiteY36" fmla="*/ 937 h 10000"/>
                <a:gd name="connsiteX0" fmla="*/ 2788 w 10060"/>
                <a:gd name="connsiteY0" fmla="*/ 937 h 10000"/>
                <a:gd name="connsiteX1" fmla="*/ 969 w 10060"/>
                <a:gd name="connsiteY1" fmla="*/ 2031 h 10000"/>
                <a:gd name="connsiteX2" fmla="*/ 60 w 10060"/>
                <a:gd name="connsiteY2" fmla="*/ 3126 h 10000"/>
                <a:gd name="connsiteX3" fmla="*/ 513 w 10060"/>
                <a:gd name="connsiteY3" fmla="*/ 4062 h 10000"/>
                <a:gd name="connsiteX4" fmla="*/ 5513 w 10060"/>
                <a:gd name="connsiteY4" fmla="*/ 8905 h 10000"/>
                <a:gd name="connsiteX5" fmla="*/ 7334 w 10060"/>
                <a:gd name="connsiteY5" fmla="*/ 9219 h 10000"/>
                <a:gd name="connsiteX6" fmla="*/ 8241 w 10060"/>
                <a:gd name="connsiteY6" fmla="*/ 9687 h 10000"/>
                <a:gd name="connsiteX7" fmla="*/ 8695 w 10060"/>
                <a:gd name="connsiteY7" fmla="*/ 10000 h 10000"/>
                <a:gd name="connsiteX8" fmla="*/ 10060 w 10060"/>
                <a:gd name="connsiteY8" fmla="*/ 9687 h 10000"/>
                <a:gd name="connsiteX9" fmla="*/ 10060 w 10060"/>
                <a:gd name="connsiteY9" fmla="*/ 9219 h 10000"/>
                <a:gd name="connsiteX10" fmla="*/ 8695 w 10060"/>
                <a:gd name="connsiteY10" fmla="*/ 8437 h 10000"/>
                <a:gd name="connsiteX11" fmla="*/ 8695 w 10060"/>
                <a:gd name="connsiteY11" fmla="*/ 7655 h 10000"/>
                <a:gd name="connsiteX12" fmla="*/ 9151 w 10060"/>
                <a:gd name="connsiteY12" fmla="*/ 7655 h 10000"/>
                <a:gd name="connsiteX13" fmla="*/ 8241 w 10060"/>
                <a:gd name="connsiteY13" fmla="*/ 6874 h 10000"/>
                <a:gd name="connsiteX14" fmla="*/ 7787 w 10060"/>
                <a:gd name="connsiteY14" fmla="*/ 6563 h 10000"/>
                <a:gd name="connsiteX15" fmla="*/ 5513 w 10060"/>
                <a:gd name="connsiteY15" fmla="*/ 6405 h 10000"/>
                <a:gd name="connsiteX16" fmla="*/ 3243 w 10060"/>
                <a:gd name="connsiteY16" fmla="*/ 6093 h 10000"/>
                <a:gd name="connsiteX17" fmla="*/ 2334 w 10060"/>
                <a:gd name="connsiteY17" fmla="*/ 5312 h 10000"/>
                <a:gd name="connsiteX18" fmla="*/ 1423 w 10060"/>
                <a:gd name="connsiteY18" fmla="*/ 4062 h 10000"/>
                <a:gd name="connsiteX19" fmla="*/ 2334 w 10060"/>
                <a:gd name="connsiteY19" fmla="*/ 3594 h 10000"/>
                <a:gd name="connsiteX20" fmla="*/ 1879 w 10060"/>
                <a:gd name="connsiteY20" fmla="*/ 2500 h 10000"/>
                <a:gd name="connsiteX21" fmla="*/ 4152 w 10060"/>
                <a:gd name="connsiteY21" fmla="*/ 2500 h 10000"/>
                <a:gd name="connsiteX22" fmla="*/ 5060 w 10060"/>
                <a:gd name="connsiteY22" fmla="*/ 3126 h 10000"/>
                <a:gd name="connsiteX23" fmla="*/ 6877 w 10060"/>
                <a:gd name="connsiteY23" fmla="*/ 3126 h 10000"/>
                <a:gd name="connsiteX24" fmla="*/ 6877 w 10060"/>
                <a:gd name="connsiteY24" fmla="*/ 2657 h 10000"/>
                <a:gd name="connsiteX25" fmla="*/ 7334 w 10060"/>
                <a:gd name="connsiteY25" fmla="*/ 2344 h 10000"/>
                <a:gd name="connsiteX26" fmla="*/ 7787 w 10060"/>
                <a:gd name="connsiteY26" fmla="*/ 2500 h 10000"/>
                <a:gd name="connsiteX27" fmla="*/ 7334 w 10060"/>
                <a:gd name="connsiteY27" fmla="*/ 1562 h 10000"/>
                <a:gd name="connsiteX28" fmla="*/ 8241 w 10060"/>
                <a:gd name="connsiteY28" fmla="*/ 937 h 10000"/>
                <a:gd name="connsiteX29" fmla="*/ 8241 w 10060"/>
                <a:gd name="connsiteY29" fmla="*/ 312 h 10000"/>
                <a:gd name="connsiteX30" fmla="*/ 7334 w 10060"/>
                <a:gd name="connsiteY30" fmla="*/ 0 h 10000"/>
                <a:gd name="connsiteX31" fmla="*/ 6425 w 10060"/>
                <a:gd name="connsiteY31" fmla="*/ 0 h 10000"/>
                <a:gd name="connsiteX32" fmla="*/ 3243 w 10060"/>
                <a:gd name="connsiteY32" fmla="*/ 157 h 10000"/>
                <a:gd name="connsiteX33" fmla="*/ 2788 w 10060"/>
                <a:gd name="connsiteY33" fmla="*/ 0 h 10000"/>
                <a:gd name="connsiteX34" fmla="*/ 2788 w 10060"/>
                <a:gd name="connsiteY34" fmla="*/ 781 h 10000"/>
                <a:gd name="connsiteX35" fmla="*/ 2788 w 10060"/>
                <a:gd name="connsiteY35" fmla="*/ 937 h 10000"/>
                <a:gd name="connsiteX0" fmla="*/ 2915 w 10187"/>
                <a:gd name="connsiteY0" fmla="*/ 937 h 10000"/>
                <a:gd name="connsiteX1" fmla="*/ 1096 w 10187"/>
                <a:gd name="connsiteY1" fmla="*/ 2031 h 10000"/>
                <a:gd name="connsiteX2" fmla="*/ 187 w 10187"/>
                <a:gd name="connsiteY2" fmla="*/ 3126 h 10000"/>
                <a:gd name="connsiteX3" fmla="*/ 640 w 10187"/>
                <a:gd name="connsiteY3" fmla="*/ 4062 h 10000"/>
                <a:gd name="connsiteX4" fmla="*/ 7461 w 10187"/>
                <a:gd name="connsiteY4" fmla="*/ 9219 h 10000"/>
                <a:gd name="connsiteX5" fmla="*/ 8368 w 10187"/>
                <a:gd name="connsiteY5" fmla="*/ 9687 h 10000"/>
                <a:gd name="connsiteX6" fmla="*/ 8822 w 10187"/>
                <a:gd name="connsiteY6" fmla="*/ 10000 h 10000"/>
                <a:gd name="connsiteX7" fmla="*/ 10187 w 10187"/>
                <a:gd name="connsiteY7" fmla="*/ 9687 h 10000"/>
                <a:gd name="connsiteX8" fmla="*/ 10187 w 10187"/>
                <a:gd name="connsiteY8" fmla="*/ 9219 h 10000"/>
                <a:gd name="connsiteX9" fmla="*/ 8822 w 10187"/>
                <a:gd name="connsiteY9" fmla="*/ 8437 h 10000"/>
                <a:gd name="connsiteX10" fmla="*/ 8822 w 10187"/>
                <a:gd name="connsiteY10" fmla="*/ 7655 h 10000"/>
                <a:gd name="connsiteX11" fmla="*/ 9278 w 10187"/>
                <a:gd name="connsiteY11" fmla="*/ 7655 h 10000"/>
                <a:gd name="connsiteX12" fmla="*/ 8368 w 10187"/>
                <a:gd name="connsiteY12" fmla="*/ 6874 h 10000"/>
                <a:gd name="connsiteX13" fmla="*/ 7914 w 10187"/>
                <a:gd name="connsiteY13" fmla="*/ 6563 h 10000"/>
                <a:gd name="connsiteX14" fmla="*/ 5640 w 10187"/>
                <a:gd name="connsiteY14" fmla="*/ 6405 h 10000"/>
                <a:gd name="connsiteX15" fmla="*/ 3370 w 10187"/>
                <a:gd name="connsiteY15" fmla="*/ 6093 h 10000"/>
                <a:gd name="connsiteX16" fmla="*/ 2461 w 10187"/>
                <a:gd name="connsiteY16" fmla="*/ 5312 h 10000"/>
                <a:gd name="connsiteX17" fmla="*/ 1550 w 10187"/>
                <a:gd name="connsiteY17" fmla="*/ 4062 h 10000"/>
                <a:gd name="connsiteX18" fmla="*/ 2461 w 10187"/>
                <a:gd name="connsiteY18" fmla="*/ 3594 h 10000"/>
                <a:gd name="connsiteX19" fmla="*/ 2006 w 10187"/>
                <a:gd name="connsiteY19" fmla="*/ 2500 h 10000"/>
                <a:gd name="connsiteX20" fmla="*/ 4279 w 10187"/>
                <a:gd name="connsiteY20" fmla="*/ 2500 h 10000"/>
                <a:gd name="connsiteX21" fmla="*/ 5187 w 10187"/>
                <a:gd name="connsiteY21" fmla="*/ 3126 h 10000"/>
                <a:gd name="connsiteX22" fmla="*/ 7004 w 10187"/>
                <a:gd name="connsiteY22" fmla="*/ 3126 h 10000"/>
                <a:gd name="connsiteX23" fmla="*/ 7004 w 10187"/>
                <a:gd name="connsiteY23" fmla="*/ 2657 h 10000"/>
                <a:gd name="connsiteX24" fmla="*/ 7461 w 10187"/>
                <a:gd name="connsiteY24" fmla="*/ 2344 h 10000"/>
                <a:gd name="connsiteX25" fmla="*/ 7914 w 10187"/>
                <a:gd name="connsiteY25" fmla="*/ 2500 h 10000"/>
                <a:gd name="connsiteX26" fmla="*/ 7461 w 10187"/>
                <a:gd name="connsiteY26" fmla="*/ 1562 h 10000"/>
                <a:gd name="connsiteX27" fmla="*/ 8368 w 10187"/>
                <a:gd name="connsiteY27" fmla="*/ 937 h 10000"/>
                <a:gd name="connsiteX28" fmla="*/ 8368 w 10187"/>
                <a:gd name="connsiteY28" fmla="*/ 312 h 10000"/>
                <a:gd name="connsiteX29" fmla="*/ 7461 w 10187"/>
                <a:gd name="connsiteY29" fmla="*/ 0 h 10000"/>
                <a:gd name="connsiteX30" fmla="*/ 6552 w 10187"/>
                <a:gd name="connsiteY30" fmla="*/ 0 h 10000"/>
                <a:gd name="connsiteX31" fmla="*/ 3370 w 10187"/>
                <a:gd name="connsiteY31" fmla="*/ 157 h 10000"/>
                <a:gd name="connsiteX32" fmla="*/ 2915 w 10187"/>
                <a:gd name="connsiteY32" fmla="*/ 0 h 10000"/>
                <a:gd name="connsiteX33" fmla="*/ 2915 w 10187"/>
                <a:gd name="connsiteY33" fmla="*/ 781 h 10000"/>
                <a:gd name="connsiteX34" fmla="*/ 2915 w 10187"/>
                <a:gd name="connsiteY34" fmla="*/ 937 h 10000"/>
                <a:gd name="connsiteX0" fmla="*/ 2980 w 10252"/>
                <a:gd name="connsiteY0" fmla="*/ 937 h 10000"/>
                <a:gd name="connsiteX1" fmla="*/ 1161 w 10252"/>
                <a:gd name="connsiteY1" fmla="*/ 2031 h 10000"/>
                <a:gd name="connsiteX2" fmla="*/ 252 w 10252"/>
                <a:gd name="connsiteY2" fmla="*/ 3126 h 10000"/>
                <a:gd name="connsiteX3" fmla="*/ 705 w 10252"/>
                <a:gd name="connsiteY3" fmla="*/ 4062 h 10000"/>
                <a:gd name="connsiteX4" fmla="*/ 8433 w 10252"/>
                <a:gd name="connsiteY4" fmla="*/ 9687 h 10000"/>
                <a:gd name="connsiteX5" fmla="*/ 8887 w 10252"/>
                <a:gd name="connsiteY5" fmla="*/ 10000 h 10000"/>
                <a:gd name="connsiteX6" fmla="*/ 10252 w 10252"/>
                <a:gd name="connsiteY6" fmla="*/ 9687 h 10000"/>
                <a:gd name="connsiteX7" fmla="*/ 10252 w 10252"/>
                <a:gd name="connsiteY7" fmla="*/ 9219 h 10000"/>
                <a:gd name="connsiteX8" fmla="*/ 8887 w 10252"/>
                <a:gd name="connsiteY8" fmla="*/ 8437 h 10000"/>
                <a:gd name="connsiteX9" fmla="*/ 8887 w 10252"/>
                <a:gd name="connsiteY9" fmla="*/ 7655 h 10000"/>
                <a:gd name="connsiteX10" fmla="*/ 9343 w 10252"/>
                <a:gd name="connsiteY10" fmla="*/ 7655 h 10000"/>
                <a:gd name="connsiteX11" fmla="*/ 8433 w 10252"/>
                <a:gd name="connsiteY11" fmla="*/ 6874 h 10000"/>
                <a:gd name="connsiteX12" fmla="*/ 7979 w 10252"/>
                <a:gd name="connsiteY12" fmla="*/ 6563 h 10000"/>
                <a:gd name="connsiteX13" fmla="*/ 5705 w 10252"/>
                <a:gd name="connsiteY13" fmla="*/ 6405 h 10000"/>
                <a:gd name="connsiteX14" fmla="*/ 3435 w 10252"/>
                <a:gd name="connsiteY14" fmla="*/ 6093 h 10000"/>
                <a:gd name="connsiteX15" fmla="*/ 2526 w 10252"/>
                <a:gd name="connsiteY15" fmla="*/ 5312 h 10000"/>
                <a:gd name="connsiteX16" fmla="*/ 1615 w 10252"/>
                <a:gd name="connsiteY16" fmla="*/ 4062 h 10000"/>
                <a:gd name="connsiteX17" fmla="*/ 2526 w 10252"/>
                <a:gd name="connsiteY17" fmla="*/ 3594 h 10000"/>
                <a:gd name="connsiteX18" fmla="*/ 2071 w 10252"/>
                <a:gd name="connsiteY18" fmla="*/ 2500 h 10000"/>
                <a:gd name="connsiteX19" fmla="*/ 4344 w 10252"/>
                <a:gd name="connsiteY19" fmla="*/ 2500 h 10000"/>
                <a:gd name="connsiteX20" fmla="*/ 5252 w 10252"/>
                <a:gd name="connsiteY20" fmla="*/ 3126 h 10000"/>
                <a:gd name="connsiteX21" fmla="*/ 7069 w 10252"/>
                <a:gd name="connsiteY21" fmla="*/ 3126 h 10000"/>
                <a:gd name="connsiteX22" fmla="*/ 7069 w 10252"/>
                <a:gd name="connsiteY22" fmla="*/ 2657 h 10000"/>
                <a:gd name="connsiteX23" fmla="*/ 7526 w 10252"/>
                <a:gd name="connsiteY23" fmla="*/ 2344 h 10000"/>
                <a:gd name="connsiteX24" fmla="*/ 7979 w 10252"/>
                <a:gd name="connsiteY24" fmla="*/ 2500 h 10000"/>
                <a:gd name="connsiteX25" fmla="*/ 7526 w 10252"/>
                <a:gd name="connsiteY25" fmla="*/ 1562 h 10000"/>
                <a:gd name="connsiteX26" fmla="*/ 8433 w 10252"/>
                <a:gd name="connsiteY26" fmla="*/ 937 h 10000"/>
                <a:gd name="connsiteX27" fmla="*/ 8433 w 10252"/>
                <a:gd name="connsiteY27" fmla="*/ 312 h 10000"/>
                <a:gd name="connsiteX28" fmla="*/ 7526 w 10252"/>
                <a:gd name="connsiteY28" fmla="*/ 0 h 10000"/>
                <a:gd name="connsiteX29" fmla="*/ 6617 w 10252"/>
                <a:gd name="connsiteY29" fmla="*/ 0 h 10000"/>
                <a:gd name="connsiteX30" fmla="*/ 3435 w 10252"/>
                <a:gd name="connsiteY30" fmla="*/ 157 h 10000"/>
                <a:gd name="connsiteX31" fmla="*/ 2980 w 10252"/>
                <a:gd name="connsiteY31" fmla="*/ 0 h 10000"/>
                <a:gd name="connsiteX32" fmla="*/ 2980 w 10252"/>
                <a:gd name="connsiteY32" fmla="*/ 781 h 10000"/>
                <a:gd name="connsiteX33" fmla="*/ 2980 w 10252"/>
                <a:gd name="connsiteY33" fmla="*/ 937 h 10000"/>
                <a:gd name="connsiteX0" fmla="*/ 3012 w 10284"/>
                <a:gd name="connsiteY0" fmla="*/ 937 h 10000"/>
                <a:gd name="connsiteX1" fmla="*/ 1193 w 10284"/>
                <a:gd name="connsiteY1" fmla="*/ 2031 h 10000"/>
                <a:gd name="connsiteX2" fmla="*/ 284 w 10284"/>
                <a:gd name="connsiteY2" fmla="*/ 3126 h 10000"/>
                <a:gd name="connsiteX3" fmla="*/ 737 w 10284"/>
                <a:gd name="connsiteY3" fmla="*/ 4062 h 10000"/>
                <a:gd name="connsiteX4" fmla="*/ 8919 w 10284"/>
                <a:gd name="connsiteY4" fmla="*/ 10000 h 10000"/>
                <a:gd name="connsiteX5" fmla="*/ 10284 w 10284"/>
                <a:gd name="connsiteY5" fmla="*/ 9687 h 10000"/>
                <a:gd name="connsiteX6" fmla="*/ 10284 w 10284"/>
                <a:gd name="connsiteY6" fmla="*/ 9219 h 10000"/>
                <a:gd name="connsiteX7" fmla="*/ 8919 w 10284"/>
                <a:gd name="connsiteY7" fmla="*/ 8437 h 10000"/>
                <a:gd name="connsiteX8" fmla="*/ 8919 w 10284"/>
                <a:gd name="connsiteY8" fmla="*/ 7655 h 10000"/>
                <a:gd name="connsiteX9" fmla="*/ 9375 w 10284"/>
                <a:gd name="connsiteY9" fmla="*/ 7655 h 10000"/>
                <a:gd name="connsiteX10" fmla="*/ 8465 w 10284"/>
                <a:gd name="connsiteY10" fmla="*/ 6874 h 10000"/>
                <a:gd name="connsiteX11" fmla="*/ 8011 w 10284"/>
                <a:gd name="connsiteY11" fmla="*/ 6563 h 10000"/>
                <a:gd name="connsiteX12" fmla="*/ 5737 w 10284"/>
                <a:gd name="connsiteY12" fmla="*/ 6405 h 10000"/>
                <a:gd name="connsiteX13" fmla="*/ 3467 w 10284"/>
                <a:gd name="connsiteY13" fmla="*/ 6093 h 10000"/>
                <a:gd name="connsiteX14" fmla="*/ 2558 w 10284"/>
                <a:gd name="connsiteY14" fmla="*/ 5312 h 10000"/>
                <a:gd name="connsiteX15" fmla="*/ 1647 w 10284"/>
                <a:gd name="connsiteY15" fmla="*/ 4062 h 10000"/>
                <a:gd name="connsiteX16" fmla="*/ 2558 w 10284"/>
                <a:gd name="connsiteY16" fmla="*/ 3594 h 10000"/>
                <a:gd name="connsiteX17" fmla="*/ 2103 w 10284"/>
                <a:gd name="connsiteY17" fmla="*/ 2500 h 10000"/>
                <a:gd name="connsiteX18" fmla="*/ 4376 w 10284"/>
                <a:gd name="connsiteY18" fmla="*/ 2500 h 10000"/>
                <a:gd name="connsiteX19" fmla="*/ 5284 w 10284"/>
                <a:gd name="connsiteY19" fmla="*/ 3126 h 10000"/>
                <a:gd name="connsiteX20" fmla="*/ 7101 w 10284"/>
                <a:gd name="connsiteY20" fmla="*/ 3126 h 10000"/>
                <a:gd name="connsiteX21" fmla="*/ 7101 w 10284"/>
                <a:gd name="connsiteY21" fmla="*/ 2657 h 10000"/>
                <a:gd name="connsiteX22" fmla="*/ 7558 w 10284"/>
                <a:gd name="connsiteY22" fmla="*/ 2344 h 10000"/>
                <a:gd name="connsiteX23" fmla="*/ 8011 w 10284"/>
                <a:gd name="connsiteY23" fmla="*/ 2500 h 10000"/>
                <a:gd name="connsiteX24" fmla="*/ 7558 w 10284"/>
                <a:gd name="connsiteY24" fmla="*/ 1562 h 10000"/>
                <a:gd name="connsiteX25" fmla="*/ 8465 w 10284"/>
                <a:gd name="connsiteY25" fmla="*/ 937 h 10000"/>
                <a:gd name="connsiteX26" fmla="*/ 8465 w 10284"/>
                <a:gd name="connsiteY26" fmla="*/ 312 h 10000"/>
                <a:gd name="connsiteX27" fmla="*/ 7558 w 10284"/>
                <a:gd name="connsiteY27" fmla="*/ 0 h 10000"/>
                <a:gd name="connsiteX28" fmla="*/ 6649 w 10284"/>
                <a:gd name="connsiteY28" fmla="*/ 0 h 10000"/>
                <a:gd name="connsiteX29" fmla="*/ 3467 w 10284"/>
                <a:gd name="connsiteY29" fmla="*/ 157 h 10000"/>
                <a:gd name="connsiteX30" fmla="*/ 3012 w 10284"/>
                <a:gd name="connsiteY30" fmla="*/ 0 h 10000"/>
                <a:gd name="connsiteX31" fmla="*/ 3012 w 10284"/>
                <a:gd name="connsiteY31" fmla="*/ 781 h 10000"/>
                <a:gd name="connsiteX32" fmla="*/ 3012 w 10284"/>
                <a:gd name="connsiteY32" fmla="*/ 937 h 10000"/>
                <a:gd name="connsiteX0" fmla="*/ 3111 w 10383"/>
                <a:gd name="connsiteY0" fmla="*/ 937 h 9687"/>
                <a:gd name="connsiteX1" fmla="*/ 1292 w 10383"/>
                <a:gd name="connsiteY1" fmla="*/ 2031 h 9687"/>
                <a:gd name="connsiteX2" fmla="*/ 383 w 10383"/>
                <a:gd name="connsiteY2" fmla="*/ 3126 h 9687"/>
                <a:gd name="connsiteX3" fmla="*/ 836 w 10383"/>
                <a:gd name="connsiteY3" fmla="*/ 4062 h 9687"/>
                <a:gd name="connsiteX4" fmla="*/ 10383 w 10383"/>
                <a:gd name="connsiteY4" fmla="*/ 9687 h 9687"/>
                <a:gd name="connsiteX5" fmla="*/ 10383 w 10383"/>
                <a:gd name="connsiteY5" fmla="*/ 9219 h 9687"/>
                <a:gd name="connsiteX6" fmla="*/ 9018 w 10383"/>
                <a:gd name="connsiteY6" fmla="*/ 8437 h 9687"/>
                <a:gd name="connsiteX7" fmla="*/ 9018 w 10383"/>
                <a:gd name="connsiteY7" fmla="*/ 7655 h 9687"/>
                <a:gd name="connsiteX8" fmla="*/ 9474 w 10383"/>
                <a:gd name="connsiteY8" fmla="*/ 7655 h 9687"/>
                <a:gd name="connsiteX9" fmla="*/ 8564 w 10383"/>
                <a:gd name="connsiteY9" fmla="*/ 6874 h 9687"/>
                <a:gd name="connsiteX10" fmla="*/ 8110 w 10383"/>
                <a:gd name="connsiteY10" fmla="*/ 6563 h 9687"/>
                <a:gd name="connsiteX11" fmla="*/ 5836 w 10383"/>
                <a:gd name="connsiteY11" fmla="*/ 6405 h 9687"/>
                <a:gd name="connsiteX12" fmla="*/ 3566 w 10383"/>
                <a:gd name="connsiteY12" fmla="*/ 6093 h 9687"/>
                <a:gd name="connsiteX13" fmla="*/ 2657 w 10383"/>
                <a:gd name="connsiteY13" fmla="*/ 5312 h 9687"/>
                <a:gd name="connsiteX14" fmla="*/ 1746 w 10383"/>
                <a:gd name="connsiteY14" fmla="*/ 4062 h 9687"/>
                <a:gd name="connsiteX15" fmla="*/ 2657 w 10383"/>
                <a:gd name="connsiteY15" fmla="*/ 3594 h 9687"/>
                <a:gd name="connsiteX16" fmla="*/ 2202 w 10383"/>
                <a:gd name="connsiteY16" fmla="*/ 2500 h 9687"/>
                <a:gd name="connsiteX17" fmla="*/ 4475 w 10383"/>
                <a:gd name="connsiteY17" fmla="*/ 2500 h 9687"/>
                <a:gd name="connsiteX18" fmla="*/ 5383 w 10383"/>
                <a:gd name="connsiteY18" fmla="*/ 3126 h 9687"/>
                <a:gd name="connsiteX19" fmla="*/ 7200 w 10383"/>
                <a:gd name="connsiteY19" fmla="*/ 3126 h 9687"/>
                <a:gd name="connsiteX20" fmla="*/ 7200 w 10383"/>
                <a:gd name="connsiteY20" fmla="*/ 2657 h 9687"/>
                <a:gd name="connsiteX21" fmla="*/ 7657 w 10383"/>
                <a:gd name="connsiteY21" fmla="*/ 2344 h 9687"/>
                <a:gd name="connsiteX22" fmla="*/ 8110 w 10383"/>
                <a:gd name="connsiteY22" fmla="*/ 2500 h 9687"/>
                <a:gd name="connsiteX23" fmla="*/ 7657 w 10383"/>
                <a:gd name="connsiteY23" fmla="*/ 1562 h 9687"/>
                <a:gd name="connsiteX24" fmla="*/ 8564 w 10383"/>
                <a:gd name="connsiteY24" fmla="*/ 937 h 9687"/>
                <a:gd name="connsiteX25" fmla="*/ 8564 w 10383"/>
                <a:gd name="connsiteY25" fmla="*/ 312 h 9687"/>
                <a:gd name="connsiteX26" fmla="*/ 7657 w 10383"/>
                <a:gd name="connsiteY26" fmla="*/ 0 h 9687"/>
                <a:gd name="connsiteX27" fmla="*/ 6748 w 10383"/>
                <a:gd name="connsiteY27" fmla="*/ 0 h 9687"/>
                <a:gd name="connsiteX28" fmla="*/ 3566 w 10383"/>
                <a:gd name="connsiteY28" fmla="*/ 157 h 9687"/>
                <a:gd name="connsiteX29" fmla="*/ 3111 w 10383"/>
                <a:gd name="connsiteY29" fmla="*/ 0 h 9687"/>
                <a:gd name="connsiteX30" fmla="*/ 3111 w 10383"/>
                <a:gd name="connsiteY30" fmla="*/ 781 h 9687"/>
                <a:gd name="connsiteX31" fmla="*/ 3111 w 10383"/>
                <a:gd name="connsiteY31" fmla="*/ 937 h 9687"/>
                <a:gd name="connsiteX0" fmla="*/ 2996 w 10414"/>
                <a:gd name="connsiteY0" fmla="*/ 967 h 9749"/>
                <a:gd name="connsiteX1" fmla="*/ 1244 w 10414"/>
                <a:gd name="connsiteY1" fmla="*/ 2097 h 9749"/>
                <a:gd name="connsiteX2" fmla="*/ 369 w 10414"/>
                <a:gd name="connsiteY2" fmla="*/ 3227 h 9749"/>
                <a:gd name="connsiteX3" fmla="*/ 805 w 10414"/>
                <a:gd name="connsiteY3" fmla="*/ 4193 h 9749"/>
                <a:gd name="connsiteX4" fmla="*/ 10000 w 10414"/>
                <a:gd name="connsiteY4" fmla="*/ 9517 h 9749"/>
                <a:gd name="connsiteX5" fmla="*/ 8685 w 10414"/>
                <a:gd name="connsiteY5" fmla="*/ 8710 h 9749"/>
                <a:gd name="connsiteX6" fmla="*/ 8685 w 10414"/>
                <a:gd name="connsiteY6" fmla="*/ 7902 h 9749"/>
                <a:gd name="connsiteX7" fmla="*/ 9125 w 10414"/>
                <a:gd name="connsiteY7" fmla="*/ 7902 h 9749"/>
                <a:gd name="connsiteX8" fmla="*/ 8248 w 10414"/>
                <a:gd name="connsiteY8" fmla="*/ 7096 h 9749"/>
                <a:gd name="connsiteX9" fmla="*/ 7811 w 10414"/>
                <a:gd name="connsiteY9" fmla="*/ 6775 h 9749"/>
                <a:gd name="connsiteX10" fmla="*/ 5621 w 10414"/>
                <a:gd name="connsiteY10" fmla="*/ 6612 h 9749"/>
                <a:gd name="connsiteX11" fmla="*/ 3434 w 10414"/>
                <a:gd name="connsiteY11" fmla="*/ 6290 h 9749"/>
                <a:gd name="connsiteX12" fmla="*/ 2559 w 10414"/>
                <a:gd name="connsiteY12" fmla="*/ 5484 h 9749"/>
                <a:gd name="connsiteX13" fmla="*/ 1682 w 10414"/>
                <a:gd name="connsiteY13" fmla="*/ 4193 h 9749"/>
                <a:gd name="connsiteX14" fmla="*/ 2559 w 10414"/>
                <a:gd name="connsiteY14" fmla="*/ 3710 h 9749"/>
                <a:gd name="connsiteX15" fmla="*/ 2121 w 10414"/>
                <a:gd name="connsiteY15" fmla="*/ 2581 h 9749"/>
                <a:gd name="connsiteX16" fmla="*/ 4310 w 10414"/>
                <a:gd name="connsiteY16" fmla="*/ 2581 h 9749"/>
                <a:gd name="connsiteX17" fmla="*/ 5184 w 10414"/>
                <a:gd name="connsiteY17" fmla="*/ 3227 h 9749"/>
                <a:gd name="connsiteX18" fmla="*/ 6934 w 10414"/>
                <a:gd name="connsiteY18" fmla="*/ 3227 h 9749"/>
                <a:gd name="connsiteX19" fmla="*/ 6934 w 10414"/>
                <a:gd name="connsiteY19" fmla="*/ 2743 h 9749"/>
                <a:gd name="connsiteX20" fmla="*/ 7375 w 10414"/>
                <a:gd name="connsiteY20" fmla="*/ 2420 h 9749"/>
                <a:gd name="connsiteX21" fmla="*/ 7811 w 10414"/>
                <a:gd name="connsiteY21" fmla="*/ 2581 h 9749"/>
                <a:gd name="connsiteX22" fmla="*/ 7375 w 10414"/>
                <a:gd name="connsiteY22" fmla="*/ 1612 h 9749"/>
                <a:gd name="connsiteX23" fmla="*/ 8248 w 10414"/>
                <a:gd name="connsiteY23" fmla="*/ 967 h 9749"/>
                <a:gd name="connsiteX24" fmla="*/ 8248 w 10414"/>
                <a:gd name="connsiteY24" fmla="*/ 322 h 9749"/>
                <a:gd name="connsiteX25" fmla="*/ 7375 w 10414"/>
                <a:gd name="connsiteY25" fmla="*/ 0 h 9749"/>
                <a:gd name="connsiteX26" fmla="*/ 6499 w 10414"/>
                <a:gd name="connsiteY26" fmla="*/ 0 h 9749"/>
                <a:gd name="connsiteX27" fmla="*/ 3434 w 10414"/>
                <a:gd name="connsiteY27" fmla="*/ 162 h 9749"/>
                <a:gd name="connsiteX28" fmla="*/ 2996 w 10414"/>
                <a:gd name="connsiteY28" fmla="*/ 0 h 9749"/>
                <a:gd name="connsiteX29" fmla="*/ 2996 w 10414"/>
                <a:gd name="connsiteY29" fmla="*/ 806 h 9749"/>
                <a:gd name="connsiteX30" fmla="*/ 2996 w 10414"/>
                <a:gd name="connsiteY30" fmla="*/ 967 h 9749"/>
                <a:gd name="connsiteX0" fmla="*/ 2787 w 8810"/>
                <a:gd name="connsiteY0" fmla="*/ 992 h 9117"/>
                <a:gd name="connsiteX1" fmla="*/ 1105 w 8810"/>
                <a:gd name="connsiteY1" fmla="*/ 2151 h 9117"/>
                <a:gd name="connsiteX2" fmla="*/ 264 w 8810"/>
                <a:gd name="connsiteY2" fmla="*/ 3310 h 9117"/>
                <a:gd name="connsiteX3" fmla="*/ 683 w 8810"/>
                <a:gd name="connsiteY3" fmla="*/ 4301 h 9117"/>
                <a:gd name="connsiteX4" fmla="*/ 8250 w 8810"/>
                <a:gd name="connsiteY4" fmla="*/ 8934 h 9117"/>
                <a:gd name="connsiteX5" fmla="*/ 8250 w 8810"/>
                <a:gd name="connsiteY5" fmla="*/ 8105 h 9117"/>
                <a:gd name="connsiteX6" fmla="*/ 8672 w 8810"/>
                <a:gd name="connsiteY6" fmla="*/ 8105 h 9117"/>
                <a:gd name="connsiteX7" fmla="*/ 7830 w 8810"/>
                <a:gd name="connsiteY7" fmla="*/ 7279 h 9117"/>
                <a:gd name="connsiteX8" fmla="*/ 7410 w 8810"/>
                <a:gd name="connsiteY8" fmla="*/ 6949 h 9117"/>
                <a:gd name="connsiteX9" fmla="*/ 5308 w 8810"/>
                <a:gd name="connsiteY9" fmla="*/ 6782 h 9117"/>
                <a:gd name="connsiteX10" fmla="*/ 3207 w 8810"/>
                <a:gd name="connsiteY10" fmla="*/ 6452 h 9117"/>
                <a:gd name="connsiteX11" fmla="*/ 2367 w 8810"/>
                <a:gd name="connsiteY11" fmla="*/ 5625 h 9117"/>
                <a:gd name="connsiteX12" fmla="*/ 1525 w 8810"/>
                <a:gd name="connsiteY12" fmla="*/ 4301 h 9117"/>
                <a:gd name="connsiteX13" fmla="*/ 2367 w 8810"/>
                <a:gd name="connsiteY13" fmla="*/ 3806 h 9117"/>
                <a:gd name="connsiteX14" fmla="*/ 1947 w 8810"/>
                <a:gd name="connsiteY14" fmla="*/ 2647 h 9117"/>
                <a:gd name="connsiteX15" fmla="*/ 4049 w 8810"/>
                <a:gd name="connsiteY15" fmla="*/ 2647 h 9117"/>
                <a:gd name="connsiteX16" fmla="*/ 4888 w 8810"/>
                <a:gd name="connsiteY16" fmla="*/ 3310 h 9117"/>
                <a:gd name="connsiteX17" fmla="*/ 6568 w 8810"/>
                <a:gd name="connsiteY17" fmla="*/ 3310 h 9117"/>
                <a:gd name="connsiteX18" fmla="*/ 6568 w 8810"/>
                <a:gd name="connsiteY18" fmla="*/ 2814 h 9117"/>
                <a:gd name="connsiteX19" fmla="*/ 6992 w 8810"/>
                <a:gd name="connsiteY19" fmla="*/ 2482 h 9117"/>
                <a:gd name="connsiteX20" fmla="*/ 7410 w 8810"/>
                <a:gd name="connsiteY20" fmla="*/ 2647 h 9117"/>
                <a:gd name="connsiteX21" fmla="*/ 6992 w 8810"/>
                <a:gd name="connsiteY21" fmla="*/ 1654 h 9117"/>
                <a:gd name="connsiteX22" fmla="*/ 7830 w 8810"/>
                <a:gd name="connsiteY22" fmla="*/ 992 h 9117"/>
                <a:gd name="connsiteX23" fmla="*/ 7830 w 8810"/>
                <a:gd name="connsiteY23" fmla="*/ 330 h 9117"/>
                <a:gd name="connsiteX24" fmla="*/ 6992 w 8810"/>
                <a:gd name="connsiteY24" fmla="*/ 0 h 9117"/>
                <a:gd name="connsiteX25" fmla="*/ 6151 w 8810"/>
                <a:gd name="connsiteY25" fmla="*/ 0 h 9117"/>
                <a:gd name="connsiteX26" fmla="*/ 3207 w 8810"/>
                <a:gd name="connsiteY26" fmla="*/ 166 h 9117"/>
                <a:gd name="connsiteX27" fmla="*/ 2787 w 8810"/>
                <a:gd name="connsiteY27" fmla="*/ 0 h 9117"/>
                <a:gd name="connsiteX28" fmla="*/ 2787 w 8810"/>
                <a:gd name="connsiteY28" fmla="*/ 827 h 9117"/>
                <a:gd name="connsiteX29" fmla="*/ 2787 w 8810"/>
                <a:gd name="connsiteY29" fmla="*/ 992 h 9117"/>
                <a:gd name="connsiteX0" fmla="*/ 3163 w 9843"/>
                <a:gd name="connsiteY0" fmla="*/ 1088 h 8890"/>
                <a:gd name="connsiteX1" fmla="*/ 1254 w 9843"/>
                <a:gd name="connsiteY1" fmla="*/ 2359 h 8890"/>
                <a:gd name="connsiteX2" fmla="*/ 300 w 9843"/>
                <a:gd name="connsiteY2" fmla="*/ 3631 h 8890"/>
                <a:gd name="connsiteX3" fmla="*/ 775 w 9843"/>
                <a:gd name="connsiteY3" fmla="*/ 4718 h 8890"/>
                <a:gd name="connsiteX4" fmla="*/ 9364 w 9843"/>
                <a:gd name="connsiteY4" fmla="*/ 8890 h 8890"/>
                <a:gd name="connsiteX5" fmla="*/ 9843 w 9843"/>
                <a:gd name="connsiteY5" fmla="*/ 8890 h 8890"/>
                <a:gd name="connsiteX6" fmla="*/ 8888 w 9843"/>
                <a:gd name="connsiteY6" fmla="*/ 7984 h 8890"/>
                <a:gd name="connsiteX7" fmla="*/ 8411 w 9843"/>
                <a:gd name="connsiteY7" fmla="*/ 7622 h 8890"/>
                <a:gd name="connsiteX8" fmla="*/ 6025 w 9843"/>
                <a:gd name="connsiteY8" fmla="*/ 7439 h 8890"/>
                <a:gd name="connsiteX9" fmla="*/ 3640 w 9843"/>
                <a:gd name="connsiteY9" fmla="*/ 7077 h 8890"/>
                <a:gd name="connsiteX10" fmla="*/ 2687 w 9843"/>
                <a:gd name="connsiteY10" fmla="*/ 6170 h 8890"/>
                <a:gd name="connsiteX11" fmla="*/ 1731 w 9843"/>
                <a:gd name="connsiteY11" fmla="*/ 4718 h 8890"/>
                <a:gd name="connsiteX12" fmla="*/ 2687 w 9843"/>
                <a:gd name="connsiteY12" fmla="*/ 4175 h 8890"/>
                <a:gd name="connsiteX13" fmla="*/ 2210 w 9843"/>
                <a:gd name="connsiteY13" fmla="*/ 2903 h 8890"/>
                <a:gd name="connsiteX14" fmla="*/ 4596 w 9843"/>
                <a:gd name="connsiteY14" fmla="*/ 2903 h 8890"/>
                <a:gd name="connsiteX15" fmla="*/ 5548 w 9843"/>
                <a:gd name="connsiteY15" fmla="*/ 3631 h 8890"/>
                <a:gd name="connsiteX16" fmla="*/ 7455 w 9843"/>
                <a:gd name="connsiteY16" fmla="*/ 3631 h 8890"/>
                <a:gd name="connsiteX17" fmla="*/ 7455 w 9843"/>
                <a:gd name="connsiteY17" fmla="*/ 3087 h 8890"/>
                <a:gd name="connsiteX18" fmla="*/ 7936 w 9843"/>
                <a:gd name="connsiteY18" fmla="*/ 2722 h 8890"/>
                <a:gd name="connsiteX19" fmla="*/ 8411 w 9843"/>
                <a:gd name="connsiteY19" fmla="*/ 2903 h 8890"/>
                <a:gd name="connsiteX20" fmla="*/ 7936 w 9843"/>
                <a:gd name="connsiteY20" fmla="*/ 1814 h 8890"/>
                <a:gd name="connsiteX21" fmla="*/ 8888 w 9843"/>
                <a:gd name="connsiteY21" fmla="*/ 1088 h 8890"/>
                <a:gd name="connsiteX22" fmla="*/ 8888 w 9843"/>
                <a:gd name="connsiteY22" fmla="*/ 362 h 8890"/>
                <a:gd name="connsiteX23" fmla="*/ 7936 w 9843"/>
                <a:gd name="connsiteY23" fmla="*/ 0 h 8890"/>
                <a:gd name="connsiteX24" fmla="*/ 6982 w 9843"/>
                <a:gd name="connsiteY24" fmla="*/ 0 h 8890"/>
                <a:gd name="connsiteX25" fmla="*/ 3640 w 9843"/>
                <a:gd name="connsiteY25" fmla="*/ 182 h 8890"/>
                <a:gd name="connsiteX26" fmla="*/ 3163 w 9843"/>
                <a:gd name="connsiteY26" fmla="*/ 0 h 8890"/>
                <a:gd name="connsiteX27" fmla="*/ 3163 w 9843"/>
                <a:gd name="connsiteY27" fmla="*/ 907 h 8890"/>
                <a:gd name="connsiteX28" fmla="*/ 3163 w 9843"/>
                <a:gd name="connsiteY28" fmla="*/ 1088 h 8890"/>
                <a:gd name="connsiteX0" fmla="*/ 3213 w 9513"/>
                <a:gd name="connsiteY0" fmla="*/ 1224 h 10000"/>
                <a:gd name="connsiteX1" fmla="*/ 1274 w 9513"/>
                <a:gd name="connsiteY1" fmla="*/ 2654 h 10000"/>
                <a:gd name="connsiteX2" fmla="*/ 305 w 9513"/>
                <a:gd name="connsiteY2" fmla="*/ 4084 h 10000"/>
                <a:gd name="connsiteX3" fmla="*/ 787 w 9513"/>
                <a:gd name="connsiteY3" fmla="*/ 5307 h 10000"/>
                <a:gd name="connsiteX4" fmla="*/ 9513 w 9513"/>
                <a:gd name="connsiteY4" fmla="*/ 10000 h 10000"/>
                <a:gd name="connsiteX5" fmla="*/ 9030 w 9513"/>
                <a:gd name="connsiteY5" fmla="*/ 8981 h 10000"/>
                <a:gd name="connsiteX6" fmla="*/ 8545 w 9513"/>
                <a:gd name="connsiteY6" fmla="*/ 8574 h 10000"/>
                <a:gd name="connsiteX7" fmla="*/ 6121 w 9513"/>
                <a:gd name="connsiteY7" fmla="*/ 8368 h 10000"/>
                <a:gd name="connsiteX8" fmla="*/ 3698 w 9513"/>
                <a:gd name="connsiteY8" fmla="*/ 7961 h 10000"/>
                <a:gd name="connsiteX9" fmla="*/ 2730 w 9513"/>
                <a:gd name="connsiteY9" fmla="*/ 6940 h 10000"/>
                <a:gd name="connsiteX10" fmla="*/ 1759 w 9513"/>
                <a:gd name="connsiteY10" fmla="*/ 5307 h 10000"/>
                <a:gd name="connsiteX11" fmla="*/ 2730 w 9513"/>
                <a:gd name="connsiteY11" fmla="*/ 4696 h 10000"/>
                <a:gd name="connsiteX12" fmla="*/ 2245 w 9513"/>
                <a:gd name="connsiteY12" fmla="*/ 3265 h 10000"/>
                <a:gd name="connsiteX13" fmla="*/ 4669 w 9513"/>
                <a:gd name="connsiteY13" fmla="*/ 3265 h 10000"/>
                <a:gd name="connsiteX14" fmla="*/ 5636 w 9513"/>
                <a:gd name="connsiteY14" fmla="*/ 4084 h 10000"/>
                <a:gd name="connsiteX15" fmla="*/ 7574 w 9513"/>
                <a:gd name="connsiteY15" fmla="*/ 4084 h 10000"/>
                <a:gd name="connsiteX16" fmla="*/ 7574 w 9513"/>
                <a:gd name="connsiteY16" fmla="*/ 3472 h 10000"/>
                <a:gd name="connsiteX17" fmla="*/ 8063 w 9513"/>
                <a:gd name="connsiteY17" fmla="*/ 3062 h 10000"/>
                <a:gd name="connsiteX18" fmla="*/ 8545 w 9513"/>
                <a:gd name="connsiteY18" fmla="*/ 3265 h 10000"/>
                <a:gd name="connsiteX19" fmla="*/ 8063 w 9513"/>
                <a:gd name="connsiteY19" fmla="*/ 2040 h 10000"/>
                <a:gd name="connsiteX20" fmla="*/ 9030 w 9513"/>
                <a:gd name="connsiteY20" fmla="*/ 1224 h 10000"/>
                <a:gd name="connsiteX21" fmla="*/ 9030 w 9513"/>
                <a:gd name="connsiteY21" fmla="*/ 407 h 10000"/>
                <a:gd name="connsiteX22" fmla="*/ 8063 w 9513"/>
                <a:gd name="connsiteY22" fmla="*/ 0 h 10000"/>
                <a:gd name="connsiteX23" fmla="*/ 7093 w 9513"/>
                <a:gd name="connsiteY23" fmla="*/ 0 h 10000"/>
                <a:gd name="connsiteX24" fmla="*/ 3698 w 9513"/>
                <a:gd name="connsiteY24" fmla="*/ 205 h 10000"/>
                <a:gd name="connsiteX25" fmla="*/ 3213 w 9513"/>
                <a:gd name="connsiteY25" fmla="*/ 0 h 10000"/>
                <a:gd name="connsiteX26" fmla="*/ 3213 w 9513"/>
                <a:gd name="connsiteY26" fmla="*/ 1020 h 10000"/>
                <a:gd name="connsiteX27" fmla="*/ 3213 w 9513"/>
                <a:gd name="connsiteY27"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8982 w 10000"/>
                <a:gd name="connsiteY5" fmla="*/ 8574 h 10000"/>
                <a:gd name="connsiteX6" fmla="*/ 6434 w 10000"/>
                <a:gd name="connsiteY6" fmla="*/ 8368 h 10000"/>
                <a:gd name="connsiteX7" fmla="*/ 3887 w 10000"/>
                <a:gd name="connsiteY7" fmla="*/ 7961 h 10000"/>
                <a:gd name="connsiteX8" fmla="*/ 2870 w 10000"/>
                <a:gd name="connsiteY8" fmla="*/ 6940 h 10000"/>
                <a:gd name="connsiteX9" fmla="*/ 1849 w 10000"/>
                <a:gd name="connsiteY9" fmla="*/ 5307 h 10000"/>
                <a:gd name="connsiteX10" fmla="*/ 2870 w 10000"/>
                <a:gd name="connsiteY10" fmla="*/ 4696 h 10000"/>
                <a:gd name="connsiteX11" fmla="*/ 2360 w 10000"/>
                <a:gd name="connsiteY11" fmla="*/ 3265 h 10000"/>
                <a:gd name="connsiteX12" fmla="*/ 4908 w 10000"/>
                <a:gd name="connsiteY12" fmla="*/ 3265 h 10000"/>
                <a:gd name="connsiteX13" fmla="*/ 5925 w 10000"/>
                <a:gd name="connsiteY13" fmla="*/ 4084 h 10000"/>
                <a:gd name="connsiteX14" fmla="*/ 7962 w 10000"/>
                <a:gd name="connsiteY14" fmla="*/ 4084 h 10000"/>
                <a:gd name="connsiteX15" fmla="*/ 7962 w 10000"/>
                <a:gd name="connsiteY15" fmla="*/ 3472 h 10000"/>
                <a:gd name="connsiteX16" fmla="*/ 8476 w 10000"/>
                <a:gd name="connsiteY16" fmla="*/ 3062 h 10000"/>
                <a:gd name="connsiteX17" fmla="*/ 8982 w 10000"/>
                <a:gd name="connsiteY17" fmla="*/ 3265 h 10000"/>
                <a:gd name="connsiteX18" fmla="*/ 8476 w 10000"/>
                <a:gd name="connsiteY18" fmla="*/ 2040 h 10000"/>
                <a:gd name="connsiteX19" fmla="*/ 9492 w 10000"/>
                <a:gd name="connsiteY19" fmla="*/ 1224 h 10000"/>
                <a:gd name="connsiteX20" fmla="*/ 9492 w 10000"/>
                <a:gd name="connsiteY20" fmla="*/ 407 h 10000"/>
                <a:gd name="connsiteX21" fmla="*/ 8476 w 10000"/>
                <a:gd name="connsiteY21" fmla="*/ 0 h 10000"/>
                <a:gd name="connsiteX22" fmla="*/ 7456 w 10000"/>
                <a:gd name="connsiteY22" fmla="*/ 0 h 10000"/>
                <a:gd name="connsiteX23" fmla="*/ 3887 w 10000"/>
                <a:gd name="connsiteY23" fmla="*/ 205 h 10000"/>
                <a:gd name="connsiteX24" fmla="*/ 3377 w 10000"/>
                <a:gd name="connsiteY24" fmla="*/ 0 h 10000"/>
                <a:gd name="connsiteX25" fmla="*/ 3377 w 10000"/>
                <a:gd name="connsiteY25" fmla="*/ 1020 h 10000"/>
                <a:gd name="connsiteX26" fmla="*/ 3377 w 10000"/>
                <a:gd name="connsiteY26"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6434 w 10000"/>
                <a:gd name="connsiteY5" fmla="*/ 8368 h 10000"/>
                <a:gd name="connsiteX6" fmla="*/ 3887 w 10000"/>
                <a:gd name="connsiteY6" fmla="*/ 7961 h 10000"/>
                <a:gd name="connsiteX7" fmla="*/ 2870 w 10000"/>
                <a:gd name="connsiteY7" fmla="*/ 6940 h 10000"/>
                <a:gd name="connsiteX8" fmla="*/ 1849 w 10000"/>
                <a:gd name="connsiteY8" fmla="*/ 5307 h 10000"/>
                <a:gd name="connsiteX9" fmla="*/ 2870 w 10000"/>
                <a:gd name="connsiteY9" fmla="*/ 4696 h 10000"/>
                <a:gd name="connsiteX10" fmla="*/ 2360 w 10000"/>
                <a:gd name="connsiteY10" fmla="*/ 3265 h 10000"/>
                <a:gd name="connsiteX11" fmla="*/ 4908 w 10000"/>
                <a:gd name="connsiteY11" fmla="*/ 3265 h 10000"/>
                <a:gd name="connsiteX12" fmla="*/ 5925 w 10000"/>
                <a:gd name="connsiteY12" fmla="*/ 4084 h 10000"/>
                <a:gd name="connsiteX13" fmla="*/ 7962 w 10000"/>
                <a:gd name="connsiteY13" fmla="*/ 4084 h 10000"/>
                <a:gd name="connsiteX14" fmla="*/ 7962 w 10000"/>
                <a:gd name="connsiteY14" fmla="*/ 3472 h 10000"/>
                <a:gd name="connsiteX15" fmla="*/ 8476 w 10000"/>
                <a:gd name="connsiteY15" fmla="*/ 3062 h 10000"/>
                <a:gd name="connsiteX16" fmla="*/ 8982 w 10000"/>
                <a:gd name="connsiteY16" fmla="*/ 3265 h 10000"/>
                <a:gd name="connsiteX17" fmla="*/ 8476 w 10000"/>
                <a:gd name="connsiteY17" fmla="*/ 2040 h 10000"/>
                <a:gd name="connsiteX18" fmla="*/ 9492 w 10000"/>
                <a:gd name="connsiteY18" fmla="*/ 1224 h 10000"/>
                <a:gd name="connsiteX19" fmla="*/ 9492 w 10000"/>
                <a:gd name="connsiteY19" fmla="*/ 407 h 10000"/>
                <a:gd name="connsiteX20" fmla="*/ 8476 w 10000"/>
                <a:gd name="connsiteY20" fmla="*/ 0 h 10000"/>
                <a:gd name="connsiteX21" fmla="*/ 7456 w 10000"/>
                <a:gd name="connsiteY21" fmla="*/ 0 h 10000"/>
                <a:gd name="connsiteX22" fmla="*/ 3887 w 10000"/>
                <a:gd name="connsiteY22" fmla="*/ 205 h 10000"/>
                <a:gd name="connsiteX23" fmla="*/ 3377 w 10000"/>
                <a:gd name="connsiteY23" fmla="*/ 0 h 10000"/>
                <a:gd name="connsiteX24" fmla="*/ 3377 w 10000"/>
                <a:gd name="connsiteY24" fmla="*/ 1020 h 10000"/>
                <a:gd name="connsiteX25" fmla="*/ 3377 w 10000"/>
                <a:gd name="connsiteY25"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2870 w 10000"/>
                <a:gd name="connsiteY6" fmla="*/ 6940 h 10000"/>
                <a:gd name="connsiteX7" fmla="*/ 1849 w 10000"/>
                <a:gd name="connsiteY7" fmla="*/ 5307 h 10000"/>
                <a:gd name="connsiteX8" fmla="*/ 2870 w 10000"/>
                <a:gd name="connsiteY8" fmla="*/ 4696 h 10000"/>
                <a:gd name="connsiteX9" fmla="*/ 2360 w 10000"/>
                <a:gd name="connsiteY9" fmla="*/ 3265 h 10000"/>
                <a:gd name="connsiteX10" fmla="*/ 4908 w 10000"/>
                <a:gd name="connsiteY10" fmla="*/ 3265 h 10000"/>
                <a:gd name="connsiteX11" fmla="*/ 5925 w 10000"/>
                <a:gd name="connsiteY11" fmla="*/ 4084 h 10000"/>
                <a:gd name="connsiteX12" fmla="*/ 7962 w 10000"/>
                <a:gd name="connsiteY12" fmla="*/ 4084 h 10000"/>
                <a:gd name="connsiteX13" fmla="*/ 7962 w 10000"/>
                <a:gd name="connsiteY13" fmla="*/ 3472 h 10000"/>
                <a:gd name="connsiteX14" fmla="*/ 8476 w 10000"/>
                <a:gd name="connsiteY14" fmla="*/ 3062 h 10000"/>
                <a:gd name="connsiteX15" fmla="*/ 8982 w 10000"/>
                <a:gd name="connsiteY15" fmla="*/ 3265 h 10000"/>
                <a:gd name="connsiteX16" fmla="*/ 8476 w 10000"/>
                <a:gd name="connsiteY16" fmla="*/ 2040 h 10000"/>
                <a:gd name="connsiteX17" fmla="*/ 9492 w 10000"/>
                <a:gd name="connsiteY17" fmla="*/ 1224 h 10000"/>
                <a:gd name="connsiteX18" fmla="*/ 9492 w 10000"/>
                <a:gd name="connsiteY18" fmla="*/ 407 h 10000"/>
                <a:gd name="connsiteX19" fmla="*/ 8476 w 10000"/>
                <a:gd name="connsiteY19" fmla="*/ 0 h 10000"/>
                <a:gd name="connsiteX20" fmla="*/ 7456 w 10000"/>
                <a:gd name="connsiteY20" fmla="*/ 0 h 10000"/>
                <a:gd name="connsiteX21" fmla="*/ 3887 w 10000"/>
                <a:gd name="connsiteY21" fmla="*/ 205 h 10000"/>
                <a:gd name="connsiteX22" fmla="*/ 3377 w 10000"/>
                <a:gd name="connsiteY22" fmla="*/ 0 h 10000"/>
                <a:gd name="connsiteX23" fmla="*/ 3377 w 10000"/>
                <a:gd name="connsiteY23" fmla="*/ 1020 h 10000"/>
                <a:gd name="connsiteX24" fmla="*/ 3377 w 10000"/>
                <a:gd name="connsiteY24"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1849 w 10000"/>
                <a:gd name="connsiteY6" fmla="*/ 5307 h 10000"/>
                <a:gd name="connsiteX7" fmla="*/ 2870 w 10000"/>
                <a:gd name="connsiteY7" fmla="*/ 4696 h 10000"/>
                <a:gd name="connsiteX8" fmla="*/ 2360 w 10000"/>
                <a:gd name="connsiteY8" fmla="*/ 3265 h 10000"/>
                <a:gd name="connsiteX9" fmla="*/ 4908 w 10000"/>
                <a:gd name="connsiteY9" fmla="*/ 3265 h 10000"/>
                <a:gd name="connsiteX10" fmla="*/ 5925 w 10000"/>
                <a:gd name="connsiteY10" fmla="*/ 4084 h 10000"/>
                <a:gd name="connsiteX11" fmla="*/ 7962 w 10000"/>
                <a:gd name="connsiteY11" fmla="*/ 4084 h 10000"/>
                <a:gd name="connsiteX12" fmla="*/ 7962 w 10000"/>
                <a:gd name="connsiteY12" fmla="*/ 3472 h 10000"/>
                <a:gd name="connsiteX13" fmla="*/ 8476 w 10000"/>
                <a:gd name="connsiteY13" fmla="*/ 3062 h 10000"/>
                <a:gd name="connsiteX14" fmla="*/ 8982 w 10000"/>
                <a:gd name="connsiteY14" fmla="*/ 3265 h 10000"/>
                <a:gd name="connsiteX15" fmla="*/ 8476 w 10000"/>
                <a:gd name="connsiteY15" fmla="*/ 2040 h 10000"/>
                <a:gd name="connsiteX16" fmla="*/ 9492 w 10000"/>
                <a:gd name="connsiteY16" fmla="*/ 1224 h 10000"/>
                <a:gd name="connsiteX17" fmla="*/ 9492 w 10000"/>
                <a:gd name="connsiteY17" fmla="*/ 407 h 10000"/>
                <a:gd name="connsiteX18" fmla="*/ 8476 w 10000"/>
                <a:gd name="connsiteY18" fmla="*/ 0 h 10000"/>
                <a:gd name="connsiteX19" fmla="*/ 7456 w 10000"/>
                <a:gd name="connsiteY19" fmla="*/ 0 h 10000"/>
                <a:gd name="connsiteX20" fmla="*/ 3887 w 10000"/>
                <a:gd name="connsiteY20" fmla="*/ 205 h 10000"/>
                <a:gd name="connsiteX21" fmla="*/ 3377 w 10000"/>
                <a:gd name="connsiteY21" fmla="*/ 0 h 10000"/>
                <a:gd name="connsiteX22" fmla="*/ 3377 w 10000"/>
                <a:gd name="connsiteY22" fmla="*/ 1020 h 10000"/>
                <a:gd name="connsiteX23" fmla="*/ 3377 w 10000"/>
                <a:gd name="connsiteY23"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1849 w 10000"/>
                <a:gd name="connsiteY5" fmla="*/ 5307 h 10000"/>
                <a:gd name="connsiteX6" fmla="*/ 2870 w 10000"/>
                <a:gd name="connsiteY6" fmla="*/ 4696 h 10000"/>
                <a:gd name="connsiteX7" fmla="*/ 2360 w 10000"/>
                <a:gd name="connsiteY7" fmla="*/ 3265 h 10000"/>
                <a:gd name="connsiteX8" fmla="*/ 4908 w 10000"/>
                <a:gd name="connsiteY8" fmla="*/ 3265 h 10000"/>
                <a:gd name="connsiteX9" fmla="*/ 5925 w 10000"/>
                <a:gd name="connsiteY9" fmla="*/ 4084 h 10000"/>
                <a:gd name="connsiteX10" fmla="*/ 7962 w 10000"/>
                <a:gd name="connsiteY10" fmla="*/ 4084 h 10000"/>
                <a:gd name="connsiteX11" fmla="*/ 7962 w 10000"/>
                <a:gd name="connsiteY11" fmla="*/ 3472 h 10000"/>
                <a:gd name="connsiteX12" fmla="*/ 8476 w 10000"/>
                <a:gd name="connsiteY12" fmla="*/ 3062 h 10000"/>
                <a:gd name="connsiteX13" fmla="*/ 8982 w 10000"/>
                <a:gd name="connsiteY13" fmla="*/ 3265 h 10000"/>
                <a:gd name="connsiteX14" fmla="*/ 8476 w 10000"/>
                <a:gd name="connsiteY14" fmla="*/ 2040 h 10000"/>
                <a:gd name="connsiteX15" fmla="*/ 9492 w 10000"/>
                <a:gd name="connsiteY15" fmla="*/ 1224 h 10000"/>
                <a:gd name="connsiteX16" fmla="*/ 9492 w 10000"/>
                <a:gd name="connsiteY16" fmla="*/ 407 h 10000"/>
                <a:gd name="connsiteX17" fmla="*/ 8476 w 10000"/>
                <a:gd name="connsiteY17" fmla="*/ 0 h 10000"/>
                <a:gd name="connsiteX18" fmla="*/ 7456 w 10000"/>
                <a:gd name="connsiteY18" fmla="*/ 0 h 10000"/>
                <a:gd name="connsiteX19" fmla="*/ 3887 w 10000"/>
                <a:gd name="connsiteY19" fmla="*/ 205 h 10000"/>
                <a:gd name="connsiteX20" fmla="*/ 3377 w 10000"/>
                <a:gd name="connsiteY20" fmla="*/ 0 h 10000"/>
                <a:gd name="connsiteX21" fmla="*/ 3377 w 10000"/>
                <a:gd name="connsiteY21" fmla="*/ 1020 h 10000"/>
                <a:gd name="connsiteX22" fmla="*/ 3377 w 10000"/>
                <a:gd name="connsiteY22" fmla="*/ 1224 h 10000"/>
                <a:gd name="connsiteX0" fmla="*/ 3056 w 9171"/>
                <a:gd name="connsiteY0" fmla="*/ 1224 h 5424"/>
                <a:gd name="connsiteX1" fmla="*/ 1018 w 9171"/>
                <a:gd name="connsiteY1" fmla="*/ 2654 h 5424"/>
                <a:gd name="connsiteX2" fmla="*/ 0 w 9171"/>
                <a:gd name="connsiteY2" fmla="*/ 4084 h 5424"/>
                <a:gd name="connsiteX3" fmla="*/ 506 w 9171"/>
                <a:gd name="connsiteY3" fmla="*/ 5307 h 5424"/>
                <a:gd name="connsiteX4" fmla="*/ 1528 w 9171"/>
                <a:gd name="connsiteY4" fmla="*/ 5307 h 5424"/>
                <a:gd name="connsiteX5" fmla="*/ 2549 w 9171"/>
                <a:gd name="connsiteY5" fmla="*/ 4696 h 5424"/>
                <a:gd name="connsiteX6" fmla="*/ 2039 w 9171"/>
                <a:gd name="connsiteY6" fmla="*/ 3265 h 5424"/>
                <a:gd name="connsiteX7" fmla="*/ 4587 w 9171"/>
                <a:gd name="connsiteY7" fmla="*/ 3265 h 5424"/>
                <a:gd name="connsiteX8" fmla="*/ 5604 w 9171"/>
                <a:gd name="connsiteY8" fmla="*/ 4084 h 5424"/>
                <a:gd name="connsiteX9" fmla="*/ 7641 w 9171"/>
                <a:gd name="connsiteY9" fmla="*/ 4084 h 5424"/>
                <a:gd name="connsiteX10" fmla="*/ 7641 w 9171"/>
                <a:gd name="connsiteY10" fmla="*/ 3472 h 5424"/>
                <a:gd name="connsiteX11" fmla="*/ 8155 w 9171"/>
                <a:gd name="connsiteY11" fmla="*/ 3062 h 5424"/>
                <a:gd name="connsiteX12" fmla="*/ 8661 w 9171"/>
                <a:gd name="connsiteY12" fmla="*/ 3265 h 5424"/>
                <a:gd name="connsiteX13" fmla="*/ 8155 w 9171"/>
                <a:gd name="connsiteY13" fmla="*/ 2040 h 5424"/>
                <a:gd name="connsiteX14" fmla="*/ 9171 w 9171"/>
                <a:gd name="connsiteY14" fmla="*/ 1224 h 5424"/>
                <a:gd name="connsiteX15" fmla="*/ 9171 w 9171"/>
                <a:gd name="connsiteY15" fmla="*/ 407 h 5424"/>
                <a:gd name="connsiteX16" fmla="*/ 8155 w 9171"/>
                <a:gd name="connsiteY16" fmla="*/ 0 h 5424"/>
                <a:gd name="connsiteX17" fmla="*/ 7135 w 9171"/>
                <a:gd name="connsiteY17" fmla="*/ 0 h 5424"/>
                <a:gd name="connsiteX18" fmla="*/ 3566 w 9171"/>
                <a:gd name="connsiteY18" fmla="*/ 205 h 5424"/>
                <a:gd name="connsiteX19" fmla="*/ 3056 w 9171"/>
                <a:gd name="connsiteY19" fmla="*/ 0 h 5424"/>
                <a:gd name="connsiteX20" fmla="*/ 3056 w 9171"/>
                <a:gd name="connsiteY20" fmla="*/ 1020 h 5424"/>
                <a:gd name="connsiteX21" fmla="*/ 3056 w 9171"/>
                <a:gd name="connsiteY21" fmla="*/ 1224 h 5424"/>
                <a:gd name="connsiteX0" fmla="*/ 3332 w 10000"/>
                <a:gd name="connsiteY0" fmla="*/ 1881 h 10001"/>
                <a:gd name="connsiteX1" fmla="*/ 1110 w 10000"/>
                <a:gd name="connsiteY1" fmla="*/ 4893 h 10001"/>
                <a:gd name="connsiteX2" fmla="*/ 0 w 10000"/>
                <a:gd name="connsiteY2" fmla="*/ 7529 h 10001"/>
                <a:gd name="connsiteX3" fmla="*/ 552 w 10000"/>
                <a:gd name="connsiteY3" fmla="*/ 9784 h 10001"/>
                <a:gd name="connsiteX4" fmla="*/ 1666 w 10000"/>
                <a:gd name="connsiteY4" fmla="*/ 9784 h 10001"/>
                <a:gd name="connsiteX5" fmla="*/ 2779 w 10000"/>
                <a:gd name="connsiteY5" fmla="*/ 8658 h 10001"/>
                <a:gd name="connsiteX6" fmla="*/ 2223 w 10000"/>
                <a:gd name="connsiteY6" fmla="*/ 6020 h 10001"/>
                <a:gd name="connsiteX7" fmla="*/ 5002 w 10000"/>
                <a:gd name="connsiteY7" fmla="*/ 6020 h 10001"/>
                <a:gd name="connsiteX8" fmla="*/ 6111 w 10000"/>
                <a:gd name="connsiteY8" fmla="*/ 7529 h 10001"/>
                <a:gd name="connsiteX9" fmla="*/ 8332 w 10000"/>
                <a:gd name="connsiteY9" fmla="*/ 7529 h 10001"/>
                <a:gd name="connsiteX10" fmla="*/ 8332 w 10000"/>
                <a:gd name="connsiteY10" fmla="*/ 6401 h 10001"/>
                <a:gd name="connsiteX11" fmla="*/ 8892 w 10000"/>
                <a:gd name="connsiteY11" fmla="*/ 5645 h 10001"/>
                <a:gd name="connsiteX12" fmla="*/ 9444 w 10000"/>
                <a:gd name="connsiteY12" fmla="*/ 6020 h 10001"/>
                <a:gd name="connsiteX13" fmla="*/ 8892 w 10000"/>
                <a:gd name="connsiteY13" fmla="*/ 3761 h 10001"/>
                <a:gd name="connsiteX14" fmla="*/ 10000 w 10000"/>
                <a:gd name="connsiteY14" fmla="*/ 2257 h 10001"/>
                <a:gd name="connsiteX15" fmla="*/ 10000 w 10000"/>
                <a:gd name="connsiteY15" fmla="*/ 750 h 10001"/>
                <a:gd name="connsiteX16" fmla="*/ 8892 w 10000"/>
                <a:gd name="connsiteY16" fmla="*/ 0 h 10001"/>
                <a:gd name="connsiteX17" fmla="*/ 7780 w 10000"/>
                <a:gd name="connsiteY17" fmla="*/ 0 h 10001"/>
                <a:gd name="connsiteX18" fmla="*/ 3888 w 10000"/>
                <a:gd name="connsiteY18" fmla="*/ 378 h 10001"/>
                <a:gd name="connsiteX19" fmla="*/ 3332 w 10000"/>
                <a:gd name="connsiteY19" fmla="*/ 0 h 10001"/>
                <a:gd name="connsiteX20" fmla="*/ 3332 w 10000"/>
                <a:gd name="connsiteY20" fmla="*/ 1881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3332 w 10000"/>
                <a:gd name="connsiteY18" fmla="*/ 0 h 10001"/>
                <a:gd name="connsiteX19" fmla="*/ 9846 w 10000"/>
                <a:gd name="connsiteY19"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9846 w 10000"/>
                <a:gd name="connsiteY18"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9846 w 10000"/>
                <a:gd name="connsiteY17" fmla="*/ 6305 h 10001"/>
                <a:gd name="connsiteX0" fmla="*/ 1110 w 10041"/>
                <a:gd name="connsiteY0" fmla="*/ 4893 h 10001"/>
                <a:gd name="connsiteX1" fmla="*/ 0 w 10041"/>
                <a:gd name="connsiteY1" fmla="*/ 7529 h 10001"/>
                <a:gd name="connsiteX2" fmla="*/ 552 w 10041"/>
                <a:gd name="connsiteY2" fmla="*/ 9784 h 10001"/>
                <a:gd name="connsiteX3" fmla="*/ 1666 w 10041"/>
                <a:gd name="connsiteY3" fmla="*/ 9784 h 10001"/>
                <a:gd name="connsiteX4" fmla="*/ 2779 w 10041"/>
                <a:gd name="connsiteY4" fmla="*/ 8658 h 10001"/>
                <a:gd name="connsiteX5" fmla="*/ 2223 w 10041"/>
                <a:gd name="connsiteY5" fmla="*/ 6020 h 10001"/>
                <a:gd name="connsiteX6" fmla="*/ 5002 w 10041"/>
                <a:gd name="connsiteY6" fmla="*/ 6020 h 10001"/>
                <a:gd name="connsiteX7" fmla="*/ 6111 w 10041"/>
                <a:gd name="connsiteY7" fmla="*/ 7529 h 10001"/>
                <a:gd name="connsiteX8" fmla="*/ 8332 w 10041"/>
                <a:gd name="connsiteY8" fmla="*/ 7529 h 10001"/>
                <a:gd name="connsiteX9" fmla="*/ 8332 w 10041"/>
                <a:gd name="connsiteY9" fmla="*/ 6401 h 10001"/>
                <a:gd name="connsiteX10" fmla="*/ 8892 w 10041"/>
                <a:gd name="connsiteY10" fmla="*/ 5645 h 10001"/>
                <a:gd name="connsiteX11" fmla="*/ 9444 w 10041"/>
                <a:gd name="connsiteY11" fmla="*/ 6020 h 10001"/>
                <a:gd name="connsiteX12" fmla="*/ 10000 w 10041"/>
                <a:gd name="connsiteY12" fmla="*/ 2257 h 10001"/>
                <a:gd name="connsiteX13" fmla="*/ 10000 w 10041"/>
                <a:gd name="connsiteY13" fmla="*/ 750 h 10001"/>
                <a:gd name="connsiteX14" fmla="*/ 8892 w 10041"/>
                <a:gd name="connsiteY14" fmla="*/ 0 h 10001"/>
                <a:gd name="connsiteX15" fmla="*/ 7780 w 10041"/>
                <a:gd name="connsiteY15" fmla="*/ 0 h 10001"/>
                <a:gd name="connsiteX16" fmla="*/ 9846 w 10041"/>
                <a:gd name="connsiteY16" fmla="*/ 6305 h 10001"/>
                <a:gd name="connsiteX0" fmla="*/ 1110 w 10011"/>
                <a:gd name="connsiteY0" fmla="*/ 4893 h 10001"/>
                <a:gd name="connsiteX1" fmla="*/ 0 w 10011"/>
                <a:gd name="connsiteY1" fmla="*/ 7529 h 10001"/>
                <a:gd name="connsiteX2" fmla="*/ 552 w 10011"/>
                <a:gd name="connsiteY2" fmla="*/ 9784 h 10001"/>
                <a:gd name="connsiteX3" fmla="*/ 1666 w 10011"/>
                <a:gd name="connsiteY3" fmla="*/ 9784 h 10001"/>
                <a:gd name="connsiteX4" fmla="*/ 2779 w 10011"/>
                <a:gd name="connsiteY4" fmla="*/ 8658 h 10001"/>
                <a:gd name="connsiteX5" fmla="*/ 2223 w 10011"/>
                <a:gd name="connsiteY5" fmla="*/ 6020 h 10001"/>
                <a:gd name="connsiteX6" fmla="*/ 5002 w 10011"/>
                <a:gd name="connsiteY6" fmla="*/ 6020 h 10001"/>
                <a:gd name="connsiteX7" fmla="*/ 6111 w 10011"/>
                <a:gd name="connsiteY7" fmla="*/ 7529 h 10001"/>
                <a:gd name="connsiteX8" fmla="*/ 8332 w 10011"/>
                <a:gd name="connsiteY8" fmla="*/ 7529 h 10001"/>
                <a:gd name="connsiteX9" fmla="*/ 8332 w 10011"/>
                <a:gd name="connsiteY9" fmla="*/ 6401 h 10001"/>
                <a:gd name="connsiteX10" fmla="*/ 8892 w 10011"/>
                <a:gd name="connsiteY10" fmla="*/ 5645 h 10001"/>
                <a:gd name="connsiteX11" fmla="*/ 9444 w 10011"/>
                <a:gd name="connsiteY11" fmla="*/ 6020 h 10001"/>
                <a:gd name="connsiteX12" fmla="*/ 10000 w 10011"/>
                <a:gd name="connsiteY12" fmla="*/ 2257 h 10001"/>
                <a:gd name="connsiteX13" fmla="*/ 8892 w 10011"/>
                <a:gd name="connsiteY13" fmla="*/ 0 h 10001"/>
                <a:gd name="connsiteX14" fmla="*/ 7780 w 10011"/>
                <a:gd name="connsiteY14" fmla="*/ 0 h 10001"/>
                <a:gd name="connsiteX15" fmla="*/ 9846 w 10011"/>
                <a:gd name="connsiteY15" fmla="*/ 6305 h 1000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15" fmla="*/ 1110 w 10067"/>
                <a:gd name="connsiteY15" fmla="*/ 5033 h 10141"/>
                <a:gd name="connsiteX0" fmla="*/ 7780 w 16514"/>
                <a:gd name="connsiteY0" fmla="*/ 0 h 10001"/>
                <a:gd name="connsiteX1" fmla="*/ 9846 w 16514"/>
                <a:gd name="connsiteY1" fmla="*/ 6305 h 10001"/>
                <a:gd name="connsiteX2" fmla="*/ 1110 w 16514"/>
                <a:gd name="connsiteY2" fmla="*/ 4893 h 10001"/>
                <a:gd name="connsiteX3" fmla="*/ 0 w 16514"/>
                <a:gd name="connsiteY3" fmla="*/ 7529 h 10001"/>
                <a:gd name="connsiteX4" fmla="*/ 552 w 16514"/>
                <a:gd name="connsiteY4" fmla="*/ 9784 h 10001"/>
                <a:gd name="connsiteX5" fmla="*/ 1666 w 16514"/>
                <a:gd name="connsiteY5" fmla="*/ 9784 h 10001"/>
                <a:gd name="connsiteX6" fmla="*/ 2779 w 16514"/>
                <a:gd name="connsiteY6" fmla="*/ 8658 h 10001"/>
                <a:gd name="connsiteX7" fmla="*/ 2223 w 16514"/>
                <a:gd name="connsiteY7" fmla="*/ 6020 h 10001"/>
                <a:gd name="connsiteX8" fmla="*/ 5002 w 16514"/>
                <a:gd name="connsiteY8" fmla="*/ 6020 h 10001"/>
                <a:gd name="connsiteX9" fmla="*/ 6111 w 16514"/>
                <a:gd name="connsiteY9" fmla="*/ 7529 h 10001"/>
                <a:gd name="connsiteX10" fmla="*/ 8332 w 16514"/>
                <a:gd name="connsiteY10" fmla="*/ 7529 h 10001"/>
                <a:gd name="connsiteX11" fmla="*/ 8332 w 16514"/>
                <a:gd name="connsiteY11" fmla="*/ 6401 h 10001"/>
                <a:gd name="connsiteX12" fmla="*/ 8892 w 16514"/>
                <a:gd name="connsiteY12" fmla="*/ 5645 h 10001"/>
                <a:gd name="connsiteX13" fmla="*/ 9444 w 16514"/>
                <a:gd name="connsiteY13" fmla="*/ 6020 h 10001"/>
                <a:gd name="connsiteX14" fmla="*/ 16514 w 16514"/>
                <a:gd name="connsiteY14" fmla="*/ 6681 h 10001"/>
                <a:gd name="connsiteX0" fmla="*/ 7780 w 16514"/>
                <a:gd name="connsiteY0" fmla="*/ 445 h 10446"/>
                <a:gd name="connsiteX1" fmla="*/ 7465 w 16514"/>
                <a:gd name="connsiteY1" fmla="*/ 473 h 10446"/>
                <a:gd name="connsiteX2" fmla="*/ 9846 w 16514"/>
                <a:gd name="connsiteY2" fmla="*/ 6750 h 10446"/>
                <a:gd name="connsiteX3" fmla="*/ 1110 w 16514"/>
                <a:gd name="connsiteY3" fmla="*/ 5338 h 10446"/>
                <a:gd name="connsiteX4" fmla="*/ 0 w 16514"/>
                <a:gd name="connsiteY4" fmla="*/ 7974 h 10446"/>
                <a:gd name="connsiteX5" fmla="*/ 552 w 16514"/>
                <a:gd name="connsiteY5" fmla="*/ 10229 h 10446"/>
                <a:gd name="connsiteX6" fmla="*/ 1666 w 16514"/>
                <a:gd name="connsiteY6" fmla="*/ 10229 h 10446"/>
                <a:gd name="connsiteX7" fmla="*/ 2779 w 16514"/>
                <a:gd name="connsiteY7" fmla="*/ 9103 h 10446"/>
                <a:gd name="connsiteX8" fmla="*/ 2223 w 16514"/>
                <a:gd name="connsiteY8" fmla="*/ 6465 h 10446"/>
                <a:gd name="connsiteX9" fmla="*/ 5002 w 16514"/>
                <a:gd name="connsiteY9" fmla="*/ 6465 h 10446"/>
                <a:gd name="connsiteX10" fmla="*/ 6111 w 16514"/>
                <a:gd name="connsiteY10" fmla="*/ 7974 h 10446"/>
                <a:gd name="connsiteX11" fmla="*/ 8332 w 16514"/>
                <a:gd name="connsiteY11" fmla="*/ 7974 h 10446"/>
                <a:gd name="connsiteX12" fmla="*/ 8332 w 16514"/>
                <a:gd name="connsiteY12" fmla="*/ 6846 h 10446"/>
                <a:gd name="connsiteX13" fmla="*/ 8892 w 16514"/>
                <a:gd name="connsiteY13" fmla="*/ 6090 h 10446"/>
                <a:gd name="connsiteX14" fmla="*/ 9444 w 16514"/>
                <a:gd name="connsiteY14" fmla="*/ 6465 h 10446"/>
                <a:gd name="connsiteX15" fmla="*/ 16514 w 16514"/>
                <a:gd name="connsiteY15" fmla="*/ 7126 h 10446"/>
                <a:gd name="connsiteX0" fmla="*/ 7465 w 16514"/>
                <a:gd name="connsiteY0" fmla="*/ 0 h 9973"/>
                <a:gd name="connsiteX1" fmla="*/ 9846 w 16514"/>
                <a:gd name="connsiteY1" fmla="*/ 6277 h 9973"/>
                <a:gd name="connsiteX2" fmla="*/ 1110 w 16514"/>
                <a:gd name="connsiteY2" fmla="*/ 4865 h 9973"/>
                <a:gd name="connsiteX3" fmla="*/ 0 w 16514"/>
                <a:gd name="connsiteY3" fmla="*/ 7501 h 9973"/>
                <a:gd name="connsiteX4" fmla="*/ 552 w 16514"/>
                <a:gd name="connsiteY4" fmla="*/ 9756 h 9973"/>
                <a:gd name="connsiteX5" fmla="*/ 1666 w 16514"/>
                <a:gd name="connsiteY5" fmla="*/ 9756 h 9973"/>
                <a:gd name="connsiteX6" fmla="*/ 2779 w 16514"/>
                <a:gd name="connsiteY6" fmla="*/ 8630 h 9973"/>
                <a:gd name="connsiteX7" fmla="*/ 2223 w 16514"/>
                <a:gd name="connsiteY7" fmla="*/ 5992 h 9973"/>
                <a:gd name="connsiteX8" fmla="*/ 5002 w 16514"/>
                <a:gd name="connsiteY8" fmla="*/ 5992 h 9973"/>
                <a:gd name="connsiteX9" fmla="*/ 6111 w 16514"/>
                <a:gd name="connsiteY9" fmla="*/ 7501 h 9973"/>
                <a:gd name="connsiteX10" fmla="*/ 8332 w 16514"/>
                <a:gd name="connsiteY10" fmla="*/ 7501 h 9973"/>
                <a:gd name="connsiteX11" fmla="*/ 8332 w 16514"/>
                <a:gd name="connsiteY11" fmla="*/ 6373 h 9973"/>
                <a:gd name="connsiteX12" fmla="*/ 8892 w 16514"/>
                <a:gd name="connsiteY12" fmla="*/ 5617 h 9973"/>
                <a:gd name="connsiteX13" fmla="*/ 9444 w 16514"/>
                <a:gd name="connsiteY13" fmla="*/ 5992 h 9973"/>
                <a:gd name="connsiteX14" fmla="*/ 16514 w 16514"/>
                <a:gd name="connsiteY14" fmla="*/ 6653 h 9973"/>
                <a:gd name="connsiteX0" fmla="*/ 5962 w 10000"/>
                <a:gd name="connsiteY0" fmla="*/ 1504 h 5209"/>
                <a:gd name="connsiteX1" fmla="*/ 672 w 10000"/>
                <a:gd name="connsiteY1" fmla="*/ 88 h 5209"/>
                <a:gd name="connsiteX2" fmla="*/ 0 w 10000"/>
                <a:gd name="connsiteY2" fmla="*/ 2731 h 5209"/>
                <a:gd name="connsiteX3" fmla="*/ 334 w 10000"/>
                <a:gd name="connsiteY3" fmla="*/ 4992 h 5209"/>
                <a:gd name="connsiteX4" fmla="*/ 1009 w 10000"/>
                <a:gd name="connsiteY4" fmla="*/ 4992 h 5209"/>
                <a:gd name="connsiteX5" fmla="*/ 1683 w 10000"/>
                <a:gd name="connsiteY5" fmla="*/ 3863 h 5209"/>
                <a:gd name="connsiteX6" fmla="*/ 1346 w 10000"/>
                <a:gd name="connsiteY6" fmla="*/ 1218 h 5209"/>
                <a:gd name="connsiteX7" fmla="*/ 3029 w 10000"/>
                <a:gd name="connsiteY7" fmla="*/ 1218 h 5209"/>
                <a:gd name="connsiteX8" fmla="*/ 3700 w 10000"/>
                <a:gd name="connsiteY8" fmla="*/ 2731 h 5209"/>
                <a:gd name="connsiteX9" fmla="*/ 5045 w 10000"/>
                <a:gd name="connsiteY9" fmla="*/ 2731 h 5209"/>
                <a:gd name="connsiteX10" fmla="*/ 5045 w 10000"/>
                <a:gd name="connsiteY10" fmla="*/ 1600 h 5209"/>
                <a:gd name="connsiteX11" fmla="*/ 5385 w 10000"/>
                <a:gd name="connsiteY11" fmla="*/ 842 h 5209"/>
                <a:gd name="connsiteX12" fmla="*/ 5719 w 10000"/>
                <a:gd name="connsiteY12" fmla="*/ 1218 h 5209"/>
                <a:gd name="connsiteX13" fmla="*/ 10000 w 10000"/>
                <a:gd name="connsiteY13" fmla="*/ 1881 h 5209"/>
                <a:gd name="connsiteX0" fmla="*/ 5962 w 5962"/>
                <a:gd name="connsiteY0" fmla="*/ 2718 h 9832"/>
                <a:gd name="connsiteX1" fmla="*/ 672 w 5962"/>
                <a:gd name="connsiteY1" fmla="*/ 0 h 9832"/>
                <a:gd name="connsiteX2" fmla="*/ 0 w 5962"/>
                <a:gd name="connsiteY2" fmla="*/ 5074 h 9832"/>
                <a:gd name="connsiteX3" fmla="*/ 334 w 5962"/>
                <a:gd name="connsiteY3" fmla="*/ 9414 h 9832"/>
                <a:gd name="connsiteX4" fmla="*/ 1009 w 5962"/>
                <a:gd name="connsiteY4" fmla="*/ 9414 h 9832"/>
                <a:gd name="connsiteX5" fmla="*/ 1683 w 5962"/>
                <a:gd name="connsiteY5" fmla="*/ 7247 h 9832"/>
                <a:gd name="connsiteX6" fmla="*/ 1346 w 5962"/>
                <a:gd name="connsiteY6" fmla="*/ 2169 h 9832"/>
                <a:gd name="connsiteX7" fmla="*/ 3029 w 5962"/>
                <a:gd name="connsiteY7" fmla="*/ 2169 h 9832"/>
                <a:gd name="connsiteX8" fmla="*/ 3700 w 5962"/>
                <a:gd name="connsiteY8" fmla="*/ 5074 h 9832"/>
                <a:gd name="connsiteX9" fmla="*/ 5045 w 5962"/>
                <a:gd name="connsiteY9" fmla="*/ 5074 h 9832"/>
                <a:gd name="connsiteX10" fmla="*/ 5045 w 5962"/>
                <a:gd name="connsiteY10" fmla="*/ 2903 h 9832"/>
                <a:gd name="connsiteX11" fmla="*/ 5385 w 5962"/>
                <a:gd name="connsiteY11" fmla="*/ 1447 h 9832"/>
                <a:gd name="connsiteX12" fmla="*/ 5719 w 5962"/>
                <a:gd name="connsiteY12" fmla="*/ 2169 h 9832"/>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11" fmla="*/ 9032 w 10000"/>
                <a:gd name="connsiteY11" fmla="*/ 1472 h 10000"/>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0" fmla="*/ 1127 w 8462"/>
                <a:gd name="connsiteY0" fmla="*/ 0 h 10000"/>
                <a:gd name="connsiteX1" fmla="*/ 0 w 8462"/>
                <a:gd name="connsiteY1" fmla="*/ 5161 h 10000"/>
                <a:gd name="connsiteX2" fmla="*/ 560 w 8462"/>
                <a:gd name="connsiteY2" fmla="*/ 9575 h 10000"/>
                <a:gd name="connsiteX3" fmla="*/ 1692 w 8462"/>
                <a:gd name="connsiteY3" fmla="*/ 9575 h 10000"/>
                <a:gd name="connsiteX4" fmla="*/ 2823 w 8462"/>
                <a:gd name="connsiteY4" fmla="*/ 7371 h 10000"/>
                <a:gd name="connsiteX5" fmla="*/ 2258 w 8462"/>
                <a:gd name="connsiteY5" fmla="*/ 2206 h 10000"/>
                <a:gd name="connsiteX6" fmla="*/ 5081 w 8462"/>
                <a:gd name="connsiteY6" fmla="*/ 2206 h 10000"/>
                <a:gd name="connsiteX7" fmla="*/ 6206 w 8462"/>
                <a:gd name="connsiteY7" fmla="*/ 5161 h 10000"/>
                <a:gd name="connsiteX8" fmla="*/ 8462 w 8462"/>
                <a:gd name="connsiteY8" fmla="*/ 5161 h 10000"/>
                <a:gd name="connsiteX9" fmla="*/ 8462 w 8462"/>
                <a:gd name="connsiteY9" fmla="*/ 2953 h 10000"/>
                <a:gd name="connsiteX0" fmla="*/ 1332 w 10000"/>
                <a:gd name="connsiteY0" fmla="*/ 0 h 10000"/>
                <a:gd name="connsiteX1" fmla="*/ 0 w 10000"/>
                <a:gd name="connsiteY1" fmla="*/ 5161 h 10000"/>
                <a:gd name="connsiteX2" fmla="*/ 662 w 10000"/>
                <a:gd name="connsiteY2" fmla="*/ 9575 h 10000"/>
                <a:gd name="connsiteX3" fmla="*/ 2000 w 10000"/>
                <a:gd name="connsiteY3" fmla="*/ 9575 h 10000"/>
                <a:gd name="connsiteX4" fmla="*/ 3336 w 10000"/>
                <a:gd name="connsiteY4" fmla="*/ 7371 h 10000"/>
                <a:gd name="connsiteX5" fmla="*/ 2668 w 10000"/>
                <a:gd name="connsiteY5" fmla="*/ 2206 h 10000"/>
                <a:gd name="connsiteX6" fmla="*/ 6004 w 10000"/>
                <a:gd name="connsiteY6" fmla="*/ 2206 h 10000"/>
                <a:gd name="connsiteX7" fmla="*/ 7334 w 10000"/>
                <a:gd name="connsiteY7" fmla="*/ 5161 h 10000"/>
                <a:gd name="connsiteX8" fmla="*/ 10000 w 10000"/>
                <a:gd name="connsiteY8" fmla="*/ 5161 h 10000"/>
                <a:gd name="connsiteX0" fmla="*/ 1332 w 7334"/>
                <a:gd name="connsiteY0" fmla="*/ 0 h 10000"/>
                <a:gd name="connsiteX1" fmla="*/ 0 w 7334"/>
                <a:gd name="connsiteY1" fmla="*/ 5161 h 10000"/>
                <a:gd name="connsiteX2" fmla="*/ 662 w 7334"/>
                <a:gd name="connsiteY2" fmla="*/ 9575 h 10000"/>
                <a:gd name="connsiteX3" fmla="*/ 2000 w 7334"/>
                <a:gd name="connsiteY3" fmla="*/ 9575 h 10000"/>
                <a:gd name="connsiteX4" fmla="*/ 3336 w 7334"/>
                <a:gd name="connsiteY4" fmla="*/ 7371 h 10000"/>
                <a:gd name="connsiteX5" fmla="*/ 2668 w 7334"/>
                <a:gd name="connsiteY5" fmla="*/ 2206 h 10000"/>
                <a:gd name="connsiteX6" fmla="*/ 6004 w 7334"/>
                <a:gd name="connsiteY6" fmla="*/ 2206 h 10000"/>
                <a:gd name="connsiteX7" fmla="*/ 7334 w 7334"/>
                <a:gd name="connsiteY7" fmla="*/ 5161 h 10000"/>
                <a:gd name="connsiteX0" fmla="*/ 1816 w 8187"/>
                <a:gd name="connsiteY0" fmla="*/ 0 h 10000"/>
                <a:gd name="connsiteX1" fmla="*/ 0 w 8187"/>
                <a:gd name="connsiteY1" fmla="*/ 5161 h 10000"/>
                <a:gd name="connsiteX2" fmla="*/ 903 w 8187"/>
                <a:gd name="connsiteY2" fmla="*/ 9575 h 10000"/>
                <a:gd name="connsiteX3" fmla="*/ 2727 w 8187"/>
                <a:gd name="connsiteY3" fmla="*/ 9575 h 10000"/>
                <a:gd name="connsiteX4" fmla="*/ 4549 w 8187"/>
                <a:gd name="connsiteY4" fmla="*/ 7371 h 10000"/>
                <a:gd name="connsiteX5" fmla="*/ 3638 w 8187"/>
                <a:gd name="connsiteY5" fmla="*/ 2206 h 10000"/>
                <a:gd name="connsiteX6" fmla="*/ 8187 w 8187"/>
                <a:gd name="connsiteY6" fmla="*/ 2206 h 10000"/>
                <a:gd name="connsiteX0" fmla="*/ 2218 w 5556"/>
                <a:gd name="connsiteY0" fmla="*/ 0 h 10000"/>
                <a:gd name="connsiteX1" fmla="*/ 0 w 5556"/>
                <a:gd name="connsiteY1" fmla="*/ 5161 h 10000"/>
                <a:gd name="connsiteX2" fmla="*/ 1103 w 5556"/>
                <a:gd name="connsiteY2" fmla="*/ 9575 h 10000"/>
                <a:gd name="connsiteX3" fmla="*/ 3331 w 5556"/>
                <a:gd name="connsiteY3" fmla="*/ 9575 h 10000"/>
                <a:gd name="connsiteX4" fmla="*/ 5556 w 5556"/>
                <a:gd name="connsiteY4" fmla="*/ 7371 h 10000"/>
                <a:gd name="connsiteX5" fmla="*/ 4444 w 5556"/>
                <a:gd name="connsiteY5" fmla="*/ 2206 h 10000"/>
                <a:gd name="connsiteX0" fmla="*/ 2781 w 10010"/>
                <a:gd name="connsiteY0" fmla="*/ 50 h 7794"/>
                <a:gd name="connsiteX1" fmla="*/ 10 w 10010"/>
                <a:gd name="connsiteY1" fmla="*/ 2955 h 7794"/>
                <a:gd name="connsiteX2" fmla="*/ 1995 w 10010"/>
                <a:gd name="connsiteY2" fmla="*/ 7369 h 7794"/>
                <a:gd name="connsiteX3" fmla="*/ 6005 w 10010"/>
                <a:gd name="connsiteY3" fmla="*/ 7369 h 7794"/>
                <a:gd name="connsiteX4" fmla="*/ 10010 w 10010"/>
                <a:gd name="connsiteY4" fmla="*/ 5165 h 7794"/>
                <a:gd name="connsiteX5" fmla="*/ 8009 w 10010"/>
                <a:gd name="connsiteY5" fmla="*/ 0 h 7794"/>
                <a:gd name="connsiteX0" fmla="*/ 2778 w 10000"/>
                <a:gd name="connsiteY0" fmla="*/ 64 h 10000"/>
                <a:gd name="connsiteX1" fmla="*/ 10 w 10000"/>
                <a:gd name="connsiteY1" fmla="*/ 3791 h 10000"/>
                <a:gd name="connsiteX2" fmla="*/ 1993 w 10000"/>
                <a:gd name="connsiteY2" fmla="*/ 9455 h 10000"/>
                <a:gd name="connsiteX3" fmla="*/ 5999 w 10000"/>
                <a:gd name="connsiteY3" fmla="*/ 9455 h 10000"/>
                <a:gd name="connsiteX4" fmla="*/ 10000 w 10000"/>
                <a:gd name="connsiteY4" fmla="*/ 6627 h 10000"/>
                <a:gd name="connsiteX5" fmla="*/ 8001 w 10000"/>
                <a:gd name="connsiteY5" fmla="*/ 0 h 10000"/>
                <a:gd name="connsiteX6" fmla="*/ 2778 w 10000"/>
                <a:gd name="connsiteY6" fmla="*/ 64 h 10000"/>
                <a:gd name="connsiteX0" fmla="*/ 4039 w 10042"/>
                <a:gd name="connsiteY0" fmla="*/ 3050 h 10092"/>
                <a:gd name="connsiteX1" fmla="*/ 52 w 10042"/>
                <a:gd name="connsiteY1" fmla="*/ 3883 h 10092"/>
                <a:gd name="connsiteX2" fmla="*/ 2035 w 10042"/>
                <a:gd name="connsiteY2" fmla="*/ 9547 h 10092"/>
                <a:gd name="connsiteX3" fmla="*/ 6041 w 10042"/>
                <a:gd name="connsiteY3" fmla="*/ 9547 h 10092"/>
                <a:gd name="connsiteX4" fmla="*/ 10042 w 10042"/>
                <a:gd name="connsiteY4" fmla="*/ 6719 h 10092"/>
                <a:gd name="connsiteX5" fmla="*/ 8043 w 10042"/>
                <a:gd name="connsiteY5" fmla="*/ 92 h 10092"/>
                <a:gd name="connsiteX6" fmla="*/ 4039 w 10042"/>
                <a:gd name="connsiteY6" fmla="*/ 3050 h 10092"/>
                <a:gd name="connsiteX0" fmla="*/ 4039 w 10094"/>
                <a:gd name="connsiteY0" fmla="*/ 332 h 7374"/>
                <a:gd name="connsiteX1" fmla="*/ 52 w 10094"/>
                <a:gd name="connsiteY1" fmla="*/ 1165 h 7374"/>
                <a:gd name="connsiteX2" fmla="*/ 2035 w 10094"/>
                <a:gd name="connsiteY2" fmla="*/ 6829 h 7374"/>
                <a:gd name="connsiteX3" fmla="*/ 6041 w 10094"/>
                <a:gd name="connsiteY3" fmla="*/ 6829 h 7374"/>
                <a:gd name="connsiteX4" fmla="*/ 10042 w 10094"/>
                <a:gd name="connsiteY4" fmla="*/ 4001 h 7374"/>
                <a:gd name="connsiteX5" fmla="*/ 8043 w 10094"/>
                <a:gd name="connsiteY5" fmla="*/ 1425 h 7374"/>
                <a:gd name="connsiteX6" fmla="*/ 4039 w 10094"/>
                <a:gd name="connsiteY6" fmla="*/ 332 h 7374"/>
                <a:gd name="connsiteX0" fmla="*/ 4001 w 9999"/>
                <a:gd name="connsiteY0" fmla="*/ 1057 h 8645"/>
                <a:gd name="connsiteX1" fmla="*/ 52 w 9999"/>
                <a:gd name="connsiteY1" fmla="*/ 225 h 8645"/>
                <a:gd name="connsiteX2" fmla="*/ 2016 w 9999"/>
                <a:gd name="connsiteY2" fmla="*/ 7906 h 8645"/>
                <a:gd name="connsiteX3" fmla="*/ 5985 w 9999"/>
                <a:gd name="connsiteY3" fmla="*/ 7906 h 8645"/>
                <a:gd name="connsiteX4" fmla="*/ 9948 w 9999"/>
                <a:gd name="connsiteY4" fmla="*/ 4071 h 8645"/>
                <a:gd name="connsiteX5" fmla="*/ 7968 w 9999"/>
                <a:gd name="connsiteY5" fmla="*/ 577 h 8645"/>
                <a:gd name="connsiteX6" fmla="*/ 4001 w 9999"/>
                <a:gd name="connsiteY6" fmla="*/ 1057 h 8645"/>
                <a:gd name="connsiteX0" fmla="*/ 2875 w 8874"/>
                <a:gd name="connsiteY0" fmla="*/ 1077 h 9666"/>
                <a:gd name="connsiteX1" fmla="*/ 134 w 8874"/>
                <a:gd name="connsiteY1" fmla="*/ 2838 h 9666"/>
                <a:gd name="connsiteX2" fmla="*/ 890 w 8874"/>
                <a:gd name="connsiteY2" fmla="*/ 8999 h 9666"/>
                <a:gd name="connsiteX3" fmla="*/ 4860 w 8874"/>
                <a:gd name="connsiteY3" fmla="*/ 8999 h 9666"/>
                <a:gd name="connsiteX4" fmla="*/ 8823 w 8874"/>
                <a:gd name="connsiteY4" fmla="*/ 4563 h 9666"/>
                <a:gd name="connsiteX5" fmla="*/ 6843 w 8874"/>
                <a:gd name="connsiteY5" fmla="*/ 521 h 9666"/>
                <a:gd name="connsiteX6" fmla="*/ 2875 w 8874"/>
                <a:gd name="connsiteY6" fmla="*/ 1077 h 9666"/>
                <a:gd name="connsiteX0" fmla="*/ 603 w 10105"/>
                <a:gd name="connsiteY0" fmla="*/ 1114 h 10000"/>
                <a:gd name="connsiteX1" fmla="*/ 237 w 10105"/>
                <a:gd name="connsiteY1" fmla="*/ 2936 h 10000"/>
                <a:gd name="connsiteX2" fmla="*/ 1089 w 10105"/>
                <a:gd name="connsiteY2" fmla="*/ 9310 h 10000"/>
                <a:gd name="connsiteX3" fmla="*/ 5563 w 10105"/>
                <a:gd name="connsiteY3" fmla="*/ 9310 h 10000"/>
                <a:gd name="connsiteX4" fmla="*/ 10029 w 10105"/>
                <a:gd name="connsiteY4" fmla="*/ 4721 h 10000"/>
                <a:gd name="connsiteX5" fmla="*/ 7797 w 10105"/>
                <a:gd name="connsiteY5" fmla="*/ 539 h 10000"/>
                <a:gd name="connsiteX6" fmla="*/ 603 w 10105"/>
                <a:gd name="connsiteY6" fmla="*/ 1114 h 10000"/>
                <a:gd name="connsiteX0" fmla="*/ 403 w 9905"/>
                <a:gd name="connsiteY0" fmla="*/ 1114 h 9908"/>
                <a:gd name="connsiteX1" fmla="*/ 718 w 9905"/>
                <a:gd name="connsiteY1" fmla="*/ 4345 h 9908"/>
                <a:gd name="connsiteX2" fmla="*/ 889 w 9905"/>
                <a:gd name="connsiteY2" fmla="*/ 9310 h 9908"/>
                <a:gd name="connsiteX3" fmla="*/ 5363 w 9905"/>
                <a:gd name="connsiteY3" fmla="*/ 9310 h 9908"/>
                <a:gd name="connsiteX4" fmla="*/ 9829 w 9905"/>
                <a:gd name="connsiteY4" fmla="*/ 4721 h 9908"/>
                <a:gd name="connsiteX5" fmla="*/ 7597 w 9905"/>
                <a:gd name="connsiteY5" fmla="*/ 539 h 9908"/>
                <a:gd name="connsiteX6" fmla="*/ 403 w 9905"/>
                <a:gd name="connsiteY6" fmla="*/ 1114 h 9908"/>
                <a:gd name="connsiteX0" fmla="*/ 407 w 9934"/>
                <a:gd name="connsiteY0" fmla="*/ 1124 h 10302"/>
                <a:gd name="connsiteX1" fmla="*/ 725 w 9934"/>
                <a:gd name="connsiteY1" fmla="*/ 4385 h 10302"/>
                <a:gd name="connsiteX2" fmla="*/ 898 w 9934"/>
                <a:gd name="connsiteY2" fmla="*/ 9396 h 10302"/>
                <a:gd name="connsiteX3" fmla="*/ 8163 w 9934"/>
                <a:gd name="connsiteY3" fmla="*/ 9870 h 10302"/>
                <a:gd name="connsiteX4" fmla="*/ 9923 w 9934"/>
                <a:gd name="connsiteY4" fmla="*/ 4765 h 10302"/>
                <a:gd name="connsiteX5" fmla="*/ 7670 w 9934"/>
                <a:gd name="connsiteY5" fmla="*/ 544 h 10302"/>
                <a:gd name="connsiteX6" fmla="*/ 407 w 9934"/>
                <a:gd name="connsiteY6" fmla="*/ 1124 h 10302"/>
                <a:gd name="connsiteX0" fmla="*/ 409 w 8907"/>
                <a:gd name="connsiteY0" fmla="*/ 1429 h 10338"/>
                <a:gd name="connsiteX1" fmla="*/ 729 w 8907"/>
                <a:gd name="connsiteY1" fmla="*/ 4594 h 10338"/>
                <a:gd name="connsiteX2" fmla="*/ 903 w 8907"/>
                <a:gd name="connsiteY2" fmla="*/ 9459 h 10338"/>
                <a:gd name="connsiteX3" fmla="*/ 8216 w 8907"/>
                <a:gd name="connsiteY3" fmla="*/ 9919 h 10338"/>
                <a:gd name="connsiteX4" fmla="*/ 7720 w 8907"/>
                <a:gd name="connsiteY4" fmla="*/ 866 h 10338"/>
                <a:gd name="connsiteX5" fmla="*/ 409 w 8907"/>
                <a:gd name="connsiteY5" fmla="*/ 1429 h 10338"/>
                <a:gd name="connsiteX0" fmla="*/ 459 w 10577"/>
                <a:gd name="connsiteY0" fmla="*/ 1227 h 9088"/>
                <a:gd name="connsiteX1" fmla="*/ 818 w 10577"/>
                <a:gd name="connsiteY1" fmla="*/ 4289 h 9088"/>
                <a:gd name="connsiteX2" fmla="*/ 1014 w 10577"/>
                <a:gd name="connsiteY2" fmla="*/ 8995 h 9088"/>
                <a:gd name="connsiteX3" fmla="*/ 10001 w 10577"/>
                <a:gd name="connsiteY3" fmla="*/ 7215 h 9088"/>
                <a:gd name="connsiteX4" fmla="*/ 8667 w 10577"/>
                <a:gd name="connsiteY4" fmla="*/ 683 h 9088"/>
                <a:gd name="connsiteX5" fmla="*/ 459 w 10577"/>
                <a:gd name="connsiteY5" fmla="*/ 1227 h 9088"/>
                <a:gd name="connsiteX0" fmla="*/ 456 w 9967"/>
                <a:gd name="connsiteY0" fmla="*/ 1350 h 8428"/>
                <a:gd name="connsiteX1" fmla="*/ 795 w 9967"/>
                <a:gd name="connsiteY1" fmla="*/ 4719 h 8428"/>
                <a:gd name="connsiteX2" fmla="*/ 1715 w 9967"/>
                <a:gd name="connsiteY2" fmla="*/ 7449 h 8428"/>
                <a:gd name="connsiteX3" fmla="*/ 9477 w 9967"/>
                <a:gd name="connsiteY3" fmla="*/ 7939 h 8428"/>
                <a:gd name="connsiteX4" fmla="*/ 8216 w 9967"/>
                <a:gd name="connsiteY4" fmla="*/ 752 h 8428"/>
                <a:gd name="connsiteX5" fmla="*/ 456 w 9967"/>
                <a:gd name="connsiteY5" fmla="*/ 1350 h 8428"/>
                <a:gd name="connsiteX0" fmla="*/ 492 w 10034"/>
                <a:gd name="connsiteY0" fmla="*/ 1602 h 10162"/>
                <a:gd name="connsiteX1" fmla="*/ 1755 w 10034"/>
                <a:gd name="connsiteY1" fmla="*/ 8838 h 10162"/>
                <a:gd name="connsiteX2" fmla="*/ 9542 w 10034"/>
                <a:gd name="connsiteY2" fmla="*/ 9420 h 10162"/>
                <a:gd name="connsiteX3" fmla="*/ 8277 w 10034"/>
                <a:gd name="connsiteY3" fmla="*/ 892 h 10162"/>
                <a:gd name="connsiteX4" fmla="*/ 492 w 10034"/>
                <a:gd name="connsiteY4" fmla="*/ 1602 h 10162"/>
                <a:gd name="connsiteX0" fmla="*/ 492 w 9542"/>
                <a:gd name="connsiteY0" fmla="*/ 1602 h 10162"/>
                <a:gd name="connsiteX1" fmla="*/ 1755 w 9542"/>
                <a:gd name="connsiteY1" fmla="*/ 8838 h 10162"/>
                <a:gd name="connsiteX2" fmla="*/ 9542 w 9542"/>
                <a:gd name="connsiteY2" fmla="*/ 9420 h 10162"/>
                <a:gd name="connsiteX3" fmla="*/ 8277 w 9542"/>
                <a:gd name="connsiteY3" fmla="*/ 892 h 10162"/>
                <a:gd name="connsiteX4" fmla="*/ 492 w 9542"/>
                <a:gd name="connsiteY4" fmla="*/ 1602 h 10162"/>
                <a:gd name="connsiteX0" fmla="*/ 516 w 10000"/>
                <a:gd name="connsiteY0" fmla="*/ 698 h 9122"/>
                <a:gd name="connsiteX1" fmla="*/ 1839 w 10000"/>
                <a:gd name="connsiteY1" fmla="*/ 7819 h 9122"/>
                <a:gd name="connsiteX2" fmla="*/ 10000 w 10000"/>
                <a:gd name="connsiteY2" fmla="*/ 8392 h 9122"/>
                <a:gd name="connsiteX3" fmla="*/ 8674 w 10000"/>
                <a:gd name="connsiteY3" fmla="*/ 0 h 9122"/>
                <a:gd name="connsiteX4" fmla="*/ 516 w 10000"/>
                <a:gd name="connsiteY4" fmla="*/ 698 h 9122"/>
                <a:gd name="connsiteX0" fmla="*/ 516 w 10990"/>
                <a:gd name="connsiteY0" fmla="*/ 138 h 9328"/>
                <a:gd name="connsiteX1" fmla="*/ 1839 w 10990"/>
                <a:gd name="connsiteY1" fmla="*/ 7945 h 9328"/>
                <a:gd name="connsiteX2" fmla="*/ 10000 w 10990"/>
                <a:gd name="connsiteY2" fmla="*/ 8573 h 9328"/>
                <a:gd name="connsiteX3" fmla="*/ 10990 w 10990"/>
                <a:gd name="connsiteY3" fmla="*/ 0 h 9328"/>
                <a:gd name="connsiteX4" fmla="*/ 516 w 10990"/>
                <a:gd name="connsiteY4" fmla="*/ 138 h 9328"/>
                <a:gd name="connsiteX0" fmla="*/ 470 w 10715"/>
                <a:gd name="connsiteY0" fmla="*/ 642 h 9505"/>
                <a:gd name="connsiteX1" fmla="*/ 1673 w 10715"/>
                <a:gd name="connsiteY1" fmla="*/ 9011 h 9505"/>
                <a:gd name="connsiteX2" fmla="*/ 9099 w 10715"/>
                <a:gd name="connsiteY2" fmla="*/ 7669 h 9505"/>
                <a:gd name="connsiteX3" fmla="*/ 10000 w 10715"/>
                <a:gd name="connsiteY3" fmla="*/ 494 h 9505"/>
                <a:gd name="connsiteX4" fmla="*/ 470 w 10715"/>
                <a:gd name="connsiteY4" fmla="*/ 642 h 9505"/>
                <a:gd name="connsiteX0" fmla="*/ 439 w 10000"/>
                <a:gd name="connsiteY0" fmla="*/ 675 h 8452"/>
                <a:gd name="connsiteX1" fmla="*/ 1561 w 10000"/>
                <a:gd name="connsiteY1" fmla="*/ 6652 h 8452"/>
                <a:gd name="connsiteX2" fmla="*/ 8492 w 10000"/>
                <a:gd name="connsiteY2" fmla="*/ 8068 h 8452"/>
                <a:gd name="connsiteX3" fmla="*/ 9333 w 10000"/>
                <a:gd name="connsiteY3" fmla="*/ 520 h 8452"/>
                <a:gd name="connsiteX4" fmla="*/ 439 w 10000"/>
                <a:gd name="connsiteY4" fmla="*/ 675 h 8452"/>
                <a:gd name="connsiteX0" fmla="*/ 1438 w 11084"/>
                <a:gd name="connsiteY0" fmla="*/ 799 h 10649"/>
                <a:gd name="connsiteX1" fmla="*/ 593 w 11084"/>
                <a:gd name="connsiteY1" fmla="*/ 9543 h 10649"/>
                <a:gd name="connsiteX2" fmla="*/ 9491 w 11084"/>
                <a:gd name="connsiteY2" fmla="*/ 9546 h 10649"/>
                <a:gd name="connsiteX3" fmla="*/ 10332 w 11084"/>
                <a:gd name="connsiteY3" fmla="*/ 615 h 10649"/>
                <a:gd name="connsiteX4" fmla="*/ 1438 w 11084"/>
                <a:gd name="connsiteY4" fmla="*/ 799 h 10649"/>
                <a:gd name="connsiteX0" fmla="*/ 2458 w 10698"/>
                <a:gd name="connsiteY0" fmla="*/ 2134 h 10210"/>
                <a:gd name="connsiteX1" fmla="*/ 302 w 10698"/>
                <a:gd name="connsiteY1" fmla="*/ 9205 h 10210"/>
                <a:gd name="connsiteX2" fmla="*/ 9200 w 10698"/>
                <a:gd name="connsiteY2" fmla="*/ 9208 h 10210"/>
                <a:gd name="connsiteX3" fmla="*/ 10041 w 10698"/>
                <a:gd name="connsiteY3" fmla="*/ 277 h 10210"/>
                <a:gd name="connsiteX4" fmla="*/ 2458 w 10698"/>
                <a:gd name="connsiteY4" fmla="*/ 2134 h 10210"/>
                <a:gd name="connsiteX0" fmla="*/ 892 w 9046"/>
                <a:gd name="connsiteY0" fmla="*/ 2134 h 9622"/>
                <a:gd name="connsiteX1" fmla="*/ 703 w 9046"/>
                <a:gd name="connsiteY1" fmla="*/ 7532 h 9622"/>
                <a:gd name="connsiteX2" fmla="*/ 7634 w 9046"/>
                <a:gd name="connsiteY2" fmla="*/ 9208 h 9622"/>
                <a:gd name="connsiteX3" fmla="*/ 8475 w 9046"/>
                <a:gd name="connsiteY3" fmla="*/ 277 h 9622"/>
                <a:gd name="connsiteX4" fmla="*/ 892 w 9046"/>
                <a:gd name="connsiteY4" fmla="*/ 2134 h 9622"/>
                <a:gd name="connsiteX0" fmla="*/ 986 w 10000"/>
                <a:gd name="connsiteY0" fmla="*/ 310 h 10764"/>
                <a:gd name="connsiteX1" fmla="*/ 777 w 10000"/>
                <a:gd name="connsiteY1" fmla="*/ 8528 h 10764"/>
                <a:gd name="connsiteX2" fmla="*/ 8439 w 10000"/>
                <a:gd name="connsiteY2" fmla="*/ 10270 h 10764"/>
                <a:gd name="connsiteX3" fmla="*/ 9369 w 10000"/>
                <a:gd name="connsiteY3" fmla="*/ 988 h 10764"/>
                <a:gd name="connsiteX4" fmla="*/ 986 w 10000"/>
                <a:gd name="connsiteY4" fmla="*/ 310 h 10764"/>
                <a:gd name="connsiteX0" fmla="*/ 986 w 10000"/>
                <a:gd name="connsiteY0" fmla="*/ 310 h 10764"/>
                <a:gd name="connsiteX1" fmla="*/ 777 w 10000"/>
                <a:gd name="connsiteY1" fmla="*/ 8528 h 10764"/>
                <a:gd name="connsiteX2" fmla="*/ 8439 w 10000"/>
                <a:gd name="connsiteY2" fmla="*/ 10270 h 10764"/>
                <a:gd name="connsiteX3" fmla="*/ 9369 w 10000"/>
                <a:gd name="connsiteY3" fmla="*/ 988 h 10764"/>
                <a:gd name="connsiteX4" fmla="*/ 986 w 10000"/>
                <a:gd name="connsiteY4" fmla="*/ 310 h 1076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0 h 10454"/>
                <a:gd name="connsiteX1" fmla="*/ 777 w 10000"/>
                <a:gd name="connsiteY1" fmla="*/ 8218 h 10454"/>
                <a:gd name="connsiteX2" fmla="*/ 8439 w 10000"/>
                <a:gd name="connsiteY2" fmla="*/ 9960 h 10454"/>
                <a:gd name="connsiteX3" fmla="*/ 9369 w 10000"/>
                <a:gd name="connsiteY3" fmla="*/ 678 h 10454"/>
                <a:gd name="connsiteX4" fmla="*/ 986 w 10000"/>
                <a:gd name="connsiteY4" fmla="*/ 0 h 10454"/>
                <a:gd name="connsiteX0" fmla="*/ 209 w 9223"/>
                <a:gd name="connsiteY0" fmla="*/ 0 h 10454"/>
                <a:gd name="connsiteX1" fmla="*/ 0 w 9223"/>
                <a:gd name="connsiteY1" fmla="*/ 8218 h 10454"/>
                <a:gd name="connsiteX2" fmla="*/ 7662 w 9223"/>
                <a:gd name="connsiteY2" fmla="*/ 9960 h 10454"/>
                <a:gd name="connsiteX3" fmla="*/ 8592 w 9223"/>
                <a:gd name="connsiteY3" fmla="*/ 678 h 10454"/>
                <a:gd name="connsiteX4" fmla="*/ 209 w 9223"/>
                <a:gd name="connsiteY4" fmla="*/ 0 h 10454"/>
                <a:gd name="connsiteX0" fmla="*/ 227 w 9316"/>
                <a:gd name="connsiteY0" fmla="*/ 0 h 10000"/>
                <a:gd name="connsiteX1" fmla="*/ 0 w 9316"/>
                <a:gd name="connsiteY1" fmla="*/ 7861 h 10000"/>
                <a:gd name="connsiteX2" fmla="*/ 8307 w 9316"/>
                <a:gd name="connsiteY2" fmla="*/ 9527 h 10000"/>
                <a:gd name="connsiteX3" fmla="*/ 9316 w 9316"/>
                <a:gd name="connsiteY3" fmla="*/ 649 h 10000"/>
                <a:gd name="connsiteX4" fmla="*/ 227 w 9316"/>
                <a:gd name="connsiteY4" fmla="*/ 0 h 10000"/>
                <a:gd name="connsiteX0" fmla="*/ 244 w 10000"/>
                <a:gd name="connsiteY0" fmla="*/ 0 h 9527"/>
                <a:gd name="connsiteX1" fmla="*/ 0 w 10000"/>
                <a:gd name="connsiteY1" fmla="*/ 7861 h 9527"/>
                <a:gd name="connsiteX2" fmla="*/ 8917 w 10000"/>
                <a:gd name="connsiteY2" fmla="*/ 9527 h 9527"/>
                <a:gd name="connsiteX3" fmla="*/ 10000 w 10000"/>
                <a:gd name="connsiteY3" fmla="*/ 649 h 9527"/>
                <a:gd name="connsiteX4" fmla="*/ 244 w 10000"/>
                <a:gd name="connsiteY4" fmla="*/ 0 h 9527"/>
                <a:gd name="connsiteX0" fmla="*/ 1724 w 24135"/>
                <a:gd name="connsiteY0" fmla="*/ 316 h 10619"/>
                <a:gd name="connsiteX1" fmla="*/ 1480 w 24135"/>
                <a:gd name="connsiteY1" fmla="*/ 8567 h 10619"/>
                <a:gd name="connsiteX2" fmla="*/ 10397 w 24135"/>
                <a:gd name="connsiteY2" fmla="*/ 10316 h 10619"/>
                <a:gd name="connsiteX3" fmla="*/ 24135 w 24135"/>
                <a:gd name="connsiteY3" fmla="*/ 1870 h 10619"/>
                <a:gd name="connsiteX4" fmla="*/ 1724 w 24135"/>
                <a:gd name="connsiteY4" fmla="*/ 316 h 10619"/>
                <a:gd name="connsiteX0" fmla="*/ 2925 w 28020"/>
                <a:gd name="connsiteY0" fmla="*/ 422 h 9611"/>
                <a:gd name="connsiteX1" fmla="*/ 2681 w 28020"/>
                <a:gd name="connsiteY1" fmla="*/ 8673 h 9611"/>
                <a:gd name="connsiteX2" fmla="*/ 25097 w 28020"/>
                <a:gd name="connsiteY2" fmla="*/ 8676 h 9611"/>
                <a:gd name="connsiteX3" fmla="*/ 25336 w 28020"/>
                <a:gd name="connsiteY3" fmla="*/ 1976 h 9611"/>
                <a:gd name="connsiteX4" fmla="*/ 2925 w 28020"/>
                <a:gd name="connsiteY4" fmla="*/ 422 h 9611"/>
                <a:gd name="connsiteX0" fmla="*/ 1044 w 9999"/>
                <a:gd name="connsiteY0" fmla="*/ 2237 h 7941"/>
                <a:gd name="connsiteX1" fmla="*/ 957 w 9999"/>
                <a:gd name="connsiteY1" fmla="*/ 7189 h 7941"/>
                <a:gd name="connsiteX2" fmla="*/ 8957 w 9999"/>
                <a:gd name="connsiteY2" fmla="*/ 7192 h 7941"/>
                <a:gd name="connsiteX3" fmla="*/ 9042 w 9999"/>
                <a:gd name="connsiteY3" fmla="*/ 221 h 7941"/>
                <a:gd name="connsiteX4" fmla="*/ 1044 w 9999"/>
                <a:gd name="connsiteY4" fmla="*/ 2237 h 7941"/>
                <a:gd name="connsiteX0" fmla="*/ 1044 w 10000"/>
                <a:gd name="connsiteY0" fmla="*/ 3113 h 14228"/>
                <a:gd name="connsiteX1" fmla="*/ 957 w 10000"/>
                <a:gd name="connsiteY1" fmla="*/ 9349 h 14228"/>
                <a:gd name="connsiteX2" fmla="*/ 8958 w 10000"/>
                <a:gd name="connsiteY2" fmla="*/ 13927 h 14228"/>
                <a:gd name="connsiteX3" fmla="*/ 9043 w 10000"/>
                <a:gd name="connsiteY3" fmla="*/ 574 h 14228"/>
                <a:gd name="connsiteX4" fmla="*/ 1044 w 10000"/>
                <a:gd name="connsiteY4" fmla="*/ 3113 h 14228"/>
                <a:gd name="connsiteX0" fmla="*/ 738 w 9658"/>
                <a:gd name="connsiteY0" fmla="*/ 3313 h 18174"/>
                <a:gd name="connsiteX1" fmla="*/ 1253 w 9658"/>
                <a:gd name="connsiteY1" fmla="*/ 17555 h 18174"/>
                <a:gd name="connsiteX2" fmla="*/ 8652 w 9658"/>
                <a:gd name="connsiteY2" fmla="*/ 14127 h 18174"/>
                <a:gd name="connsiteX3" fmla="*/ 8737 w 9658"/>
                <a:gd name="connsiteY3" fmla="*/ 774 h 18174"/>
                <a:gd name="connsiteX4" fmla="*/ 738 w 9658"/>
                <a:gd name="connsiteY4" fmla="*/ 3313 h 18174"/>
                <a:gd name="connsiteX0" fmla="*/ 764 w 10000"/>
                <a:gd name="connsiteY0" fmla="*/ 5196 h 9350"/>
                <a:gd name="connsiteX1" fmla="*/ 1297 w 10000"/>
                <a:gd name="connsiteY1" fmla="*/ 9257 h 9350"/>
                <a:gd name="connsiteX2" fmla="*/ 8958 w 10000"/>
                <a:gd name="connsiteY2" fmla="*/ 7371 h 9350"/>
                <a:gd name="connsiteX3" fmla="*/ 9046 w 10000"/>
                <a:gd name="connsiteY3" fmla="*/ 24 h 9350"/>
                <a:gd name="connsiteX4" fmla="*/ 764 w 10000"/>
                <a:gd name="connsiteY4" fmla="*/ 5196 h 9350"/>
                <a:gd name="connsiteX0" fmla="*/ 718 w 9532"/>
                <a:gd name="connsiteY0" fmla="*/ 5603 h 10046"/>
                <a:gd name="connsiteX1" fmla="*/ 1251 w 9532"/>
                <a:gd name="connsiteY1" fmla="*/ 9947 h 10046"/>
                <a:gd name="connsiteX2" fmla="*/ 8912 w 9532"/>
                <a:gd name="connsiteY2" fmla="*/ 7929 h 10046"/>
                <a:gd name="connsiteX3" fmla="*/ 9000 w 9532"/>
                <a:gd name="connsiteY3" fmla="*/ 72 h 10046"/>
                <a:gd name="connsiteX4" fmla="*/ 8346 w 9532"/>
                <a:gd name="connsiteY4" fmla="*/ 4101 h 10046"/>
                <a:gd name="connsiteX5" fmla="*/ 718 w 9532"/>
                <a:gd name="connsiteY5" fmla="*/ 5603 h 10046"/>
                <a:gd name="connsiteX0" fmla="*/ 753 w 10000"/>
                <a:gd name="connsiteY0" fmla="*/ 5577 h 10000"/>
                <a:gd name="connsiteX1" fmla="*/ 1312 w 10000"/>
                <a:gd name="connsiteY1" fmla="*/ 9901 h 10000"/>
                <a:gd name="connsiteX2" fmla="*/ 9350 w 10000"/>
                <a:gd name="connsiteY2" fmla="*/ 7893 h 10000"/>
                <a:gd name="connsiteX3" fmla="*/ 9442 w 10000"/>
                <a:gd name="connsiteY3" fmla="*/ 72 h 10000"/>
                <a:gd name="connsiteX4" fmla="*/ 8756 w 10000"/>
                <a:gd name="connsiteY4" fmla="*/ 4082 h 10000"/>
                <a:gd name="connsiteX5" fmla="*/ 753 w 10000"/>
                <a:gd name="connsiteY5" fmla="*/ 5577 h 10000"/>
                <a:gd name="connsiteX0" fmla="*/ 753 w 10090"/>
                <a:gd name="connsiteY0" fmla="*/ 1495 h 5884"/>
                <a:gd name="connsiteX1" fmla="*/ 1312 w 10090"/>
                <a:gd name="connsiteY1" fmla="*/ 5819 h 5884"/>
                <a:gd name="connsiteX2" fmla="*/ 9350 w 10090"/>
                <a:gd name="connsiteY2" fmla="*/ 3811 h 5884"/>
                <a:gd name="connsiteX3" fmla="*/ 8756 w 10090"/>
                <a:gd name="connsiteY3" fmla="*/ 0 h 5884"/>
                <a:gd name="connsiteX4" fmla="*/ 753 w 10090"/>
                <a:gd name="connsiteY4" fmla="*/ 1495 h 5884"/>
                <a:gd name="connsiteX0" fmla="*/ 746 w 10000"/>
                <a:gd name="connsiteY0" fmla="*/ 2541 h 9890"/>
                <a:gd name="connsiteX1" fmla="*/ 1300 w 10000"/>
                <a:gd name="connsiteY1" fmla="*/ 9890 h 9890"/>
                <a:gd name="connsiteX2" fmla="*/ 9267 w 10000"/>
                <a:gd name="connsiteY2" fmla="*/ 6477 h 9890"/>
                <a:gd name="connsiteX3" fmla="*/ 8678 w 10000"/>
                <a:gd name="connsiteY3" fmla="*/ 0 h 9890"/>
                <a:gd name="connsiteX4" fmla="*/ 746 w 10000"/>
                <a:gd name="connsiteY4" fmla="*/ 2541 h 9890"/>
                <a:gd name="connsiteX0" fmla="*/ 746 w 9267"/>
                <a:gd name="connsiteY0" fmla="*/ 2569 h 10000"/>
                <a:gd name="connsiteX1" fmla="*/ 1300 w 9267"/>
                <a:gd name="connsiteY1" fmla="*/ 10000 h 10000"/>
                <a:gd name="connsiteX2" fmla="*/ 9267 w 9267"/>
                <a:gd name="connsiteY2" fmla="*/ 6549 h 10000"/>
                <a:gd name="connsiteX3" fmla="*/ 8678 w 9267"/>
                <a:gd name="connsiteY3" fmla="*/ 0 h 10000"/>
                <a:gd name="connsiteX4" fmla="*/ 746 w 9267"/>
                <a:gd name="connsiteY4" fmla="*/ 2569 h 10000"/>
                <a:gd name="connsiteX0" fmla="*/ 623 w 9997"/>
                <a:gd name="connsiteY0" fmla="*/ 2569 h 10096"/>
                <a:gd name="connsiteX1" fmla="*/ 1221 w 9997"/>
                <a:gd name="connsiteY1" fmla="*/ 10000 h 10096"/>
                <a:gd name="connsiteX2" fmla="*/ 5684 w 9997"/>
                <a:gd name="connsiteY2" fmla="*/ 6908 h 10096"/>
                <a:gd name="connsiteX3" fmla="*/ 9818 w 9997"/>
                <a:gd name="connsiteY3" fmla="*/ 6549 h 10096"/>
                <a:gd name="connsiteX4" fmla="*/ 9182 w 9997"/>
                <a:gd name="connsiteY4" fmla="*/ 0 h 10096"/>
                <a:gd name="connsiteX5" fmla="*/ 623 w 9997"/>
                <a:gd name="connsiteY5" fmla="*/ 2569 h 1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 h="10096">
                  <a:moveTo>
                    <a:pt x="623" y="2569"/>
                  </a:moveTo>
                  <a:cubicBezTo>
                    <a:pt x="-704" y="4236"/>
                    <a:pt x="378" y="9277"/>
                    <a:pt x="1221" y="10000"/>
                  </a:cubicBezTo>
                  <a:cubicBezTo>
                    <a:pt x="2064" y="10723"/>
                    <a:pt x="3846" y="7171"/>
                    <a:pt x="5684" y="6908"/>
                  </a:cubicBezTo>
                  <a:cubicBezTo>
                    <a:pt x="7062" y="6788"/>
                    <a:pt x="9235" y="7700"/>
                    <a:pt x="9818" y="6549"/>
                  </a:cubicBezTo>
                  <a:cubicBezTo>
                    <a:pt x="10401" y="5398"/>
                    <a:pt x="9394" y="2183"/>
                    <a:pt x="9182" y="0"/>
                  </a:cubicBezTo>
                  <a:lnTo>
                    <a:pt x="623" y="2569"/>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83" name="ER"/>
            <p:cNvSpPr>
              <a:spLocks/>
            </p:cNvSpPr>
            <p:nvPr/>
          </p:nvSpPr>
          <p:spPr bwMode="auto">
            <a:xfrm>
              <a:off x="5171173" y="3973341"/>
              <a:ext cx="158824" cy="147637"/>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connsiteX0" fmla="*/ 6858 w 10000"/>
                <a:gd name="connsiteY0" fmla="*/ 4183 h 10000"/>
                <a:gd name="connsiteX1" fmla="*/ 4286 w 10000"/>
                <a:gd name="connsiteY1" fmla="*/ 0 h 10000"/>
                <a:gd name="connsiteX2" fmla="*/ 1429 w 10000"/>
                <a:gd name="connsiteY2" fmla="*/ 625 h 10000"/>
                <a:gd name="connsiteX3" fmla="*/ 0 w 10000"/>
                <a:gd name="connsiteY3" fmla="*/ 625 h 10000"/>
                <a:gd name="connsiteX4" fmla="*/ 0 w 10000"/>
                <a:gd name="connsiteY4" fmla="*/ 1250 h 10000"/>
                <a:gd name="connsiteX5" fmla="*/ 0 w 10000"/>
                <a:gd name="connsiteY5" fmla="*/ 4375 h 10000"/>
                <a:gd name="connsiteX6" fmla="*/ 4286 w 10000"/>
                <a:gd name="connsiteY6" fmla="*/ 10000 h 10000"/>
                <a:gd name="connsiteX7" fmla="*/ 10000 w 10000"/>
                <a:gd name="connsiteY7" fmla="*/ 9375 h 10000"/>
                <a:gd name="connsiteX8" fmla="*/ 5714 w 10000"/>
                <a:gd name="connsiteY8" fmla="*/ 6250 h 10000"/>
                <a:gd name="connsiteX9" fmla="*/ 6858 w 10000"/>
                <a:gd name="connsiteY9" fmla="*/ 4183 h 10000"/>
                <a:gd name="connsiteX0" fmla="*/ 6858 w 15143"/>
                <a:gd name="connsiteY0" fmla="*/ 4183 h 10000"/>
                <a:gd name="connsiteX1" fmla="*/ 4286 w 15143"/>
                <a:gd name="connsiteY1" fmla="*/ 0 h 10000"/>
                <a:gd name="connsiteX2" fmla="*/ 1429 w 15143"/>
                <a:gd name="connsiteY2" fmla="*/ 625 h 10000"/>
                <a:gd name="connsiteX3" fmla="*/ 0 w 15143"/>
                <a:gd name="connsiteY3" fmla="*/ 625 h 10000"/>
                <a:gd name="connsiteX4" fmla="*/ 0 w 15143"/>
                <a:gd name="connsiteY4" fmla="*/ 1250 h 10000"/>
                <a:gd name="connsiteX5" fmla="*/ 0 w 15143"/>
                <a:gd name="connsiteY5" fmla="*/ 4375 h 10000"/>
                <a:gd name="connsiteX6" fmla="*/ 4286 w 15143"/>
                <a:gd name="connsiteY6" fmla="*/ 10000 h 10000"/>
                <a:gd name="connsiteX7" fmla="*/ 10000 w 15143"/>
                <a:gd name="connsiteY7" fmla="*/ 9375 h 10000"/>
                <a:gd name="connsiteX8" fmla="*/ 15143 w 15143"/>
                <a:gd name="connsiteY8" fmla="*/ 4519 h 10000"/>
                <a:gd name="connsiteX9" fmla="*/ 6858 w 15143"/>
                <a:gd name="connsiteY9" fmla="*/ 4183 h 10000"/>
                <a:gd name="connsiteX0" fmla="*/ 6858 w 21571"/>
                <a:gd name="connsiteY0" fmla="*/ 4183 h 10000"/>
                <a:gd name="connsiteX1" fmla="*/ 4286 w 21571"/>
                <a:gd name="connsiteY1" fmla="*/ 0 h 10000"/>
                <a:gd name="connsiteX2" fmla="*/ 1429 w 21571"/>
                <a:gd name="connsiteY2" fmla="*/ 625 h 10000"/>
                <a:gd name="connsiteX3" fmla="*/ 0 w 21571"/>
                <a:gd name="connsiteY3" fmla="*/ 625 h 10000"/>
                <a:gd name="connsiteX4" fmla="*/ 0 w 21571"/>
                <a:gd name="connsiteY4" fmla="*/ 1250 h 10000"/>
                <a:gd name="connsiteX5" fmla="*/ 0 w 21571"/>
                <a:gd name="connsiteY5" fmla="*/ 4375 h 10000"/>
                <a:gd name="connsiteX6" fmla="*/ 4286 w 21571"/>
                <a:gd name="connsiteY6" fmla="*/ 10000 h 10000"/>
                <a:gd name="connsiteX7" fmla="*/ 21571 w 21571"/>
                <a:gd name="connsiteY7" fmla="*/ 9183 h 10000"/>
                <a:gd name="connsiteX8" fmla="*/ 15143 w 21571"/>
                <a:gd name="connsiteY8" fmla="*/ 4519 h 10000"/>
                <a:gd name="connsiteX9" fmla="*/ 6858 w 21571"/>
                <a:gd name="connsiteY9" fmla="*/ 4183 h 10000"/>
                <a:gd name="connsiteX0" fmla="*/ 6858 w 21571"/>
                <a:gd name="connsiteY0" fmla="*/ 4183 h 10577"/>
                <a:gd name="connsiteX1" fmla="*/ 4286 w 21571"/>
                <a:gd name="connsiteY1" fmla="*/ 0 h 10577"/>
                <a:gd name="connsiteX2" fmla="*/ 1429 w 21571"/>
                <a:gd name="connsiteY2" fmla="*/ 625 h 10577"/>
                <a:gd name="connsiteX3" fmla="*/ 0 w 21571"/>
                <a:gd name="connsiteY3" fmla="*/ 625 h 10577"/>
                <a:gd name="connsiteX4" fmla="*/ 0 w 21571"/>
                <a:gd name="connsiteY4" fmla="*/ 1250 h 10577"/>
                <a:gd name="connsiteX5" fmla="*/ 0 w 21571"/>
                <a:gd name="connsiteY5" fmla="*/ 4375 h 10577"/>
                <a:gd name="connsiteX6" fmla="*/ 17572 w 21571"/>
                <a:gd name="connsiteY6" fmla="*/ 10577 h 10577"/>
                <a:gd name="connsiteX7" fmla="*/ 21571 w 21571"/>
                <a:gd name="connsiteY7" fmla="*/ 9183 h 10577"/>
                <a:gd name="connsiteX8" fmla="*/ 15143 w 21571"/>
                <a:gd name="connsiteY8" fmla="*/ 4519 h 10577"/>
                <a:gd name="connsiteX9" fmla="*/ 6858 w 21571"/>
                <a:gd name="connsiteY9" fmla="*/ 4183 h 10577"/>
                <a:gd name="connsiteX0" fmla="*/ 6858 w 21571"/>
                <a:gd name="connsiteY0" fmla="*/ 4183 h 10577"/>
                <a:gd name="connsiteX1" fmla="*/ 4286 w 21571"/>
                <a:gd name="connsiteY1" fmla="*/ 0 h 10577"/>
                <a:gd name="connsiteX2" fmla="*/ 1429 w 21571"/>
                <a:gd name="connsiteY2" fmla="*/ 625 h 10577"/>
                <a:gd name="connsiteX3" fmla="*/ 0 w 21571"/>
                <a:gd name="connsiteY3" fmla="*/ 625 h 10577"/>
                <a:gd name="connsiteX4" fmla="*/ 0 w 21571"/>
                <a:gd name="connsiteY4" fmla="*/ 1250 h 10577"/>
                <a:gd name="connsiteX5" fmla="*/ 0 w 21571"/>
                <a:gd name="connsiteY5" fmla="*/ 4375 h 10577"/>
                <a:gd name="connsiteX6" fmla="*/ 12388 w 21571"/>
                <a:gd name="connsiteY6" fmla="*/ 6786 h 10577"/>
                <a:gd name="connsiteX7" fmla="*/ 17572 w 21571"/>
                <a:gd name="connsiteY7" fmla="*/ 10577 h 10577"/>
                <a:gd name="connsiteX8" fmla="*/ 21571 w 21571"/>
                <a:gd name="connsiteY8" fmla="*/ 9183 h 10577"/>
                <a:gd name="connsiteX9" fmla="*/ 15143 w 21571"/>
                <a:gd name="connsiteY9" fmla="*/ 4519 h 10577"/>
                <a:gd name="connsiteX10" fmla="*/ 6858 w 21571"/>
                <a:gd name="connsiteY10" fmla="*/ 4183 h 10577"/>
                <a:gd name="connsiteX0" fmla="*/ 6858 w 21571"/>
                <a:gd name="connsiteY0" fmla="*/ 4183 h 10577"/>
                <a:gd name="connsiteX1" fmla="*/ 4286 w 21571"/>
                <a:gd name="connsiteY1" fmla="*/ 0 h 10577"/>
                <a:gd name="connsiteX2" fmla="*/ 1429 w 21571"/>
                <a:gd name="connsiteY2" fmla="*/ 625 h 10577"/>
                <a:gd name="connsiteX3" fmla="*/ 0 w 21571"/>
                <a:gd name="connsiteY3" fmla="*/ 625 h 10577"/>
                <a:gd name="connsiteX4" fmla="*/ 0 w 21571"/>
                <a:gd name="connsiteY4" fmla="*/ 1250 h 10577"/>
                <a:gd name="connsiteX5" fmla="*/ 1714 w 21571"/>
                <a:gd name="connsiteY5" fmla="*/ 6106 h 10577"/>
                <a:gd name="connsiteX6" fmla="*/ 12388 w 21571"/>
                <a:gd name="connsiteY6" fmla="*/ 6786 h 10577"/>
                <a:gd name="connsiteX7" fmla="*/ 17572 w 21571"/>
                <a:gd name="connsiteY7" fmla="*/ 10577 h 10577"/>
                <a:gd name="connsiteX8" fmla="*/ 21571 w 21571"/>
                <a:gd name="connsiteY8" fmla="*/ 9183 h 10577"/>
                <a:gd name="connsiteX9" fmla="*/ 15143 w 21571"/>
                <a:gd name="connsiteY9" fmla="*/ 4519 h 10577"/>
                <a:gd name="connsiteX10" fmla="*/ 6858 w 21571"/>
                <a:gd name="connsiteY10" fmla="*/ 4183 h 10577"/>
                <a:gd name="connsiteX0" fmla="*/ 6858 w 22000"/>
                <a:gd name="connsiteY0" fmla="*/ 4183 h 10577"/>
                <a:gd name="connsiteX1" fmla="*/ 4286 w 22000"/>
                <a:gd name="connsiteY1" fmla="*/ 0 h 10577"/>
                <a:gd name="connsiteX2" fmla="*/ 1429 w 22000"/>
                <a:gd name="connsiteY2" fmla="*/ 625 h 10577"/>
                <a:gd name="connsiteX3" fmla="*/ 0 w 22000"/>
                <a:gd name="connsiteY3" fmla="*/ 625 h 10577"/>
                <a:gd name="connsiteX4" fmla="*/ 0 w 22000"/>
                <a:gd name="connsiteY4" fmla="*/ 1250 h 10577"/>
                <a:gd name="connsiteX5" fmla="*/ 1714 w 22000"/>
                <a:gd name="connsiteY5" fmla="*/ 6106 h 10577"/>
                <a:gd name="connsiteX6" fmla="*/ 12388 w 22000"/>
                <a:gd name="connsiteY6" fmla="*/ 6786 h 10577"/>
                <a:gd name="connsiteX7" fmla="*/ 17572 w 22000"/>
                <a:gd name="connsiteY7" fmla="*/ 10577 h 10577"/>
                <a:gd name="connsiteX8" fmla="*/ 22000 w 22000"/>
                <a:gd name="connsiteY8" fmla="*/ 10529 h 10577"/>
                <a:gd name="connsiteX9" fmla="*/ 15143 w 22000"/>
                <a:gd name="connsiteY9" fmla="*/ 4519 h 10577"/>
                <a:gd name="connsiteX10" fmla="*/ 6858 w 22000"/>
                <a:gd name="connsiteY10" fmla="*/ 4183 h 10577"/>
                <a:gd name="connsiteX0" fmla="*/ 6858 w 22000"/>
                <a:gd name="connsiteY0" fmla="*/ 4183 h 10962"/>
                <a:gd name="connsiteX1" fmla="*/ 4286 w 22000"/>
                <a:gd name="connsiteY1" fmla="*/ 0 h 10962"/>
                <a:gd name="connsiteX2" fmla="*/ 1429 w 22000"/>
                <a:gd name="connsiteY2" fmla="*/ 625 h 10962"/>
                <a:gd name="connsiteX3" fmla="*/ 0 w 22000"/>
                <a:gd name="connsiteY3" fmla="*/ 625 h 10962"/>
                <a:gd name="connsiteX4" fmla="*/ 0 w 22000"/>
                <a:gd name="connsiteY4" fmla="*/ 1250 h 10962"/>
                <a:gd name="connsiteX5" fmla="*/ 1714 w 22000"/>
                <a:gd name="connsiteY5" fmla="*/ 6106 h 10962"/>
                <a:gd name="connsiteX6" fmla="*/ 12388 w 22000"/>
                <a:gd name="connsiteY6" fmla="*/ 6786 h 10962"/>
                <a:gd name="connsiteX7" fmla="*/ 19715 w 22000"/>
                <a:gd name="connsiteY7" fmla="*/ 10962 h 10962"/>
                <a:gd name="connsiteX8" fmla="*/ 22000 w 22000"/>
                <a:gd name="connsiteY8" fmla="*/ 10529 h 10962"/>
                <a:gd name="connsiteX9" fmla="*/ 15143 w 22000"/>
                <a:gd name="connsiteY9" fmla="*/ 4519 h 10962"/>
                <a:gd name="connsiteX10" fmla="*/ 6858 w 22000"/>
                <a:gd name="connsiteY10" fmla="*/ 4183 h 10962"/>
                <a:gd name="connsiteX0" fmla="*/ 6858 w 22000"/>
                <a:gd name="connsiteY0" fmla="*/ 4183 h 10962"/>
                <a:gd name="connsiteX1" fmla="*/ 4286 w 22000"/>
                <a:gd name="connsiteY1" fmla="*/ 0 h 10962"/>
                <a:gd name="connsiteX2" fmla="*/ 1429 w 22000"/>
                <a:gd name="connsiteY2" fmla="*/ 625 h 10962"/>
                <a:gd name="connsiteX3" fmla="*/ 0 w 22000"/>
                <a:gd name="connsiteY3" fmla="*/ 625 h 10962"/>
                <a:gd name="connsiteX4" fmla="*/ 0 w 22000"/>
                <a:gd name="connsiteY4" fmla="*/ 1250 h 10962"/>
                <a:gd name="connsiteX5" fmla="*/ 1714 w 22000"/>
                <a:gd name="connsiteY5" fmla="*/ 6106 h 10962"/>
                <a:gd name="connsiteX6" fmla="*/ 12816 w 22000"/>
                <a:gd name="connsiteY6" fmla="*/ 6978 h 10962"/>
                <a:gd name="connsiteX7" fmla="*/ 12388 w 22000"/>
                <a:gd name="connsiteY7" fmla="*/ 6786 h 10962"/>
                <a:gd name="connsiteX8" fmla="*/ 19715 w 22000"/>
                <a:gd name="connsiteY8" fmla="*/ 10962 h 10962"/>
                <a:gd name="connsiteX9" fmla="*/ 22000 w 22000"/>
                <a:gd name="connsiteY9" fmla="*/ 10529 h 10962"/>
                <a:gd name="connsiteX10" fmla="*/ 15143 w 22000"/>
                <a:gd name="connsiteY10" fmla="*/ 4519 h 10962"/>
                <a:gd name="connsiteX11" fmla="*/ 6858 w 22000"/>
                <a:gd name="connsiteY11" fmla="*/ 4183 h 10962"/>
                <a:gd name="connsiteX0" fmla="*/ 7715 w 22000"/>
                <a:gd name="connsiteY0" fmla="*/ 3606 h 10962"/>
                <a:gd name="connsiteX1" fmla="*/ 4286 w 22000"/>
                <a:gd name="connsiteY1" fmla="*/ 0 h 10962"/>
                <a:gd name="connsiteX2" fmla="*/ 1429 w 22000"/>
                <a:gd name="connsiteY2" fmla="*/ 625 h 10962"/>
                <a:gd name="connsiteX3" fmla="*/ 0 w 22000"/>
                <a:gd name="connsiteY3" fmla="*/ 625 h 10962"/>
                <a:gd name="connsiteX4" fmla="*/ 0 w 22000"/>
                <a:gd name="connsiteY4" fmla="*/ 1250 h 10962"/>
                <a:gd name="connsiteX5" fmla="*/ 1714 w 22000"/>
                <a:gd name="connsiteY5" fmla="*/ 6106 h 10962"/>
                <a:gd name="connsiteX6" fmla="*/ 12816 w 22000"/>
                <a:gd name="connsiteY6" fmla="*/ 6978 h 10962"/>
                <a:gd name="connsiteX7" fmla="*/ 12388 w 22000"/>
                <a:gd name="connsiteY7" fmla="*/ 6786 h 10962"/>
                <a:gd name="connsiteX8" fmla="*/ 19715 w 22000"/>
                <a:gd name="connsiteY8" fmla="*/ 10962 h 10962"/>
                <a:gd name="connsiteX9" fmla="*/ 22000 w 22000"/>
                <a:gd name="connsiteY9" fmla="*/ 10529 h 10962"/>
                <a:gd name="connsiteX10" fmla="*/ 15143 w 22000"/>
                <a:gd name="connsiteY10" fmla="*/ 4519 h 10962"/>
                <a:gd name="connsiteX11" fmla="*/ 7715 w 22000"/>
                <a:gd name="connsiteY11" fmla="*/ 3606 h 10962"/>
                <a:gd name="connsiteX0" fmla="*/ 7715 w 22000"/>
                <a:gd name="connsiteY0" fmla="*/ 3606 h 10962"/>
                <a:gd name="connsiteX1" fmla="*/ 4286 w 22000"/>
                <a:gd name="connsiteY1" fmla="*/ 0 h 10962"/>
                <a:gd name="connsiteX2" fmla="*/ 1429 w 22000"/>
                <a:gd name="connsiteY2" fmla="*/ 625 h 10962"/>
                <a:gd name="connsiteX3" fmla="*/ 0 w 22000"/>
                <a:gd name="connsiteY3" fmla="*/ 625 h 10962"/>
                <a:gd name="connsiteX4" fmla="*/ 0 w 22000"/>
                <a:gd name="connsiteY4" fmla="*/ 1250 h 10962"/>
                <a:gd name="connsiteX5" fmla="*/ 3428 w 22000"/>
                <a:gd name="connsiteY5" fmla="*/ 7068 h 10962"/>
                <a:gd name="connsiteX6" fmla="*/ 12816 w 22000"/>
                <a:gd name="connsiteY6" fmla="*/ 6978 h 10962"/>
                <a:gd name="connsiteX7" fmla="*/ 12388 w 22000"/>
                <a:gd name="connsiteY7" fmla="*/ 6786 h 10962"/>
                <a:gd name="connsiteX8" fmla="*/ 19715 w 22000"/>
                <a:gd name="connsiteY8" fmla="*/ 10962 h 10962"/>
                <a:gd name="connsiteX9" fmla="*/ 22000 w 22000"/>
                <a:gd name="connsiteY9" fmla="*/ 10529 h 10962"/>
                <a:gd name="connsiteX10" fmla="*/ 15143 w 22000"/>
                <a:gd name="connsiteY10" fmla="*/ 4519 h 10962"/>
                <a:gd name="connsiteX11" fmla="*/ 7715 w 22000"/>
                <a:gd name="connsiteY11" fmla="*/ 3606 h 10962"/>
                <a:gd name="connsiteX0" fmla="*/ 12919 w 27204"/>
                <a:gd name="connsiteY0" fmla="*/ 3606 h 10962"/>
                <a:gd name="connsiteX1" fmla="*/ 9490 w 27204"/>
                <a:gd name="connsiteY1" fmla="*/ 0 h 10962"/>
                <a:gd name="connsiteX2" fmla="*/ 6633 w 27204"/>
                <a:gd name="connsiteY2" fmla="*/ 625 h 10962"/>
                <a:gd name="connsiteX3" fmla="*/ 5204 w 27204"/>
                <a:gd name="connsiteY3" fmla="*/ 625 h 10962"/>
                <a:gd name="connsiteX4" fmla="*/ 5204 w 27204"/>
                <a:gd name="connsiteY4" fmla="*/ 1250 h 10962"/>
                <a:gd name="connsiteX5" fmla="*/ 20 w 27204"/>
                <a:gd name="connsiteY5" fmla="*/ 7940 h 10962"/>
                <a:gd name="connsiteX6" fmla="*/ 8632 w 27204"/>
                <a:gd name="connsiteY6" fmla="*/ 7068 h 10962"/>
                <a:gd name="connsiteX7" fmla="*/ 18020 w 27204"/>
                <a:gd name="connsiteY7" fmla="*/ 6978 h 10962"/>
                <a:gd name="connsiteX8" fmla="*/ 17592 w 27204"/>
                <a:gd name="connsiteY8" fmla="*/ 6786 h 10962"/>
                <a:gd name="connsiteX9" fmla="*/ 24919 w 27204"/>
                <a:gd name="connsiteY9" fmla="*/ 10962 h 10962"/>
                <a:gd name="connsiteX10" fmla="*/ 27204 w 27204"/>
                <a:gd name="connsiteY10" fmla="*/ 10529 h 10962"/>
                <a:gd name="connsiteX11" fmla="*/ 20347 w 27204"/>
                <a:gd name="connsiteY11" fmla="*/ 4519 h 10962"/>
                <a:gd name="connsiteX12" fmla="*/ 12919 w 27204"/>
                <a:gd name="connsiteY12" fmla="*/ 3606 h 10962"/>
                <a:gd name="connsiteX0" fmla="*/ 12981 w 27266"/>
                <a:gd name="connsiteY0" fmla="*/ 3606 h 10962"/>
                <a:gd name="connsiteX1" fmla="*/ 9552 w 27266"/>
                <a:gd name="connsiteY1" fmla="*/ 0 h 10962"/>
                <a:gd name="connsiteX2" fmla="*/ 6695 w 27266"/>
                <a:gd name="connsiteY2" fmla="*/ 625 h 10962"/>
                <a:gd name="connsiteX3" fmla="*/ 5266 w 27266"/>
                <a:gd name="connsiteY3" fmla="*/ 625 h 10962"/>
                <a:gd name="connsiteX4" fmla="*/ 552 w 27266"/>
                <a:gd name="connsiteY4" fmla="*/ 2596 h 10962"/>
                <a:gd name="connsiteX5" fmla="*/ 82 w 27266"/>
                <a:gd name="connsiteY5" fmla="*/ 7940 h 10962"/>
                <a:gd name="connsiteX6" fmla="*/ 8694 w 27266"/>
                <a:gd name="connsiteY6" fmla="*/ 7068 h 10962"/>
                <a:gd name="connsiteX7" fmla="*/ 18082 w 27266"/>
                <a:gd name="connsiteY7" fmla="*/ 6978 h 10962"/>
                <a:gd name="connsiteX8" fmla="*/ 17654 w 27266"/>
                <a:gd name="connsiteY8" fmla="*/ 6786 h 10962"/>
                <a:gd name="connsiteX9" fmla="*/ 24981 w 27266"/>
                <a:gd name="connsiteY9" fmla="*/ 10962 h 10962"/>
                <a:gd name="connsiteX10" fmla="*/ 27266 w 27266"/>
                <a:gd name="connsiteY10" fmla="*/ 10529 h 10962"/>
                <a:gd name="connsiteX11" fmla="*/ 20409 w 27266"/>
                <a:gd name="connsiteY11" fmla="*/ 4519 h 10962"/>
                <a:gd name="connsiteX12" fmla="*/ 12981 w 27266"/>
                <a:gd name="connsiteY12" fmla="*/ 3606 h 10962"/>
                <a:gd name="connsiteX0" fmla="*/ 12981 w 27266"/>
                <a:gd name="connsiteY0" fmla="*/ 3606 h 10962"/>
                <a:gd name="connsiteX1" fmla="*/ 9552 w 27266"/>
                <a:gd name="connsiteY1" fmla="*/ 0 h 10962"/>
                <a:gd name="connsiteX2" fmla="*/ 6695 w 27266"/>
                <a:gd name="connsiteY2" fmla="*/ 625 h 10962"/>
                <a:gd name="connsiteX3" fmla="*/ 3552 w 27266"/>
                <a:gd name="connsiteY3" fmla="*/ 1202 h 10962"/>
                <a:gd name="connsiteX4" fmla="*/ 552 w 27266"/>
                <a:gd name="connsiteY4" fmla="*/ 2596 h 10962"/>
                <a:gd name="connsiteX5" fmla="*/ 82 w 27266"/>
                <a:gd name="connsiteY5" fmla="*/ 7940 h 10962"/>
                <a:gd name="connsiteX6" fmla="*/ 8694 w 27266"/>
                <a:gd name="connsiteY6" fmla="*/ 7068 h 10962"/>
                <a:gd name="connsiteX7" fmla="*/ 18082 w 27266"/>
                <a:gd name="connsiteY7" fmla="*/ 6978 h 10962"/>
                <a:gd name="connsiteX8" fmla="*/ 17654 w 27266"/>
                <a:gd name="connsiteY8" fmla="*/ 6786 h 10962"/>
                <a:gd name="connsiteX9" fmla="*/ 24981 w 27266"/>
                <a:gd name="connsiteY9" fmla="*/ 10962 h 10962"/>
                <a:gd name="connsiteX10" fmla="*/ 27266 w 27266"/>
                <a:gd name="connsiteY10" fmla="*/ 10529 h 10962"/>
                <a:gd name="connsiteX11" fmla="*/ 20409 w 27266"/>
                <a:gd name="connsiteY11" fmla="*/ 4519 h 10962"/>
                <a:gd name="connsiteX12" fmla="*/ 12981 w 27266"/>
                <a:gd name="connsiteY12" fmla="*/ 3606 h 10962"/>
                <a:gd name="connsiteX0" fmla="*/ 12586 w 26871"/>
                <a:gd name="connsiteY0" fmla="*/ 3606 h 10962"/>
                <a:gd name="connsiteX1" fmla="*/ 9157 w 26871"/>
                <a:gd name="connsiteY1" fmla="*/ 0 h 10962"/>
                <a:gd name="connsiteX2" fmla="*/ 6300 w 26871"/>
                <a:gd name="connsiteY2" fmla="*/ 625 h 10962"/>
                <a:gd name="connsiteX3" fmla="*/ 3157 w 26871"/>
                <a:gd name="connsiteY3" fmla="*/ 1202 h 10962"/>
                <a:gd name="connsiteX4" fmla="*/ 157 w 26871"/>
                <a:gd name="connsiteY4" fmla="*/ 2596 h 10962"/>
                <a:gd name="connsiteX5" fmla="*/ 116 w 26871"/>
                <a:gd name="connsiteY5" fmla="*/ 7171 h 10962"/>
                <a:gd name="connsiteX6" fmla="*/ 8299 w 26871"/>
                <a:gd name="connsiteY6" fmla="*/ 7068 h 10962"/>
                <a:gd name="connsiteX7" fmla="*/ 17687 w 26871"/>
                <a:gd name="connsiteY7" fmla="*/ 6978 h 10962"/>
                <a:gd name="connsiteX8" fmla="*/ 17259 w 26871"/>
                <a:gd name="connsiteY8" fmla="*/ 6786 h 10962"/>
                <a:gd name="connsiteX9" fmla="*/ 24586 w 26871"/>
                <a:gd name="connsiteY9" fmla="*/ 10962 h 10962"/>
                <a:gd name="connsiteX10" fmla="*/ 26871 w 26871"/>
                <a:gd name="connsiteY10" fmla="*/ 10529 h 10962"/>
                <a:gd name="connsiteX11" fmla="*/ 20014 w 26871"/>
                <a:gd name="connsiteY11" fmla="*/ 4519 h 10962"/>
                <a:gd name="connsiteX12" fmla="*/ 12586 w 26871"/>
                <a:gd name="connsiteY12" fmla="*/ 3606 h 10962"/>
                <a:gd name="connsiteX0" fmla="*/ 12586 w 26871"/>
                <a:gd name="connsiteY0" fmla="*/ 3606 h 10962"/>
                <a:gd name="connsiteX1" fmla="*/ 9157 w 26871"/>
                <a:gd name="connsiteY1" fmla="*/ 0 h 10962"/>
                <a:gd name="connsiteX2" fmla="*/ 6300 w 26871"/>
                <a:gd name="connsiteY2" fmla="*/ 625 h 10962"/>
                <a:gd name="connsiteX3" fmla="*/ 3157 w 26871"/>
                <a:gd name="connsiteY3" fmla="*/ 1202 h 10962"/>
                <a:gd name="connsiteX4" fmla="*/ 157 w 26871"/>
                <a:gd name="connsiteY4" fmla="*/ 2596 h 10962"/>
                <a:gd name="connsiteX5" fmla="*/ 116 w 26871"/>
                <a:gd name="connsiteY5" fmla="*/ 7171 h 10962"/>
                <a:gd name="connsiteX6" fmla="*/ 8299 w 26871"/>
                <a:gd name="connsiteY6" fmla="*/ 7068 h 10962"/>
                <a:gd name="connsiteX7" fmla="*/ 17687 w 26871"/>
                <a:gd name="connsiteY7" fmla="*/ 6978 h 10962"/>
                <a:gd name="connsiteX8" fmla="*/ 17259 w 26871"/>
                <a:gd name="connsiteY8" fmla="*/ 6786 h 10962"/>
                <a:gd name="connsiteX9" fmla="*/ 24586 w 26871"/>
                <a:gd name="connsiteY9" fmla="*/ 10962 h 10962"/>
                <a:gd name="connsiteX10" fmla="*/ 26871 w 26871"/>
                <a:gd name="connsiteY10" fmla="*/ 10529 h 10962"/>
                <a:gd name="connsiteX11" fmla="*/ 20014 w 26871"/>
                <a:gd name="connsiteY11" fmla="*/ 4519 h 10962"/>
                <a:gd name="connsiteX12" fmla="*/ 12586 w 26871"/>
                <a:gd name="connsiteY12" fmla="*/ 3606 h 10962"/>
                <a:gd name="connsiteX0" fmla="*/ 12586 w 28585"/>
                <a:gd name="connsiteY0" fmla="*/ 3606 h 11298"/>
                <a:gd name="connsiteX1" fmla="*/ 9157 w 28585"/>
                <a:gd name="connsiteY1" fmla="*/ 0 h 11298"/>
                <a:gd name="connsiteX2" fmla="*/ 6300 w 28585"/>
                <a:gd name="connsiteY2" fmla="*/ 625 h 11298"/>
                <a:gd name="connsiteX3" fmla="*/ 3157 w 28585"/>
                <a:gd name="connsiteY3" fmla="*/ 1202 h 11298"/>
                <a:gd name="connsiteX4" fmla="*/ 157 w 28585"/>
                <a:gd name="connsiteY4" fmla="*/ 2596 h 11298"/>
                <a:gd name="connsiteX5" fmla="*/ 116 w 28585"/>
                <a:gd name="connsiteY5" fmla="*/ 7171 h 11298"/>
                <a:gd name="connsiteX6" fmla="*/ 8299 w 28585"/>
                <a:gd name="connsiteY6" fmla="*/ 7068 h 11298"/>
                <a:gd name="connsiteX7" fmla="*/ 17687 w 28585"/>
                <a:gd name="connsiteY7" fmla="*/ 6978 h 11298"/>
                <a:gd name="connsiteX8" fmla="*/ 17259 w 28585"/>
                <a:gd name="connsiteY8" fmla="*/ 6786 h 11298"/>
                <a:gd name="connsiteX9" fmla="*/ 24586 w 28585"/>
                <a:gd name="connsiteY9" fmla="*/ 10962 h 11298"/>
                <a:gd name="connsiteX10" fmla="*/ 28585 w 28585"/>
                <a:gd name="connsiteY10" fmla="*/ 11298 h 11298"/>
                <a:gd name="connsiteX11" fmla="*/ 20014 w 28585"/>
                <a:gd name="connsiteY11" fmla="*/ 4519 h 11298"/>
                <a:gd name="connsiteX12" fmla="*/ 12586 w 28585"/>
                <a:gd name="connsiteY12" fmla="*/ 3606 h 11298"/>
                <a:gd name="connsiteX0" fmla="*/ 12586 w 28585"/>
                <a:gd name="connsiteY0" fmla="*/ 3606 h 11923"/>
                <a:gd name="connsiteX1" fmla="*/ 9157 w 28585"/>
                <a:gd name="connsiteY1" fmla="*/ 0 h 11923"/>
                <a:gd name="connsiteX2" fmla="*/ 6300 w 28585"/>
                <a:gd name="connsiteY2" fmla="*/ 625 h 11923"/>
                <a:gd name="connsiteX3" fmla="*/ 3157 w 28585"/>
                <a:gd name="connsiteY3" fmla="*/ 1202 h 11923"/>
                <a:gd name="connsiteX4" fmla="*/ 157 w 28585"/>
                <a:gd name="connsiteY4" fmla="*/ 2596 h 11923"/>
                <a:gd name="connsiteX5" fmla="*/ 116 w 28585"/>
                <a:gd name="connsiteY5" fmla="*/ 7171 h 11923"/>
                <a:gd name="connsiteX6" fmla="*/ 8299 w 28585"/>
                <a:gd name="connsiteY6" fmla="*/ 7068 h 11923"/>
                <a:gd name="connsiteX7" fmla="*/ 17687 w 28585"/>
                <a:gd name="connsiteY7" fmla="*/ 6978 h 11923"/>
                <a:gd name="connsiteX8" fmla="*/ 17259 w 28585"/>
                <a:gd name="connsiteY8" fmla="*/ 6786 h 11923"/>
                <a:gd name="connsiteX9" fmla="*/ 25015 w 28585"/>
                <a:gd name="connsiteY9" fmla="*/ 11923 h 11923"/>
                <a:gd name="connsiteX10" fmla="*/ 28585 w 28585"/>
                <a:gd name="connsiteY10" fmla="*/ 11298 h 11923"/>
                <a:gd name="connsiteX11" fmla="*/ 20014 w 28585"/>
                <a:gd name="connsiteY11" fmla="*/ 4519 h 11923"/>
                <a:gd name="connsiteX12" fmla="*/ 12586 w 28585"/>
                <a:gd name="connsiteY12" fmla="*/ 3606 h 11923"/>
                <a:gd name="connsiteX0" fmla="*/ 12586 w 28585"/>
                <a:gd name="connsiteY0" fmla="*/ 3606 h 11923"/>
                <a:gd name="connsiteX1" fmla="*/ 9157 w 28585"/>
                <a:gd name="connsiteY1" fmla="*/ 0 h 11923"/>
                <a:gd name="connsiteX2" fmla="*/ 6300 w 28585"/>
                <a:gd name="connsiteY2" fmla="*/ 625 h 11923"/>
                <a:gd name="connsiteX3" fmla="*/ 3157 w 28585"/>
                <a:gd name="connsiteY3" fmla="*/ 1202 h 11923"/>
                <a:gd name="connsiteX4" fmla="*/ 157 w 28585"/>
                <a:gd name="connsiteY4" fmla="*/ 2596 h 11923"/>
                <a:gd name="connsiteX5" fmla="*/ 116 w 28585"/>
                <a:gd name="connsiteY5" fmla="*/ 7171 h 11923"/>
                <a:gd name="connsiteX6" fmla="*/ 8299 w 28585"/>
                <a:gd name="connsiteY6" fmla="*/ 7068 h 11923"/>
                <a:gd name="connsiteX7" fmla="*/ 18973 w 28585"/>
                <a:gd name="connsiteY7" fmla="*/ 7363 h 11923"/>
                <a:gd name="connsiteX8" fmla="*/ 17259 w 28585"/>
                <a:gd name="connsiteY8" fmla="*/ 6786 h 11923"/>
                <a:gd name="connsiteX9" fmla="*/ 25015 w 28585"/>
                <a:gd name="connsiteY9" fmla="*/ 11923 h 11923"/>
                <a:gd name="connsiteX10" fmla="*/ 28585 w 28585"/>
                <a:gd name="connsiteY10" fmla="*/ 11298 h 11923"/>
                <a:gd name="connsiteX11" fmla="*/ 20014 w 28585"/>
                <a:gd name="connsiteY11" fmla="*/ 4519 h 11923"/>
                <a:gd name="connsiteX12" fmla="*/ 12586 w 28585"/>
                <a:gd name="connsiteY12" fmla="*/ 3606 h 11923"/>
                <a:gd name="connsiteX0" fmla="*/ 12586 w 28585"/>
                <a:gd name="connsiteY0" fmla="*/ 3606 h 11923"/>
                <a:gd name="connsiteX1" fmla="*/ 9157 w 28585"/>
                <a:gd name="connsiteY1" fmla="*/ 0 h 11923"/>
                <a:gd name="connsiteX2" fmla="*/ 6300 w 28585"/>
                <a:gd name="connsiteY2" fmla="*/ 625 h 11923"/>
                <a:gd name="connsiteX3" fmla="*/ 3157 w 28585"/>
                <a:gd name="connsiteY3" fmla="*/ 1202 h 11923"/>
                <a:gd name="connsiteX4" fmla="*/ 157 w 28585"/>
                <a:gd name="connsiteY4" fmla="*/ 2596 h 11923"/>
                <a:gd name="connsiteX5" fmla="*/ 116 w 28585"/>
                <a:gd name="connsiteY5" fmla="*/ 7171 h 11923"/>
                <a:gd name="connsiteX6" fmla="*/ 8299 w 28585"/>
                <a:gd name="connsiteY6" fmla="*/ 7068 h 11923"/>
                <a:gd name="connsiteX7" fmla="*/ 18973 w 28585"/>
                <a:gd name="connsiteY7" fmla="*/ 7363 h 11923"/>
                <a:gd name="connsiteX8" fmla="*/ 25015 w 28585"/>
                <a:gd name="connsiteY8" fmla="*/ 11923 h 11923"/>
                <a:gd name="connsiteX9" fmla="*/ 28585 w 28585"/>
                <a:gd name="connsiteY9" fmla="*/ 11298 h 11923"/>
                <a:gd name="connsiteX10" fmla="*/ 20014 w 28585"/>
                <a:gd name="connsiteY10" fmla="*/ 4519 h 11923"/>
                <a:gd name="connsiteX11" fmla="*/ 12586 w 28585"/>
                <a:gd name="connsiteY11" fmla="*/ 3606 h 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85" h="11923">
                  <a:moveTo>
                    <a:pt x="12586" y="3606"/>
                  </a:moveTo>
                  <a:lnTo>
                    <a:pt x="9157" y="0"/>
                  </a:lnTo>
                  <a:lnTo>
                    <a:pt x="6300" y="625"/>
                  </a:lnTo>
                  <a:lnTo>
                    <a:pt x="3157" y="1202"/>
                  </a:lnTo>
                  <a:lnTo>
                    <a:pt x="157" y="2596"/>
                  </a:lnTo>
                  <a:cubicBezTo>
                    <a:pt x="572" y="3544"/>
                    <a:pt x="-299" y="6223"/>
                    <a:pt x="116" y="7171"/>
                  </a:cubicBezTo>
                  <a:lnTo>
                    <a:pt x="8299" y="7068"/>
                  </a:lnTo>
                  <a:lnTo>
                    <a:pt x="18973" y="7363"/>
                  </a:lnTo>
                  <a:cubicBezTo>
                    <a:pt x="21759" y="8172"/>
                    <a:pt x="23413" y="11267"/>
                    <a:pt x="25015" y="11923"/>
                  </a:cubicBezTo>
                  <a:lnTo>
                    <a:pt x="28585" y="11298"/>
                  </a:lnTo>
                  <a:lnTo>
                    <a:pt x="20014" y="4519"/>
                  </a:lnTo>
                  <a:lnTo>
                    <a:pt x="12586" y="3606"/>
                  </a:ln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sp>
          <p:nvSpPr>
            <p:cNvPr id="184" name="DJ"/>
            <p:cNvSpPr>
              <a:spLocks/>
            </p:cNvSpPr>
            <p:nvPr/>
          </p:nvSpPr>
          <p:spPr bwMode="auto">
            <a:xfrm>
              <a:off x="5313582" y="4112466"/>
              <a:ext cx="41150" cy="51302"/>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814 w 10000"/>
                <a:gd name="connsiteY4" fmla="*/ 5429 h 10000"/>
                <a:gd name="connsiteX5" fmla="*/ 5116 w 10000"/>
                <a:gd name="connsiteY5" fmla="*/ 5571 h 10000"/>
                <a:gd name="connsiteX6" fmla="*/ 4884 w 10000"/>
                <a:gd name="connsiteY6" fmla="*/ 6429 h 10000"/>
                <a:gd name="connsiteX7" fmla="*/ 4651 w 10000"/>
                <a:gd name="connsiteY7" fmla="*/ 6857 h 10000"/>
                <a:gd name="connsiteX8" fmla="*/ 5349 w 10000"/>
                <a:gd name="connsiteY8" fmla="*/ 7429 h 10000"/>
                <a:gd name="connsiteX9" fmla="*/ 5349 w 10000"/>
                <a:gd name="connsiteY9" fmla="*/ 7714 h 10000"/>
                <a:gd name="connsiteX10" fmla="*/ 3953 w 10000"/>
                <a:gd name="connsiteY10" fmla="*/ 7286 h 10000"/>
                <a:gd name="connsiteX11" fmla="*/ 2558 w 10000"/>
                <a:gd name="connsiteY11" fmla="*/ 6857 h 10000"/>
                <a:gd name="connsiteX12" fmla="*/ 1395 w 10000"/>
                <a:gd name="connsiteY12" fmla="*/ 6857 h 10000"/>
                <a:gd name="connsiteX13" fmla="*/ 1395 w 10000"/>
                <a:gd name="connsiteY13" fmla="*/ 7429 h 10000"/>
                <a:gd name="connsiteX14" fmla="*/ 0 w 10000"/>
                <a:gd name="connsiteY14" fmla="*/ 7571 h 10000"/>
                <a:gd name="connsiteX15" fmla="*/ 0 w 10000"/>
                <a:gd name="connsiteY15" fmla="*/ 9143 h 10000"/>
                <a:gd name="connsiteX16" fmla="*/ 465 w 10000"/>
                <a:gd name="connsiteY16" fmla="*/ 9714 h 10000"/>
                <a:gd name="connsiteX17" fmla="*/ 1395 w 10000"/>
                <a:gd name="connsiteY17" fmla="*/ 9714 h 10000"/>
                <a:gd name="connsiteX18" fmla="*/ 1860 w 10000"/>
                <a:gd name="connsiteY18" fmla="*/ 9857 h 10000"/>
                <a:gd name="connsiteX19" fmla="*/ 1628 w 10000"/>
                <a:gd name="connsiteY19" fmla="*/ 9857 h 10000"/>
                <a:gd name="connsiteX20" fmla="*/ 2093 w 10000"/>
                <a:gd name="connsiteY20" fmla="*/ 10000 h 10000"/>
                <a:gd name="connsiteX21" fmla="*/ 2558 w 10000"/>
                <a:gd name="connsiteY21" fmla="*/ 9857 h 10000"/>
                <a:gd name="connsiteX22" fmla="*/ 3488 w 10000"/>
                <a:gd name="connsiteY22" fmla="*/ 10000 h 10000"/>
                <a:gd name="connsiteX23" fmla="*/ 4186 w 10000"/>
                <a:gd name="connsiteY23" fmla="*/ 9571 h 10000"/>
                <a:gd name="connsiteX24" fmla="*/ 5116 w 10000"/>
                <a:gd name="connsiteY24" fmla="*/ 9000 h 10000"/>
                <a:gd name="connsiteX25" fmla="*/ 5814 w 10000"/>
                <a:gd name="connsiteY25" fmla="*/ 8857 h 10000"/>
                <a:gd name="connsiteX26" fmla="*/ 5581 w 10000"/>
                <a:gd name="connsiteY26" fmla="*/ 8857 h 10000"/>
                <a:gd name="connsiteX27" fmla="*/ 5581 w 10000"/>
                <a:gd name="connsiteY27" fmla="*/ 8714 h 10000"/>
                <a:gd name="connsiteX28" fmla="*/ 7674 w 10000"/>
                <a:gd name="connsiteY28" fmla="*/ 8143 h 10000"/>
                <a:gd name="connsiteX29" fmla="*/ 8605 w 10000"/>
                <a:gd name="connsiteY29" fmla="*/ 8429 h 10000"/>
                <a:gd name="connsiteX30" fmla="*/ 9070 w 10000"/>
                <a:gd name="connsiteY30" fmla="*/ 8857 h 10000"/>
                <a:gd name="connsiteX31" fmla="*/ 9302 w 10000"/>
                <a:gd name="connsiteY31" fmla="*/ 9143 h 10000"/>
                <a:gd name="connsiteX32" fmla="*/ 10000 w 10000"/>
                <a:gd name="connsiteY32" fmla="*/ 8857 h 10000"/>
                <a:gd name="connsiteX33" fmla="*/ 10000 w 10000"/>
                <a:gd name="connsiteY33" fmla="*/ 8429 h 10000"/>
                <a:gd name="connsiteX34" fmla="*/ 9302 w 10000"/>
                <a:gd name="connsiteY34" fmla="*/ 7714 h 10000"/>
                <a:gd name="connsiteX35" fmla="*/ 9302 w 10000"/>
                <a:gd name="connsiteY35" fmla="*/ 7000 h 10000"/>
                <a:gd name="connsiteX36" fmla="*/ 9535 w 10000"/>
                <a:gd name="connsiteY36" fmla="*/ 7000 h 10000"/>
                <a:gd name="connsiteX37" fmla="*/ 9070 w 10000"/>
                <a:gd name="connsiteY37" fmla="*/ 6286 h 10000"/>
                <a:gd name="connsiteX38" fmla="*/ 8837 w 10000"/>
                <a:gd name="connsiteY38" fmla="*/ 6000 h 10000"/>
                <a:gd name="connsiteX39" fmla="*/ 7674 w 10000"/>
                <a:gd name="connsiteY39" fmla="*/ 5857 h 10000"/>
                <a:gd name="connsiteX40" fmla="*/ 6512 w 10000"/>
                <a:gd name="connsiteY40" fmla="*/ 5571 h 10000"/>
                <a:gd name="connsiteX41" fmla="*/ 6047 w 10000"/>
                <a:gd name="connsiteY41" fmla="*/ 4857 h 10000"/>
                <a:gd name="connsiteX42" fmla="*/ 5581 w 10000"/>
                <a:gd name="connsiteY42" fmla="*/ 3714 h 10000"/>
                <a:gd name="connsiteX43" fmla="*/ 6047 w 10000"/>
                <a:gd name="connsiteY43" fmla="*/ 3286 h 10000"/>
                <a:gd name="connsiteX44" fmla="*/ 5814 w 10000"/>
                <a:gd name="connsiteY44" fmla="*/ 2286 h 10000"/>
                <a:gd name="connsiteX45" fmla="*/ 6977 w 10000"/>
                <a:gd name="connsiteY45" fmla="*/ 2286 h 10000"/>
                <a:gd name="connsiteX46" fmla="*/ 7442 w 10000"/>
                <a:gd name="connsiteY46" fmla="*/ 2857 h 10000"/>
                <a:gd name="connsiteX47" fmla="*/ 8372 w 10000"/>
                <a:gd name="connsiteY47" fmla="*/ 2857 h 10000"/>
                <a:gd name="connsiteX48" fmla="*/ 8372 w 10000"/>
                <a:gd name="connsiteY48" fmla="*/ 2429 h 10000"/>
                <a:gd name="connsiteX49" fmla="*/ 8605 w 10000"/>
                <a:gd name="connsiteY49" fmla="*/ 2143 h 10000"/>
                <a:gd name="connsiteX50" fmla="*/ 8837 w 10000"/>
                <a:gd name="connsiteY50" fmla="*/ 2286 h 10000"/>
                <a:gd name="connsiteX51" fmla="*/ 8605 w 10000"/>
                <a:gd name="connsiteY51" fmla="*/ 1429 h 10000"/>
                <a:gd name="connsiteX52" fmla="*/ 9070 w 10000"/>
                <a:gd name="connsiteY52" fmla="*/ 857 h 10000"/>
                <a:gd name="connsiteX53" fmla="*/ 9070 w 10000"/>
                <a:gd name="connsiteY53" fmla="*/ 286 h 10000"/>
                <a:gd name="connsiteX54" fmla="*/ 8605 w 10000"/>
                <a:gd name="connsiteY54" fmla="*/ 0 h 10000"/>
                <a:gd name="connsiteX55" fmla="*/ 8140 w 10000"/>
                <a:gd name="connsiteY55" fmla="*/ 0 h 10000"/>
                <a:gd name="connsiteX56" fmla="*/ 6512 w 10000"/>
                <a:gd name="connsiteY56" fmla="*/ 143 h 10000"/>
                <a:gd name="connsiteX57" fmla="*/ 6279 w 10000"/>
                <a:gd name="connsiteY57" fmla="*/ 0 h 10000"/>
                <a:gd name="connsiteX58" fmla="*/ 6279 w 10000"/>
                <a:gd name="connsiteY58" fmla="*/ 714 h 10000"/>
                <a:gd name="connsiteX59" fmla="*/ 6279 w 10000"/>
                <a:gd name="connsiteY59"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116 w 10000"/>
                <a:gd name="connsiteY4" fmla="*/ 5571 h 10000"/>
                <a:gd name="connsiteX5" fmla="*/ 4884 w 10000"/>
                <a:gd name="connsiteY5" fmla="*/ 6429 h 10000"/>
                <a:gd name="connsiteX6" fmla="*/ 4651 w 10000"/>
                <a:gd name="connsiteY6" fmla="*/ 6857 h 10000"/>
                <a:gd name="connsiteX7" fmla="*/ 5349 w 10000"/>
                <a:gd name="connsiteY7" fmla="*/ 7429 h 10000"/>
                <a:gd name="connsiteX8" fmla="*/ 5349 w 10000"/>
                <a:gd name="connsiteY8" fmla="*/ 7714 h 10000"/>
                <a:gd name="connsiteX9" fmla="*/ 3953 w 10000"/>
                <a:gd name="connsiteY9" fmla="*/ 7286 h 10000"/>
                <a:gd name="connsiteX10" fmla="*/ 2558 w 10000"/>
                <a:gd name="connsiteY10" fmla="*/ 6857 h 10000"/>
                <a:gd name="connsiteX11" fmla="*/ 1395 w 10000"/>
                <a:gd name="connsiteY11" fmla="*/ 6857 h 10000"/>
                <a:gd name="connsiteX12" fmla="*/ 1395 w 10000"/>
                <a:gd name="connsiteY12" fmla="*/ 7429 h 10000"/>
                <a:gd name="connsiteX13" fmla="*/ 0 w 10000"/>
                <a:gd name="connsiteY13" fmla="*/ 7571 h 10000"/>
                <a:gd name="connsiteX14" fmla="*/ 0 w 10000"/>
                <a:gd name="connsiteY14" fmla="*/ 9143 h 10000"/>
                <a:gd name="connsiteX15" fmla="*/ 465 w 10000"/>
                <a:gd name="connsiteY15" fmla="*/ 9714 h 10000"/>
                <a:gd name="connsiteX16" fmla="*/ 1395 w 10000"/>
                <a:gd name="connsiteY16" fmla="*/ 9714 h 10000"/>
                <a:gd name="connsiteX17" fmla="*/ 1860 w 10000"/>
                <a:gd name="connsiteY17" fmla="*/ 9857 h 10000"/>
                <a:gd name="connsiteX18" fmla="*/ 1628 w 10000"/>
                <a:gd name="connsiteY18" fmla="*/ 9857 h 10000"/>
                <a:gd name="connsiteX19" fmla="*/ 2093 w 10000"/>
                <a:gd name="connsiteY19" fmla="*/ 10000 h 10000"/>
                <a:gd name="connsiteX20" fmla="*/ 2558 w 10000"/>
                <a:gd name="connsiteY20" fmla="*/ 9857 h 10000"/>
                <a:gd name="connsiteX21" fmla="*/ 3488 w 10000"/>
                <a:gd name="connsiteY21" fmla="*/ 10000 h 10000"/>
                <a:gd name="connsiteX22" fmla="*/ 4186 w 10000"/>
                <a:gd name="connsiteY22" fmla="*/ 9571 h 10000"/>
                <a:gd name="connsiteX23" fmla="*/ 5116 w 10000"/>
                <a:gd name="connsiteY23" fmla="*/ 9000 h 10000"/>
                <a:gd name="connsiteX24" fmla="*/ 5814 w 10000"/>
                <a:gd name="connsiteY24" fmla="*/ 8857 h 10000"/>
                <a:gd name="connsiteX25" fmla="*/ 5581 w 10000"/>
                <a:gd name="connsiteY25" fmla="*/ 8857 h 10000"/>
                <a:gd name="connsiteX26" fmla="*/ 5581 w 10000"/>
                <a:gd name="connsiteY26" fmla="*/ 8714 h 10000"/>
                <a:gd name="connsiteX27" fmla="*/ 7674 w 10000"/>
                <a:gd name="connsiteY27" fmla="*/ 8143 h 10000"/>
                <a:gd name="connsiteX28" fmla="*/ 8605 w 10000"/>
                <a:gd name="connsiteY28" fmla="*/ 8429 h 10000"/>
                <a:gd name="connsiteX29" fmla="*/ 9070 w 10000"/>
                <a:gd name="connsiteY29" fmla="*/ 8857 h 10000"/>
                <a:gd name="connsiteX30" fmla="*/ 9302 w 10000"/>
                <a:gd name="connsiteY30" fmla="*/ 9143 h 10000"/>
                <a:gd name="connsiteX31" fmla="*/ 10000 w 10000"/>
                <a:gd name="connsiteY31" fmla="*/ 8857 h 10000"/>
                <a:gd name="connsiteX32" fmla="*/ 10000 w 10000"/>
                <a:gd name="connsiteY32" fmla="*/ 8429 h 10000"/>
                <a:gd name="connsiteX33" fmla="*/ 9302 w 10000"/>
                <a:gd name="connsiteY33" fmla="*/ 7714 h 10000"/>
                <a:gd name="connsiteX34" fmla="*/ 9302 w 10000"/>
                <a:gd name="connsiteY34" fmla="*/ 7000 h 10000"/>
                <a:gd name="connsiteX35" fmla="*/ 9535 w 10000"/>
                <a:gd name="connsiteY35" fmla="*/ 7000 h 10000"/>
                <a:gd name="connsiteX36" fmla="*/ 9070 w 10000"/>
                <a:gd name="connsiteY36" fmla="*/ 6286 h 10000"/>
                <a:gd name="connsiteX37" fmla="*/ 8837 w 10000"/>
                <a:gd name="connsiteY37" fmla="*/ 6000 h 10000"/>
                <a:gd name="connsiteX38" fmla="*/ 7674 w 10000"/>
                <a:gd name="connsiteY38" fmla="*/ 5857 h 10000"/>
                <a:gd name="connsiteX39" fmla="*/ 6512 w 10000"/>
                <a:gd name="connsiteY39" fmla="*/ 5571 h 10000"/>
                <a:gd name="connsiteX40" fmla="*/ 6047 w 10000"/>
                <a:gd name="connsiteY40" fmla="*/ 4857 h 10000"/>
                <a:gd name="connsiteX41" fmla="*/ 5581 w 10000"/>
                <a:gd name="connsiteY41" fmla="*/ 3714 h 10000"/>
                <a:gd name="connsiteX42" fmla="*/ 6047 w 10000"/>
                <a:gd name="connsiteY42" fmla="*/ 3286 h 10000"/>
                <a:gd name="connsiteX43" fmla="*/ 5814 w 10000"/>
                <a:gd name="connsiteY43" fmla="*/ 2286 h 10000"/>
                <a:gd name="connsiteX44" fmla="*/ 6977 w 10000"/>
                <a:gd name="connsiteY44" fmla="*/ 2286 h 10000"/>
                <a:gd name="connsiteX45" fmla="*/ 7442 w 10000"/>
                <a:gd name="connsiteY45" fmla="*/ 2857 h 10000"/>
                <a:gd name="connsiteX46" fmla="*/ 8372 w 10000"/>
                <a:gd name="connsiteY46" fmla="*/ 2857 h 10000"/>
                <a:gd name="connsiteX47" fmla="*/ 8372 w 10000"/>
                <a:gd name="connsiteY47" fmla="*/ 2429 h 10000"/>
                <a:gd name="connsiteX48" fmla="*/ 8605 w 10000"/>
                <a:gd name="connsiteY48" fmla="*/ 2143 h 10000"/>
                <a:gd name="connsiteX49" fmla="*/ 8837 w 10000"/>
                <a:gd name="connsiteY49" fmla="*/ 2286 h 10000"/>
                <a:gd name="connsiteX50" fmla="*/ 8605 w 10000"/>
                <a:gd name="connsiteY50" fmla="*/ 1429 h 10000"/>
                <a:gd name="connsiteX51" fmla="*/ 9070 w 10000"/>
                <a:gd name="connsiteY51" fmla="*/ 857 h 10000"/>
                <a:gd name="connsiteX52" fmla="*/ 9070 w 10000"/>
                <a:gd name="connsiteY52" fmla="*/ 286 h 10000"/>
                <a:gd name="connsiteX53" fmla="*/ 8605 w 10000"/>
                <a:gd name="connsiteY53" fmla="*/ 0 h 10000"/>
                <a:gd name="connsiteX54" fmla="*/ 8140 w 10000"/>
                <a:gd name="connsiteY54" fmla="*/ 0 h 10000"/>
                <a:gd name="connsiteX55" fmla="*/ 6512 w 10000"/>
                <a:gd name="connsiteY55" fmla="*/ 143 h 10000"/>
                <a:gd name="connsiteX56" fmla="*/ 6279 w 10000"/>
                <a:gd name="connsiteY56" fmla="*/ 0 h 10000"/>
                <a:gd name="connsiteX57" fmla="*/ 6279 w 10000"/>
                <a:gd name="connsiteY57" fmla="*/ 714 h 10000"/>
                <a:gd name="connsiteX58" fmla="*/ 6279 w 10000"/>
                <a:gd name="connsiteY58"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884 w 10000"/>
                <a:gd name="connsiteY4" fmla="*/ 6429 h 10000"/>
                <a:gd name="connsiteX5" fmla="*/ 4651 w 10000"/>
                <a:gd name="connsiteY5" fmla="*/ 6857 h 10000"/>
                <a:gd name="connsiteX6" fmla="*/ 5349 w 10000"/>
                <a:gd name="connsiteY6" fmla="*/ 7429 h 10000"/>
                <a:gd name="connsiteX7" fmla="*/ 5349 w 10000"/>
                <a:gd name="connsiteY7" fmla="*/ 7714 h 10000"/>
                <a:gd name="connsiteX8" fmla="*/ 3953 w 10000"/>
                <a:gd name="connsiteY8" fmla="*/ 7286 h 10000"/>
                <a:gd name="connsiteX9" fmla="*/ 2558 w 10000"/>
                <a:gd name="connsiteY9" fmla="*/ 6857 h 10000"/>
                <a:gd name="connsiteX10" fmla="*/ 1395 w 10000"/>
                <a:gd name="connsiteY10" fmla="*/ 6857 h 10000"/>
                <a:gd name="connsiteX11" fmla="*/ 1395 w 10000"/>
                <a:gd name="connsiteY11" fmla="*/ 7429 h 10000"/>
                <a:gd name="connsiteX12" fmla="*/ 0 w 10000"/>
                <a:gd name="connsiteY12" fmla="*/ 7571 h 10000"/>
                <a:gd name="connsiteX13" fmla="*/ 0 w 10000"/>
                <a:gd name="connsiteY13" fmla="*/ 9143 h 10000"/>
                <a:gd name="connsiteX14" fmla="*/ 465 w 10000"/>
                <a:gd name="connsiteY14" fmla="*/ 9714 h 10000"/>
                <a:gd name="connsiteX15" fmla="*/ 1395 w 10000"/>
                <a:gd name="connsiteY15" fmla="*/ 9714 h 10000"/>
                <a:gd name="connsiteX16" fmla="*/ 1860 w 10000"/>
                <a:gd name="connsiteY16" fmla="*/ 9857 h 10000"/>
                <a:gd name="connsiteX17" fmla="*/ 1628 w 10000"/>
                <a:gd name="connsiteY17" fmla="*/ 9857 h 10000"/>
                <a:gd name="connsiteX18" fmla="*/ 2093 w 10000"/>
                <a:gd name="connsiteY18" fmla="*/ 10000 h 10000"/>
                <a:gd name="connsiteX19" fmla="*/ 2558 w 10000"/>
                <a:gd name="connsiteY19" fmla="*/ 9857 h 10000"/>
                <a:gd name="connsiteX20" fmla="*/ 3488 w 10000"/>
                <a:gd name="connsiteY20" fmla="*/ 10000 h 10000"/>
                <a:gd name="connsiteX21" fmla="*/ 4186 w 10000"/>
                <a:gd name="connsiteY21" fmla="*/ 9571 h 10000"/>
                <a:gd name="connsiteX22" fmla="*/ 5116 w 10000"/>
                <a:gd name="connsiteY22" fmla="*/ 9000 h 10000"/>
                <a:gd name="connsiteX23" fmla="*/ 5814 w 10000"/>
                <a:gd name="connsiteY23" fmla="*/ 8857 h 10000"/>
                <a:gd name="connsiteX24" fmla="*/ 5581 w 10000"/>
                <a:gd name="connsiteY24" fmla="*/ 8857 h 10000"/>
                <a:gd name="connsiteX25" fmla="*/ 5581 w 10000"/>
                <a:gd name="connsiteY25" fmla="*/ 8714 h 10000"/>
                <a:gd name="connsiteX26" fmla="*/ 7674 w 10000"/>
                <a:gd name="connsiteY26" fmla="*/ 8143 h 10000"/>
                <a:gd name="connsiteX27" fmla="*/ 8605 w 10000"/>
                <a:gd name="connsiteY27" fmla="*/ 8429 h 10000"/>
                <a:gd name="connsiteX28" fmla="*/ 9070 w 10000"/>
                <a:gd name="connsiteY28" fmla="*/ 8857 h 10000"/>
                <a:gd name="connsiteX29" fmla="*/ 9302 w 10000"/>
                <a:gd name="connsiteY29" fmla="*/ 9143 h 10000"/>
                <a:gd name="connsiteX30" fmla="*/ 10000 w 10000"/>
                <a:gd name="connsiteY30" fmla="*/ 8857 h 10000"/>
                <a:gd name="connsiteX31" fmla="*/ 10000 w 10000"/>
                <a:gd name="connsiteY31" fmla="*/ 8429 h 10000"/>
                <a:gd name="connsiteX32" fmla="*/ 9302 w 10000"/>
                <a:gd name="connsiteY32" fmla="*/ 7714 h 10000"/>
                <a:gd name="connsiteX33" fmla="*/ 9302 w 10000"/>
                <a:gd name="connsiteY33" fmla="*/ 7000 h 10000"/>
                <a:gd name="connsiteX34" fmla="*/ 9535 w 10000"/>
                <a:gd name="connsiteY34" fmla="*/ 7000 h 10000"/>
                <a:gd name="connsiteX35" fmla="*/ 9070 w 10000"/>
                <a:gd name="connsiteY35" fmla="*/ 6286 h 10000"/>
                <a:gd name="connsiteX36" fmla="*/ 8837 w 10000"/>
                <a:gd name="connsiteY36" fmla="*/ 6000 h 10000"/>
                <a:gd name="connsiteX37" fmla="*/ 7674 w 10000"/>
                <a:gd name="connsiteY37" fmla="*/ 5857 h 10000"/>
                <a:gd name="connsiteX38" fmla="*/ 6512 w 10000"/>
                <a:gd name="connsiteY38" fmla="*/ 5571 h 10000"/>
                <a:gd name="connsiteX39" fmla="*/ 6047 w 10000"/>
                <a:gd name="connsiteY39" fmla="*/ 4857 h 10000"/>
                <a:gd name="connsiteX40" fmla="*/ 5581 w 10000"/>
                <a:gd name="connsiteY40" fmla="*/ 3714 h 10000"/>
                <a:gd name="connsiteX41" fmla="*/ 6047 w 10000"/>
                <a:gd name="connsiteY41" fmla="*/ 3286 h 10000"/>
                <a:gd name="connsiteX42" fmla="*/ 5814 w 10000"/>
                <a:gd name="connsiteY42" fmla="*/ 2286 h 10000"/>
                <a:gd name="connsiteX43" fmla="*/ 6977 w 10000"/>
                <a:gd name="connsiteY43" fmla="*/ 2286 h 10000"/>
                <a:gd name="connsiteX44" fmla="*/ 7442 w 10000"/>
                <a:gd name="connsiteY44" fmla="*/ 2857 h 10000"/>
                <a:gd name="connsiteX45" fmla="*/ 8372 w 10000"/>
                <a:gd name="connsiteY45" fmla="*/ 2857 h 10000"/>
                <a:gd name="connsiteX46" fmla="*/ 8372 w 10000"/>
                <a:gd name="connsiteY46" fmla="*/ 2429 h 10000"/>
                <a:gd name="connsiteX47" fmla="*/ 8605 w 10000"/>
                <a:gd name="connsiteY47" fmla="*/ 2143 h 10000"/>
                <a:gd name="connsiteX48" fmla="*/ 8837 w 10000"/>
                <a:gd name="connsiteY48" fmla="*/ 2286 h 10000"/>
                <a:gd name="connsiteX49" fmla="*/ 8605 w 10000"/>
                <a:gd name="connsiteY49" fmla="*/ 1429 h 10000"/>
                <a:gd name="connsiteX50" fmla="*/ 9070 w 10000"/>
                <a:gd name="connsiteY50" fmla="*/ 857 h 10000"/>
                <a:gd name="connsiteX51" fmla="*/ 9070 w 10000"/>
                <a:gd name="connsiteY51" fmla="*/ 286 h 10000"/>
                <a:gd name="connsiteX52" fmla="*/ 8605 w 10000"/>
                <a:gd name="connsiteY52" fmla="*/ 0 h 10000"/>
                <a:gd name="connsiteX53" fmla="*/ 8140 w 10000"/>
                <a:gd name="connsiteY53" fmla="*/ 0 h 10000"/>
                <a:gd name="connsiteX54" fmla="*/ 6512 w 10000"/>
                <a:gd name="connsiteY54" fmla="*/ 143 h 10000"/>
                <a:gd name="connsiteX55" fmla="*/ 6279 w 10000"/>
                <a:gd name="connsiteY55" fmla="*/ 0 h 10000"/>
                <a:gd name="connsiteX56" fmla="*/ 6279 w 10000"/>
                <a:gd name="connsiteY56" fmla="*/ 714 h 10000"/>
                <a:gd name="connsiteX57" fmla="*/ 6279 w 10000"/>
                <a:gd name="connsiteY57"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4651 w 10000"/>
                <a:gd name="connsiteY4" fmla="*/ 6857 h 10000"/>
                <a:gd name="connsiteX5" fmla="*/ 5349 w 10000"/>
                <a:gd name="connsiteY5" fmla="*/ 7429 h 10000"/>
                <a:gd name="connsiteX6" fmla="*/ 5349 w 10000"/>
                <a:gd name="connsiteY6" fmla="*/ 7714 h 10000"/>
                <a:gd name="connsiteX7" fmla="*/ 3953 w 10000"/>
                <a:gd name="connsiteY7" fmla="*/ 7286 h 10000"/>
                <a:gd name="connsiteX8" fmla="*/ 2558 w 10000"/>
                <a:gd name="connsiteY8" fmla="*/ 6857 h 10000"/>
                <a:gd name="connsiteX9" fmla="*/ 1395 w 10000"/>
                <a:gd name="connsiteY9" fmla="*/ 6857 h 10000"/>
                <a:gd name="connsiteX10" fmla="*/ 1395 w 10000"/>
                <a:gd name="connsiteY10" fmla="*/ 7429 h 10000"/>
                <a:gd name="connsiteX11" fmla="*/ 0 w 10000"/>
                <a:gd name="connsiteY11" fmla="*/ 7571 h 10000"/>
                <a:gd name="connsiteX12" fmla="*/ 0 w 10000"/>
                <a:gd name="connsiteY12" fmla="*/ 9143 h 10000"/>
                <a:gd name="connsiteX13" fmla="*/ 465 w 10000"/>
                <a:gd name="connsiteY13" fmla="*/ 9714 h 10000"/>
                <a:gd name="connsiteX14" fmla="*/ 1395 w 10000"/>
                <a:gd name="connsiteY14" fmla="*/ 9714 h 10000"/>
                <a:gd name="connsiteX15" fmla="*/ 1860 w 10000"/>
                <a:gd name="connsiteY15" fmla="*/ 9857 h 10000"/>
                <a:gd name="connsiteX16" fmla="*/ 1628 w 10000"/>
                <a:gd name="connsiteY16" fmla="*/ 9857 h 10000"/>
                <a:gd name="connsiteX17" fmla="*/ 2093 w 10000"/>
                <a:gd name="connsiteY17" fmla="*/ 10000 h 10000"/>
                <a:gd name="connsiteX18" fmla="*/ 2558 w 10000"/>
                <a:gd name="connsiteY18" fmla="*/ 9857 h 10000"/>
                <a:gd name="connsiteX19" fmla="*/ 3488 w 10000"/>
                <a:gd name="connsiteY19" fmla="*/ 10000 h 10000"/>
                <a:gd name="connsiteX20" fmla="*/ 4186 w 10000"/>
                <a:gd name="connsiteY20" fmla="*/ 9571 h 10000"/>
                <a:gd name="connsiteX21" fmla="*/ 5116 w 10000"/>
                <a:gd name="connsiteY21" fmla="*/ 9000 h 10000"/>
                <a:gd name="connsiteX22" fmla="*/ 5814 w 10000"/>
                <a:gd name="connsiteY22" fmla="*/ 8857 h 10000"/>
                <a:gd name="connsiteX23" fmla="*/ 5581 w 10000"/>
                <a:gd name="connsiteY23" fmla="*/ 8857 h 10000"/>
                <a:gd name="connsiteX24" fmla="*/ 5581 w 10000"/>
                <a:gd name="connsiteY24" fmla="*/ 8714 h 10000"/>
                <a:gd name="connsiteX25" fmla="*/ 7674 w 10000"/>
                <a:gd name="connsiteY25" fmla="*/ 8143 h 10000"/>
                <a:gd name="connsiteX26" fmla="*/ 8605 w 10000"/>
                <a:gd name="connsiteY26" fmla="*/ 8429 h 10000"/>
                <a:gd name="connsiteX27" fmla="*/ 9070 w 10000"/>
                <a:gd name="connsiteY27" fmla="*/ 8857 h 10000"/>
                <a:gd name="connsiteX28" fmla="*/ 9302 w 10000"/>
                <a:gd name="connsiteY28" fmla="*/ 9143 h 10000"/>
                <a:gd name="connsiteX29" fmla="*/ 10000 w 10000"/>
                <a:gd name="connsiteY29" fmla="*/ 8857 h 10000"/>
                <a:gd name="connsiteX30" fmla="*/ 10000 w 10000"/>
                <a:gd name="connsiteY30" fmla="*/ 8429 h 10000"/>
                <a:gd name="connsiteX31" fmla="*/ 9302 w 10000"/>
                <a:gd name="connsiteY31" fmla="*/ 7714 h 10000"/>
                <a:gd name="connsiteX32" fmla="*/ 9302 w 10000"/>
                <a:gd name="connsiteY32" fmla="*/ 7000 h 10000"/>
                <a:gd name="connsiteX33" fmla="*/ 9535 w 10000"/>
                <a:gd name="connsiteY33" fmla="*/ 7000 h 10000"/>
                <a:gd name="connsiteX34" fmla="*/ 9070 w 10000"/>
                <a:gd name="connsiteY34" fmla="*/ 6286 h 10000"/>
                <a:gd name="connsiteX35" fmla="*/ 8837 w 10000"/>
                <a:gd name="connsiteY35" fmla="*/ 6000 h 10000"/>
                <a:gd name="connsiteX36" fmla="*/ 7674 w 10000"/>
                <a:gd name="connsiteY36" fmla="*/ 5857 h 10000"/>
                <a:gd name="connsiteX37" fmla="*/ 6512 w 10000"/>
                <a:gd name="connsiteY37" fmla="*/ 5571 h 10000"/>
                <a:gd name="connsiteX38" fmla="*/ 6047 w 10000"/>
                <a:gd name="connsiteY38" fmla="*/ 4857 h 10000"/>
                <a:gd name="connsiteX39" fmla="*/ 5581 w 10000"/>
                <a:gd name="connsiteY39" fmla="*/ 3714 h 10000"/>
                <a:gd name="connsiteX40" fmla="*/ 6047 w 10000"/>
                <a:gd name="connsiteY40" fmla="*/ 3286 h 10000"/>
                <a:gd name="connsiteX41" fmla="*/ 5814 w 10000"/>
                <a:gd name="connsiteY41" fmla="*/ 2286 h 10000"/>
                <a:gd name="connsiteX42" fmla="*/ 6977 w 10000"/>
                <a:gd name="connsiteY42" fmla="*/ 2286 h 10000"/>
                <a:gd name="connsiteX43" fmla="*/ 7442 w 10000"/>
                <a:gd name="connsiteY43" fmla="*/ 2857 h 10000"/>
                <a:gd name="connsiteX44" fmla="*/ 8372 w 10000"/>
                <a:gd name="connsiteY44" fmla="*/ 2857 h 10000"/>
                <a:gd name="connsiteX45" fmla="*/ 8372 w 10000"/>
                <a:gd name="connsiteY45" fmla="*/ 2429 h 10000"/>
                <a:gd name="connsiteX46" fmla="*/ 8605 w 10000"/>
                <a:gd name="connsiteY46" fmla="*/ 2143 h 10000"/>
                <a:gd name="connsiteX47" fmla="*/ 8837 w 10000"/>
                <a:gd name="connsiteY47" fmla="*/ 2286 h 10000"/>
                <a:gd name="connsiteX48" fmla="*/ 8605 w 10000"/>
                <a:gd name="connsiteY48" fmla="*/ 1429 h 10000"/>
                <a:gd name="connsiteX49" fmla="*/ 9070 w 10000"/>
                <a:gd name="connsiteY49" fmla="*/ 857 h 10000"/>
                <a:gd name="connsiteX50" fmla="*/ 9070 w 10000"/>
                <a:gd name="connsiteY50" fmla="*/ 286 h 10000"/>
                <a:gd name="connsiteX51" fmla="*/ 8605 w 10000"/>
                <a:gd name="connsiteY51" fmla="*/ 0 h 10000"/>
                <a:gd name="connsiteX52" fmla="*/ 8140 w 10000"/>
                <a:gd name="connsiteY52" fmla="*/ 0 h 10000"/>
                <a:gd name="connsiteX53" fmla="*/ 6512 w 10000"/>
                <a:gd name="connsiteY53" fmla="*/ 143 h 10000"/>
                <a:gd name="connsiteX54" fmla="*/ 6279 w 10000"/>
                <a:gd name="connsiteY54" fmla="*/ 0 h 10000"/>
                <a:gd name="connsiteX55" fmla="*/ 6279 w 10000"/>
                <a:gd name="connsiteY55" fmla="*/ 714 h 10000"/>
                <a:gd name="connsiteX56" fmla="*/ 6279 w 10000"/>
                <a:gd name="connsiteY56"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429 h 10000"/>
                <a:gd name="connsiteX5" fmla="*/ 5349 w 10000"/>
                <a:gd name="connsiteY5" fmla="*/ 7714 h 10000"/>
                <a:gd name="connsiteX6" fmla="*/ 3953 w 10000"/>
                <a:gd name="connsiteY6" fmla="*/ 7286 h 10000"/>
                <a:gd name="connsiteX7" fmla="*/ 2558 w 10000"/>
                <a:gd name="connsiteY7" fmla="*/ 6857 h 10000"/>
                <a:gd name="connsiteX8" fmla="*/ 1395 w 10000"/>
                <a:gd name="connsiteY8" fmla="*/ 6857 h 10000"/>
                <a:gd name="connsiteX9" fmla="*/ 1395 w 10000"/>
                <a:gd name="connsiteY9" fmla="*/ 7429 h 10000"/>
                <a:gd name="connsiteX10" fmla="*/ 0 w 10000"/>
                <a:gd name="connsiteY10" fmla="*/ 7571 h 10000"/>
                <a:gd name="connsiteX11" fmla="*/ 0 w 10000"/>
                <a:gd name="connsiteY11" fmla="*/ 9143 h 10000"/>
                <a:gd name="connsiteX12" fmla="*/ 465 w 10000"/>
                <a:gd name="connsiteY12" fmla="*/ 9714 h 10000"/>
                <a:gd name="connsiteX13" fmla="*/ 1395 w 10000"/>
                <a:gd name="connsiteY13" fmla="*/ 9714 h 10000"/>
                <a:gd name="connsiteX14" fmla="*/ 1860 w 10000"/>
                <a:gd name="connsiteY14" fmla="*/ 9857 h 10000"/>
                <a:gd name="connsiteX15" fmla="*/ 1628 w 10000"/>
                <a:gd name="connsiteY15" fmla="*/ 9857 h 10000"/>
                <a:gd name="connsiteX16" fmla="*/ 2093 w 10000"/>
                <a:gd name="connsiteY16" fmla="*/ 10000 h 10000"/>
                <a:gd name="connsiteX17" fmla="*/ 2558 w 10000"/>
                <a:gd name="connsiteY17" fmla="*/ 9857 h 10000"/>
                <a:gd name="connsiteX18" fmla="*/ 3488 w 10000"/>
                <a:gd name="connsiteY18" fmla="*/ 10000 h 10000"/>
                <a:gd name="connsiteX19" fmla="*/ 4186 w 10000"/>
                <a:gd name="connsiteY19" fmla="*/ 9571 h 10000"/>
                <a:gd name="connsiteX20" fmla="*/ 5116 w 10000"/>
                <a:gd name="connsiteY20" fmla="*/ 9000 h 10000"/>
                <a:gd name="connsiteX21" fmla="*/ 5814 w 10000"/>
                <a:gd name="connsiteY21" fmla="*/ 8857 h 10000"/>
                <a:gd name="connsiteX22" fmla="*/ 5581 w 10000"/>
                <a:gd name="connsiteY22" fmla="*/ 8857 h 10000"/>
                <a:gd name="connsiteX23" fmla="*/ 5581 w 10000"/>
                <a:gd name="connsiteY23" fmla="*/ 8714 h 10000"/>
                <a:gd name="connsiteX24" fmla="*/ 7674 w 10000"/>
                <a:gd name="connsiteY24" fmla="*/ 8143 h 10000"/>
                <a:gd name="connsiteX25" fmla="*/ 8605 w 10000"/>
                <a:gd name="connsiteY25" fmla="*/ 8429 h 10000"/>
                <a:gd name="connsiteX26" fmla="*/ 9070 w 10000"/>
                <a:gd name="connsiteY26" fmla="*/ 8857 h 10000"/>
                <a:gd name="connsiteX27" fmla="*/ 9302 w 10000"/>
                <a:gd name="connsiteY27" fmla="*/ 9143 h 10000"/>
                <a:gd name="connsiteX28" fmla="*/ 10000 w 10000"/>
                <a:gd name="connsiteY28" fmla="*/ 8857 h 10000"/>
                <a:gd name="connsiteX29" fmla="*/ 10000 w 10000"/>
                <a:gd name="connsiteY29" fmla="*/ 8429 h 10000"/>
                <a:gd name="connsiteX30" fmla="*/ 9302 w 10000"/>
                <a:gd name="connsiteY30" fmla="*/ 7714 h 10000"/>
                <a:gd name="connsiteX31" fmla="*/ 9302 w 10000"/>
                <a:gd name="connsiteY31" fmla="*/ 7000 h 10000"/>
                <a:gd name="connsiteX32" fmla="*/ 9535 w 10000"/>
                <a:gd name="connsiteY32" fmla="*/ 7000 h 10000"/>
                <a:gd name="connsiteX33" fmla="*/ 9070 w 10000"/>
                <a:gd name="connsiteY33" fmla="*/ 6286 h 10000"/>
                <a:gd name="connsiteX34" fmla="*/ 8837 w 10000"/>
                <a:gd name="connsiteY34" fmla="*/ 6000 h 10000"/>
                <a:gd name="connsiteX35" fmla="*/ 7674 w 10000"/>
                <a:gd name="connsiteY35" fmla="*/ 5857 h 10000"/>
                <a:gd name="connsiteX36" fmla="*/ 6512 w 10000"/>
                <a:gd name="connsiteY36" fmla="*/ 5571 h 10000"/>
                <a:gd name="connsiteX37" fmla="*/ 6047 w 10000"/>
                <a:gd name="connsiteY37" fmla="*/ 4857 h 10000"/>
                <a:gd name="connsiteX38" fmla="*/ 5581 w 10000"/>
                <a:gd name="connsiteY38" fmla="*/ 3714 h 10000"/>
                <a:gd name="connsiteX39" fmla="*/ 6047 w 10000"/>
                <a:gd name="connsiteY39" fmla="*/ 3286 h 10000"/>
                <a:gd name="connsiteX40" fmla="*/ 5814 w 10000"/>
                <a:gd name="connsiteY40" fmla="*/ 2286 h 10000"/>
                <a:gd name="connsiteX41" fmla="*/ 6977 w 10000"/>
                <a:gd name="connsiteY41" fmla="*/ 2286 h 10000"/>
                <a:gd name="connsiteX42" fmla="*/ 7442 w 10000"/>
                <a:gd name="connsiteY42" fmla="*/ 2857 h 10000"/>
                <a:gd name="connsiteX43" fmla="*/ 8372 w 10000"/>
                <a:gd name="connsiteY43" fmla="*/ 2857 h 10000"/>
                <a:gd name="connsiteX44" fmla="*/ 8372 w 10000"/>
                <a:gd name="connsiteY44" fmla="*/ 2429 h 10000"/>
                <a:gd name="connsiteX45" fmla="*/ 8605 w 10000"/>
                <a:gd name="connsiteY45" fmla="*/ 2143 h 10000"/>
                <a:gd name="connsiteX46" fmla="*/ 8837 w 10000"/>
                <a:gd name="connsiteY46" fmla="*/ 2286 h 10000"/>
                <a:gd name="connsiteX47" fmla="*/ 8605 w 10000"/>
                <a:gd name="connsiteY47" fmla="*/ 1429 h 10000"/>
                <a:gd name="connsiteX48" fmla="*/ 9070 w 10000"/>
                <a:gd name="connsiteY48" fmla="*/ 857 h 10000"/>
                <a:gd name="connsiteX49" fmla="*/ 9070 w 10000"/>
                <a:gd name="connsiteY49" fmla="*/ 286 h 10000"/>
                <a:gd name="connsiteX50" fmla="*/ 8605 w 10000"/>
                <a:gd name="connsiteY50" fmla="*/ 0 h 10000"/>
                <a:gd name="connsiteX51" fmla="*/ 8140 w 10000"/>
                <a:gd name="connsiteY51" fmla="*/ 0 h 10000"/>
                <a:gd name="connsiteX52" fmla="*/ 6512 w 10000"/>
                <a:gd name="connsiteY52" fmla="*/ 143 h 10000"/>
                <a:gd name="connsiteX53" fmla="*/ 6279 w 10000"/>
                <a:gd name="connsiteY53" fmla="*/ 0 h 10000"/>
                <a:gd name="connsiteX54" fmla="*/ 6279 w 10000"/>
                <a:gd name="connsiteY54" fmla="*/ 714 h 10000"/>
                <a:gd name="connsiteX55" fmla="*/ 6279 w 10000"/>
                <a:gd name="connsiteY55"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5349 w 10000"/>
                <a:gd name="connsiteY4" fmla="*/ 7714 h 10000"/>
                <a:gd name="connsiteX5" fmla="*/ 3953 w 10000"/>
                <a:gd name="connsiteY5" fmla="*/ 7286 h 10000"/>
                <a:gd name="connsiteX6" fmla="*/ 2558 w 10000"/>
                <a:gd name="connsiteY6" fmla="*/ 6857 h 10000"/>
                <a:gd name="connsiteX7" fmla="*/ 1395 w 10000"/>
                <a:gd name="connsiteY7" fmla="*/ 6857 h 10000"/>
                <a:gd name="connsiteX8" fmla="*/ 1395 w 10000"/>
                <a:gd name="connsiteY8" fmla="*/ 7429 h 10000"/>
                <a:gd name="connsiteX9" fmla="*/ 0 w 10000"/>
                <a:gd name="connsiteY9" fmla="*/ 7571 h 10000"/>
                <a:gd name="connsiteX10" fmla="*/ 0 w 10000"/>
                <a:gd name="connsiteY10" fmla="*/ 9143 h 10000"/>
                <a:gd name="connsiteX11" fmla="*/ 465 w 10000"/>
                <a:gd name="connsiteY11" fmla="*/ 9714 h 10000"/>
                <a:gd name="connsiteX12" fmla="*/ 1395 w 10000"/>
                <a:gd name="connsiteY12" fmla="*/ 9714 h 10000"/>
                <a:gd name="connsiteX13" fmla="*/ 1860 w 10000"/>
                <a:gd name="connsiteY13" fmla="*/ 9857 h 10000"/>
                <a:gd name="connsiteX14" fmla="*/ 1628 w 10000"/>
                <a:gd name="connsiteY14" fmla="*/ 9857 h 10000"/>
                <a:gd name="connsiteX15" fmla="*/ 2093 w 10000"/>
                <a:gd name="connsiteY15" fmla="*/ 10000 h 10000"/>
                <a:gd name="connsiteX16" fmla="*/ 2558 w 10000"/>
                <a:gd name="connsiteY16" fmla="*/ 9857 h 10000"/>
                <a:gd name="connsiteX17" fmla="*/ 3488 w 10000"/>
                <a:gd name="connsiteY17" fmla="*/ 10000 h 10000"/>
                <a:gd name="connsiteX18" fmla="*/ 4186 w 10000"/>
                <a:gd name="connsiteY18" fmla="*/ 9571 h 10000"/>
                <a:gd name="connsiteX19" fmla="*/ 5116 w 10000"/>
                <a:gd name="connsiteY19" fmla="*/ 9000 h 10000"/>
                <a:gd name="connsiteX20" fmla="*/ 5814 w 10000"/>
                <a:gd name="connsiteY20" fmla="*/ 8857 h 10000"/>
                <a:gd name="connsiteX21" fmla="*/ 5581 w 10000"/>
                <a:gd name="connsiteY21" fmla="*/ 8857 h 10000"/>
                <a:gd name="connsiteX22" fmla="*/ 5581 w 10000"/>
                <a:gd name="connsiteY22" fmla="*/ 8714 h 10000"/>
                <a:gd name="connsiteX23" fmla="*/ 7674 w 10000"/>
                <a:gd name="connsiteY23" fmla="*/ 8143 h 10000"/>
                <a:gd name="connsiteX24" fmla="*/ 8605 w 10000"/>
                <a:gd name="connsiteY24" fmla="*/ 8429 h 10000"/>
                <a:gd name="connsiteX25" fmla="*/ 9070 w 10000"/>
                <a:gd name="connsiteY25" fmla="*/ 8857 h 10000"/>
                <a:gd name="connsiteX26" fmla="*/ 9302 w 10000"/>
                <a:gd name="connsiteY26" fmla="*/ 9143 h 10000"/>
                <a:gd name="connsiteX27" fmla="*/ 10000 w 10000"/>
                <a:gd name="connsiteY27" fmla="*/ 8857 h 10000"/>
                <a:gd name="connsiteX28" fmla="*/ 10000 w 10000"/>
                <a:gd name="connsiteY28" fmla="*/ 8429 h 10000"/>
                <a:gd name="connsiteX29" fmla="*/ 9302 w 10000"/>
                <a:gd name="connsiteY29" fmla="*/ 7714 h 10000"/>
                <a:gd name="connsiteX30" fmla="*/ 9302 w 10000"/>
                <a:gd name="connsiteY30" fmla="*/ 7000 h 10000"/>
                <a:gd name="connsiteX31" fmla="*/ 9535 w 10000"/>
                <a:gd name="connsiteY31" fmla="*/ 7000 h 10000"/>
                <a:gd name="connsiteX32" fmla="*/ 9070 w 10000"/>
                <a:gd name="connsiteY32" fmla="*/ 6286 h 10000"/>
                <a:gd name="connsiteX33" fmla="*/ 8837 w 10000"/>
                <a:gd name="connsiteY33" fmla="*/ 6000 h 10000"/>
                <a:gd name="connsiteX34" fmla="*/ 7674 w 10000"/>
                <a:gd name="connsiteY34" fmla="*/ 5857 h 10000"/>
                <a:gd name="connsiteX35" fmla="*/ 6512 w 10000"/>
                <a:gd name="connsiteY35" fmla="*/ 5571 h 10000"/>
                <a:gd name="connsiteX36" fmla="*/ 6047 w 10000"/>
                <a:gd name="connsiteY36" fmla="*/ 4857 h 10000"/>
                <a:gd name="connsiteX37" fmla="*/ 5581 w 10000"/>
                <a:gd name="connsiteY37" fmla="*/ 3714 h 10000"/>
                <a:gd name="connsiteX38" fmla="*/ 6047 w 10000"/>
                <a:gd name="connsiteY38" fmla="*/ 3286 h 10000"/>
                <a:gd name="connsiteX39" fmla="*/ 5814 w 10000"/>
                <a:gd name="connsiteY39" fmla="*/ 2286 h 10000"/>
                <a:gd name="connsiteX40" fmla="*/ 6977 w 10000"/>
                <a:gd name="connsiteY40" fmla="*/ 2286 h 10000"/>
                <a:gd name="connsiteX41" fmla="*/ 7442 w 10000"/>
                <a:gd name="connsiteY41" fmla="*/ 2857 h 10000"/>
                <a:gd name="connsiteX42" fmla="*/ 8372 w 10000"/>
                <a:gd name="connsiteY42" fmla="*/ 2857 h 10000"/>
                <a:gd name="connsiteX43" fmla="*/ 8372 w 10000"/>
                <a:gd name="connsiteY43" fmla="*/ 2429 h 10000"/>
                <a:gd name="connsiteX44" fmla="*/ 8605 w 10000"/>
                <a:gd name="connsiteY44" fmla="*/ 2143 h 10000"/>
                <a:gd name="connsiteX45" fmla="*/ 8837 w 10000"/>
                <a:gd name="connsiteY45" fmla="*/ 2286 h 10000"/>
                <a:gd name="connsiteX46" fmla="*/ 8605 w 10000"/>
                <a:gd name="connsiteY46" fmla="*/ 1429 h 10000"/>
                <a:gd name="connsiteX47" fmla="*/ 9070 w 10000"/>
                <a:gd name="connsiteY47" fmla="*/ 857 h 10000"/>
                <a:gd name="connsiteX48" fmla="*/ 9070 w 10000"/>
                <a:gd name="connsiteY48" fmla="*/ 286 h 10000"/>
                <a:gd name="connsiteX49" fmla="*/ 8605 w 10000"/>
                <a:gd name="connsiteY49" fmla="*/ 0 h 10000"/>
                <a:gd name="connsiteX50" fmla="*/ 8140 w 10000"/>
                <a:gd name="connsiteY50" fmla="*/ 0 h 10000"/>
                <a:gd name="connsiteX51" fmla="*/ 6512 w 10000"/>
                <a:gd name="connsiteY51" fmla="*/ 143 h 10000"/>
                <a:gd name="connsiteX52" fmla="*/ 6279 w 10000"/>
                <a:gd name="connsiteY52" fmla="*/ 0 h 10000"/>
                <a:gd name="connsiteX53" fmla="*/ 6279 w 10000"/>
                <a:gd name="connsiteY53" fmla="*/ 714 h 10000"/>
                <a:gd name="connsiteX54" fmla="*/ 6279 w 10000"/>
                <a:gd name="connsiteY54"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3953 w 10000"/>
                <a:gd name="connsiteY4" fmla="*/ 7286 h 10000"/>
                <a:gd name="connsiteX5" fmla="*/ 2558 w 10000"/>
                <a:gd name="connsiteY5" fmla="*/ 6857 h 10000"/>
                <a:gd name="connsiteX6" fmla="*/ 1395 w 10000"/>
                <a:gd name="connsiteY6" fmla="*/ 6857 h 10000"/>
                <a:gd name="connsiteX7" fmla="*/ 1395 w 10000"/>
                <a:gd name="connsiteY7" fmla="*/ 7429 h 10000"/>
                <a:gd name="connsiteX8" fmla="*/ 0 w 10000"/>
                <a:gd name="connsiteY8" fmla="*/ 7571 h 10000"/>
                <a:gd name="connsiteX9" fmla="*/ 0 w 10000"/>
                <a:gd name="connsiteY9" fmla="*/ 9143 h 10000"/>
                <a:gd name="connsiteX10" fmla="*/ 465 w 10000"/>
                <a:gd name="connsiteY10" fmla="*/ 9714 h 10000"/>
                <a:gd name="connsiteX11" fmla="*/ 1395 w 10000"/>
                <a:gd name="connsiteY11" fmla="*/ 9714 h 10000"/>
                <a:gd name="connsiteX12" fmla="*/ 1860 w 10000"/>
                <a:gd name="connsiteY12" fmla="*/ 9857 h 10000"/>
                <a:gd name="connsiteX13" fmla="*/ 1628 w 10000"/>
                <a:gd name="connsiteY13" fmla="*/ 9857 h 10000"/>
                <a:gd name="connsiteX14" fmla="*/ 2093 w 10000"/>
                <a:gd name="connsiteY14" fmla="*/ 10000 h 10000"/>
                <a:gd name="connsiteX15" fmla="*/ 2558 w 10000"/>
                <a:gd name="connsiteY15" fmla="*/ 9857 h 10000"/>
                <a:gd name="connsiteX16" fmla="*/ 3488 w 10000"/>
                <a:gd name="connsiteY16" fmla="*/ 10000 h 10000"/>
                <a:gd name="connsiteX17" fmla="*/ 4186 w 10000"/>
                <a:gd name="connsiteY17" fmla="*/ 9571 h 10000"/>
                <a:gd name="connsiteX18" fmla="*/ 5116 w 10000"/>
                <a:gd name="connsiteY18" fmla="*/ 9000 h 10000"/>
                <a:gd name="connsiteX19" fmla="*/ 5814 w 10000"/>
                <a:gd name="connsiteY19" fmla="*/ 8857 h 10000"/>
                <a:gd name="connsiteX20" fmla="*/ 5581 w 10000"/>
                <a:gd name="connsiteY20" fmla="*/ 8857 h 10000"/>
                <a:gd name="connsiteX21" fmla="*/ 5581 w 10000"/>
                <a:gd name="connsiteY21" fmla="*/ 8714 h 10000"/>
                <a:gd name="connsiteX22" fmla="*/ 7674 w 10000"/>
                <a:gd name="connsiteY22" fmla="*/ 8143 h 10000"/>
                <a:gd name="connsiteX23" fmla="*/ 8605 w 10000"/>
                <a:gd name="connsiteY23" fmla="*/ 8429 h 10000"/>
                <a:gd name="connsiteX24" fmla="*/ 9070 w 10000"/>
                <a:gd name="connsiteY24" fmla="*/ 8857 h 10000"/>
                <a:gd name="connsiteX25" fmla="*/ 9302 w 10000"/>
                <a:gd name="connsiteY25" fmla="*/ 9143 h 10000"/>
                <a:gd name="connsiteX26" fmla="*/ 10000 w 10000"/>
                <a:gd name="connsiteY26" fmla="*/ 8857 h 10000"/>
                <a:gd name="connsiteX27" fmla="*/ 10000 w 10000"/>
                <a:gd name="connsiteY27" fmla="*/ 8429 h 10000"/>
                <a:gd name="connsiteX28" fmla="*/ 9302 w 10000"/>
                <a:gd name="connsiteY28" fmla="*/ 7714 h 10000"/>
                <a:gd name="connsiteX29" fmla="*/ 9302 w 10000"/>
                <a:gd name="connsiteY29" fmla="*/ 7000 h 10000"/>
                <a:gd name="connsiteX30" fmla="*/ 9535 w 10000"/>
                <a:gd name="connsiteY30" fmla="*/ 7000 h 10000"/>
                <a:gd name="connsiteX31" fmla="*/ 9070 w 10000"/>
                <a:gd name="connsiteY31" fmla="*/ 6286 h 10000"/>
                <a:gd name="connsiteX32" fmla="*/ 8837 w 10000"/>
                <a:gd name="connsiteY32" fmla="*/ 6000 h 10000"/>
                <a:gd name="connsiteX33" fmla="*/ 7674 w 10000"/>
                <a:gd name="connsiteY33" fmla="*/ 5857 h 10000"/>
                <a:gd name="connsiteX34" fmla="*/ 6512 w 10000"/>
                <a:gd name="connsiteY34" fmla="*/ 5571 h 10000"/>
                <a:gd name="connsiteX35" fmla="*/ 6047 w 10000"/>
                <a:gd name="connsiteY35" fmla="*/ 4857 h 10000"/>
                <a:gd name="connsiteX36" fmla="*/ 5581 w 10000"/>
                <a:gd name="connsiteY36" fmla="*/ 3714 h 10000"/>
                <a:gd name="connsiteX37" fmla="*/ 6047 w 10000"/>
                <a:gd name="connsiteY37" fmla="*/ 3286 h 10000"/>
                <a:gd name="connsiteX38" fmla="*/ 5814 w 10000"/>
                <a:gd name="connsiteY38" fmla="*/ 2286 h 10000"/>
                <a:gd name="connsiteX39" fmla="*/ 6977 w 10000"/>
                <a:gd name="connsiteY39" fmla="*/ 2286 h 10000"/>
                <a:gd name="connsiteX40" fmla="*/ 7442 w 10000"/>
                <a:gd name="connsiteY40" fmla="*/ 2857 h 10000"/>
                <a:gd name="connsiteX41" fmla="*/ 8372 w 10000"/>
                <a:gd name="connsiteY41" fmla="*/ 2857 h 10000"/>
                <a:gd name="connsiteX42" fmla="*/ 8372 w 10000"/>
                <a:gd name="connsiteY42" fmla="*/ 2429 h 10000"/>
                <a:gd name="connsiteX43" fmla="*/ 8605 w 10000"/>
                <a:gd name="connsiteY43" fmla="*/ 2143 h 10000"/>
                <a:gd name="connsiteX44" fmla="*/ 8837 w 10000"/>
                <a:gd name="connsiteY44" fmla="*/ 2286 h 10000"/>
                <a:gd name="connsiteX45" fmla="*/ 8605 w 10000"/>
                <a:gd name="connsiteY45" fmla="*/ 1429 h 10000"/>
                <a:gd name="connsiteX46" fmla="*/ 9070 w 10000"/>
                <a:gd name="connsiteY46" fmla="*/ 857 h 10000"/>
                <a:gd name="connsiteX47" fmla="*/ 9070 w 10000"/>
                <a:gd name="connsiteY47" fmla="*/ 286 h 10000"/>
                <a:gd name="connsiteX48" fmla="*/ 8605 w 10000"/>
                <a:gd name="connsiteY48" fmla="*/ 0 h 10000"/>
                <a:gd name="connsiteX49" fmla="*/ 8140 w 10000"/>
                <a:gd name="connsiteY49" fmla="*/ 0 h 10000"/>
                <a:gd name="connsiteX50" fmla="*/ 6512 w 10000"/>
                <a:gd name="connsiteY50" fmla="*/ 143 h 10000"/>
                <a:gd name="connsiteX51" fmla="*/ 6279 w 10000"/>
                <a:gd name="connsiteY51" fmla="*/ 0 h 10000"/>
                <a:gd name="connsiteX52" fmla="*/ 6279 w 10000"/>
                <a:gd name="connsiteY52" fmla="*/ 714 h 10000"/>
                <a:gd name="connsiteX53" fmla="*/ 6279 w 10000"/>
                <a:gd name="connsiteY53"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2558 w 10000"/>
                <a:gd name="connsiteY4" fmla="*/ 6857 h 10000"/>
                <a:gd name="connsiteX5" fmla="*/ 1395 w 10000"/>
                <a:gd name="connsiteY5" fmla="*/ 6857 h 10000"/>
                <a:gd name="connsiteX6" fmla="*/ 1395 w 10000"/>
                <a:gd name="connsiteY6" fmla="*/ 7429 h 10000"/>
                <a:gd name="connsiteX7" fmla="*/ 0 w 10000"/>
                <a:gd name="connsiteY7" fmla="*/ 7571 h 10000"/>
                <a:gd name="connsiteX8" fmla="*/ 0 w 10000"/>
                <a:gd name="connsiteY8" fmla="*/ 9143 h 10000"/>
                <a:gd name="connsiteX9" fmla="*/ 465 w 10000"/>
                <a:gd name="connsiteY9" fmla="*/ 9714 h 10000"/>
                <a:gd name="connsiteX10" fmla="*/ 1395 w 10000"/>
                <a:gd name="connsiteY10" fmla="*/ 9714 h 10000"/>
                <a:gd name="connsiteX11" fmla="*/ 1860 w 10000"/>
                <a:gd name="connsiteY11" fmla="*/ 9857 h 10000"/>
                <a:gd name="connsiteX12" fmla="*/ 1628 w 10000"/>
                <a:gd name="connsiteY12" fmla="*/ 9857 h 10000"/>
                <a:gd name="connsiteX13" fmla="*/ 2093 w 10000"/>
                <a:gd name="connsiteY13" fmla="*/ 10000 h 10000"/>
                <a:gd name="connsiteX14" fmla="*/ 2558 w 10000"/>
                <a:gd name="connsiteY14" fmla="*/ 9857 h 10000"/>
                <a:gd name="connsiteX15" fmla="*/ 3488 w 10000"/>
                <a:gd name="connsiteY15" fmla="*/ 10000 h 10000"/>
                <a:gd name="connsiteX16" fmla="*/ 4186 w 10000"/>
                <a:gd name="connsiteY16" fmla="*/ 9571 h 10000"/>
                <a:gd name="connsiteX17" fmla="*/ 5116 w 10000"/>
                <a:gd name="connsiteY17" fmla="*/ 9000 h 10000"/>
                <a:gd name="connsiteX18" fmla="*/ 5814 w 10000"/>
                <a:gd name="connsiteY18" fmla="*/ 8857 h 10000"/>
                <a:gd name="connsiteX19" fmla="*/ 5581 w 10000"/>
                <a:gd name="connsiteY19" fmla="*/ 8857 h 10000"/>
                <a:gd name="connsiteX20" fmla="*/ 5581 w 10000"/>
                <a:gd name="connsiteY20" fmla="*/ 8714 h 10000"/>
                <a:gd name="connsiteX21" fmla="*/ 7674 w 10000"/>
                <a:gd name="connsiteY21" fmla="*/ 8143 h 10000"/>
                <a:gd name="connsiteX22" fmla="*/ 8605 w 10000"/>
                <a:gd name="connsiteY22" fmla="*/ 8429 h 10000"/>
                <a:gd name="connsiteX23" fmla="*/ 9070 w 10000"/>
                <a:gd name="connsiteY23" fmla="*/ 8857 h 10000"/>
                <a:gd name="connsiteX24" fmla="*/ 9302 w 10000"/>
                <a:gd name="connsiteY24" fmla="*/ 9143 h 10000"/>
                <a:gd name="connsiteX25" fmla="*/ 10000 w 10000"/>
                <a:gd name="connsiteY25" fmla="*/ 8857 h 10000"/>
                <a:gd name="connsiteX26" fmla="*/ 10000 w 10000"/>
                <a:gd name="connsiteY26" fmla="*/ 8429 h 10000"/>
                <a:gd name="connsiteX27" fmla="*/ 9302 w 10000"/>
                <a:gd name="connsiteY27" fmla="*/ 7714 h 10000"/>
                <a:gd name="connsiteX28" fmla="*/ 9302 w 10000"/>
                <a:gd name="connsiteY28" fmla="*/ 7000 h 10000"/>
                <a:gd name="connsiteX29" fmla="*/ 9535 w 10000"/>
                <a:gd name="connsiteY29" fmla="*/ 7000 h 10000"/>
                <a:gd name="connsiteX30" fmla="*/ 9070 w 10000"/>
                <a:gd name="connsiteY30" fmla="*/ 6286 h 10000"/>
                <a:gd name="connsiteX31" fmla="*/ 8837 w 10000"/>
                <a:gd name="connsiteY31" fmla="*/ 6000 h 10000"/>
                <a:gd name="connsiteX32" fmla="*/ 7674 w 10000"/>
                <a:gd name="connsiteY32" fmla="*/ 5857 h 10000"/>
                <a:gd name="connsiteX33" fmla="*/ 6512 w 10000"/>
                <a:gd name="connsiteY33" fmla="*/ 5571 h 10000"/>
                <a:gd name="connsiteX34" fmla="*/ 6047 w 10000"/>
                <a:gd name="connsiteY34" fmla="*/ 4857 h 10000"/>
                <a:gd name="connsiteX35" fmla="*/ 5581 w 10000"/>
                <a:gd name="connsiteY35" fmla="*/ 3714 h 10000"/>
                <a:gd name="connsiteX36" fmla="*/ 6047 w 10000"/>
                <a:gd name="connsiteY36" fmla="*/ 3286 h 10000"/>
                <a:gd name="connsiteX37" fmla="*/ 5814 w 10000"/>
                <a:gd name="connsiteY37" fmla="*/ 2286 h 10000"/>
                <a:gd name="connsiteX38" fmla="*/ 6977 w 10000"/>
                <a:gd name="connsiteY38" fmla="*/ 2286 h 10000"/>
                <a:gd name="connsiteX39" fmla="*/ 7442 w 10000"/>
                <a:gd name="connsiteY39" fmla="*/ 2857 h 10000"/>
                <a:gd name="connsiteX40" fmla="*/ 8372 w 10000"/>
                <a:gd name="connsiteY40" fmla="*/ 2857 h 10000"/>
                <a:gd name="connsiteX41" fmla="*/ 8372 w 10000"/>
                <a:gd name="connsiteY41" fmla="*/ 2429 h 10000"/>
                <a:gd name="connsiteX42" fmla="*/ 8605 w 10000"/>
                <a:gd name="connsiteY42" fmla="*/ 2143 h 10000"/>
                <a:gd name="connsiteX43" fmla="*/ 8837 w 10000"/>
                <a:gd name="connsiteY43" fmla="*/ 2286 h 10000"/>
                <a:gd name="connsiteX44" fmla="*/ 8605 w 10000"/>
                <a:gd name="connsiteY44" fmla="*/ 1429 h 10000"/>
                <a:gd name="connsiteX45" fmla="*/ 9070 w 10000"/>
                <a:gd name="connsiteY45" fmla="*/ 857 h 10000"/>
                <a:gd name="connsiteX46" fmla="*/ 9070 w 10000"/>
                <a:gd name="connsiteY46" fmla="*/ 286 h 10000"/>
                <a:gd name="connsiteX47" fmla="*/ 8605 w 10000"/>
                <a:gd name="connsiteY47" fmla="*/ 0 h 10000"/>
                <a:gd name="connsiteX48" fmla="*/ 8140 w 10000"/>
                <a:gd name="connsiteY48" fmla="*/ 0 h 10000"/>
                <a:gd name="connsiteX49" fmla="*/ 6512 w 10000"/>
                <a:gd name="connsiteY49" fmla="*/ 143 h 10000"/>
                <a:gd name="connsiteX50" fmla="*/ 6279 w 10000"/>
                <a:gd name="connsiteY50" fmla="*/ 0 h 10000"/>
                <a:gd name="connsiteX51" fmla="*/ 6279 w 10000"/>
                <a:gd name="connsiteY51" fmla="*/ 714 h 10000"/>
                <a:gd name="connsiteX52" fmla="*/ 6279 w 10000"/>
                <a:gd name="connsiteY52"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6857 h 10000"/>
                <a:gd name="connsiteX5" fmla="*/ 1395 w 10000"/>
                <a:gd name="connsiteY5" fmla="*/ 7429 h 10000"/>
                <a:gd name="connsiteX6" fmla="*/ 0 w 10000"/>
                <a:gd name="connsiteY6" fmla="*/ 7571 h 10000"/>
                <a:gd name="connsiteX7" fmla="*/ 0 w 10000"/>
                <a:gd name="connsiteY7" fmla="*/ 9143 h 10000"/>
                <a:gd name="connsiteX8" fmla="*/ 465 w 10000"/>
                <a:gd name="connsiteY8" fmla="*/ 9714 h 10000"/>
                <a:gd name="connsiteX9" fmla="*/ 1395 w 10000"/>
                <a:gd name="connsiteY9" fmla="*/ 9714 h 10000"/>
                <a:gd name="connsiteX10" fmla="*/ 1860 w 10000"/>
                <a:gd name="connsiteY10" fmla="*/ 9857 h 10000"/>
                <a:gd name="connsiteX11" fmla="*/ 1628 w 10000"/>
                <a:gd name="connsiteY11" fmla="*/ 9857 h 10000"/>
                <a:gd name="connsiteX12" fmla="*/ 2093 w 10000"/>
                <a:gd name="connsiteY12" fmla="*/ 10000 h 10000"/>
                <a:gd name="connsiteX13" fmla="*/ 2558 w 10000"/>
                <a:gd name="connsiteY13" fmla="*/ 9857 h 10000"/>
                <a:gd name="connsiteX14" fmla="*/ 3488 w 10000"/>
                <a:gd name="connsiteY14" fmla="*/ 10000 h 10000"/>
                <a:gd name="connsiteX15" fmla="*/ 4186 w 10000"/>
                <a:gd name="connsiteY15" fmla="*/ 9571 h 10000"/>
                <a:gd name="connsiteX16" fmla="*/ 5116 w 10000"/>
                <a:gd name="connsiteY16" fmla="*/ 9000 h 10000"/>
                <a:gd name="connsiteX17" fmla="*/ 5814 w 10000"/>
                <a:gd name="connsiteY17" fmla="*/ 8857 h 10000"/>
                <a:gd name="connsiteX18" fmla="*/ 5581 w 10000"/>
                <a:gd name="connsiteY18" fmla="*/ 8857 h 10000"/>
                <a:gd name="connsiteX19" fmla="*/ 5581 w 10000"/>
                <a:gd name="connsiteY19" fmla="*/ 8714 h 10000"/>
                <a:gd name="connsiteX20" fmla="*/ 7674 w 10000"/>
                <a:gd name="connsiteY20" fmla="*/ 8143 h 10000"/>
                <a:gd name="connsiteX21" fmla="*/ 8605 w 10000"/>
                <a:gd name="connsiteY21" fmla="*/ 8429 h 10000"/>
                <a:gd name="connsiteX22" fmla="*/ 9070 w 10000"/>
                <a:gd name="connsiteY22" fmla="*/ 8857 h 10000"/>
                <a:gd name="connsiteX23" fmla="*/ 9302 w 10000"/>
                <a:gd name="connsiteY23" fmla="*/ 9143 h 10000"/>
                <a:gd name="connsiteX24" fmla="*/ 10000 w 10000"/>
                <a:gd name="connsiteY24" fmla="*/ 8857 h 10000"/>
                <a:gd name="connsiteX25" fmla="*/ 10000 w 10000"/>
                <a:gd name="connsiteY25" fmla="*/ 8429 h 10000"/>
                <a:gd name="connsiteX26" fmla="*/ 9302 w 10000"/>
                <a:gd name="connsiteY26" fmla="*/ 7714 h 10000"/>
                <a:gd name="connsiteX27" fmla="*/ 9302 w 10000"/>
                <a:gd name="connsiteY27" fmla="*/ 7000 h 10000"/>
                <a:gd name="connsiteX28" fmla="*/ 9535 w 10000"/>
                <a:gd name="connsiteY28" fmla="*/ 7000 h 10000"/>
                <a:gd name="connsiteX29" fmla="*/ 9070 w 10000"/>
                <a:gd name="connsiteY29" fmla="*/ 6286 h 10000"/>
                <a:gd name="connsiteX30" fmla="*/ 8837 w 10000"/>
                <a:gd name="connsiteY30" fmla="*/ 6000 h 10000"/>
                <a:gd name="connsiteX31" fmla="*/ 7674 w 10000"/>
                <a:gd name="connsiteY31" fmla="*/ 5857 h 10000"/>
                <a:gd name="connsiteX32" fmla="*/ 6512 w 10000"/>
                <a:gd name="connsiteY32" fmla="*/ 5571 h 10000"/>
                <a:gd name="connsiteX33" fmla="*/ 6047 w 10000"/>
                <a:gd name="connsiteY33" fmla="*/ 4857 h 10000"/>
                <a:gd name="connsiteX34" fmla="*/ 5581 w 10000"/>
                <a:gd name="connsiteY34" fmla="*/ 3714 h 10000"/>
                <a:gd name="connsiteX35" fmla="*/ 6047 w 10000"/>
                <a:gd name="connsiteY35" fmla="*/ 3286 h 10000"/>
                <a:gd name="connsiteX36" fmla="*/ 5814 w 10000"/>
                <a:gd name="connsiteY36" fmla="*/ 2286 h 10000"/>
                <a:gd name="connsiteX37" fmla="*/ 6977 w 10000"/>
                <a:gd name="connsiteY37" fmla="*/ 2286 h 10000"/>
                <a:gd name="connsiteX38" fmla="*/ 7442 w 10000"/>
                <a:gd name="connsiteY38" fmla="*/ 2857 h 10000"/>
                <a:gd name="connsiteX39" fmla="*/ 8372 w 10000"/>
                <a:gd name="connsiteY39" fmla="*/ 2857 h 10000"/>
                <a:gd name="connsiteX40" fmla="*/ 8372 w 10000"/>
                <a:gd name="connsiteY40" fmla="*/ 2429 h 10000"/>
                <a:gd name="connsiteX41" fmla="*/ 8605 w 10000"/>
                <a:gd name="connsiteY41" fmla="*/ 2143 h 10000"/>
                <a:gd name="connsiteX42" fmla="*/ 8837 w 10000"/>
                <a:gd name="connsiteY42" fmla="*/ 2286 h 10000"/>
                <a:gd name="connsiteX43" fmla="*/ 8605 w 10000"/>
                <a:gd name="connsiteY43" fmla="*/ 1429 h 10000"/>
                <a:gd name="connsiteX44" fmla="*/ 9070 w 10000"/>
                <a:gd name="connsiteY44" fmla="*/ 857 h 10000"/>
                <a:gd name="connsiteX45" fmla="*/ 9070 w 10000"/>
                <a:gd name="connsiteY45" fmla="*/ 286 h 10000"/>
                <a:gd name="connsiteX46" fmla="*/ 8605 w 10000"/>
                <a:gd name="connsiteY46" fmla="*/ 0 h 10000"/>
                <a:gd name="connsiteX47" fmla="*/ 8140 w 10000"/>
                <a:gd name="connsiteY47" fmla="*/ 0 h 10000"/>
                <a:gd name="connsiteX48" fmla="*/ 6512 w 10000"/>
                <a:gd name="connsiteY48" fmla="*/ 143 h 10000"/>
                <a:gd name="connsiteX49" fmla="*/ 6279 w 10000"/>
                <a:gd name="connsiteY49" fmla="*/ 0 h 10000"/>
                <a:gd name="connsiteX50" fmla="*/ 6279 w 10000"/>
                <a:gd name="connsiteY50" fmla="*/ 714 h 10000"/>
                <a:gd name="connsiteX51" fmla="*/ 6279 w 10000"/>
                <a:gd name="connsiteY51" fmla="*/ 857 h 10000"/>
                <a:gd name="connsiteX0" fmla="*/ 6279 w 10000"/>
                <a:gd name="connsiteY0" fmla="*/ 857 h 10000"/>
                <a:gd name="connsiteX1" fmla="*/ 5349 w 10000"/>
                <a:gd name="connsiteY1" fmla="*/ 1857 h 10000"/>
                <a:gd name="connsiteX2" fmla="*/ 4884 w 10000"/>
                <a:gd name="connsiteY2" fmla="*/ 2857 h 10000"/>
                <a:gd name="connsiteX3" fmla="*/ 5116 w 10000"/>
                <a:gd name="connsiteY3" fmla="*/ 3714 h 10000"/>
                <a:gd name="connsiteX4" fmla="*/ 1395 w 10000"/>
                <a:gd name="connsiteY4" fmla="*/ 7429 h 10000"/>
                <a:gd name="connsiteX5" fmla="*/ 0 w 10000"/>
                <a:gd name="connsiteY5" fmla="*/ 7571 h 10000"/>
                <a:gd name="connsiteX6" fmla="*/ 0 w 10000"/>
                <a:gd name="connsiteY6" fmla="*/ 9143 h 10000"/>
                <a:gd name="connsiteX7" fmla="*/ 465 w 10000"/>
                <a:gd name="connsiteY7" fmla="*/ 9714 h 10000"/>
                <a:gd name="connsiteX8" fmla="*/ 1395 w 10000"/>
                <a:gd name="connsiteY8" fmla="*/ 9714 h 10000"/>
                <a:gd name="connsiteX9" fmla="*/ 1860 w 10000"/>
                <a:gd name="connsiteY9" fmla="*/ 9857 h 10000"/>
                <a:gd name="connsiteX10" fmla="*/ 1628 w 10000"/>
                <a:gd name="connsiteY10" fmla="*/ 9857 h 10000"/>
                <a:gd name="connsiteX11" fmla="*/ 2093 w 10000"/>
                <a:gd name="connsiteY11" fmla="*/ 10000 h 10000"/>
                <a:gd name="connsiteX12" fmla="*/ 2558 w 10000"/>
                <a:gd name="connsiteY12" fmla="*/ 9857 h 10000"/>
                <a:gd name="connsiteX13" fmla="*/ 3488 w 10000"/>
                <a:gd name="connsiteY13" fmla="*/ 10000 h 10000"/>
                <a:gd name="connsiteX14" fmla="*/ 4186 w 10000"/>
                <a:gd name="connsiteY14" fmla="*/ 9571 h 10000"/>
                <a:gd name="connsiteX15" fmla="*/ 5116 w 10000"/>
                <a:gd name="connsiteY15" fmla="*/ 9000 h 10000"/>
                <a:gd name="connsiteX16" fmla="*/ 5814 w 10000"/>
                <a:gd name="connsiteY16" fmla="*/ 8857 h 10000"/>
                <a:gd name="connsiteX17" fmla="*/ 5581 w 10000"/>
                <a:gd name="connsiteY17" fmla="*/ 8857 h 10000"/>
                <a:gd name="connsiteX18" fmla="*/ 5581 w 10000"/>
                <a:gd name="connsiteY18" fmla="*/ 8714 h 10000"/>
                <a:gd name="connsiteX19" fmla="*/ 7674 w 10000"/>
                <a:gd name="connsiteY19" fmla="*/ 8143 h 10000"/>
                <a:gd name="connsiteX20" fmla="*/ 8605 w 10000"/>
                <a:gd name="connsiteY20" fmla="*/ 8429 h 10000"/>
                <a:gd name="connsiteX21" fmla="*/ 9070 w 10000"/>
                <a:gd name="connsiteY21" fmla="*/ 8857 h 10000"/>
                <a:gd name="connsiteX22" fmla="*/ 9302 w 10000"/>
                <a:gd name="connsiteY22" fmla="*/ 9143 h 10000"/>
                <a:gd name="connsiteX23" fmla="*/ 10000 w 10000"/>
                <a:gd name="connsiteY23" fmla="*/ 8857 h 10000"/>
                <a:gd name="connsiteX24" fmla="*/ 10000 w 10000"/>
                <a:gd name="connsiteY24" fmla="*/ 8429 h 10000"/>
                <a:gd name="connsiteX25" fmla="*/ 9302 w 10000"/>
                <a:gd name="connsiteY25" fmla="*/ 7714 h 10000"/>
                <a:gd name="connsiteX26" fmla="*/ 9302 w 10000"/>
                <a:gd name="connsiteY26" fmla="*/ 7000 h 10000"/>
                <a:gd name="connsiteX27" fmla="*/ 9535 w 10000"/>
                <a:gd name="connsiteY27" fmla="*/ 7000 h 10000"/>
                <a:gd name="connsiteX28" fmla="*/ 9070 w 10000"/>
                <a:gd name="connsiteY28" fmla="*/ 6286 h 10000"/>
                <a:gd name="connsiteX29" fmla="*/ 8837 w 10000"/>
                <a:gd name="connsiteY29" fmla="*/ 6000 h 10000"/>
                <a:gd name="connsiteX30" fmla="*/ 7674 w 10000"/>
                <a:gd name="connsiteY30" fmla="*/ 5857 h 10000"/>
                <a:gd name="connsiteX31" fmla="*/ 6512 w 10000"/>
                <a:gd name="connsiteY31" fmla="*/ 5571 h 10000"/>
                <a:gd name="connsiteX32" fmla="*/ 6047 w 10000"/>
                <a:gd name="connsiteY32" fmla="*/ 4857 h 10000"/>
                <a:gd name="connsiteX33" fmla="*/ 5581 w 10000"/>
                <a:gd name="connsiteY33" fmla="*/ 3714 h 10000"/>
                <a:gd name="connsiteX34" fmla="*/ 6047 w 10000"/>
                <a:gd name="connsiteY34" fmla="*/ 3286 h 10000"/>
                <a:gd name="connsiteX35" fmla="*/ 5814 w 10000"/>
                <a:gd name="connsiteY35" fmla="*/ 2286 h 10000"/>
                <a:gd name="connsiteX36" fmla="*/ 6977 w 10000"/>
                <a:gd name="connsiteY36" fmla="*/ 2286 h 10000"/>
                <a:gd name="connsiteX37" fmla="*/ 7442 w 10000"/>
                <a:gd name="connsiteY37" fmla="*/ 2857 h 10000"/>
                <a:gd name="connsiteX38" fmla="*/ 8372 w 10000"/>
                <a:gd name="connsiteY38" fmla="*/ 2857 h 10000"/>
                <a:gd name="connsiteX39" fmla="*/ 8372 w 10000"/>
                <a:gd name="connsiteY39" fmla="*/ 2429 h 10000"/>
                <a:gd name="connsiteX40" fmla="*/ 8605 w 10000"/>
                <a:gd name="connsiteY40" fmla="*/ 2143 h 10000"/>
                <a:gd name="connsiteX41" fmla="*/ 8837 w 10000"/>
                <a:gd name="connsiteY41" fmla="*/ 2286 h 10000"/>
                <a:gd name="connsiteX42" fmla="*/ 8605 w 10000"/>
                <a:gd name="connsiteY42" fmla="*/ 1429 h 10000"/>
                <a:gd name="connsiteX43" fmla="*/ 9070 w 10000"/>
                <a:gd name="connsiteY43" fmla="*/ 857 h 10000"/>
                <a:gd name="connsiteX44" fmla="*/ 9070 w 10000"/>
                <a:gd name="connsiteY44" fmla="*/ 286 h 10000"/>
                <a:gd name="connsiteX45" fmla="*/ 8605 w 10000"/>
                <a:gd name="connsiteY45" fmla="*/ 0 h 10000"/>
                <a:gd name="connsiteX46" fmla="*/ 8140 w 10000"/>
                <a:gd name="connsiteY46" fmla="*/ 0 h 10000"/>
                <a:gd name="connsiteX47" fmla="*/ 6512 w 10000"/>
                <a:gd name="connsiteY47" fmla="*/ 143 h 10000"/>
                <a:gd name="connsiteX48" fmla="*/ 6279 w 10000"/>
                <a:gd name="connsiteY48" fmla="*/ 0 h 10000"/>
                <a:gd name="connsiteX49" fmla="*/ 6279 w 10000"/>
                <a:gd name="connsiteY49" fmla="*/ 714 h 10000"/>
                <a:gd name="connsiteX50" fmla="*/ 6279 w 10000"/>
                <a:gd name="connsiteY50" fmla="*/ 857 h 10000"/>
                <a:gd name="connsiteX0" fmla="*/ 6658 w 10379"/>
                <a:gd name="connsiteY0" fmla="*/ 857 h 10000"/>
                <a:gd name="connsiteX1" fmla="*/ 5728 w 10379"/>
                <a:gd name="connsiteY1" fmla="*/ 1857 h 10000"/>
                <a:gd name="connsiteX2" fmla="*/ 5263 w 10379"/>
                <a:gd name="connsiteY2" fmla="*/ 2857 h 10000"/>
                <a:gd name="connsiteX3" fmla="*/ 5495 w 10379"/>
                <a:gd name="connsiteY3" fmla="*/ 3714 h 10000"/>
                <a:gd name="connsiteX4" fmla="*/ 379 w 10379"/>
                <a:gd name="connsiteY4" fmla="*/ 7571 h 10000"/>
                <a:gd name="connsiteX5" fmla="*/ 379 w 10379"/>
                <a:gd name="connsiteY5" fmla="*/ 9143 h 10000"/>
                <a:gd name="connsiteX6" fmla="*/ 844 w 10379"/>
                <a:gd name="connsiteY6" fmla="*/ 9714 h 10000"/>
                <a:gd name="connsiteX7" fmla="*/ 1774 w 10379"/>
                <a:gd name="connsiteY7" fmla="*/ 9714 h 10000"/>
                <a:gd name="connsiteX8" fmla="*/ 2239 w 10379"/>
                <a:gd name="connsiteY8" fmla="*/ 9857 h 10000"/>
                <a:gd name="connsiteX9" fmla="*/ 2007 w 10379"/>
                <a:gd name="connsiteY9" fmla="*/ 9857 h 10000"/>
                <a:gd name="connsiteX10" fmla="*/ 2472 w 10379"/>
                <a:gd name="connsiteY10" fmla="*/ 10000 h 10000"/>
                <a:gd name="connsiteX11" fmla="*/ 2937 w 10379"/>
                <a:gd name="connsiteY11" fmla="*/ 9857 h 10000"/>
                <a:gd name="connsiteX12" fmla="*/ 3867 w 10379"/>
                <a:gd name="connsiteY12" fmla="*/ 10000 h 10000"/>
                <a:gd name="connsiteX13" fmla="*/ 4565 w 10379"/>
                <a:gd name="connsiteY13" fmla="*/ 9571 h 10000"/>
                <a:gd name="connsiteX14" fmla="*/ 5495 w 10379"/>
                <a:gd name="connsiteY14" fmla="*/ 9000 h 10000"/>
                <a:gd name="connsiteX15" fmla="*/ 6193 w 10379"/>
                <a:gd name="connsiteY15" fmla="*/ 8857 h 10000"/>
                <a:gd name="connsiteX16" fmla="*/ 5960 w 10379"/>
                <a:gd name="connsiteY16" fmla="*/ 8857 h 10000"/>
                <a:gd name="connsiteX17" fmla="*/ 5960 w 10379"/>
                <a:gd name="connsiteY17" fmla="*/ 8714 h 10000"/>
                <a:gd name="connsiteX18" fmla="*/ 8053 w 10379"/>
                <a:gd name="connsiteY18" fmla="*/ 8143 h 10000"/>
                <a:gd name="connsiteX19" fmla="*/ 8984 w 10379"/>
                <a:gd name="connsiteY19" fmla="*/ 8429 h 10000"/>
                <a:gd name="connsiteX20" fmla="*/ 9449 w 10379"/>
                <a:gd name="connsiteY20" fmla="*/ 8857 h 10000"/>
                <a:gd name="connsiteX21" fmla="*/ 9681 w 10379"/>
                <a:gd name="connsiteY21" fmla="*/ 9143 h 10000"/>
                <a:gd name="connsiteX22" fmla="*/ 10379 w 10379"/>
                <a:gd name="connsiteY22" fmla="*/ 8857 h 10000"/>
                <a:gd name="connsiteX23" fmla="*/ 10379 w 10379"/>
                <a:gd name="connsiteY23" fmla="*/ 8429 h 10000"/>
                <a:gd name="connsiteX24" fmla="*/ 9681 w 10379"/>
                <a:gd name="connsiteY24" fmla="*/ 7714 h 10000"/>
                <a:gd name="connsiteX25" fmla="*/ 9681 w 10379"/>
                <a:gd name="connsiteY25" fmla="*/ 7000 h 10000"/>
                <a:gd name="connsiteX26" fmla="*/ 9914 w 10379"/>
                <a:gd name="connsiteY26" fmla="*/ 7000 h 10000"/>
                <a:gd name="connsiteX27" fmla="*/ 9449 w 10379"/>
                <a:gd name="connsiteY27" fmla="*/ 6286 h 10000"/>
                <a:gd name="connsiteX28" fmla="*/ 9216 w 10379"/>
                <a:gd name="connsiteY28" fmla="*/ 6000 h 10000"/>
                <a:gd name="connsiteX29" fmla="*/ 8053 w 10379"/>
                <a:gd name="connsiteY29" fmla="*/ 5857 h 10000"/>
                <a:gd name="connsiteX30" fmla="*/ 6891 w 10379"/>
                <a:gd name="connsiteY30" fmla="*/ 5571 h 10000"/>
                <a:gd name="connsiteX31" fmla="*/ 6426 w 10379"/>
                <a:gd name="connsiteY31" fmla="*/ 4857 h 10000"/>
                <a:gd name="connsiteX32" fmla="*/ 5960 w 10379"/>
                <a:gd name="connsiteY32" fmla="*/ 3714 h 10000"/>
                <a:gd name="connsiteX33" fmla="*/ 6426 w 10379"/>
                <a:gd name="connsiteY33" fmla="*/ 3286 h 10000"/>
                <a:gd name="connsiteX34" fmla="*/ 6193 w 10379"/>
                <a:gd name="connsiteY34" fmla="*/ 2286 h 10000"/>
                <a:gd name="connsiteX35" fmla="*/ 7356 w 10379"/>
                <a:gd name="connsiteY35" fmla="*/ 2286 h 10000"/>
                <a:gd name="connsiteX36" fmla="*/ 7821 w 10379"/>
                <a:gd name="connsiteY36" fmla="*/ 2857 h 10000"/>
                <a:gd name="connsiteX37" fmla="*/ 8751 w 10379"/>
                <a:gd name="connsiteY37" fmla="*/ 2857 h 10000"/>
                <a:gd name="connsiteX38" fmla="*/ 8751 w 10379"/>
                <a:gd name="connsiteY38" fmla="*/ 2429 h 10000"/>
                <a:gd name="connsiteX39" fmla="*/ 8984 w 10379"/>
                <a:gd name="connsiteY39" fmla="*/ 2143 h 10000"/>
                <a:gd name="connsiteX40" fmla="*/ 9216 w 10379"/>
                <a:gd name="connsiteY40" fmla="*/ 2286 h 10000"/>
                <a:gd name="connsiteX41" fmla="*/ 8984 w 10379"/>
                <a:gd name="connsiteY41" fmla="*/ 1429 h 10000"/>
                <a:gd name="connsiteX42" fmla="*/ 9449 w 10379"/>
                <a:gd name="connsiteY42" fmla="*/ 857 h 10000"/>
                <a:gd name="connsiteX43" fmla="*/ 9449 w 10379"/>
                <a:gd name="connsiteY43" fmla="*/ 286 h 10000"/>
                <a:gd name="connsiteX44" fmla="*/ 8984 w 10379"/>
                <a:gd name="connsiteY44" fmla="*/ 0 h 10000"/>
                <a:gd name="connsiteX45" fmla="*/ 8519 w 10379"/>
                <a:gd name="connsiteY45" fmla="*/ 0 h 10000"/>
                <a:gd name="connsiteX46" fmla="*/ 6891 w 10379"/>
                <a:gd name="connsiteY46" fmla="*/ 143 h 10000"/>
                <a:gd name="connsiteX47" fmla="*/ 6658 w 10379"/>
                <a:gd name="connsiteY47" fmla="*/ 0 h 10000"/>
                <a:gd name="connsiteX48" fmla="*/ 6658 w 10379"/>
                <a:gd name="connsiteY48" fmla="*/ 714 h 10000"/>
                <a:gd name="connsiteX49" fmla="*/ 6658 w 10379"/>
                <a:gd name="connsiteY49" fmla="*/ 857 h 10000"/>
                <a:gd name="connsiteX0" fmla="*/ 6556 w 10277"/>
                <a:gd name="connsiteY0" fmla="*/ 857 h 10000"/>
                <a:gd name="connsiteX1" fmla="*/ 5626 w 10277"/>
                <a:gd name="connsiteY1" fmla="*/ 1857 h 10000"/>
                <a:gd name="connsiteX2" fmla="*/ 5161 w 10277"/>
                <a:gd name="connsiteY2" fmla="*/ 2857 h 10000"/>
                <a:gd name="connsiteX3" fmla="*/ 5393 w 10277"/>
                <a:gd name="connsiteY3" fmla="*/ 3714 h 10000"/>
                <a:gd name="connsiteX4" fmla="*/ 277 w 10277"/>
                <a:gd name="connsiteY4" fmla="*/ 9143 h 10000"/>
                <a:gd name="connsiteX5" fmla="*/ 742 w 10277"/>
                <a:gd name="connsiteY5" fmla="*/ 9714 h 10000"/>
                <a:gd name="connsiteX6" fmla="*/ 1672 w 10277"/>
                <a:gd name="connsiteY6" fmla="*/ 9714 h 10000"/>
                <a:gd name="connsiteX7" fmla="*/ 2137 w 10277"/>
                <a:gd name="connsiteY7" fmla="*/ 9857 h 10000"/>
                <a:gd name="connsiteX8" fmla="*/ 1905 w 10277"/>
                <a:gd name="connsiteY8" fmla="*/ 9857 h 10000"/>
                <a:gd name="connsiteX9" fmla="*/ 2370 w 10277"/>
                <a:gd name="connsiteY9" fmla="*/ 10000 h 10000"/>
                <a:gd name="connsiteX10" fmla="*/ 2835 w 10277"/>
                <a:gd name="connsiteY10" fmla="*/ 9857 h 10000"/>
                <a:gd name="connsiteX11" fmla="*/ 3765 w 10277"/>
                <a:gd name="connsiteY11" fmla="*/ 10000 h 10000"/>
                <a:gd name="connsiteX12" fmla="*/ 4463 w 10277"/>
                <a:gd name="connsiteY12" fmla="*/ 9571 h 10000"/>
                <a:gd name="connsiteX13" fmla="*/ 5393 w 10277"/>
                <a:gd name="connsiteY13" fmla="*/ 9000 h 10000"/>
                <a:gd name="connsiteX14" fmla="*/ 6091 w 10277"/>
                <a:gd name="connsiteY14" fmla="*/ 8857 h 10000"/>
                <a:gd name="connsiteX15" fmla="*/ 5858 w 10277"/>
                <a:gd name="connsiteY15" fmla="*/ 8857 h 10000"/>
                <a:gd name="connsiteX16" fmla="*/ 5858 w 10277"/>
                <a:gd name="connsiteY16" fmla="*/ 8714 h 10000"/>
                <a:gd name="connsiteX17" fmla="*/ 7951 w 10277"/>
                <a:gd name="connsiteY17" fmla="*/ 8143 h 10000"/>
                <a:gd name="connsiteX18" fmla="*/ 8882 w 10277"/>
                <a:gd name="connsiteY18" fmla="*/ 8429 h 10000"/>
                <a:gd name="connsiteX19" fmla="*/ 9347 w 10277"/>
                <a:gd name="connsiteY19" fmla="*/ 8857 h 10000"/>
                <a:gd name="connsiteX20" fmla="*/ 9579 w 10277"/>
                <a:gd name="connsiteY20" fmla="*/ 9143 h 10000"/>
                <a:gd name="connsiteX21" fmla="*/ 10277 w 10277"/>
                <a:gd name="connsiteY21" fmla="*/ 8857 h 10000"/>
                <a:gd name="connsiteX22" fmla="*/ 10277 w 10277"/>
                <a:gd name="connsiteY22" fmla="*/ 8429 h 10000"/>
                <a:gd name="connsiteX23" fmla="*/ 9579 w 10277"/>
                <a:gd name="connsiteY23" fmla="*/ 7714 h 10000"/>
                <a:gd name="connsiteX24" fmla="*/ 9579 w 10277"/>
                <a:gd name="connsiteY24" fmla="*/ 7000 h 10000"/>
                <a:gd name="connsiteX25" fmla="*/ 9812 w 10277"/>
                <a:gd name="connsiteY25" fmla="*/ 7000 h 10000"/>
                <a:gd name="connsiteX26" fmla="*/ 9347 w 10277"/>
                <a:gd name="connsiteY26" fmla="*/ 6286 h 10000"/>
                <a:gd name="connsiteX27" fmla="*/ 9114 w 10277"/>
                <a:gd name="connsiteY27" fmla="*/ 6000 h 10000"/>
                <a:gd name="connsiteX28" fmla="*/ 7951 w 10277"/>
                <a:gd name="connsiteY28" fmla="*/ 5857 h 10000"/>
                <a:gd name="connsiteX29" fmla="*/ 6789 w 10277"/>
                <a:gd name="connsiteY29" fmla="*/ 5571 h 10000"/>
                <a:gd name="connsiteX30" fmla="*/ 6324 w 10277"/>
                <a:gd name="connsiteY30" fmla="*/ 4857 h 10000"/>
                <a:gd name="connsiteX31" fmla="*/ 5858 w 10277"/>
                <a:gd name="connsiteY31" fmla="*/ 3714 h 10000"/>
                <a:gd name="connsiteX32" fmla="*/ 6324 w 10277"/>
                <a:gd name="connsiteY32" fmla="*/ 3286 h 10000"/>
                <a:gd name="connsiteX33" fmla="*/ 6091 w 10277"/>
                <a:gd name="connsiteY33" fmla="*/ 2286 h 10000"/>
                <a:gd name="connsiteX34" fmla="*/ 7254 w 10277"/>
                <a:gd name="connsiteY34" fmla="*/ 2286 h 10000"/>
                <a:gd name="connsiteX35" fmla="*/ 7719 w 10277"/>
                <a:gd name="connsiteY35" fmla="*/ 2857 h 10000"/>
                <a:gd name="connsiteX36" fmla="*/ 8649 w 10277"/>
                <a:gd name="connsiteY36" fmla="*/ 2857 h 10000"/>
                <a:gd name="connsiteX37" fmla="*/ 8649 w 10277"/>
                <a:gd name="connsiteY37" fmla="*/ 2429 h 10000"/>
                <a:gd name="connsiteX38" fmla="*/ 8882 w 10277"/>
                <a:gd name="connsiteY38" fmla="*/ 2143 h 10000"/>
                <a:gd name="connsiteX39" fmla="*/ 9114 w 10277"/>
                <a:gd name="connsiteY39" fmla="*/ 2286 h 10000"/>
                <a:gd name="connsiteX40" fmla="*/ 8882 w 10277"/>
                <a:gd name="connsiteY40" fmla="*/ 1429 h 10000"/>
                <a:gd name="connsiteX41" fmla="*/ 9347 w 10277"/>
                <a:gd name="connsiteY41" fmla="*/ 857 h 10000"/>
                <a:gd name="connsiteX42" fmla="*/ 9347 w 10277"/>
                <a:gd name="connsiteY42" fmla="*/ 286 h 10000"/>
                <a:gd name="connsiteX43" fmla="*/ 8882 w 10277"/>
                <a:gd name="connsiteY43" fmla="*/ 0 h 10000"/>
                <a:gd name="connsiteX44" fmla="*/ 8417 w 10277"/>
                <a:gd name="connsiteY44" fmla="*/ 0 h 10000"/>
                <a:gd name="connsiteX45" fmla="*/ 6789 w 10277"/>
                <a:gd name="connsiteY45" fmla="*/ 143 h 10000"/>
                <a:gd name="connsiteX46" fmla="*/ 6556 w 10277"/>
                <a:gd name="connsiteY46" fmla="*/ 0 h 10000"/>
                <a:gd name="connsiteX47" fmla="*/ 6556 w 10277"/>
                <a:gd name="connsiteY47" fmla="*/ 714 h 10000"/>
                <a:gd name="connsiteX48" fmla="*/ 6556 w 10277"/>
                <a:gd name="connsiteY48" fmla="*/ 857 h 10000"/>
                <a:gd name="connsiteX0" fmla="*/ 5986 w 9707"/>
                <a:gd name="connsiteY0" fmla="*/ 857 h 10158"/>
                <a:gd name="connsiteX1" fmla="*/ 5056 w 9707"/>
                <a:gd name="connsiteY1" fmla="*/ 1857 h 10158"/>
                <a:gd name="connsiteX2" fmla="*/ 4591 w 9707"/>
                <a:gd name="connsiteY2" fmla="*/ 2857 h 10158"/>
                <a:gd name="connsiteX3" fmla="*/ 4823 w 9707"/>
                <a:gd name="connsiteY3" fmla="*/ 3714 h 10158"/>
                <a:gd name="connsiteX4" fmla="*/ 172 w 9707"/>
                <a:gd name="connsiteY4" fmla="*/ 9714 h 10158"/>
                <a:gd name="connsiteX5" fmla="*/ 1102 w 9707"/>
                <a:gd name="connsiteY5" fmla="*/ 9714 h 10158"/>
                <a:gd name="connsiteX6" fmla="*/ 1567 w 9707"/>
                <a:gd name="connsiteY6" fmla="*/ 9857 h 10158"/>
                <a:gd name="connsiteX7" fmla="*/ 1335 w 9707"/>
                <a:gd name="connsiteY7" fmla="*/ 9857 h 10158"/>
                <a:gd name="connsiteX8" fmla="*/ 1800 w 9707"/>
                <a:gd name="connsiteY8" fmla="*/ 10000 h 10158"/>
                <a:gd name="connsiteX9" fmla="*/ 2265 w 9707"/>
                <a:gd name="connsiteY9" fmla="*/ 9857 h 10158"/>
                <a:gd name="connsiteX10" fmla="*/ 3195 w 9707"/>
                <a:gd name="connsiteY10" fmla="*/ 10000 h 10158"/>
                <a:gd name="connsiteX11" fmla="*/ 3893 w 9707"/>
                <a:gd name="connsiteY11" fmla="*/ 9571 h 10158"/>
                <a:gd name="connsiteX12" fmla="*/ 4823 w 9707"/>
                <a:gd name="connsiteY12" fmla="*/ 9000 h 10158"/>
                <a:gd name="connsiteX13" fmla="*/ 5521 w 9707"/>
                <a:gd name="connsiteY13" fmla="*/ 8857 h 10158"/>
                <a:gd name="connsiteX14" fmla="*/ 5288 w 9707"/>
                <a:gd name="connsiteY14" fmla="*/ 8857 h 10158"/>
                <a:gd name="connsiteX15" fmla="*/ 5288 w 9707"/>
                <a:gd name="connsiteY15" fmla="*/ 8714 h 10158"/>
                <a:gd name="connsiteX16" fmla="*/ 7381 w 9707"/>
                <a:gd name="connsiteY16" fmla="*/ 8143 h 10158"/>
                <a:gd name="connsiteX17" fmla="*/ 8312 w 9707"/>
                <a:gd name="connsiteY17" fmla="*/ 8429 h 10158"/>
                <a:gd name="connsiteX18" fmla="*/ 8777 w 9707"/>
                <a:gd name="connsiteY18" fmla="*/ 8857 h 10158"/>
                <a:gd name="connsiteX19" fmla="*/ 9009 w 9707"/>
                <a:gd name="connsiteY19" fmla="*/ 9143 h 10158"/>
                <a:gd name="connsiteX20" fmla="*/ 9707 w 9707"/>
                <a:gd name="connsiteY20" fmla="*/ 8857 h 10158"/>
                <a:gd name="connsiteX21" fmla="*/ 9707 w 9707"/>
                <a:gd name="connsiteY21" fmla="*/ 8429 h 10158"/>
                <a:gd name="connsiteX22" fmla="*/ 9009 w 9707"/>
                <a:gd name="connsiteY22" fmla="*/ 7714 h 10158"/>
                <a:gd name="connsiteX23" fmla="*/ 9009 w 9707"/>
                <a:gd name="connsiteY23" fmla="*/ 7000 h 10158"/>
                <a:gd name="connsiteX24" fmla="*/ 9242 w 9707"/>
                <a:gd name="connsiteY24" fmla="*/ 7000 h 10158"/>
                <a:gd name="connsiteX25" fmla="*/ 8777 w 9707"/>
                <a:gd name="connsiteY25" fmla="*/ 6286 h 10158"/>
                <a:gd name="connsiteX26" fmla="*/ 8544 w 9707"/>
                <a:gd name="connsiteY26" fmla="*/ 6000 h 10158"/>
                <a:gd name="connsiteX27" fmla="*/ 7381 w 9707"/>
                <a:gd name="connsiteY27" fmla="*/ 5857 h 10158"/>
                <a:gd name="connsiteX28" fmla="*/ 6219 w 9707"/>
                <a:gd name="connsiteY28" fmla="*/ 5571 h 10158"/>
                <a:gd name="connsiteX29" fmla="*/ 5754 w 9707"/>
                <a:gd name="connsiteY29" fmla="*/ 4857 h 10158"/>
                <a:gd name="connsiteX30" fmla="*/ 5288 w 9707"/>
                <a:gd name="connsiteY30" fmla="*/ 3714 h 10158"/>
                <a:gd name="connsiteX31" fmla="*/ 5754 w 9707"/>
                <a:gd name="connsiteY31" fmla="*/ 3286 h 10158"/>
                <a:gd name="connsiteX32" fmla="*/ 5521 w 9707"/>
                <a:gd name="connsiteY32" fmla="*/ 2286 h 10158"/>
                <a:gd name="connsiteX33" fmla="*/ 6684 w 9707"/>
                <a:gd name="connsiteY33" fmla="*/ 2286 h 10158"/>
                <a:gd name="connsiteX34" fmla="*/ 7149 w 9707"/>
                <a:gd name="connsiteY34" fmla="*/ 2857 h 10158"/>
                <a:gd name="connsiteX35" fmla="*/ 8079 w 9707"/>
                <a:gd name="connsiteY35" fmla="*/ 2857 h 10158"/>
                <a:gd name="connsiteX36" fmla="*/ 8079 w 9707"/>
                <a:gd name="connsiteY36" fmla="*/ 2429 h 10158"/>
                <a:gd name="connsiteX37" fmla="*/ 8312 w 9707"/>
                <a:gd name="connsiteY37" fmla="*/ 2143 h 10158"/>
                <a:gd name="connsiteX38" fmla="*/ 8544 w 9707"/>
                <a:gd name="connsiteY38" fmla="*/ 2286 h 10158"/>
                <a:gd name="connsiteX39" fmla="*/ 8312 w 9707"/>
                <a:gd name="connsiteY39" fmla="*/ 1429 h 10158"/>
                <a:gd name="connsiteX40" fmla="*/ 8777 w 9707"/>
                <a:gd name="connsiteY40" fmla="*/ 857 h 10158"/>
                <a:gd name="connsiteX41" fmla="*/ 8777 w 9707"/>
                <a:gd name="connsiteY41" fmla="*/ 286 h 10158"/>
                <a:gd name="connsiteX42" fmla="*/ 8312 w 9707"/>
                <a:gd name="connsiteY42" fmla="*/ 0 h 10158"/>
                <a:gd name="connsiteX43" fmla="*/ 7847 w 9707"/>
                <a:gd name="connsiteY43" fmla="*/ 0 h 10158"/>
                <a:gd name="connsiteX44" fmla="*/ 6219 w 9707"/>
                <a:gd name="connsiteY44" fmla="*/ 143 h 10158"/>
                <a:gd name="connsiteX45" fmla="*/ 5986 w 9707"/>
                <a:gd name="connsiteY45" fmla="*/ 0 h 10158"/>
                <a:gd name="connsiteX46" fmla="*/ 5986 w 9707"/>
                <a:gd name="connsiteY46" fmla="*/ 714 h 10158"/>
                <a:gd name="connsiteX47" fmla="*/ 5986 w 9707"/>
                <a:gd name="connsiteY47" fmla="*/ 857 h 10158"/>
                <a:gd name="connsiteX0" fmla="*/ 5032 w 8865"/>
                <a:gd name="connsiteY0" fmla="*/ 844 h 9844"/>
                <a:gd name="connsiteX1" fmla="*/ 4074 w 8865"/>
                <a:gd name="connsiteY1" fmla="*/ 1828 h 9844"/>
                <a:gd name="connsiteX2" fmla="*/ 3595 w 8865"/>
                <a:gd name="connsiteY2" fmla="*/ 2813 h 9844"/>
                <a:gd name="connsiteX3" fmla="*/ 3834 w 8865"/>
                <a:gd name="connsiteY3" fmla="*/ 3656 h 9844"/>
                <a:gd name="connsiteX4" fmla="*/ 0 w 8865"/>
                <a:gd name="connsiteY4" fmla="*/ 9563 h 9844"/>
                <a:gd name="connsiteX5" fmla="*/ 479 w 8865"/>
                <a:gd name="connsiteY5" fmla="*/ 9704 h 9844"/>
                <a:gd name="connsiteX6" fmla="*/ 240 w 8865"/>
                <a:gd name="connsiteY6" fmla="*/ 9704 h 9844"/>
                <a:gd name="connsiteX7" fmla="*/ 719 w 8865"/>
                <a:gd name="connsiteY7" fmla="*/ 9844 h 9844"/>
                <a:gd name="connsiteX8" fmla="*/ 1198 w 8865"/>
                <a:gd name="connsiteY8" fmla="*/ 9704 h 9844"/>
                <a:gd name="connsiteX9" fmla="*/ 2156 w 8865"/>
                <a:gd name="connsiteY9" fmla="*/ 9844 h 9844"/>
                <a:gd name="connsiteX10" fmla="*/ 2876 w 8865"/>
                <a:gd name="connsiteY10" fmla="*/ 9422 h 9844"/>
                <a:gd name="connsiteX11" fmla="*/ 3834 w 8865"/>
                <a:gd name="connsiteY11" fmla="*/ 8860 h 9844"/>
                <a:gd name="connsiteX12" fmla="*/ 4553 w 8865"/>
                <a:gd name="connsiteY12" fmla="*/ 8719 h 9844"/>
                <a:gd name="connsiteX13" fmla="*/ 4313 w 8865"/>
                <a:gd name="connsiteY13" fmla="*/ 8719 h 9844"/>
                <a:gd name="connsiteX14" fmla="*/ 4313 w 8865"/>
                <a:gd name="connsiteY14" fmla="*/ 8578 h 9844"/>
                <a:gd name="connsiteX15" fmla="*/ 6469 w 8865"/>
                <a:gd name="connsiteY15" fmla="*/ 8016 h 9844"/>
                <a:gd name="connsiteX16" fmla="*/ 7428 w 8865"/>
                <a:gd name="connsiteY16" fmla="*/ 8298 h 9844"/>
                <a:gd name="connsiteX17" fmla="*/ 7907 w 8865"/>
                <a:gd name="connsiteY17" fmla="*/ 8719 h 9844"/>
                <a:gd name="connsiteX18" fmla="*/ 8146 w 8865"/>
                <a:gd name="connsiteY18" fmla="*/ 9001 h 9844"/>
                <a:gd name="connsiteX19" fmla="*/ 8865 w 8865"/>
                <a:gd name="connsiteY19" fmla="*/ 8719 h 9844"/>
                <a:gd name="connsiteX20" fmla="*/ 8865 w 8865"/>
                <a:gd name="connsiteY20" fmla="*/ 8298 h 9844"/>
                <a:gd name="connsiteX21" fmla="*/ 8146 w 8865"/>
                <a:gd name="connsiteY21" fmla="*/ 7594 h 9844"/>
                <a:gd name="connsiteX22" fmla="*/ 8146 w 8865"/>
                <a:gd name="connsiteY22" fmla="*/ 6891 h 9844"/>
                <a:gd name="connsiteX23" fmla="*/ 8386 w 8865"/>
                <a:gd name="connsiteY23" fmla="*/ 6891 h 9844"/>
                <a:gd name="connsiteX24" fmla="*/ 7907 w 8865"/>
                <a:gd name="connsiteY24" fmla="*/ 6188 h 9844"/>
                <a:gd name="connsiteX25" fmla="*/ 7667 w 8865"/>
                <a:gd name="connsiteY25" fmla="*/ 5907 h 9844"/>
                <a:gd name="connsiteX26" fmla="*/ 6469 w 8865"/>
                <a:gd name="connsiteY26" fmla="*/ 5766 h 9844"/>
                <a:gd name="connsiteX27" fmla="*/ 5272 w 8865"/>
                <a:gd name="connsiteY27" fmla="*/ 5484 h 9844"/>
                <a:gd name="connsiteX28" fmla="*/ 4793 w 8865"/>
                <a:gd name="connsiteY28" fmla="*/ 4781 h 9844"/>
                <a:gd name="connsiteX29" fmla="*/ 4313 w 8865"/>
                <a:gd name="connsiteY29" fmla="*/ 3656 h 9844"/>
                <a:gd name="connsiteX30" fmla="*/ 4793 w 8865"/>
                <a:gd name="connsiteY30" fmla="*/ 3235 h 9844"/>
                <a:gd name="connsiteX31" fmla="*/ 4553 w 8865"/>
                <a:gd name="connsiteY31" fmla="*/ 2250 h 9844"/>
                <a:gd name="connsiteX32" fmla="*/ 5751 w 8865"/>
                <a:gd name="connsiteY32" fmla="*/ 2250 h 9844"/>
                <a:gd name="connsiteX33" fmla="*/ 6230 w 8865"/>
                <a:gd name="connsiteY33" fmla="*/ 2813 h 9844"/>
                <a:gd name="connsiteX34" fmla="*/ 7188 w 8865"/>
                <a:gd name="connsiteY34" fmla="*/ 2813 h 9844"/>
                <a:gd name="connsiteX35" fmla="*/ 7188 w 8865"/>
                <a:gd name="connsiteY35" fmla="*/ 2391 h 9844"/>
                <a:gd name="connsiteX36" fmla="*/ 7428 w 8865"/>
                <a:gd name="connsiteY36" fmla="*/ 2110 h 9844"/>
                <a:gd name="connsiteX37" fmla="*/ 7667 w 8865"/>
                <a:gd name="connsiteY37" fmla="*/ 2250 h 9844"/>
                <a:gd name="connsiteX38" fmla="*/ 7428 w 8865"/>
                <a:gd name="connsiteY38" fmla="*/ 1407 h 9844"/>
                <a:gd name="connsiteX39" fmla="*/ 7907 w 8865"/>
                <a:gd name="connsiteY39" fmla="*/ 844 h 9844"/>
                <a:gd name="connsiteX40" fmla="*/ 7907 w 8865"/>
                <a:gd name="connsiteY40" fmla="*/ 282 h 9844"/>
                <a:gd name="connsiteX41" fmla="*/ 7428 w 8865"/>
                <a:gd name="connsiteY41" fmla="*/ 0 h 9844"/>
                <a:gd name="connsiteX42" fmla="*/ 6949 w 8865"/>
                <a:gd name="connsiteY42" fmla="*/ 0 h 9844"/>
                <a:gd name="connsiteX43" fmla="*/ 5272 w 8865"/>
                <a:gd name="connsiteY43" fmla="*/ 141 h 9844"/>
                <a:gd name="connsiteX44" fmla="*/ 5032 w 8865"/>
                <a:gd name="connsiteY44" fmla="*/ 0 h 9844"/>
                <a:gd name="connsiteX45" fmla="*/ 5032 w 8865"/>
                <a:gd name="connsiteY45" fmla="*/ 703 h 9844"/>
                <a:gd name="connsiteX46" fmla="*/ 5032 w 8865"/>
                <a:gd name="connsiteY46" fmla="*/ 844 h 9844"/>
                <a:gd name="connsiteX0" fmla="*/ 5405 w 9729"/>
                <a:gd name="connsiteY0" fmla="*/ 857 h 10000"/>
                <a:gd name="connsiteX1" fmla="*/ 4325 w 9729"/>
                <a:gd name="connsiteY1" fmla="*/ 1857 h 10000"/>
                <a:gd name="connsiteX2" fmla="*/ 3784 w 9729"/>
                <a:gd name="connsiteY2" fmla="*/ 2858 h 10000"/>
                <a:gd name="connsiteX3" fmla="*/ 4054 w 9729"/>
                <a:gd name="connsiteY3" fmla="*/ 3714 h 10000"/>
                <a:gd name="connsiteX4" fmla="*/ 269 w 9729"/>
                <a:gd name="connsiteY4" fmla="*/ 9858 h 10000"/>
                <a:gd name="connsiteX5" fmla="*/ 0 w 9729"/>
                <a:gd name="connsiteY5" fmla="*/ 9858 h 10000"/>
                <a:gd name="connsiteX6" fmla="*/ 540 w 9729"/>
                <a:gd name="connsiteY6" fmla="*/ 10000 h 10000"/>
                <a:gd name="connsiteX7" fmla="*/ 1080 w 9729"/>
                <a:gd name="connsiteY7" fmla="*/ 9858 h 10000"/>
                <a:gd name="connsiteX8" fmla="*/ 2161 w 9729"/>
                <a:gd name="connsiteY8" fmla="*/ 10000 h 10000"/>
                <a:gd name="connsiteX9" fmla="*/ 2973 w 9729"/>
                <a:gd name="connsiteY9" fmla="*/ 9571 h 10000"/>
                <a:gd name="connsiteX10" fmla="*/ 4054 w 9729"/>
                <a:gd name="connsiteY10" fmla="*/ 9000 h 10000"/>
                <a:gd name="connsiteX11" fmla="*/ 4865 w 9729"/>
                <a:gd name="connsiteY11" fmla="*/ 8857 h 10000"/>
                <a:gd name="connsiteX12" fmla="*/ 4594 w 9729"/>
                <a:gd name="connsiteY12" fmla="*/ 8857 h 10000"/>
                <a:gd name="connsiteX13" fmla="*/ 4594 w 9729"/>
                <a:gd name="connsiteY13" fmla="*/ 8714 h 10000"/>
                <a:gd name="connsiteX14" fmla="*/ 7026 w 9729"/>
                <a:gd name="connsiteY14" fmla="*/ 8143 h 10000"/>
                <a:gd name="connsiteX15" fmla="*/ 8108 w 9729"/>
                <a:gd name="connsiteY15" fmla="*/ 8430 h 10000"/>
                <a:gd name="connsiteX16" fmla="*/ 8648 w 9729"/>
                <a:gd name="connsiteY16" fmla="*/ 8857 h 10000"/>
                <a:gd name="connsiteX17" fmla="*/ 8918 w 9729"/>
                <a:gd name="connsiteY17" fmla="*/ 9144 h 10000"/>
                <a:gd name="connsiteX18" fmla="*/ 9729 w 9729"/>
                <a:gd name="connsiteY18" fmla="*/ 8857 h 10000"/>
                <a:gd name="connsiteX19" fmla="*/ 9729 w 9729"/>
                <a:gd name="connsiteY19" fmla="*/ 8430 h 10000"/>
                <a:gd name="connsiteX20" fmla="*/ 8918 w 9729"/>
                <a:gd name="connsiteY20" fmla="*/ 7714 h 10000"/>
                <a:gd name="connsiteX21" fmla="*/ 8918 w 9729"/>
                <a:gd name="connsiteY21" fmla="*/ 7000 h 10000"/>
                <a:gd name="connsiteX22" fmla="*/ 9189 w 9729"/>
                <a:gd name="connsiteY22" fmla="*/ 7000 h 10000"/>
                <a:gd name="connsiteX23" fmla="*/ 8648 w 9729"/>
                <a:gd name="connsiteY23" fmla="*/ 6286 h 10000"/>
                <a:gd name="connsiteX24" fmla="*/ 8378 w 9729"/>
                <a:gd name="connsiteY24" fmla="*/ 6001 h 10000"/>
                <a:gd name="connsiteX25" fmla="*/ 7026 w 9729"/>
                <a:gd name="connsiteY25" fmla="*/ 5857 h 10000"/>
                <a:gd name="connsiteX26" fmla="*/ 5676 w 9729"/>
                <a:gd name="connsiteY26" fmla="*/ 5571 h 10000"/>
                <a:gd name="connsiteX27" fmla="*/ 5136 w 9729"/>
                <a:gd name="connsiteY27" fmla="*/ 4857 h 10000"/>
                <a:gd name="connsiteX28" fmla="*/ 4594 w 9729"/>
                <a:gd name="connsiteY28" fmla="*/ 3714 h 10000"/>
                <a:gd name="connsiteX29" fmla="*/ 5136 w 9729"/>
                <a:gd name="connsiteY29" fmla="*/ 3286 h 10000"/>
                <a:gd name="connsiteX30" fmla="*/ 4865 w 9729"/>
                <a:gd name="connsiteY30" fmla="*/ 2286 h 10000"/>
                <a:gd name="connsiteX31" fmla="*/ 6216 w 9729"/>
                <a:gd name="connsiteY31" fmla="*/ 2286 h 10000"/>
                <a:gd name="connsiteX32" fmla="*/ 6757 w 9729"/>
                <a:gd name="connsiteY32" fmla="*/ 2858 h 10000"/>
                <a:gd name="connsiteX33" fmla="*/ 7837 w 9729"/>
                <a:gd name="connsiteY33" fmla="*/ 2858 h 10000"/>
                <a:gd name="connsiteX34" fmla="*/ 7837 w 9729"/>
                <a:gd name="connsiteY34" fmla="*/ 2429 h 10000"/>
                <a:gd name="connsiteX35" fmla="*/ 8108 w 9729"/>
                <a:gd name="connsiteY35" fmla="*/ 2143 h 10000"/>
                <a:gd name="connsiteX36" fmla="*/ 8378 w 9729"/>
                <a:gd name="connsiteY36" fmla="*/ 2286 h 10000"/>
                <a:gd name="connsiteX37" fmla="*/ 8108 w 9729"/>
                <a:gd name="connsiteY37" fmla="*/ 1429 h 10000"/>
                <a:gd name="connsiteX38" fmla="*/ 8648 w 9729"/>
                <a:gd name="connsiteY38" fmla="*/ 857 h 10000"/>
                <a:gd name="connsiteX39" fmla="*/ 8648 w 9729"/>
                <a:gd name="connsiteY39" fmla="*/ 286 h 10000"/>
                <a:gd name="connsiteX40" fmla="*/ 8108 w 9729"/>
                <a:gd name="connsiteY40" fmla="*/ 0 h 10000"/>
                <a:gd name="connsiteX41" fmla="*/ 7568 w 9729"/>
                <a:gd name="connsiteY41" fmla="*/ 0 h 10000"/>
                <a:gd name="connsiteX42" fmla="*/ 5676 w 9729"/>
                <a:gd name="connsiteY42" fmla="*/ 143 h 10000"/>
                <a:gd name="connsiteX43" fmla="*/ 5405 w 9729"/>
                <a:gd name="connsiteY43" fmla="*/ 0 h 10000"/>
                <a:gd name="connsiteX44" fmla="*/ 5405 w 9729"/>
                <a:gd name="connsiteY44" fmla="*/ 714 h 10000"/>
                <a:gd name="connsiteX45" fmla="*/ 5405 w 9729"/>
                <a:gd name="connsiteY45" fmla="*/ 857 h 10000"/>
                <a:gd name="connsiteX0" fmla="*/ 5280 w 9724"/>
                <a:gd name="connsiteY0" fmla="*/ 857 h 10000"/>
                <a:gd name="connsiteX1" fmla="*/ 4169 w 9724"/>
                <a:gd name="connsiteY1" fmla="*/ 1857 h 10000"/>
                <a:gd name="connsiteX2" fmla="*/ 3613 w 9724"/>
                <a:gd name="connsiteY2" fmla="*/ 2858 h 10000"/>
                <a:gd name="connsiteX3" fmla="*/ 3891 w 9724"/>
                <a:gd name="connsiteY3" fmla="*/ 3714 h 10000"/>
                <a:gd name="connsiteX4" fmla="*/ 0 w 9724"/>
                <a:gd name="connsiteY4" fmla="*/ 9858 h 10000"/>
                <a:gd name="connsiteX5" fmla="*/ 279 w 9724"/>
                <a:gd name="connsiteY5" fmla="*/ 10000 h 10000"/>
                <a:gd name="connsiteX6" fmla="*/ 834 w 9724"/>
                <a:gd name="connsiteY6" fmla="*/ 9858 h 10000"/>
                <a:gd name="connsiteX7" fmla="*/ 1945 w 9724"/>
                <a:gd name="connsiteY7" fmla="*/ 10000 h 10000"/>
                <a:gd name="connsiteX8" fmla="*/ 2780 w 9724"/>
                <a:gd name="connsiteY8" fmla="*/ 9571 h 10000"/>
                <a:gd name="connsiteX9" fmla="*/ 3891 w 9724"/>
                <a:gd name="connsiteY9" fmla="*/ 9000 h 10000"/>
                <a:gd name="connsiteX10" fmla="*/ 4725 w 9724"/>
                <a:gd name="connsiteY10" fmla="*/ 8857 h 10000"/>
                <a:gd name="connsiteX11" fmla="*/ 4446 w 9724"/>
                <a:gd name="connsiteY11" fmla="*/ 8857 h 10000"/>
                <a:gd name="connsiteX12" fmla="*/ 4446 w 9724"/>
                <a:gd name="connsiteY12" fmla="*/ 8714 h 10000"/>
                <a:gd name="connsiteX13" fmla="*/ 6946 w 9724"/>
                <a:gd name="connsiteY13" fmla="*/ 8143 h 10000"/>
                <a:gd name="connsiteX14" fmla="*/ 8058 w 9724"/>
                <a:gd name="connsiteY14" fmla="*/ 8430 h 10000"/>
                <a:gd name="connsiteX15" fmla="*/ 8613 w 9724"/>
                <a:gd name="connsiteY15" fmla="*/ 8857 h 10000"/>
                <a:gd name="connsiteX16" fmla="*/ 8890 w 9724"/>
                <a:gd name="connsiteY16" fmla="*/ 9144 h 10000"/>
                <a:gd name="connsiteX17" fmla="*/ 9724 w 9724"/>
                <a:gd name="connsiteY17" fmla="*/ 8857 h 10000"/>
                <a:gd name="connsiteX18" fmla="*/ 9724 w 9724"/>
                <a:gd name="connsiteY18" fmla="*/ 8430 h 10000"/>
                <a:gd name="connsiteX19" fmla="*/ 8890 w 9724"/>
                <a:gd name="connsiteY19" fmla="*/ 7714 h 10000"/>
                <a:gd name="connsiteX20" fmla="*/ 8890 w 9724"/>
                <a:gd name="connsiteY20" fmla="*/ 7000 h 10000"/>
                <a:gd name="connsiteX21" fmla="*/ 9169 w 9724"/>
                <a:gd name="connsiteY21" fmla="*/ 7000 h 10000"/>
                <a:gd name="connsiteX22" fmla="*/ 8613 w 9724"/>
                <a:gd name="connsiteY22" fmla="*/ 6286 h 10000"/>
                <a:gd name="connsiteX23" fmla="*/ 8335 w 9724"/>
                <a:gd name="connsiteY23" fmla="*/ 6001 h 10000"/>
                <a:gd name="connsiteX24" fmla="*/ 6946 w 9724"/>
                <a:gd name="connsiteY24" fmla="*/ 5857 h 10000"/>
                <a:gd name="connsiteX25" fmla="*/ 5558 w 9724"/>
                <a:gd name="connsiteY25" fmla="*/ 5571 h 10000"/>
                <a:gd name="connsiteX26" fmla="*/ 5003 w 9724"/>
                <a:gd name="connsiteY26" fmla="*/ 4857 h 10000"/>
                <a:gd name="connsiteX27" fmla="*/ 4446 w 9724"/>
                <a:gd name="connsiteY27" fmla="*/ 3714 h 10000"/>
                <a:gd name="connsiteX28" fmla="*/ 5003 w 9724"/>
                <a:gd name="connsiteY28" fmla="*/ 3286 h 10000"/>
                <a:gd name="connsiteX29" fmla="*/ 4725 w 9724"/>
                <a:gd name="connsiteY29" fmla="*/ 2286 h 10000"/>
                <a:gd name="connsiteX30" fmla="*/ 6113 w 9724"/>
                <a:gd name="connsiteY30" fmla="*/ 2286 h 10000"/>
                <a:gd name="connsiteX31" fmla="*/ 6669 w 9724"/>
                <a:gd name="connsiteY31" fmla="*/ 2858 h 10000"/>
                <a:gd name="connsiteX32" fmla="*/ 7779 w 9724"/>
                <a:gd name="connsiteY32" fmla="*/ 2858 h 10000"/>
                <a:gd name="connsiteX33" fmla="*/ 7779 w 9724"/>
                <a:gd name="connsiteY33" fmla="*/ 2429 h 10000"/>
                <a:gd name="connsiteX34" fmla="*/ 8058 w 9724"/>
                <a:gd name="connsiteY34" fmla="*/ 2143 h 10000"/>
                <a:gd name="connsiteX35" fmla="*/ 8335 w 9724"/>
                <a:gd name="connsiteY35" fmla="*/ 2286 h 10000"/>
                <a:gd name="connsiteX36" fmla="*/ 8058 w 9724"/>
                <a:gd name="connsiteY36" fmla="*/ 1429 h 10000"/>
                <a:gd name="connsiteX37" fmla="*/ 8613 w 9724"/>
                <a:gd name="connsiteY37" fmla="*/ 857 h 10000"/>
                <a:gd name="connsiteX38" fmla="*/ 8613 w 9724"/>
                <a:gd name="connsiteY38" fmla="*/ 286 h 10000"/>
                <a:gd name="connsiteX39" fmla="*/ 8058 w 9724"/>
                <a:gd name="connsiteY39" fmla="*/ 0 h 10000"/>
                <a:gd name="connsiteX40" fmla="*/ 7503 w 9724"/>
                <a:gd name="connsiteY40" fmla="*/ 0 h 10000"/>
                <a:gd name="connsiteX41" fmla="*/ 5558 w 9724"/>
                <a:gd name="connsiteY41" fmla="*/ 143 h 10000"/>
                <a:gd name="connsiteX42" fmla="*/ 5280 w 9724"/>
                <a:gd name="connsiteY42" fmla="*/ 0 h 10000"/>
                <a:gd name="connsiteX43" fmla="*/ 5280 w 9724"/>
                <a:gd name="connsiteY43" fmla="*/ 714 h 10000"/>
                <a:gd name="connsiteX44" fmla="*/ 5280 w 9724"/>
                <a:gd name="connsiteY44"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858 w 10000"/>
                <a:gd name="connsiteY5" fmla="*/ 9858 h 10000"/>
                <a:gd name="connsiteX6" fmla="*/ 2000 w 10000"/>
                <a:gd name="connsiteY6" fmla="*/ 10000 h 10000"/>
                <a:gd name="connsiteX7" fmla="*/ 2859 w 10000"/>
                <a:gd name="connsiteY7" fmla="*/ 9571 h 10000"/>
                <a:gd name="connsiteX8" fmla="*/ 4001 w 10000"/>
                <a:gd name="connsiteY8" fmla="*/ 9000 h 10000"/>
                <a:gd name="connsiteX9" fmla="*/ 4859 w 10000"/>
                <a:gd name="connsiteY9" fmla="*/ 8857 h 10000"/>
                <a:gd name="connsiteX10" fmla="*/ 4572 w 10000"/>
                <a:gd name="connsiteY10" fmla="*/ 8857 h 10000"/>
                <a:gd name="connsiteX11" fmla="*/ 4572 w 10000"/>
                <a:gd name="connsiteY11" fmla="*/ 8714 h 10000"/>
                <a:gd name="connsiteX12" fmla="*/ 7143 w 10000"/>
                <a:gd name="connsiteY12" fmla="*/ 8143 h 10000"/>
                <a:gd name="connsiteX13" fmla="*/ 8287 w 10000"/>
                <a:gd name="connsiteY13" fmla="*/ 8430 h 10000"/>
                <a:gd name="connsiteX14" fmla="*/ 8857 w 10000"/>
                <a:gd name="connsiteY14" fmla="*/ 8857 h 10000"/>
                <a:gd name="connsiteX15" fmla="*/ 9142 w 10000"/>
                <a:gd name="connsiteY15" fmla="*/ 9144 h 10000"/>
                <a:gd name="connsiteX16" fmla="*/ 10000 w 10000"/>
                <a:gd name="connsiteY16" fmla="*/ 8857 h 10000"/>
                <a:gd name="connsiteX17" fmla="*/ 10000 w 10000"/>
                <a:gd name="connsiteY17" fmla="*/ 8430 h 10000"/>
                <a:gd name="connsiteX18" fmla="*/ 9142 w 10000"/>
                <a:gd name="connsiteY18" fmla="*/ 7714 h 10000"/>
                <a:gd name="connsiteX19" fmla="*/ 9142 w 10000"/>
                <a:gd name="connsiteY19" fmla="*/ 7000 h 10000"/>
                <a:gd name="connsiteX20" fmla="*/ 9429 w 10000"/>
                <a:gd name="connsiteY20" fmla="*/ 7000 h 10000"/>
                <a:gd name="connsiteX21" fmla="*/ 8857 w 10000"/>
                <a:gd name="connsiteY21" fmla="*/ 6286 h 10000"/>
                <a:gd name="connsiteX22" fmla="*/ 8572 w 10000"/>
                <a:gd name="connsiteY22" fmla="*/ 6001 h 10000"/>
                <a:gd name="connsiteX23" fmla="*/ 7143 w 10000"/>
                <a:gd name="connsiteY23" fmla="*/ 5857 h 10000"/>
                <a:gd name="connsiteX24" fmla="*/ 5716 w 10000"/>
                <a:gd name="connsiteY24" fmla="*/ 5571 h 10000"/>
                <a:gd name="connsiteX25" fmla="*/ 5145 w 10000"/>
                <a:gd name="connsiteY25" fmla="*/ 4857 h 10000"/>
                <a:gd name="connsiteX26" fmla="*/ 4572 w 10000"/>
                <a:gd name="connsiteY26" fmla="*/ 3714 h 10000"/>
                <a:gd name="connsiteX27" fmla="*/ 5145 w 10000"/>
                <a:gd name="connsiteY27" fmla="*/ 3286 h 10000"/>
                <a:gd name="connsiteX28" fmla="*/ 4859 w 10000"/>
                <a:gd name="connsiteY28" fmla="*/ 2286 h 10000"/>
                <a:gd name="connsiteX29" fmla="*/ 6287 w 10000"/>
                <a:gd name="connsiteY29" fmla="*/ 2286 h 10000"/>
                <a:gd name="connsiteX30" fmla="*/ 6858 w 10000"/>
                <a:gd name="connsiteY30" fmla="*/ 2858 h 10000"/>
                <a:gd name="connsiteX31" fmla="*/ 8000 w 10000"/>
                <a:gd name="connsiteY31" fmla="*/ 2858 h 10000"/>
                <a:gd name="connsiteX32" fmla="*/ 8000 w 10000"/>
                <a:gd name="connsiteY32" fmla="*/ 2429 h 10000"/>
                <a:gd name="connsiteX33" fmla="*/ 8287 w 10000"/>
                <a:gd name="connsiteY33" fmla="*/ 2143 h 10000"/>
                <a:gd name="connsiteX34" fmla="*/ 8572 w 10000"/>
                <a:gd name="connsiteY34" fmla="*/ 2286 h 10000"/>
                <a:gd name="connsiteX35" fmla="*/ 8287 w 10000"/>
                <a:gd name="connsiteY35" fmla="*/ 1429 h 10000"/>
                <a:gd name="connsiteX36" fmla="*/ 8857 w 10000"/>
                <a:gd name="connsiteY36" fmla="*/ 857 h 10000"/>
                <a:gd name="connsiteX37" fmla="*/ 8857 w 10000"/>
                <a:gd name="connsiteY37" fmla="*/ 286 h 10000"/>
                <a:gd name="connsiteX38" fmla="*/ 8287 w 10000"/>
                <a:gd name="connsiteY38" fmla="*/ 0 h 10000"/>
                <a:gd name="connsiteX39" fmla="*/ 7716 w 10000"/>
                <a:gd name="connsiteY39" fmla="*/ 0 h 10000"/>
                <a:gd name="connsiteX40" fmla="*/ 5716 w 10000"/>
                <a:gd name="connsiteY40" fmla="*/ 143 h 10000"/>
                <a:gd name="connsiteX41" fmla="*/ 5430 w 10000"/>
                <a:gd name="connsiteY41" fmla="*/ 0 h 10000"/>
                <a:gd name="connsiteX42" fmla="*/ 5430 w 10000"/>
                <a:gd name="connsiteY42" fmla="*/ 714 h 10000"/>
                <a:gd name="connsiteX43" fmla="*/ 5430 w 10000"/>
                <a:gd name="connsiteY43" fmla="*/ 857 h 10000"/>
                <a:gd name="connsiteX0" fmla="*/ 5430 w 10000"/>
                <a:gd name="connsiteY0" fmla="*/ 857 h 10000"/>
                <a:gd name="connsiteX1" fmla="*/ 4287 w 10000"/>
                <a:gd name="connsiteY1" fmla="*/ 1857 h 10000"/>
                <a:gd name="connsiteX2" fmla="*/ 3716 w 10000"/>
                <a:gd name="connsiteY2" fmla="*/ 2858 h 10000"/>
                <a:gd name="connsiteX3" fmla="*/ 4001 w 10000"/>
                <a:gd name="connsiteY3" fmla="*/ 3714 h 10000"/>
                <a:gd name="connsiteX4" fmla="*/ 0 w 10000"/>
                <a:gd name="connsiteY4" fmla="*/ 9858 h 10000"/>
                <a:gd name="connsiteX5" fmla="*/ 2000 w 10000"/>
                <a:gd name="connsiteY5" fmla="*/ 10000 h 10000"/>
                <a:gd name="connsiteX6" fmla="*/ 2859 w 10000"/>
                <a:gd name="connsiteY6" fmla="*/ 9571 h 10000"/>
                <a:gd name="connsiteX7" fmla="*/ 4001 w 10000"/>
                <a:gd name="connsiteY7" fmla="*/ 9000 h 10000"/>
                <a:gd name="connsiteX8" fmla="*/ 4859 w 10000"/>
                <a:gd name="connsiteY8" fmla="*/ 8857 h 10000"/>
                <a:gd name="connsiteX9" fmla="*/ 4572 w 10000"/>
                <a:gd name="connsiteY9" fmla="*/ 8857 h 10000"/>
                <a:gd name="connsiteX10" fmla="*/ 4572 w 10000"/>
                <a:gd name="connsiteY10" fmla="*/ 8714 h 10000"/>
                <a:gd name="connsiteX11" fmla="*/ 7143 w 10000"/>
                <a:gd name="connsiteY11" fmla="*/ 8143 h 10000"/>
                <a:gd name="connsiteX12" fmla="*/ 8287 w 10000"/>
                <a:gd name="connsiteY12" fmla="*/ 8430 h 10000"/>
                <a:gd name="connsiteX13" fmla="*/ 8857 w 10000"/>
                <a:gd name="connsiteY13" fmla="*/ 8857 h 10000"/>
                <a:gd name="connsiteX14" fmla="*/ 9142 w 10000"/>
                <a:gd name="connsiteY14" fmla="*/ 9144 h 10000"/>
                <a:gd name="connsiteX15" fmla="*/ 10000 w 10000"/>
                <a:gd name="connsiteY15" fmla="*/ 8857 h 10000"/>
                <a:gd name="connsiteX16" fmla="*/ 10000 w 10000"/>
                <a:gd name="connsiteY16" fmla="*/ 8430 h 10000"/>
                <a:gd name="connsiteX17" fmla="*/ 9142 w 10000"/>
                <a:gd name="connsiteY17" fmla="*/ 7714 h 10000"/>
                <a:gd name="connsiteX18" fmla="*/ 9142 w 10000"/>
                <a:gd name="connsiteY18" fmla="*/ 7000 h 10000"/>
                <a:gd name="connsiteX19" fmla="*/ 9429 w 10000"/>
                <a:gd name="connsiteY19" fmla="*/ 7000 h 10000"/>
                <a:gd name="connsiteX20" fmla="*/ 8857 w 10000"/>
                <a:gd name="connsiteY20" fmla="*/ 6286 h 10000"/>
                <a:gd name="connsiteX21" fmla="*/ 8572 w 10000"/>
                <a:gd name="connsiteY21" fmla="*/ 6001 h 10000"/>
                <a:gd name="connsiteX22" fmla="*/ 7143 w 10000"/>
                <a:gd name="connsiteY22" fmla="*/ 5857 h 10000"/>
                <a:gd name="connsiteX23" fmla="*/ 5716 w 10000"/>
                <a:gd name="connsiteY23" fmla="*/ 5571 h 10000"/>
                <a:gd name="connsiteX24" fmla="*/ 5145 w 10000"/>
                <a:gd name="connsiteY24" fmla="*/ 4857 h 10000"/>
                <a:gd name="connsiteX25" fmla="*/ 4572 w 10000"/>
                <a:gd name="connsiteY25" fmla="*/ 3714 h 10000"/>
                <a:gd name="connsiteX26" fmla="*/ 5145 w 10000"/>
                <a:gd name="connsiteY26" fmla="*/ 3286 h 10000"/>
                <a:gd name="connsiteX27" fmla="*/ 4859 w 10000"/>
                <a:gd name="connsiteY27" fmla="*/ 2286 h 10000"/>
                <a:gd name="connsiteX28" fmla="*/ 6287 w 10000"/>
                <a:gd name="connsiteY28" fmla="*/ 2286 h 10000"/>
                <a:gd name="connsiteX29" fmla="*/ 6858 w 10000"/>
                <a:gd name="connsiteY29" fmla="*/ 2858 h 10000"/>
                <a:gd name="connsiteX30" fmla="*/ 8000 w 10000"/>
                <a:gd name="connsiteY30" fmla="*/ 2858 h 10000"/>
                <a:gd name="connsiteX31" fmla="*/ 8000 w 10000"/>
                <a:gd name="connsiteY31" fmla="*/ 2429 h 10000"/>
                <a:gd name="connsiteX32" fmla="*/ 8287 w 10000"/>
                <a:gd name="connsiteY32" fmla="*/ 2143 h 10000"/>
                <a:gd name="connsiteX33" fmla="*/ 8572 w 10000"/>
                <a:gd name="connsiteY33" fmla="*/ 2286 h 10000"/>
                <a:gd name="connsiteX34" fmla="*/ 8287 w 10000"/>
                <a:gd name="connsiteY34" fmla="*/ 1429 h 10000"/>
                <a:gd name="connsiteX35" fmla="*/ 8857 w 10000"/>
                <a:gd name="connsiteY35" fmla="*/ 857 h 10000"/>
                <a:gd name="connsiteX36" fmla="*/ 8857 w 10000"/>
                <a:gd name="connsiteY36" fmla="*/ 286 h 10000"/>
                <a:gd name="connsiteX37" fmla="*/ 8287 w 10000"/>
                <a:gd name="connsiteY37" fmla="*/ 0 h 10000"/>
                <a:gd name="connsiteX38" fmla="*/ 7716 w 10000"/>
                <a:gd name="connsiteY38" fmla="*/ 0 h 10000"/>
                <a:gd name="connsiteX39" fmla="*/ 5716 w 10000"/>
                <a:gd name="connsiteY39" fmla="*/ 143 h 10000"/>
                <a:gd name="connsiteX40" fmla="*/ 5430 w 10000"/>
                <a:gd name="connsiteY40" fmla="*/ 0 h 10000"/>
                <a:gd name="connsiteX41" fmla="*/ 5430 w 10000"/>
                <a:gd name="connsiteY41" fmla="*/ 714 h 10000"/>
                <a:gd name="connsiteX42" fmla="*/ 5430 w 10000"/>
                <a:gd name="connsiteY42" fmla="*/ 857 h 10000"/>
                <a:gd name="connsiteX0" fmla="*/ 3430 w 8000"/>
                <a:gd name="connsiteY0" fmla="*/ 857 h 10000"/>
                <a:gd name="connsiteX1" fmla="*/ 2287 w 8000"/>
                <a:gd name="connsiteY1" fmla="*/ 1857 h 10000"/>
                <a:gd name="connsiteX2" fmla="*/ 1716 w 8000"/>
                <a:gd name="connsiteY2" fmla="*/ 2858 h 10000"/>
                <a:gd name="connsiteX3" fmla="*/ 2001 w 8000"/>
                <a:gd name="connsiteY3" fmla="*/ 3714 h 10000"/>
                <a:gd name="connsiteX4" fmla="*/ 0 w 8000"/>
                <a:gd name="connsiteY4" fmla="*/ 10000 h 10000"/>
                <a:gd name="connsiteX5" fmla="*/ 859 w 8000"/>
                <a:gd name="connsiteY5" fmla="*/ 9571 h 10000"/>
                <a:gd name="connsiteX6" fmla="*/ 2001 w 8000"/>
                <a:gd name="connsiteY6" fmla="*/ 9000 h 10000"/>
                <a:gd name="connsiteX7" fmla="*/ 2859 w 8000"/>
                <a:gd name="connsiteY7" fmla="*/ 8857 h 10000"/>
                <a:gd name="connsiteX8" fmla="*/ 2572 w 8000"/>
                <a:gd name="connsiteY8" fmla="*/ 8857 h 10000"/>
                <a:gd name="connsiteX9" fmla="*/ 2572 w 8000"/>
                <a:gd name="connsiteY9" fmla="*/ 8714 h 10000"/>
                <a:gd name="connsiteX10" fmla="*/ 5143 w 8000"/>
                <a:gd name="connsiteY10" fmla="*/ 8143 h 10000"/>
                <a:gd name="connsiteX11" fmla="*/ 6287 w 8000"/>
                <a:gd name="connsiteY11" fmla="*/ 8430 h 10000"/>
                <a:gd name="connsiteX12" fmla="*/ 6857 w 8000"/>
                <a:gd name="connsiteY12" fmla="*/ 8857 h 10000"/>
                <a:gd name="connsiteX13" fmla="*/ 7142 w 8000"/>
                <a:gd name="connsiteY13" fmla="*/ 9144 h 10000"/>
                <a:gd name="connsiteX14" fmla="*/ 8000 w 8000"/>
                <a:gd name="connsiteY14" fmla="*/ 8857 h 10000"/>
                <a:gd name="connsiteX15" fmla="*/ 8000 w 8000"/>
                <a:gd name="connsiteY15" fmla="*/ 8430 h 10000"/>
                <a:gd name="connsiteX16" fmla="*/ 7142 w 8000"/>
                <a:gd name="connsiteY16" fmla="*/ 7714 h 10000"/>
                <a:gd name="connsiteX17" fmla="*/ 7142 w 8000"/>
                <a:gd name="connsiteY17" fmla="*/ 7000 h 10000"/>
                <a:gd name="connsiteX18" fmla="*/ 7429 w 8000"/>
                <a:gd name="connsiteY18" fmla="*/ 7000 h 10000"/>
                <a:gd name="connsiteX19" fmla="*/ 6857 w 8000"/>
                <a:gd name="connsiteY19" fmla="*/ 6286 h 10000"/>
                <a:gd name="connsiteX20" fmla="*/ 6572 w 8000"/>
                <a:gd name="connsiteY20" fmla="*/ 6001 h 10000"/>
                <a:gd name="connsiteX21" fmla="*/ 5143 w 8000"/>
                <a:gd name="connsiteY21" fmla="*/ 5857 h 10000"/>
                <a:gd name="connsiteX22" fmla="*/ 3716 w 8000"/>
                <a:gd name="connsiteY22" fmla="*/ 5571 h 10000"/>
                <a:gd name="connsiteX23" fmla="*/ 3145 w 8000"/>
                <a:gd name="connsiteY23" fmla="*/ 4857 h 10000"/>
                <a:gd name="connsiteX24" fmla="*/ 2572 w 8000"/>
                <a:gd name="connsiteY24" fmla="*/ 3714 h 10000"/>
                <a:gd name="connsiteX25" fmla="*/ 3145 w 8000"/>
                <a:gd name="connsiteY25" fmla="*/ 3286 h 10000"/>
                <a:gd name="connsiteX26" fmla="*/ 2859 w 8000"/>
                <a:gd name="connsiteY26" fmla="*/ 2286 h 10000"/>
                <a:gd name="connsiteX27" fmla="*/ 4287 w 8000"/>
                <a:gd name="connsiteY27" fmla="*/ 2286 h 10000"/>
                <a:gd name="connsiteX28" fmla="*/ 4858 w 8000"/>
                <a:gd name="connsiteY28" fmla="*/ 2858 h 10000"/>
                <a:gd name="connsiteX29" fmla="*/ 6000 w 8000"/>
                <a:gd name="connsiteY29" fmla="*/ 2858 h 10000"/>
                <a:gd name="connsiteX30" fmla="*/ 6000 w 8000"/>
                <a:gd name="connsiteY30" fmla="*/ 2429 h 10000"/>
                <a:gd name="connsiteX31" fmla="*/ 6287 w 8000"/>
                <a:gd name="connsiteY31" fmla="*/ 2143 h 10000"/>
                <a:gd name="connsiteX32" fmla="*/ 6572 w 8000"/>
                <a:gd name="connsiteY32" fmla="*/ 2286 h 10000"/>
                <a:gd name="connsiteX33" fmla="*/ 6287 w 8000"/>
                <a:gd name="connsiteY33" fmla="*/ 1429 h 10000"/>
                <a:gd name="connsiteX34" fmla="*/ 6857 w 8000"/>
                <a:gd name="connsiteY34" fmla="*/ 857 h 10000"/>
                <a:gd name="connsiteX35" fmla="*/ 6857 w 8000"/>
                <a:gd name="connsiteY35" fmla="*/ 286 h 10000"/>
                <a:gd name="connsiteX36" fmla="*/ 6287 w 8000"/>
                <a:gd name="connsiteY36" fmla="*/ 0 h 10000"/>
                <a:gd name="connsiteX37" fmla="*/ 5716 w 8000"/>
                <a:gd name="connsiteY37" fmla="*/ 0 h 10000"/>
                <a:gd name="connsiteX38" fmla="*/ 3716 w 8000"/>
                <a:gd name="connsiteY38" fmla="*/ 143 h 10000"/>
                <a:gd name="connsiteX39" fmla="*/ 3430 w 8000"/>
                <a:gd name="connsiteY39" fmla="*/ 0 h 10000"/>
                <a:gd name="connsiteX40" fmla="*/ 3430 w 8000"/>
                <a:gd name="connsiteY40" fmla="*/ 714 h 10000"/>
                <a:gd name="connsiteX41" fmla="*/ 3430 w 8000"/>
                <a:gd name="connsiteY41" fmla="*/ 857 h 10000"/>
                <a:gd name="connsiteX0" fmla="*/ 3214 w 8926"/>
                <a:gd name="connsiteY0" fmla="*/ 857 h 9880"/>
                <a:gd name="connsiteX1" fmla="*/ 1785 w 8926"/>
                <a:gd name="connsiteY1" fmla="*/ 1857 h 9880"/>
                <a:gd name="connsiteX2" fmla="*/ 1071 w 8926"/>
                <a:gd name="connsiteY2" fmla="*/ 2858 h 9880"/>
                <a:gd name="connsiteX3" fmla="*/ 1427 w 8926"/>
                <a:gd name="connsiteY3" fmla="*/ 3714 h 9880"/>
                <a:gd name="connsiteX4" fmla="*/ 0 w 8926"/>
                <a:gd name="connsiteY4" fmla="*/ 9571 h 9880"/>
                <a:gd name="connsiteX5" fmla="*/ 1427 w 8926"/>
                <a:gd name="connsiteY5" fmla="*/ 9000 h 9880"/>
                <a:gd name="connsiteX6" fmla="*/ 2500 w 8926"/>
                <a:gd name="connsiteY6" fmla="*/ 8857 h 9880"/>
                <a:gd name="connsiteX7" fmla="*/ 2141 w 8926"/>
                <a:gd name="connsiteY7" fmla="*/ 8857 h 9880"/>
                <a:gd name="connsiteX8" fmla="*/ 2141 w 8926"/>
                <a:gd name="connsiteY8" fmla="*/ 8714 h 9880"/>
                <a:gd name="connsiteX9" fmla="*/ 5355 w 8926"/>
                <a:gd name="connsiteY9" fmla="*/ 8143 h 9880"/>
                <a:gd name="connsiteX10" fmla="*/ 6785 w 8926"/>
                <a:gd name="connsiteY10" fmla="*/ 8430 h 9880"/>
                <a:gd name="connsiteX11" fmla="*/ 7497 w 8926"/>
                <a:gd name="connsiteY11" fmla="*/ 8857 h 9880"/>
                <a:gd name="connsiteX12" fmla="*/ 7854 w 8926"/>
                <a:gd name="connsiteY12" fmla="*/ 9144 h 9880"/>
                <a:gd name="connsiteX13" fmla="*/ 8926 w 8926"/>
                <a:gd name="connsiteY13" fmla="*/ 8857 h 9880"/>
                <a:gd name="connsiteX14" fmla="*/ 8926 w 8926"/>
                <a:gd name="connsiteY14" fmla="*/ 8430 h 9880"/>
                <a:gd name="connsiteX15" fmla="*/ 7854 w 8926"/>
                <a:gd name="connsiteY15" fmla="*/ 7714 h 9880"/>
                <a:gd name="connsiteX16" fmla="*/ 7854 w 8926"/>
                <a:gd name="connsiteY16" fmla="*/ 7000 h 9880"/>
                <a:gd name="connsiteX17" fmla="*/ 8212 w 8926"/>
                <a:gd name="connsiteY17" fmla="*/ 7000 h 9880"/>
                <a:gd name="connsiteX18" fmla="*/ 7497 w 8926"/>
                <a:gd name="connsiteY18" fmla="*/ 6286 h 9880"/>
                <a:gd name="connsiteX19" fmla="*/ 7141 w 8926"/>
                <a:gd name="connsiteY19" fmla="*/ 6001 h 9880"/>
                <a:gd name="connsiteX20" fmla="*/ 5355 w 8926"/>
                <a:gd name="connsiteY20" fmla="*/ 5857 h 9880"/>
                <a:gd name="connsiteX21" fmla="*/ 3571 w 8926"/>
                <a:gd name="connsiteY21" fmla="*/ 5571 h 9880"/>
                <a:gd name="connsiteX22" fmla="*/ 2857 w 8926"/>
                <a:gd name="connsiteY22" fmla="*/ 4857 h 9880"/>
                <a:gd name="connsiteX23" fmla="*/ 2141 w 8926"/>
                <a:gd name="connsiteY23" fmla="*/ 3714 h 9880"/>
                <a:gd name="connsiteX24" fmla="*/ 2857 w 8926"/>
                <a:gd name="connsiteY24" fmla="*/ 3286 h 9880"/>
                <a:gd name="connsiteX25" fmla="*/ 2500 w 8926"/>
                <a:gd name="connsiteY25" fmla="*/ 2286 h 9880"/>
                <a:gd name="connsiteX26" fmla="*/ 4285 w 8926"/>
                <a:gd name="connsiteY26" fmla="*/ 2286 h 9880"/>
                <a:gd name="connsiteX27" fmla="*/ 4999 w 8926"/>
                <a:gd name="connsiteY27" fmla="*/ 2858 h 9880"/>
                <a:gd name="connsiteX28" fmla="*/ 6426 w 8926"/>
                <a:gd name="connsiteY28" fmla="*/ 2858 h 9880"/>
                <a:gd name="connsiteX29" fmla="*/ 6426 w 8926"/>
                <a:gd name="connsiteY29" fmla="*/ 2429 h 9880"/>
                <a:gd name="connsiteX30" fmla="*/ 6785 w 8926"/>
                <a:gd name="connsiteY30" fmla="*/ 2143 h 9880"/>
                <a:gd name="connsiteX31" fmla="*/ 7141 w 8926"/>
                <a:gd name="connsiteY31" fmla="*/ 2286 h 9880"/>
                <a:gd name="connsiteX32" fmla="*/ 6785 w 8926"/>
                <a:gd name="connsiteY32" fmla="*/ 1429 h 9880"/>
                <a:gd name="connsiteX33" fmla="*/ 7497 w 8926"/>
                <a:gd name="connsiteY33" fmla="*/ 857 h 9880"/>
                <a:gd name="connsiteX34" fmla="*/ 7497 w 8926"/>
                <a:gd name="connsiteY34" fmla="*/ 286 h 9880"/>
                <a:gd name="connsiteX35" fmla="*/ 6785 w 8926"/>
                <a:gd name="connsiteY35" fmla="*/ 0 h 9880"/>
                <a:gd name="connsiteX36" fmla="*/ 6071 w 8926"/>
                <a:gd name="connsiteY36" fmla="*/ 0 h 9880"/>
                <a:gd name="connsiteX37" fmla="*/ 3571 w 8926"/>
                <a:gd name="connsiteY37" fmla="*/ 143 h 9880"/>
                <a:gd name="connsiteX38" fmla="*/ 3214 w 8926"/>
                <a:gd name="connsiteY38" fmla="*/ 0 h 9880"/>
                <a:gd name="connsiteX39" fmla="*/ 3214 w 8926"/>
                <a:gd name="connsiteY39" fmla="*/ 714 h 9880"/>
                <a:gd name="connsiteX40" fmla="*/ 3214 w 8926"/>
                <a:gd name="connsiteY40" fmla="*/ 857 h 9880"/>
                <a:gd name="connsiteX0" fmla="*/ 2401 w 8800"/>
                <a:gd name="connsiteY0" fmla="*/ 867 h 9255"/>
                <a:gd name="connsiteX1" fmla="*/ 800 w 8800"/>
                <a:gd name="connsiteY1" fmla="*/ 1880 h 9255"/>
                <a:gd name="connsiteX2" fmla="*/ 0 w 8800"/>
                <a:gd name="connsiteY2" fmla="*/ 2893 h 9255"/>
                <a:gd name="connsiteX3" fmla="*/ 399 w 8800"/>
                <a:gd name="connsiteY3" fmla="*/ 3759 h 9255"/>
                <a:gd name="connsiteX4" fmla="*/ 399 w 8800"/>
                <a:gd name="connsiteY4" fmla="*/ 9109 h 9255"/>
                <a:gd name="connsiteX5" fmla="*/ 1601 w 8800"/>
                <a:gd name="connsiteY5" fmla="*/ 8965 h 9255"/>
                <a:gd name="connsiteX6" fmla="*/ 1199 w 8800"/>
                <a:gd name="connsiteY6" fmla="*/ 8965 h 9255"/>
                <a:gd name="connsiteX7" fmla="*/ 1199 w 8800"/>
                <a:gd name="connsiteY7" fmla="*/ 8820 h 9255"/>
                <a:gd name="connsiteX8" fmla="*/ 4799 w 8800"/>
                <a:gd name="connsiteY8" fmla="*/ 8242 h 9255"/>
                <a:gd name="connsiteX9" fmla="*/ 6401 w 8800"/>
                <a:gd name="connsiteY9" fmla="*/ 8532 h 9255"/>
                <a:gd name="connsiteX10" fmla="*/ 7199 w 8800"/>
                <a:gd name="connsiteY10" fmla="*/ 8965 h 9255"/>
                <a:gd name="connsiteX11" fmla="*/ 7599 w 8800"/>
                <a:gd name="connsiteY11" fmla="*/ 9255 h 9255"/>
                <a:gd name="connsiteX12" fmla="*/ 8800 w 8800"/>
                <a:gd name="connsiteY12" fmla="*/ 8965 h 9255"/>
                <a:gd name="connsiteX13" fmla="*/ 8800 w 8800"/>
                <a:gd name="connsiteY13" fmla="*/ 8532 h 9255"/>
                <a:gd name="connsiteX14" fmla="*/ 7599 w 8800"/>
                <a:gd name="connsiteY14" fmla="*/ 7808 h 9255"/>
                <a:gd name="connsiteX15" fmla="*/ 7599 w 8800"/>
                <a:gd name="connsiteY15" fmla="*/ 7085 h 9255"/>
                <a:gd name="connsiteX16" fmla="*/ 8000 w 8800"/>
                <a:gd name="connsiteY16" fmla="*/ 7085 h 9255"/>
                <a:gd name="connsiteX17" fmla="*/ 7199 w 8800"/>
                <a:gd name="connsiteY17" fmla="*/ 6362 h 9255"/>
                <a:gd name="connsiteX18" fmla="*/ 6800 w 8800"/>
                <a:gd name="connsiteY18" fmla="*/ 6074 h 9255"/>
                <a:gd name="connsiteX19" fmla="*/ 4799 w 8800"/>
                <a:gd name="connsiteY19" fmla="*/ 5928 h 9255"/>
                <a:gd name="connsiteX20" fmla="*/ 2801 w 8800"/>
                <a:gd name="connsiteY20" fmla="*/ 5639 h 9255"/>
                <a:gd name="connsiteX21" fmla="*/ 2001 w 8800"/>
                <a:gd name="connsiteY21" fmla="*/ 4916 h 9255"/>
                <a:gd name="connsiteX22" fmla="*/ 1199 w 8800"/>
                <a:gd name="connsiteY22" fmla="*/ 3759 h 9255"/>
                <a:gd name="connsiteX23" fmla="*/ 2001 w 8800"/>
                <a:gd name="connsiteY23" fmla="*/ 3326 h 9255"/>
                <a:gd name="connsiteX24" fmla="*/ 1601 w 8800"/>
                <a:gd name="connsiteY24" fmla="*/ 2314 h 9255"/>
                <a:gd name="connsiteX25" fmla="*/ 3601 w 8800"/>
                <a:gd name="connsiteY25" fmla="*/ 2314 h 9255"/>
                <a:gd name="connsiteX26" fmla="*/ 4400 w 8800"/>
                <a:gd name="connsiteY26" fmla="*/ 2893 h 9255"/>
                <a:gd name="connsiteX27" fmla="*/ 5999 w 8800"/>
                <a:gd name="connsiteY27" fmla="*/ 2893 h 9255"/>
                <a:gd name="connsiteX28" fmla="*/ 5999 w 8800"/>
                <a:gd name="connsiteY28" fmla="*/ 2459 h 9255"/>
                <a:gd name="connsiteX29" fmla="*/ 6401 w 8800"/>
                <a:gd name="connsiteY29" fmla="*/ 2169 h 9255"/>
                <a:gd name="connsiteX30" fmla="*/ 6800 w 8800"/>
                <a:gd name="connsiteY30" fmla="*/ 2314 h 9255"/>
                <a:gd name="connsiteX31" fmla="*/ 6401 w 8800"/>
                <a:gd name="connsiteY31" fmla="*/ 1446 h 9255"/>
                <a:gd name="connsiteX32" fmla="*/ 7199 w 8800"/>
                <a:gd name="connsiteY32" fmla="*/ 867 h 9255"/>
                <a:gd name="connsiteX33" fmla="*/ 7199 w 8800"/>
                <a:gd name="connsiteY33" fmla="*/ 289 h 9255"/>
                <a:gd name="connsiteX34" fmla="*/ 6401 w 8800"/>
                <a:gd name="connsiteY34" fmla="*/ 0 h 9255"/>
                <a:gd name="connsiteX35" fmla="*/ 5601 w 8800"/>
                <a:gd name="connsiteY35" fmla="*/ 0 h 9255"/>
                <a:gd name="connsiteX36" fmla="*/ 2801 w 8800"/>
                <a:gd name="connsiteY36" fmla="*/ 145 h 9255"/>
                <a:gd name="connsiteX37" fmla="*/ 2401 w 8800"/>
                <a:gd name="connsiteY37" fmla="*/ 0 h 9255"/>
                <a:gd name="connsiteX38" fmla="*/ 2401 w 8800"/>
                <a:gd name="connsiteY38" fmla="*/ 723 h 9255"/>
                <a:gd name="connsiteX39" fmla="*/ 2401 w 8800"/>
                <a:gd name="connsiteY39" fmla="*/ 867 h 9255"/>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687 h 10000"/>
                <a:gd name="connsiteX6" fmla="*/ 1363 w 10000"/>
                <a:gd name="connsiteY6" fmla="*/ 9530 h 10000"/>
                <a:gd name="connsiteX7" fmla="*/ 5453 w 10000"/>
                <a:gd name="connsiteY7" fmla="*/ 8905 h 10000"/>
                <a:gd name="connsiteX8" fmla="*/ 7274 w 10000"/>
                <a:gd name="connsiteY8" fmla="*/ 9219 h 10000"/>
                <a:gd name="connsiteX9" fmla="*/ 8181 w 10000"/>
                <a:gd name="connsiteY9" fmla="*/ 9687 h 10000"/>
                <a:gd name="connsiteX10" fmla="*/ 8635 w 10000"/>
                <a:gd name="connsiteY10" fmla="*/ 10000 h 10000"/>
                <a:gd name="connsiteX11" fmla="*/ 10000 w 10000"/>
                <a:gd name="connsiteY11" fmla="*/ 9687 h 10000"/>
                <a:gd name="connsiteX12" fmla="*/ 10000 w 10000"/>
                <a:gd name="connsiteY12" fmla="*/ 9219 h 10000"/>
                <a:gd name="connsiteX13" fmla="*/ 8635 w 10000"/>
                <a:gd name="connsiteY13" fmla="*/ 8437 h 10000"/>
                <a:gd name="connsiteX14" fmla="*/ 8635 w 10000"/>
                <a:gd name="connsiteY14" fmla="*/ 7655 h 10000"/>
                <a:gd name="connsiteX15" fmla="*/ 9091 w 10000"/>
                <a:gd name="connsiteY15" fmla="*/ 7655 h 10000"/>
                <a:gd name="connsiteX16" fmla="*/ 8181 w 10000"/>
                <a:gd name="connsiteY16" fmla="*/ 6874 h 10000"/>
                <a:gd name="connsiteX17" fmla="*/ 7727 w 10000"/>
                <a:gd name="connsiteY17" fmla="*/ 6563 h 10000"/>
                <a:gd name="connsiteX18" fmla="*/ 5453 w 10000"/>
                <a:gd name="connsiteY18" fmla="*/ 6405 h 10000"/>
                <a:gd name="connsiteX19" fmla="*/ 3183 w 10000"/>
                <a:gd name="connsiteY19" fmla="*/ 6093 h 10000"/>
                <a:gd name="connsiteX20" fmla="*/ 2274 w 10000"/>
                <a:gd name="connsiteY20" fmla="*/ 5312 h 10000"/>
                <a:gd name="connsiteX21" fmla="*/ 1363 w 10000"/>
                <a:gd name="connsiteY21" fmla="*/ 4062 h 10000"/>
                <a:gd name="connsiteX22" fmla="*/ 2274 w 10000"/>
                <a:gd name="connsiteY22" fmla="*/ 3594 h 10000"/>
                <a:gd name="connsiteX23" fmla="*/ 1819 w 10000"/>
                <a:gd name="connsiteY23" fmla="*/ 2500 h 10000"/>
                <a:gd name="connsiteX24" fmla="*/ 4092 w 10000"/>
                <a:gd name="connsiteY24" fmla="*/ 2500 h 10000"/>
                <a:gd name="connsiteX25" fmla="*/ 5000 w 10000"/>
                <a:gd name="connsiteY25" fmla="*/ 3126 h 10000"/>
                <a:gd name="connsiteX26" fmla="*/ 6817 w 10000"/>
                <a:gd name="connsiteY26" fmla="*/ 3126 h 10000"/>
                <a:gd name="connsiteX27" fmla="*/ 6817 w 10000"/>
                <a:gd name="connsiteY27" fmla="*/ 2657 h 10000"/>
                <a:gd name="connsiteX28" fmla="*/ 7274 w 10000"/>
                <a:gd name="connsiteY28" fmla="*/ 2344 h 10000"/>
                <a:gd name="connsiteX29" fmla="*/ 7727 w 10000"/>
                <a:gd name="connsiteY29" fmla="*/ 2500 h 10000"/>
                <a:gd name="connsiteX30" fmla="*/ 7274 w 10000"/>
                <a:gd name="connsiteY30" fmla="*/ 1562 h 10000"/>
                <a:gd name="connsiteX31" fmla="*/ 8181 w 10000"/>
                <a:gd name="connsiteY31" fmla="*/ 937 h 10000"/>
                <a:gd name="connsiteX32" fmla="*/ 8181 w 10000"/>
                <a:gd name="connsiteY32" fmla="*/ 312 h 10000"/>
                <a:gd name="connsiteX33" fmla="*/ 7274 w 10000"/>
                <a:gd name="connsiteY33" fmla="*/ 0 h 10000"/>
                <a:gd name="connsiteX34" fmla="*/ 6365 w 10000"/>
                <a:gd name="connsiteY34" fmla="*/ 0 h 10000"/>
                <a:gd name="connsiteX35" fmla="*/ 3183 w 10000"/>
                <a:gd name="connsiteY35" fmla="*/ 157 h 10000"/>
                <a:gd name="connsiteX36" fmla="*/ 2728 w 10000"/>
                <a:gd name="connsiteY36" fmla="*/ 0 h 10000"/>
                <a:gd name="connsiteX37" fmla="*/ 2728 w 10000"/>
                <a:gd name="connsiteY37" fmla="*/ 781 h 10000"/>
                <a:gd name="connsiteX38" fmla="*/ 2728 w 10000"/>
                <a:gd name="connsiteY38"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1363 w 10000"/>
                <a:gd name="connsiteY5" fmla="*/ 9530 h 10000"/>
                <a:gd name="connsiteX6" fmla="*/ 5453 w 10000"/>
                <a:gd name="connsiteY6" fmla="*/ 8905 h 10000"/>
                <a:gd name="connsiteX7" fmla="*/ 7274 w 10000"/>
                <a:gd name="connsiteY7" fmla="*/ 9219 h 10000"/>
                <a:gd name="connsiteX8" fmla="*/ 8181 w 10000"/>
                <a:gd name="connsiteY8" fmla="*/ 9687 h 10000"/>
                <a:gd name="connsiteX9" fmla="*/ 8635 w 10000"/>
                <a:gd name="connsiteY9" fmla="*/ 10000 h 10000"/>
                <a:gd name="connsiteX10" fmla="*/ 10000 w 10000"/>
                <a:gd name="connsiteY10" fmla="*/ 9687 h 10000"/>
                <a:gd name="connsiteX11" fmla="*/ 10000 w 10000"/>
                <a:gd name="connsiteY11" fmla="*/ 9219 h 10000"/>
                <a:gd name="connsiteX12" fmla="*/ 8635 w 10000"/>
                <a:gd name="connsiteY12" fmla="*/ 8437 h 10000"/>
                <a:gd name="connsiteX13" fmla="*/ 8635 w 10000"/>
                <a:gd name="connsiteY13" fmla="*/ 7655 h 10000"/>
                <a:gd name="connsiteX14" fmla="*/ 9091 w 10000"/>
                <a:gd name="connsiteY14" fmla="*/ 7655 h 10000"/>
                <a:gd name="connsiteX15" fmla="*/ 8181 w 10000"/>
                <a:gd name="connsiteY15" fmla="*/ 6874 h 10000"/>
                <a:gd name="connsiteX16" fmla="*/ 7727 w 10000"/>
                <a:gd name="connsiteY16" fmla="*/ 6563 h 10000"/>
                <a:gd name="connsiteX17" fmla="*/ 5453 w 10000"/>
                <a:gd name="connsiteY17" fmla="*/ 6405 h 10000"/>
                <a:gd name="connsiteX18" fmla="*/ 3183 w 10000"/>
                <a:gd name="connsiteY18" fmla="*/ 6093 h 10000"/>
                <a:gd name="connsiteX19" fmla="*/ 2274 w 10000"/>
                <a:gd name="connsiteY19" fmla="*/ 5312 h 10000"/>
                <a:gd name="connsiteX20" fmla="*/ 1363 w 10000"/>
                <a:gd name="connsiteY20" fmla="*/ 4062 h 10000"/>
                <a:gd name="connsiteX21" fmla="*/ 2274 w 10000"/>
                <a:gd name="connsiteY21" fmla="*/ 3594 h 10000"/>
                <a:gd name="connsiteX22" fmla="*/ 1819 w 10000"/>
                <a:gd name="connsiteY22" fmla="*/ 2500 h 10000"/>
                <a:gd name="connsiteX23" fmla="*/ 4092 w 10000"/>
                <a:gd name="connsiteY23" fmla="*/ 2500 h 10000"/>
                <a:gd name="connsiteX24" fmla="*/ 5000 w 10000"/>
                <a:gd name="connsiteY24" fmla="*/ 3126 h 10000"/>
                <a:gd name="connsiteX25" fmla="*/ 6817 w 10000"/>
                <a:gd name="connsiteY25" fmla="*/ 3126 h 10000"/>
                <a:gd name="connsiteX26" fmla="*/ 6817 w 10000"/>
                <a:gd name="connsiteY26" fmla="*/ 2657 h 10000"/>
                <a:gd name="connsiteX27" fmla="*/ 7274 w 10000"/>
                <a:gd name="connsiteY27" fmla="*/ 2344 h 10000"/>
                <a:gd name="connsiteX28" fmla="*/ 7727 w 10000"/>
                <a:gd name="connsiteY28" fmla="*/ 2500 h 10000"/>
                <a:gd name="connsiteX29" fmla="*/ 7274 w 10000"/>
                <a:gd name="connsiteY29" fmla="*/ 1562 h 10000"/>
                <a:gd name="connsiteX30" fmla="*/ 8181 w 10000"/>
                <a:gd name="connsiteY30" fmla="*/ 937 h 10000"/>
                <a:gd name="connsiteX31" fmla="*/ 8181 w 10000"/>
                <a:gd name="connsiteY31" fmla="*/ 312 h 10000"/>
                <a:gd name="connsiteX32" fmla="*/ 7274 w 10000"/>
                <a:gd name="connsiteY32" fmla="*/ 0 h 10000"/>
                <a:gd name="connsiteX33" fmla="*/ 6365 w 10000"/>
                <a:gd name="connsiteY33" fmla="*/ 0 h 10000"/>
                <a:gd name="connsiteX34" fmla="*/ 3183 w 10000"/>
                <a:gd name="connsiteY34" fmla="*/ 157 h 10000"/>
                <a:gd name="connsiteX35" fmla="*/ 2728 w 10000"/>
                <a:gd name="connsiteY35" fmla="*/ 0 h 10000"/>
                <a:gd name="connsiteX36" fmla="*/ 2728 w 10000"/>
                <a:gd name="connsiteY36" fmla="*/ 781 h 10000"/>
                <a:gd name="connsiteX37" fmla="*/ 2728 w 10000"/>
                <a:gd name="connsiteY37" fmla="*/ 937 h 10000"/>
                <a:gd name="connsiteX0" fmla="*/ 2728 w 10000"/>
                <a:gd name="connsiteY0" fmla="*/ 937 h 10000"/>
                <a:gd name="connsiteX1" fmla="*/ 909 w 10000"/>
                <a:gd name="connsiteY1" fmla="*/ 2031 h 10000"/>
                <a:gd name="connsiteX2" fmla="*/ 0 w 10000"/>
                <a:gd name="connsiteY2" fmla="*/ 3126 h 10000"/>
                <a:gd name="connsiteX3" fmla="*/ 453 w 10000"/>
                <a:gd name="connsiteY3" fmla="*/ 4062 h 10000"/>
                <a:gd name="connsiteX4" fmla="*/ 1819 w 10000"/>
                <a:gd name="connsiteY4" fmla="*/ 9687 h 10000"/>
                <a:gd name="connsiteX5" fmla="*/ 5453 w 10000"/>
                <a:gd name="connsiteY5" fmla="*/ 8905 h 10000"/>
                <a:gd name="connsiteX6" fmla="*/ 7274 w 10000"/>
                <a:gd name="connsiteY6" fmla="*/ 9219 h 10000"/>
                <a:gd name="connsiteX7" fmla="*/ 8181 w 10000"/>
                <a:gd name="connsiteY7" fmla="*/ 9687 h 10000"/>
                <a:gd name="connsiteX8" fmla="*/ 8635 w 10000"/>
                <a:gd name="connsiteY8" fmla="*/ 10000 h 10000"/>
                <a:gd name="connsiteX9" fmla="*/ 10000 w 10000"/>
                <a:gd name="connsiteY9" fmla="*/ 9687 h 10000"/>
                <a:gd name="connsiteX10" fmla="*/ 10000 w 10000"/>
                <a:gd name="connsiteY10" fmla="*/ 9219 h 10000"/>
                <a:gd name="connsiteX11" fmla="*/ 8635 w 10000"/>
                <a:gd name="connsiteY11" fmla="*/ 8437 h 10000"/>
                <a:gd name="connsiteX12" fmla="*/ 8635 w 10000"/>
                <a:gd name="connsiteY12" fmla="*/ 7655 h 10000"/>
                <a:gd name="connsiteX13" fmla="*/ 9091 w 10000"/>
                <a:gd name="connsiteY13" fmla="*/ 7655 h 10000"/>
                <a:gd name="connsiteX14" fmla="*/ 8181 w 10000"/>
                <a:gd name="connsiteY14" fmla="*/ 6874 h 10000"/>
                <a:gd name="connsiteX15" fmla="*/ 7727 w 10000"/>
                <a:gd name="connsiteY15" fmla="*/ 6563 h 10000"/>
                <a:gd name="connsiteX16" fmla="*/ 5453 w 10000"/>
                <a:gd name="connsiteY16" fmla="*/ 6405 h 10000"/>
                <a:gd name="connsiteX17" fmla="*/ 3183 w 10000"/>
                <a:gd name="connsiteY17" fmla="*/ 6093 h 10000"/>
                <a:gd name="connsiteX18" fmla="*/ 2274 w 10000"/>
                <a:gd name="connsiteY18" fmla="*/ 5312 h 10000"/>
                <a:gd name="connsiteX19" fmla="*/ 1363 w 10000"/>
                <a:gd name="connsiteY19" fmla="*/ 4062 h 10000"/>
                <a:gd name="connsiteX20" fmla="*/ 2274 w 10000"/>
                <a:gd name="connsiteY20" fmla="*/ 3594 h 10000"/>
                <a:gd name="connsiteX21" fmla="*/ 1819 w 10000"/>
                <a:gd name="connsiteY21" fmla="*/ 2500 h 10000"/>
                <a:gd name="connsiteX22" fmla="*/ 4092 w 10000"/>
                <a:gd name="connsiteY22" fmla="*/ 2500 h 10000"/>
                <a:gd name="connsiteX23" fmla="*/ 5000 w 10000"/>
                <a:gd name="connsiteY23" fmla="*/ 3126 h 10000"/>
                <a:gd name="connsiteX24" fmla="*/ 6817 w 10000"/>
                <a:gd name="connsiteY24" fmla="*/ 3126 h 10000"/>
                <a:gd name="connsiteX25" fmla="*/ 6817 w 10000"/>
                <a:gd name="connsiteY25" fmla="*/ 2657 h 10000"/>
                <a:gd name="connsiteX26" fmla="*/ 7274 w 10000"/>
                <a:gd name="connsiteY26" fmla="*/ 2344 h 10000"/>
                <a:gd name="connsiteX27" fmla="*/ 7727 w 10000"/>
                <a:gd name="connsiteY27" fmla="*/ 2500 h 10000"/>
                <a:gd name="connsiteX28" fmla="*/ 7274 w 10000"/>
                <a:gd name="connsiteY28" fmla="*/ 1562 h 10000"/>
                <a:gd name="connsiteX29" fmla="*/ 8181 w 10000"/>
                <a:gd name="connsiteY29" fmla="*/ 937 h 10000"/>
                <a:gd name="connsiteX30" fmla="*/ 8181 w 10000"/>
                <a:gd name="connsiteY30" fmla="*/ 312 h 10000"/>
                <a:gd name="connsiteX31" fmla="*/ 7274 w 10000"/>
                <a:gd name="connsiteY31" fmla="*/ 0 h 10000"/>
                <a:gd name="connsiteX32" fmla="*/ 6365 w 10000"/>
                <a:gd name="connsiteY32" fmla="*/ 0 h 10000"/>
                <a:gd name="connsiteX33" fmla="*/ 3183 w 10000"/>
                <a:gd name="connsiteY33" fmla="*/ 157 h 10000"/>
                <a:gd name="connsiteX34" fmla="*/ 2728 w 10000"/>
                <a:gd name="connsiteY34" fmla="*/ 0 h 10000"/>
                <a:gd name="connsiteX35" fmla="*/ 2728 w 10000"/>
                <a:gd name="connsiteY35" fmla="*/ 781 h 10000"/>
                <a:gd name="connsiteX36" fmla="*/ 2728 w 10000"/>
                <a:gd name="connsiteY36" fmla="*/ 937 h 10000"/>
                <a:gd name="connsiteX0" fmla="*/ 2788 w 10060"/>
                <a:gd name="connsiteY0" fmla="*/ 937 h 10000"/>
                <a:gd name="connsiteX1" fmla="*/ 969 w 10060"/>
                <a:gd name="connsiteY1" fmla="*/ 2031 h 10000"/>
                <a:gd name="connsiteX2" fmla="*/ 60 w 10060"/>
                <a:gd name="connsiteY2" fmla="*/ 3126 h 10000"/>
                <a:gd name="connsiteX3" fmla="*/ 513 w 10060"/>
                <a:gd name="connsiteY3" fmla="*/ 4062 h 10000"/>
                <a:gd name="connsiteX4" fmla="*/ 5513 w 10060"/>
                <a:gd name="connsiteY4" fmla="*/ 8905 h 10000"/>
                <a:gd name="connsiteX5" fmla="*/ 7334 w 10060"/>
                <a:gd name="connsiteY5" fmla="*/ 9219 h 10000"/>
                <a:gd name="connsiteX6" fmla="*/ 8241 w 10060"/>
                <a:gd name="connsiteY6" fmla="*/ 9687 h 10000"/>
                <a:gd name="connsiteX7" fmla="*/ 8695 w 10060"/>
                <a:gd name="connsiteY7" fmla="*/ 10000 h 10000"/>
                <a:gd name="connsiteX8" fmla="*/ 10060 w 10060"/>
                <a:gd name="connsiteY8" fmla="*/ 9687 h 10000"/>
                <a:gd name="connsiteX9" fmla="*/ 10060 w 10060"/>
                <a:gd name="connsiteY9" fmla="*/ 9219 h 10000"/>
                <a:gd name="connsiteX10" fmla="*/ 8695 w 10060"/>
                <a:gd name="connsiteY10" fmla="*/ 8437 h 10000"/>
                <a:gd name="connsiteX11" fmla="*/ 8695 w 10060"/>
                <a:gd name="connsiteY11" fmla="*/ 7655 h 10000"/>
                <a:gd name="connsiteX12" fmla="*/ 9151 w 10060"/>
                <a:gd name="connsiteY12" fmla="*/ 7655 h 10000"/>
                <a:gd name="connsiteX13" fmla="*/ 8241 w 10060"/>
                <a:gd name="connsiteY13" fmla="*/ 6874 h 10000"/>
                <a:gd name="connsiteX14" fmla="*/ 7787 w 10060"/>
                <a:gd name="connsiteY14" fmla="*/ 6563 h 10000"/>
                <a:gd name="connsiteX15" fmla="*/ 5513 w 10060"/>
                <a:gd name="connsiteY15" fmla="*/ 6405 h 10000"/>
                <a:gd name="connsiteX16" fmla="*/ 3243 w 10060"/>
                <a:gd name="connsiteY16" fmla="*/ 6093 h 10000"/>
                <a:gd name="connsiteX17" fmla="*/ 2334 w 10060"/>
                <a:gd name="connsiteY17" fmla="*/ 5312 h 10000"/>
                <a:gd name="connsiteX18" fmla="*/ 1423 w 10060"/>
                <a:gd name="connsiteY18" fmla="*/ 4062 h 10000"/>
                <a:gd name="connsiteX19" fmla="*/ 2334 w 10060"/>
                <a:gd name="connsiteY19" fmla="*/ 3594 h 10000"/>
                <a:gd name="connsiteX20" fmla="*/ 1879 w 10060"/>
                <a:gd name="connsiteY20" fmla="*/ 2500 h 10000"/>
                <a:gd name="connsiteX21" fmla="*/ 4152 w 10060"/>
                <a:gd name="connsiteY21" fmla="*/ 2500 h 10000"/>
                <a:gd name="connsiteX22" fmla="*/ 5060 w 10060"/>
                <a:gd name="connsiteY22" fmla="*/ 3126 h 10000"/>
                <a:gd name="connsiteX23" fmla="*/ 6877 w 10060"/>
                <a:gd name="connsiteY23" fmla="*/ 3126 h 10000"/>
                <a:gd name="connsiteX24" fmla="*/ 6877 w 10060"/>
                <a:gd name="connsiteY24" fmla="*/ 2657 h 10000"/>
                <a:gd name="connsiteX25" fmla="*/ 7334 w 10060"/>
                <a:gd name="connsiteY25" fmla="*/ 2344 h 10000"/>
                <a:gd name="connsiteX26" fmla="*/ 7787 w 10060"/>
                <a:gd name="connsiteY26" fmla="*/ 2500 h 10000"/>
                <a:gd name="connsiteX27" fmla="*/ 7334 w 10060"/>
                <a:gd name="connsiteY27" fmla="*/ 1562 h 10000"/>
                <a:gd name="connsiteX28" fmla="*/ 8241 w 10060"/>
                <a:gd name="connsiteY28" fmla="*/ 937 h 10000"/>
                <a:gd name="connsiteX29" fmla="*/ 8241 w 10060"/>
                <a:gd name="connsiteY29" fmla="*/ 312 h 10000"/>
                <a:gd name="connsiteX30" fmla="*/ 7334 w 10060"/>
                <a:gd name="connsiteY30" fmla="*/ 0 h 10000"/>
                <a:gd name="connsiteX31" fmla="*/ 6425 w 10060"/>
                <a:gd name="connsiteY31" fmla="*/ 0 h 10000"/>
                <a:gd name="connsiteX32" fmla="*/ 3243 w 10060"/>
                <a:gd name="connsiteY32" fmla="*/ 157 h 10000"/>
                <a:gd name="connsiteX33" fmla="*/ 2788 w 10060"/>
                <a:gd name="connsiteY33" fmla="*/ 0 h 10000"/>
                <a:gd name="connsiteX34" fmla="*/ 2788 w 10060"/>
                <a:gd name="connsiteY34" fmla="*/ 781 h 10000"/>
                <a:gd name="connsiteX35" fmla="*/ 2788 w 10060"/>
                <a:gd name="connsiteY35" fmla="*/ 937 h 10000"/>
                <a:gd name="connsiteX0" fmla="*/ 2915 w 10187"/>
                <a:gd name="connsiteY0" fmla="*/ 937 h 10000"/>
                <a:gd name="connsiteX1" fmla="*/ 1096 w 10187"/>
                <a:gd name="connsiteY1" fmla="*/ 2031 h 10000"/>
                <a:gd name="connsiteX2" fmla="*/ 187 w 10187"/>
                <a:gd name="connsiteY2" fmla="*/ 3126 h 10000"/>
                <a:gd name="connsiteX3" fmla="*/ 640 w 10187"/>
                <a:gd name="connsiteY3" fmla="*/ 4062 h 10000"/>
                <a:gd name="connsiteX4" fmla="*/ 7461 w 10187"/>
                <a:gd name="connsiteY4" fmla="*/ 9219 h 10000"/>
                <a:gd name="connsiteX5" fmla="*/ 8368 w 10187"/>
                <a:gd name="connsiteY5" fmla="*/ 9687 h 10000"/>
                <a:gd name="connsiteX6" fmla="*/ 8822 w 10187"/>
                <a:gd name="connsiteY6" fmla="*/ 10000 h 10000"/>
                <a:gd name="connsiteX7" fmla="*/ 10187 w 10187"/>
                <a:gd name="connsiteY7" fmla="*/ 9687 h 10000"/>
                <a:gd name="connsiteX8" fmla="*/ 10187 w 10187"/>
                <a:gd name="connsiteY8" fmla="*/ 9219 h 10000"/>
                <a:gd name="connsiteX9" fmla="*/ 8822 w 10187"/>
                <a:gd name="connsiteY9" fmla="*/ 8437 h 10000"/>
                <a:gd name="connsiteX10" fmla="*/ 8822 w 10187"/>
                <a:gd name="connsiteY10" fmla="*/ 7655 h 10000"/>
                <a:gd name="connsiteX11" fmla="*/ 9278 w 10187"/>
                <a:gd name="connsiteY11" fmla="*/ 7655 h 10000"/>
                <a:gd name="connsiteX12" fmla="*/ 8368 w 10187"/>
                <a:gd name="connsiteY12" fmla="*/ 6874 h 10000"/>
                <a:gd name="connsiteX13" fmla="*/ 7914 w 10187"/>
                <a:gd name="connsiteY13" fmla="*/ 6563 h 10000"/>
                <a:gd name="connsiteX14" fmla="*/ 5640 w 10187"/>
                <a:gd name="connsiteY14" fmla="*/ 6405 h 10000"/>
                <a:gd name="connsiteX15" fmla="*/ 3370 w 10187"/>
                <a:gd name="connsiteY15" fmla="*/ 6093 h 10000"/>
                <a:gd name="connsiteX16" fmla="*/ 2461 w 10187"/>
                <a:gd name="connsiteY16" fmla="*/ 5312 h 10000"/>
                <a:gd name="connsiteX17" fmla="*/ 1550 w 10187"/>
                <a:gd name="connsiteY17" fmla="*/ 4062 h 10000"/>
                <a:gd name="connsiteX18" fmla="*/ 2461 w 10187"/>
                <a:gd name="connsiteY18" fmla="*/ 3594 h 10000"/>
                <a:gd name="connsiteX19" fmla="*/ 2006 w 10187"/>
                <a:gd name="connsiteY19" fmla="*/ 2500 h 10000"/>
                <a:gd name="connsiteX20" fmla="*/ 4279 w 10187"/>
                <a:gd name="connsiteY20" fmla="*/ 2500 h 10000"/>
                <a:gd name="connsiteX21" fmla="*/ 5187 w 10187"/>
                <a:gd name="connsiteY21" fmla="*/ 3126 h 10000"/>
                <a:gd name="connsiteX22" fmla="*/ 7004 w 10187"/>
                <a:gd name="connsiteY22" fmla="*/ 3126 h 10000"/>
                <a:gd name="connsiteX23" fmla="*/ 7004 w 10187"/>
                <a:gd name="connsiteY23" fmla="*/ 2657 h 10000"/>
                <a:gd name="connsiteX24" fmla="*/ 7461 w 10187"/>
                <a:gd name="connsiteY24" fmla="*/ 2344 h 10000"/>
                <a:gd name="connsiteX25" fmla="*/ 7914 w 10187"/>
                <a:gd name="connsiteY25" fmla="*/ 2500 h 10000"/>
                <a:gd name="connsiteX26" fmla="*/ 7461 w 10187"/>
                <a:gd name="connsiteY26" fmla="*/ 1562 h 10000"/>
                <a:gd name="connsiteX27" fmla="*/ 8368 w 10187"/>
                <a:gd name="connsiteY27" fmla="*/ 937 h 10000"/>
                <a:gd name="connsiteX28" fmla="*/ 8368 w 10187"/>
                <a:gd name="connsiteY28" fmla="*/ 312 h 10000"/>
                <a:gd name="connsiteX29" fmla="*/ 7461 w 10187"/>
                <a:gd name="connsiteY29" fmla="*/ 0 h 10000"/>
                <a:gd name="connsiteX30" fmla="*/ 6552 w 10187"/>
                <a:gd name="connsiteY30" fmla="*/ 0 h 10000"/>
                <a:gd name="connsiteX31" fmla="*/ 3370 w 10187"/>
                <a:gd name="connsiteY31" fmla="*/ 157 h 10000"/>
                <a:gd name="connsiteX32" fmla="*/ 2915 w 10187"/>
                <a:gd name="connsiteY32" fmla="*/ 0 h 10000"/>
                <a:gd name="connsiteX33" fmla="*/ 2915 w 10187"/>
                <a:gd name="connsiteY33" fmla="*/ 781 h 10000"/>
                <a:gd name="connsiteX34" fmla="*/ 2915 w 10187"/>
                <a:gd name="connsiteY34" fmla="*/ 937 h 10000"/>
                <a:gd name="connsiteX0" fmla="*/ 2980 w 10252"/>
                <a:gd name="connsiteY0" fmla="*/ 937 h 10000"/>
                <a:gd name="connsiteX1" fmla="*/ 1161 w 10252"/>
                <a:gd name="connsiteY1" fmla="*/ 2031 h 10000"/>
                <a:gd name="connsiteX2" fmla="*/ 252 w 10252"/>
                <a:gd name="connsiteY2" fmla="*/ 3126 h 10000"/>
                <a:gd name="connsiteX3" fmla="*/ 705 w 10252"/>
                <a:gd name="connsiteY3" fmla="*/ 4062 h 10000"/>
                <a:gd name="connsiteX4" fmla="*/ 8433 w 10252"/>
                <a:gd name="connsiteY4" fmla="*/ 9687 h 10000"/>
                <a:gd name="connsiteX5" fmla="*/ 8887 w 10252"/>
                <a:gd name="connsiteY5" fmla="*/ 10000 h 10000"/>
                <a:gd name="connsiteX6" fmla="*/ 10252 w 10252"/>
                <a:gd name="connsiteY6" fmla="*/ 9687 h 10000"/>
                <a:gd name="connsiteX7" fmla="*/ 10252 w 10252"/>
                <a:gd name="connsiteY7" fmla="*/ 9219 h 10000"/>
                <a:gd name="connsiteX8" fmla="*/ 8887 w 10252"/>
                <a:gd name="connsiteY8" fmla="*/ 8437 h 10000"/>
                <a:gd name="connsiteX9" fmla="*/ 8887 w 10252"/>
                <a:gd name="connsiteY9" fmla="*/ 7655 h 10000"/>
                <a:gd name="connsiteX10" fmla="*/ 9343 w 10252"/>
                <a:gd name="connsiteY10" fmla="*/ 7655 h 10000"/>
                <a:gd name="connsiteX11" fmla="*/ 8433 w 10252"/>
                <a:gd name="connsiteY11" fmla="*/ 6874 h 10000"/>
                <a:gd name="connsiteX12" fmla="*/ 7979 w 10252"/>
                <a:gd name="connsiteY12" fmla="*/ 6563 h 10000"/>
                <a:gd name="connsiteX13" fmla="*/ 5705 w 10252"/>
                <a:gd name="connsiteY13" fmla="*/ 6405 h 10000"/>
                <a:gd name="connsiteX14" fmla="*/ 3435 w 10252"/>
                <a:gd name="connsiteY14" fmla="*/ 6093 h 10000"/>
                <a:gd name="connsiteX15" fmla="*/ 2526 w 10252"/>
                <a:gd name="connsiteY15" fmla="*/ 5312 h 10000"/>
                <a:gd name="connsiteX16" fmla="*/ 1615 w 10252"/>
                <a:gd name="connsiteY16" fmla="*/ 4062 h 10000"/>
                <a:gd name="connsiteX17" fmla="*/ 2526 w 10252"/>
                <a:gd name="connsiteY17" fmla="*/ 3594 h 10000"/>
                <a:gd name="connsiteX18" fmla="*/ 2071 w 10252"/>
                <a:gd name="connsiteY18" fmla="*/ 2500 h 10000"/>
                <a:gd name="connsiteX19" fmla="*/ 4344 w 10252"/>
                <a:gd name="connsiteY19" fmla="*/ 2500 h 10000"/>
                <a:gd name="connsiteX20" fmla="*/ 5252 w 10252"/>
                <a:gd name="connsiteY20" fmla="*/ 3126 h 10000"/>
                <a:gd name="connsiteX21" fmla="*/ 7069 w 10252"/>
                <a:gd name="connsiteY21" fmla="*/ 3126 h 10000"/>
                <a:gd name="connsiteX22" fmla="*/ 7069 w 10252"/>
                <a:gd name="connsiteY22" fmla="*/ 2657 h 10000"/>
                <a:gd name="connsiteX23" fmla="*/ 7526 w 10252"/>
                <a:gd name="connsiteY23" fmla="*/ 2344 h 10000"/>
                <a:gd name="connsiteX24" fmla="*/ 7979 w 10252"/>
                <a:gd name="connsiteY24" fmla="*/ 2500 h 10000"/>
                <a:gd name="connsiteX25" fmla="*/ 7526 w 10252"/>
                <a:gd name="connsiteY25" fmla="*/ 1562 h 10000"/>
                <a:gd name="connsiteX26" fmla="*/ 8433 w 10252"/>
                <a:gd name="connsiteY26" fmla="*/ 937 h 10000"/>
                <a:gd name="connsiteX27" fmla="*/ 8433 w 10252"/>
                <a:gd name="connsiteY27" fmla="*/ 312 h 10000"/>
                <a:gd name="connsiteX28" fmla="*/ 7526 w 10252"/>
                <a:gd name="connsiteY28" fmla="*/ 0 h 10000"/>
                <a:gd name="connsiteX29" fmla="*/ 6617 w 10252"/>
                <a:gd name="connsiteY29" fmla="*/ 0 h 10000"/>
                <a:gd name="connsiteX30" fmla="*/ 3435 w 10252"/>
                <a:gd name="connsiteY30" fmla="*/ 157 h 10000"/>
                <a:gd name="connsiteX31" fmla="*/ 2980 w 10252"/>
                <a:gd name="connsiteY31" fmla="*/ 0 h 10000"/>
                <a:gd name="connsiteX32" fmla="*/ 2980 w 10252"/>
                <a:gd name="connsiteY32" fmla="*/ 781 h 10000"/>
                <a:gd name="connsiteX33" fmla="*/ 2980 w 10252"/>
                <a:gd name="connsiteY33" fmla="*/ 937 h 10000"/>
                <a:gd name="connsiteX0" fmla="*/ 3012 w 10284"/>
                <a:gd name="connsiteY0" fmla="*/ 937 h 10000"/>
                <a:gd name="connsiteX1" fmla="*/ 1193 w 10284"/>
                <a:gd name="connsiteY1" fmla="*/ 2031 h 10000"/>
                <a:gd name="connsiteX2" fmla="*/ 284 w 10284"/>
                <a:gd name="connsiteY2" fmla="*/ 3126 h 10000"/>
                <a:gd name="connsiteX3" fmla="*/ 737 w 10284"/>
                <a:gd name="connsiteY3" fmla="*/ 4062 h 10000"/>
                <a:gd name="connsiteX4" fmla="*/ 8919 w 10284"/>
                <a:gd name="connsiteY4" fmla="*/ 10000 h 10000"/>
                <a:gd name="connsiteX5" fmla="*/ 10284 w 10284"/>
                <a:gd name="connsiteY5" fmla="*/ 9687 h 10000"/>
                <a:gd name="connsiteX6" fmla="*/ 10284 w 10284"/>
                <a:gd name="connsiteY6" fmla="*/ 9219 h 10000"/>
                <a:gd name="connsiteX7" fmla="*/ 8919 w 10284"/>
                <a:gd name="connsiteY7" fmla="*/ 8437 h 10000"/>
                <a:gd name="connsiteX8" fmla="*/ 8919 w 10284"/>
                <a:gd name="connsiteY8" fmla="*/ 7655 h 10000"/>
                <a:gd name="connsiteX9" fmla="*/ 9375 w 10284"/>
                <a:gd name="connsiteY9" fmla="*/ 7655 h 10000"/>
                <a:gd name="connsiteX10" fmla="*/ 8465 w 10284"/>
                <a:gd name="connsiteY10" fmla="*/ 6874 h 10000"/>
                <a:gd name="connsiteX11" fmla="*/ 8011 w 10284"/>
                <a:gd name="connsiteY11" fmla="*/ 6563 h 10000"/>
                <a:gd name="connsiteX12" fmla="*/ 5737 w 10284"/>
                <a:gd name="connsiteY12" fmla="*/ 6405 h 10000"/>
                <a:gd name="connsiteX13" fmla="*/ 3467 w 10284"/>
                <a:gd name="connsiteY13" fmla="*/ 6093 h 10000"/>
                <a:gd name="connsiteX14" fmla="*/ 2558 w 10284"/>
                <a:gd name="connsiteY14" fmla="*/ 5312 h 10000"/>
                <a:gd name="connsiteX15" fmla="*/ 1647 w 10284"/>
                <a:gd name="connsiteY15" fmla="*/ 4062 h 10000"/>
                <a:gd name="connsiteX16" fmla="*/ 2558 w 10284"/>
                <a:gd name="connsiteY16" fmla="*/ 3594 h 10000"/>
                <a:gd name="connsiteX17" fmla="*/ 2103 w 10284"/>
                <a:gd name="connsiteY17" fmla="*/ 2500 h 10000"/>
                <a:gd name="connsiteX18" fmla="*/ 4376 w 10284"/>
                <a:gd name="connsiteY18" fmla="*/ 2500 h 10000"/>
                <a:gd name="connsiteX19" fmla="*/ 5284 w 10284"/>
                <a:gd name="connsiteY19" fmla="*/ 3126 h 10000"/>
                <a:gd name="connsiteX20" fmla="*/ 7101 w 10284"/>
                <a:gd name="connsiteY20" fmla="*/ 3126 h 10000"/>
                <a:gd name="connsiteX21" fmla="*/ 7101 w 10284"/>
                <a:gd name="connsiteY21" fmla="*/ 2657 h 10000"/>
                <a:gd name="connsiteX22" fmla="*/ 7558 w 10284"/>
                <a:gd name="connsiteY22" fmla="*/ 2344 h 10000"/>
                <a:gd name="connsiteX23" fmla="*/ 8011 w 10284"/>
                <a:gd name="connsiteY23" fmla="*/ 2500 h 10000"/>
                <a:gd name="connsiteX24" fmla="*/ 7558 w 10284"/>
                <a:gd name="connsiteY24" fmla="*/ 1562 h 10000"/>
                <a:gd name="connsiteX25" fmla="*/ 8465 w 10284"/>
                <a:gd name="connsiteY25" fmla="*/ 937 h 10000"/>
                <a:gd name="connsiteX26" fmla="*/ 8465 w 10284"/>
                <a:gd name="connsiteY26" fmla="*/ 312 h 10000"/>
                <a:gd name="connsiteX27" fmla="*/ 7558 w 10284"/>
                <a:gd name="connsiteY27" fmla="*/ 0 h 10000"/>
                <a:gd name="connsiteX28" fmla="*/ 6649 w 10284"/>
                <a:gd name="connsiteY28" fmla="*/ 0 h 10000"/>
                <a:gd name="connsiteX29" fmla="*/ 3467 w 10284"/>
                <a:gd name="connsiteY29" fmla="*/ 157 h 10000"/>
                <a:gd name="connsiteX30" fmla="*/ 3012 w 10284"/>
                <a:gd name="connsiteY30" fmla="*/ 0 h 10000"/>
                <a:gd name="connsiteX31" fmla="*/ 3012 w 10284"/>
                <a:gd name="connsiteY31" fmla="*/ 781 h 10000"/>
                <a:gd name="connsiteX32" fmla="*/ 3012 w 10284"/>
                <a:gd name="connsiteY32" fmla="*/ 937 h 10000"/>
                <a:gd name="connsiteX0" fmla="*/ 3111 w 10383"/>
                <a:gd name="connsiteY0" fmla="*/ 937 h 9687"/>
                <a:gd name="connsiteX1" fmla="*/ 1292 w 10383"/>
                <a:gd name="connsiteY1" fmla="*/ 2031 h 9687"/>
                <a:gd name="connsiteX2" fmla="*/ 383 w 10383"/>
                <a:gd name="connsiteY2" fmla="*/ 3126 h 9687"/>
                <a:gd name="connsiteX3" fmla="*/ 836 w 10383"/>
                <a:gd name="connsiteY3" fmla="*/ 4062 h 9687"/>
                <a:gd name="connsiteX4" fmla="*/ 10383 w 10383"/>
                <a:gd name="connsiteY4" fmla="*/ 9687 h 9687"/>
                <a:gd name="connsiteX5" fmla="*/ 10383 w 10383"/>
                <a:gd name="connsiteY5" fmla="*/ 9219 h 9687"/>
                <a:gd name="connsiteX6" fmla="*/ 9018 w 10383"/>
                <a:gd name="connsiteY6" fmla="*/ 8437 h 9687"/>
                <a:gd name="connsiteX7" fmla="*/ 9018 w 10383"/>
                <a:gd name="connsiteY7" fmla="*/ 7655 h 9687"/>
                <a:gd name="connsiteX8" fmla="*/ 9474 w 10383"/>
                <a:gd name="connsiteY8" fmla="*/ 7655 h 9687"/>
                <a:gd name="connsiteX9" fmla="*/ 8564 w 10383"/>
                <a:gd name="connsiteY9" fmla="*/ 6874 h 9687"/>
                <a:gd name="connsiteX10" fmla="*/ 8110 w 10383"/>
                <a:gd name="connsiteY10" fmla="*/ 6563 h 9687"/>
                <a:gd name="connsiteX11" fmla="*/ 5836 w 10383"/>
                <a:gd name="connsiteY11" fmla="*/ 6405 h 9687"/>
                <a:gd name="connsiteX12" fmla="*/ 3566 w 10383"/>
                <a:gd name="connsiteY12" fmla="*/ 6093 h 9687"/>
                <a:gd name="connsiteX13" fmla="*/ 2657 w 10383"/>
                <a:gd name="connsiteY13" fmla="*/ 5312 h 9687"/>
                <a:gd name="connsiteX14" fmla="*/ 1746 w 10383"/>
                <a:gd name="connsiteY14" fmla="*/ 4062 h 9687"/>
                <a:gd name="connsiteX15" fmla="*/ 2657 w 10383"/>
                <a:gd name="connsiteY15" fmla="*/ 3594 h 9687"/>
                <a:gd name="connsiteX16" fmla="*/ 2202 w 10383"/>
                <a:gd name="connsiteY16" fmla="*/ 2500 h 9687"/>
                <a:gd name="connsiteX17" fmla="*/ 4475 w 10383"/>
                <a:gd name="connsiteY17" fmla="*/ 2500 h 9687"/>
                <a:gd name="connsiteX18" fmla="*/ 5383 w 10383"/>
                <a:gd name="connsiteY18" fmla="*/ 3126 h 9687"/>
                <a:gd name="connsiteX19" fmla="*/ 7200 w 10383"/>
                <a:gd name="connsiteY19" fmla="*/ 3126 h 9687"/>
                <a:gd name="connsiteX20" fmla="*/ 7200 w 10383"/>
                <a:gd name="connsiteY20" fmla="*/ 2657 h 9687"/>
                <a:gd name="connsiteX21" fmla="*/ 7657 w 10383"/>
                <a:gd name="connsiteY21" fmla="*/ 2344 h 9687"/>
                <a:gd name="connsiteX22" fmla="*/ 8110 w 10383"/>
                <a:gd name="connsiteY22" fmla="*/ 2500 h 9687"/>
                <a:gd name="connsiteX23" fmla="*/ 7657 w 10383"/>
                <a:gd name="connsiteY23" fmla="*/ 1562 h 9687"/>
                <a:gd name="connsiteX24" fmla="*/ 8564 w 10383"/>
                <a:gd name="connsiteY24" fmla="*/ 937 h 9687"/>
                <a:gd name="connsiteX25" fmla="*/ 8564 w 10383"/>
                <a:gd name="connsiteY25" fmla="*/ 312 h 9687"/>
                <a:gd name="connsiteX26" fmla="*/ 7657 w 10383"/>
                <a:gd name="connsiteY26" fmla="*/ 0 h 9687"/>
                <a:gd name="connsiteX27" fmla="*/ 6748 w 10383"/>
                <a:gd name="connsiteY27" fmla="*/ 0 h 9687"/>
                <a:gd name="connsiteX28" fmla="*/ 3566 w 10383"/>
                <a:gd name="connsiteY28" fmla="*/ 157 h 9687"/>
                <a:gd name="connsiteX29" fmla="*/ 3111 w 10383"/>
                <a:gd name="connsiteY29" fmla="*/ 0 h 9687"/>
                <a:gd name="connsiteX30" fmla="*/ 3111 w 10383"/>
                <a:gd name="connsiteY30" fmla="*/ 781 h 9687"/>
                <a:gd name="connsiteX31" fmla="*/ 3111 w 10383"/>
                <a:gd name="connsiteY31" fmla="*/ 937 h 9687"/>
                <a:gd name="connsiteX0" fmla="*/ 2996 w 10414"/>
                <a:gd name="connsiteY0" fmla="*/ 967 h 9749"/>
                <a:gd name="connsiteX1" fmla="*/ 1244 w 10414"/>
                <a:gd name="connsiteY1" fmla="*/ 2097 h 9749"/>
                <a:gd name="connsiteX2" fmla="*/ 369 w 10414"/>
                <a:gd name="connsiteY2" fmla="*/ 3227 h 9749"/>
                <a:gd name="connsiteX3" fmla="*/ 805 w 10414"/>
                <a:gd name="connsiteY3" fmla="*/ 4193 h 9749"/>
                <a:gd name="connsiteX4" fmla="*/ 10000 w 10414"/>
                <a:gd name="connsiteY4" fmla="*/ 9517 h 9749"/>
                <a:gd name="connsiteX5" fmla="*/ 8685 w 10414"/>
                <a:gd name="connsiteY5" fmla="*/ 8710 h 9749"/>
                <a:gd name="connsiteX6" fmla="*/ 8685 w 10414"/>
                <a:gd name="connsiteY6" fmla="*/ 7902 h 9749"/>
                <a:gd name="connsiteX7" fmla="*/ 9125 w 10414"/>
                <a:gd name="connsiteY7" fmla="*/ 7902 h 9749"/>
                <a:gd name="connsiteX8" fmla="*/ 8248 w 10414"/>
                <a:gd name="connsiteY8" fmla="*/ 7096 h 9749"/>
                <a:gd name="connsiteX9" fmla="*/ 7811 w 10414"/>
                <a:gd name="connsiteY9" fmla="*/ 6775 h 9749"/>
                <a:gd name="connsiteX10" fmla="*/ 5621 w 10414"/>
                <a:gd name="connsiteY10" fmla="*/ 6612 h 9749"/>
                <a:gd name="connsiteX11" fmla="*/ 3434 w 10414"/>
                <a:gd name="connsiteY11" fmla="*/ 6290 h 9749"/>
                <a:gd name="connsiteX12" fmla="*/ 2559 w 10414"/>
                <a:gd name="connsiteY12" fmla="*/ 5484 h 9749"/>
                <a:gd name="connsiteX13" fmla="*/ 1682 w 10414"/>
                <a:gd name="connsiteY13" fmla="*/ 4193 h 9749"/>
                <a:gd name="connsiteX14" fmla="*/ 2559 w 10414"/>
                <a:gd name="connsiteY14" fmla="*/ 3710 h 9749"/>
                <a:gd name="connsiteX15" fmla="*/ 2121 w 10414"/>
                <a:gd name="connsiteY15" fmla="*/ 2581 h 9749"/>
                <a:gd name="connsiteX16" fmla="*/ 4310 w 10414"/>
                <a:gd name="connsiteY16" fmla="*/ 2581 h 9749"/>
                <a:gd name="connsiteX17" fmla="*/ 5184 w 10414"/>
                <a:gd name="connsiteY17" fmla="*/ 3227 h 9749"/>
                <a:gd name="connsiteX18" fmla="*/ 6934 w 10414"/>
                <a:gd name="connsiteY18" fmla="*/ 3227 h 9749"/>
                <a:gd name="connsiteX19" fmla="*/ 6934 w 10414"/>
                <a:gd name="connsiteY19" fmla="*/ 2743 h 9749"/>
                <a:gd name="connsiteX20" fmla="*/ 7375 w 10414"/>
                <a:gd name="connsiteY20" fmla="*/ 2420 h 9749"/>
                <a:gd name="connsiteX21" fmla="*/ 7811 w 10414"/>
                <a:gd name="connsiteY21" fmla="*/ 2581 h 9749"/>
                <a:gd name="connsiteX22" fmla="*/ 7375 w 10414"/>
                <a:gd name="connsiteY22" fmla="*/ 1612 h 9749"/>
                <a:gd name="connsiteX23" fmla="*/ 8248 w 10414"/>
                <a:gd name="connsiteY23" fmla="*/ 967 h 9749"/>
                <a:gd name="connsiteX24" fmla="*/ 8248 w 10414"/>
                <a:gd name="connsiteY24" fmla="*/ 322 h 9749"/>
                <a:gd name="connsiteX25" fmla="*/ 7375 w 10414"/>
                <a:gd name="connsiteY25" fmla="*/ 0 h 9749"/>
                <a:gd name="connsiteX26" fmla="*/ 6499 w 10414"/>
                <a:gd name="connsiteY26" fmla="*/ 0 h 9749"/>
                <a:gd name="connsiteX27" fmla="*/ 3434 w 10414"/>
                <a:gd name="connsiteY27" fmla="*/ 162 h 9749"/>
                <a:gd name="connsiteX28" fmla="*/ 2996 w 10414"/>
                <a:gd name="connsiteY28" fmla="*/ 0 h 9749"/>
                <a:gd name="connsiteX29" fmla="*/ 2996 w 10414"/>
                <a:gd name="connsiteY29" fmla="*/ 806 h 9749"/>
                <a:gd name="connsiteX30" fmla="*/ 2996 w 10414"/>
                <a:gd name="connsiteY30" fmla="*/ 967 h 9749"/>
                <a:gd name="connsiteX0" fmla="*/ 2787 w 8810"/>
                <a:gd name="connsiteY0" fmla="*/ 992 h 9117"/>
                <a:gd name="connsiteX1" fmla="*/ 1105 w 8810"/>
                <a:gd name="connsiteY1" fmla="*/ 2151 h 9117"/>
                <a:gd name="connsiteX2" fmla="*/ 264 w 8810"/>
                <a:gd name="connsiteY2" fmla="*/ 3310 h 9117"/>
                <a:gd name="connsiteX3" fmla="*/ 683 w 8810"/>
                <a:gd name="connsiteY3" fmla="*/ 4301 h 9117"/>
                <a:gd name="connsiteX4" fmla="*/ 8250 w 8810"/>
                <a:gd name="connsiteY4" fmla="*/ 8934 h 9117"/>
                <a:gd name="connsiteX5" fmla="*/ 8250 w 8810"/>
                <a:gd name="connsiteY5" fmla="*/ 8105 h 9117"/>
                <a:gd name="connsiteX6" fmla="*/ 8672 w 8810"/>
                <a:gd name="connsiteY6" fmla="*/ 8105 h 9117"/>
                <a:gd name="connsiteX7" fmla="*/ 7830 w 8810"/>
                <a:gd name="connsiteY7" fmla="*/ 7279 h 9117"/>
                <a:gd name="connsiteX8" fmla="*/ 7410 w 8810"/>
                <a:gd name="connsiteY8" fmla="*/ 6949 h 9117"/>
                <a:gd name="connsiteX9" fmla="*/ 5308 w 8810"/>
                <a:gd name="connsiteY9" fmla="*/ 6782 h 9117"/>
                <a:gd name="connsiteX10" fmla="*/ 3207 w 8810"/>
                <a:gd name="connsiteY10" fmla="*/ 6452 h 9117"/>
                <a:gd name="connsiteX11" fmla="*/ 2367 w 8810"/>
                <a:gd name="connsiteY11" fmla="*/ 5625 h 9117"/>
                <a:gd name="connsiteX12" fmla="*/ 1525 w 8810"/>
                <a:gd name="connsiteY12" fmla="*/ 4301 h 9117"/>
                <a:gd name="connsiteX13" fmla="*/ 2367 w 8810"/>
                <a:gd name="connsiteY13" fmla="*/ 3806 h 9117"/>
                <a:gd name="connsiteX14" fmla="*/ 1947 w 8810"/>
                <a:gd name="connsiteY14" fmla="*/ 2647 h 9117"/>
                <a:gd name="connsiteX15" fmla="*/ 4049 w 8810"/>
                <a:gd name="connsiteY15" fmla="*/ 2647 h 9117"/>
                <a:gd name="connsiteX16" fmla="*/ 4888 w 8810"/>
                <a:gd name="connsiteY16" fmla="*/ 3310 h 9117"/>
                <a:gd name="connsiteX17" fmla="*/ 6568 w 8810"/>
                <a:gd name="connsiteY17" fmla="*/ 3310 h 9117"/>
                <a:gd name="connsiteX18" fmla="*/ 6568 w 8810"/>
                <a:gd name="connsiteY18" fmla="*/ 2814 h 9117"/>
                <a:gd name="connsiteX19" fmla="*/ 6992 w 8810"/>
                <a:gd name="connsiteY19" fmla="*/ 2482 h 9117"/>
                <a:gd name="connsiteX20" fmla="*/ 7410 w 8810"/>
                <a:gd name="connsiteY20" fmla="*/ 2647 h 9117"/>
                <a:gd name="connsiteX21" fmla="*/ 6992 w 8810"/>
                <a:gd name="connsiteY21" fmla="*/ 1654 h 9117"/>
                <a:gd name="connsiteX22" fmla="*/ 7830 w 8810"/>
                <a:gd name="connsiteY22" fmla="*/ 992 h 9117"/>
                <a:gd name="connsiteX23" fmla="*/ 7830 w 8810"/>
                <a:gd name="connsiteY23" fmla="*/ 330 h 9117"/>
                <a:gd name="connsiteX24" fmla="*/ 6992 w 8810"/>
                <a:gd name="connsiteY24" fmla="*/ 0 h 9117"/>
                <a:gd name="connsiteX25" fmla="*/ 6151 w 8810"/>
                <a:gd name="connsiteY25" fmla="*/ 0 h 9117"/>
                <a:gd name="connsiteX26" fmla="*/ 3207 w 8810"/>
                <a:gd name="connsiteY26" fmla="*/ 166 h 9117"/>
                <a:gd name="connsiteX27" fmla="*/ 2787 w 8810"/>
                <a:gd name="connsiteY27" fmla="*/ 0 h 9117"/>
                <a:gd name="connsiteX28" fmla="*/ 2787 w 8810"/>
                <a:gd name="connsiteY28" fmla="*/ 827 h 9117"/>
                <a:gd name="connsiteX29" fmla="*/ 2787 w 8810"/>
                <a:gd name="connsiteY29" fmla="*/ 992 h 9117"/>
                <a:gd name="connsiteX0" fmla="*/ 3163 w 9843"/>
                <a:gd name="connsiteY0" fmla="*/ 1088 h 8890"/>
                <a:gd name="connsiteX1" fmla="*/ 1254 w 9843"/>
                <a:gd name="connsiteY1" fmla="*/ 2359 h 8890"/>
                <a:gd name="connsiteX2" fmla="*/ 300 w 9843"/>
                <a:gd name="connsiteY2" fmla="*/ 3631 h 8890"/>
                <a:gd name="connsiteX3" fmla="*/ 775 w 9843"/>
                <a:gd name="connsiteY3" fmla="*/ 4718 h 8890"/>
                <a:gd name="connsiteX4" fmla="*/ 9364 w 9843"/>
                <a:gd name="connsiteY4" fmla="*/ 8890 h 8890"/>
                <a:gd name="connsiteX5" fmla="*/ 9843 w 9843"/>
                <a:gd name="connsiteY5" fmla="*/ 8890 h 8890"/>
                <a:gd name="connsiteX6" fmla="*/ 8888 w 9843"/>
                <a:gd name="connsiteY6" fmla="*/ 7984 h 8890"/>
                <a:gd name="connsiteX7" fmla="*/ 8411 w 9843"/>
                <a:gd name="connsiteY7" fmla="*/ 7622 h 8890"/>
                <a:gd name="connsiteX8" fmla="*/ 6025 w 9843"/>
                <a:gd name="connsiteY8" fmla="*/ 7439 h 8890"/>
                <a:gd name="connsiteX9" fmla="*/ 3640 w 9843"/>
                <a:gd name="connsiteY9" fmla="*/ 7077 h 8890"/>
                <a:gd name="connsiteX10" fmla="*/ 2687 w 9843"/>
                <a:gd name="connsiteY10" fmla="*/ 6170 h 8890"/>
                <a:gd name="connsiteX11" fmla="*/ 1731 w 9843"/>
                <a:gd name="connsiteY11" fmla="*/ 4718 h 8890"/>
                <a:gd name="connsiteX12" fmla="*/ 2687 w 9843"/>
                <a:gd name="connsiteY12" fmla="*/ 4175 h 8890"/>
                <a:gd name="connsiteX13" fmla="*/ 2210 w 9843"/>
                <a:gd name="connsiteY13" fmla="*/ 2903 h 8890"/>
                <a:gd name="connsiteX14" fmla="*/ 4596 w 9843"/>
                <a:gd name="connsiteY14" fmla="*/ 2903 h 8890"/>
                <a:gd name="connsiteX15" fmla="*/ 5548 w 9843"/>
                <a:gd name="connsiteY15" fmla="*/ 3631 h 8890"/>
                <a:gd name="connsiteX16" fmla="*/ 7455 w 9843"/>
                <a:gd name="connsiteY16" fmla="*/ 3631 h 8890"/>
                <a:gd name="connsiteX17" fmla="*/ 7455 w 9843"/>
                <a:gd name="connsiteY17" fmla="*/ 3087 h 8890"/>
                <a:gd name="connsiteX18" fmla="*/ 7936 w 9843"/>
                <a:gd name="connsiteY18" fmla="*/ 2722 h 8890"/>
                <a:gd name="connsiteX19" fmla="*/ 8411 w 9843"/>
                <a:gd name="connsiteY19" fmla="*/ 2903 h 8890"/>
                <a:gd name="connsiteX20" fmla="*/ 7936 w 9843"/>
                <a:gd name="connsiteY20" fmla="*/ 1814 h 8890"/>
                <a:gd name="connsiteX21" fmla="*/ 8888 w 9843"/>
                <a:gd name="connsiteY21" fmla="*/ 1088 h 8890"/>
                <a:gd name="connsiteX22" fmla="*/ 8888 w 9843"/>
                <a:gd name="connsiteY22" fmla="*/ 362 h 8890"/>
                <a:gd name="connsiteX23" fmla="*/ 7936 w 9843"/>
                <a:gd name="connsiteY23" fmla="*/ 0 h 8890"/>
                <a:gd name="connsiteX24" fmla="*/ 6982 w 9843"/>
                <a:gd name="connsiteY24" fmla="*/ 0 h 8890"/>
                <a:gd name="connsiteX25" fmla="*/ 3640 w 9843"/>
                <a:gd name="connsiteY25" fmla="*/ 182 h 8890"/>
                <a:gd name="connsiteX26" fmla="*/ 3163 w 9843"/>
                <a:gd name="connsiteY26" fmla="*/ 0 h 8890"/>
                <a:gd name="connsiteX27" fmla="*/ 3163 w 9843"/>
                <a:gd name="connsiteY27" fmla="*/ 907 h 8890"/>
                <a:gd name="connsiteX28" fmla="*/ 3163 w 9843"/>
                <a:gd name="connsiteY28" fmla="*/ 1088 h 8890"/>
                <a:gd name="connsiteX0" fmla="*/ 3213 w 9513"/>
                <a:gd name="connsiteY0" fmla="*/ 1224 h 10000"/>
                <a:gd name="connsiteX1" fmla="*/ 1274 w 9513"/>
                <a:gd name="connsiteY1" fmla="*/ 2654 h 10000"/>
                <a:gd name="connsiteX2" fmla="*/ 305 w 9513"/>
                <a:gd name="connsiteY2" fmla="*/ 4084 h 10000"/>
                <a:gd name="connsiteX3" fmla="*/ 787 w 9513"/>
                <a:gd name="connsiteY3" fmla="*/ 5307 h 10000"/>
                <a:gd name="connsiteX4" fmla="*/ 9513 w 9513"/>
                <a:gd name="connsiteY4" fmla="*/ 10000 h 10000"/>
                <a:gd name="connsiteX5" fmla="*/ 9030 w 9513"/>
                <a:gd name="connsiteY5" fmla="*/ 8981 h 10000"/>
                <a:gd name="connsiteX6" fmla="*/ 8545 w 9513"/>
                <a:gd name="connsiteY6" fmla="*/ 8574 h 10000"/>
                <a:gd name="connsiteX7" fmla="*/ 6121 w 9513"/>
                <a:gd name="connsiteY7" fmla="*/ 8368 h 10000"/>
                <a:gd name="connsiteX8" fmla="*/ 3698 w 9513"/>
                <a:gd name="connsiteY8" fmla="*/ 7961 h 10000"/>
                <a:gd name="connsiteX9" fmla="*/ 2730 w 9513"/>
                <a:gd name="connsiteY9" fmla="*/ 6940 h 10000"/>
                <a:gd name="connsiteX10" fmla="*/ 1759 w 9513"/>
                <a:gd name="connsiteY10" fmla="*/ 5307 h 10000"/>
                <a:gd name="connsiteX11" fmla="*/ 2730 w 9513"/>
                <a:gd name="connsiteY11" fmla="*/ 4696 h 10000"/>
                <a:gd name="connsiteX12" fmla="*/ 2245 w 9513"/>
                <a:gd name="connsiteY12" fmla="*/ 3265 h 10000"/>
                <a:gd name="connsiteX13" fmla="*/ 4669 w 9513"/>
                <a:gd name="connsiteY13" fmla="*/ 3265 h 10000"/>
                <a:gd name="connsiteX14" fmla="*/ 5636 w 9513"/>
                <a:gd name="connsiteY14" fmla="*/ 4084 h 10000"/>
                <a:gd name="connsiteX15" fmla="*/ 7574 w 9513"/>
                <a:gd name="connsiteY15" fmla="*/ 4084 h 10000"/>
                <a:gd name="connsiteX16" fmla="*/ 7574 w 9513"/>
                <a:gd name="connsiteY16" fmla="*/ 3472 h 10000"/>
                <a:gd name="connsiteX17" fmla="*/ 8063 w 9513"/>
                <a:gd name="connsiteY17" fmla="*/ 3062 h 10000"/>
                <a:gd name="connsiteX18" fmla="*/ 8545 w 9513"/>
                <a:gd name="connsiteY18" fmla="*/ 3265 h 10000"/>
                <a:gd name="connsiteX19" fmla="*/ 8063 w 9513"/>
                <a:gd name="connsiteY19" fmla="*/ 2040 h 10000"/>
                <a:gd name="connsiteX20" fmla="*/ 9030 w 9513"/>
                <a:gd name="connsiteY20" fmla="*/ 1224 h 10000"/>
                <a:gd name="connsiteX21" fmla="*/ 9030 w 9513"/>
                <a:gd name="connsiteY21" fmla="*/ 407 h 10000"/>
                <a:gd name="connsiteX22" fmla="*/ 8063 w 9513"/>
                <a:gd name="connsiteY22" fmla="*/ 0 h 10000"/>
                <a:gd name="connsiteX23" fmla="*/ 7093 w 9513"/>
                <a:gd name="connsiteY23" fmla="*/ 0 h 10000"/>
                <a:gd name="connsiteX24" fmla="*/ 3698 w 9513"/>
                <a:gd name="connsiteY24" fmla="*/ 205 h 10000"/>
                <a:gd name="connsiteX25" fmla="*/ 3213 w 9513"/>
                <a:gd name="connsiteY25" fmla="*/ 0 h 10000"/>
                <a:gd name="connsiteX26" fmla="*/ 3213 w 9513"/>
                <a:gd name="connsiteY26" fmla="*/ 1020 h 10000"/>
                <a:gd name="connsiteX27" fmla="*/ 3213 w 9513"/>
                <a:gd name="connsiteY27"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8982 w 10000"/>
                <a:gd name="connsiteY5" fmla="*/ 8574 h 10000"/>
                <a:gd name="connsiteX6" fmla="*/ 6434 w 10000"/>
                <a:gd name="connsiteY6" fmla="*/ 8368 h 10000"/>
                <a:gd name="connsiteX7" fmla="*/ 3887 w 10000"/>
                <a:gd name="connsiteY7" fmla="*/ 7961 h 10000"/>
                <a:gd name="connsiteX8" fmla="*/ 2870 w 10000"/>
                <a:gd name="connsiteY8" fmla="*/ 6940 h 10000"/>
                <a:gd name="connsiteX9" fmla="*/ 1849 w 10000"/>
                <a:gd name="connsiteY9" fmla="*/ 5307 h 10000"/>
                <a:gd name="connsiteX10" fmla="*/ 2870 w 10000"/>
                <a:gd name="connsiteY10" fmla="*/ 4696 h 10000"/>
                <a:gd name="connsiteX11" fmla="*/ 2360 w 10000"/>
                <a:gd name="connsiteY11" fmla="*/ 3265 h 10000"/>
                <a:gd name="connsiteX12" fmla="*/ 4908 w 10000"/>
                <a:gd name="connsiteY12" fmla="*/ 3265 h 10000"/>
                <a:gd name="connsiteX13" fmla="*/ 5925 w 10000"/>
                <a:gd name="connsiteY13" fmla="*/ 4084 h 10000"/>
                <a:gd name="connsiteX14" fmla="*/ 7962 w 10000"/>
                <a:gd name="connsiteY14" fmla="*/ 4084 h 10000"/>
                <a:gd name="connsiteX15" fmla="*/ 7962 w 10000"/>
                <a:gd name="connsiteY15" fmla="*/ 3472 h 10000"/>
                <a:gd name="connsiteX16" fmla="*/ 8476 w 10000"/>
                <a:gd name="connsiteY16" fmla="*/ 3062 h 10000"/>
                <a:gd name="connsiteX17" fmla="*/ 8982 w 10000"/>
                <a:gd name="connsiteY17" fmla="*/ 3265 h 10000"/>
                <a:gd name="connsiteX18" fmla="*/ 8476 w 10000"/>
                <a:gd name="connsiteY18" fmla="*/ 2040 h 10000"/>
                <a:gd name="connsiteX19" fmla="*/ 9492 w 10000"/>
                <a:gd name="connsiteY19" fmla="*/ 1224 h 10000"/>
                <a:gd name="connsiteX20" fmla="*/ 9492 w 10000"/>
                <a:gd name="connsiteY20" fmla="*/ 407 h 10000"/>
                <a:gd name="connsiteX21" fmla="*/ 8476 w 10000"/>
                <a:gd name="connsiteY21" fmla="*/ 0 h 10000"/>
                <a:gd name="connsiteX22" fmla="*/ 7456 w 10000"/>
                <a:gd name="connsiteY22" fmla="*/ 0 h 10000"/>
                <a:gd name="connsiteX23" fmla="*/ 3887 w 10000"/>
                <a:gd name="connsiteY23" fmla="*/ 205 h 10000"/>
                <a:gd name="connsiteX24" fmla="*/ 3377 w 10000"/>
                <a:gd name="connsiteY24" fmla="*/ 0 h 10000"/>
                <a:gd name="connsiteX25" fmla="*/ 3377 w 10000"/>
                <a:gd name="connsiteY25" fmla="*/ 1020 h 10000"/>
                <a:gd name="connsiteX26" fmla="*/ 3377 w 10000"/>
                <a:gd name="connsiteY26"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6434 w 10000"/>
                <a:gd name="connsiteY5" fmla="*/ 8368 h 10000"/>
                <a:gd name="connsiteX6" fmla="*/ 3887 w 10000"/>
                <a:gd name="connsiteY6" fmla="*/ 7961 h 10000"/>
                <a:gd name="connsiteX7" fmla="*/ 2870 w 10000"/>
                <a:gd name="connsiteY7" fmla="*/ 6940 h 10000"/>
                <a:gd name="connsiteX8" fmla="*/ 1849 w 10000"/>
                <a:gd name="connsiteY8" fmla="*/ 5307 h 10000"/>
                <a:gd name="connsiteX9" fmla="*/ 2870 w 10000"/>
                <a:gd name="connsiteY9" fmla="*/ 4696 h 10000"/>
                <a:gd name="connsiteX10" fmla="*/ 2360 w 10000"/>
                <a:gd name="connsiteY10" fmla="*/ 3265 h 10000"/>
                <a:gd name="connsiteX11" fmla="*/ 4908 w 10000"/>
                <a:gd name="connsiteY11" fmla="*/ 3265 h 10000"/>
                <a:gd name="connsiteX12" fmla="*/ 5925 w 10000"/>
                <a:gd name="connsiteY12" fmla="*/ 4084 h 10000"/>
                <a:gd name="connsiteX13" fmla="*/ 7962 w 10000"/>
                <a:gd name="connsiteY13" fmla="*/ 4084 h 10000"/>
                <a:gd name="connsiteX14" fmla="*/ 7962 w 10000"/>
                <a:gd name="connsiteY14" fmla="*/ 3472 h 10000"/>
                <a:gd name="connsiteX15" fmla="*/ 8476 w 10000"/>
                <a:gd name="connsiteY15" fmla="*/ 3062 h 10000"/>
                <a:gd name="connsiteX16" fmla="*/ 8982 w 10000"/>
                <a:gd name="connsiteY16" fmla="*/ 3265 h 10000"/>
                <a:gd name="connsiteX17" fmla="*/ 8476 w 10000"/>
                <a:gd name="connsiteY17" fmla="*/ 2040 h 10000"/>
                <a:gd name="connsiteX18" fmla="*/ 9492 w 10000"/>
                <a:gd name="connsiteY18" fmla="*/ 1224 h 10000"/>
                <a:gd name="connsiteX19" fmla="*/ 9492 w 10000"/>
                <a:gd name="connsiteY19" fmla="*/ 407 h 10000"/>
                <a:gd name="connsiteX20" fmla="*/ 8476 w 10000"/>
                <a:gd name="connsiteY20" fmla="*/ 0 h 10000"/>
                <a:gd name="connsiteX21" fmla="*/ 7456 w 10000"/>
                <a:gd name="connsiteY21" fmla="*/ 0 h 10000"/>
                <a:gd name="connsiteX22" fmla="*/ 3887 w 10000"/>
                <a:gd name="connsiteY22" fmla="*/ 205 h 10000"/>
                <a:gd name="connsiteX23" fmla="*/ 3377 w 10000"/>
                <a:gd name="connsiteY23" fmla="*/ 0 h 10000"/>
                <a:gd name="connsiteX24" fmla="*/ 3377 w 10000"/>
                <a:gd name="connsiteY24" fmla="*/ 1020 h 10000"/>
                <a:gd name="connsiteX25" fmla="*/ 3377 w 10000"/>
                <a:gd name="connsiteY25"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2870 w 10000"/>
                <a:gd name="connsiteY6" fmla="*/ 6940 h 10000"/>
                <a:gd name="connsiteX7" fmla="*/ 1849 w 10000"/>
                <a:gd name="connsiteY7" fmla="*/ 5307 h 10000"/>
                <a:gd name="connsiteX8" fmla="*/ 2870 w 10000"/>
                <a:gd name="connsiteY8" fmla="*/ 4696 h 10000"/>
                <a:gd name="connsiteX9" fmla="*/ 2360 w 10000"/>
                <a:gd name="connsiteY9" fmla="*/ 3265 h 10000"/>
                <a:gd name="connsiteX10" fmla="*/ 4908 w 10000"/>
                <a:gd name="connsiteY10" fmla="*/ 3265 h 10000"/>
                <a:gd name="connsiteX11" fmla="*/ 5925 w 10000"/>
                <a:gd name="connsiteY11" fmla="*/ 4084 h 10000"/>
                <a:gd name="connsiteX12" fmla="*/ 7962 w 10000"/>
                <a:gd name="connsiteY12" fmla="*/ 4084 h 10000"/>
                <a:gd name="connsiteX13" fmla="*/ 7962 w 10000"/>
                <a:gd name="connsiteY13" fmla="*/ 3472 h 10000"/>
                <a:gd name="connsiteX14" fmla="*/ 8476 w 10000"/>
                <a:gd name="connsiteY14" fmla="*/ 3062 h 10000"/>
                <a:gd name="connsiteX15" fmla="*/ 8982 w 10000"/>
                <a:gd name="connsiteY15" fmla="*/ 3265 h 10000"/>
                <a:gd name="connsiteX16" fmla="*/ 8476 w 10000"/>
                <a:gd name="connsiteY16" fmla="*/ 2040 h 10000"/>
                <a:gd name="connsiteX17" fmla="*/ 9492 w 10000"/>
                <a:gd name="connsiteY17" fmla="*/ 1224 h 10000"/>
                <a:gd name="connsiteX18" fmla="*/ 9492 w 10000"/>
                <a:gd name="connsiteY18" fmla="*/ 407 h 10000"/>
                <a:gd name="connsiteX19" fmla="*/ 8476 w 10000"/>
                <a:gd name="connsiteY19" fmla="*/ 0 h 10000"/>
                <a:gd name="connsiteX20" fmla="*/ 7456 w 10000"/>
                <a:gd name="connsiteY20" fmla="*/ 0 h 10000"/>
                <a:gd name="connsiteX21" fmla="*/ 3887 w 10000"/>
                <a:gd name="connsiteY21" fmla="*/ 205 h 10000"/>
                <a:gd name="connsiteX22" fmla="*/ 3377 w 10000"/>
                <a:gd name="connsiteY22" fmla="*/ 0 h 10000"/>
                <a:gd name="connsiteX23" fmla="*/ 3377 w 10000"/>
                <a:gd name="connsiteY23" fmla="*/ 1020 h 10000"/>
                <a:gd name="connsiteX24" fmla="*/ 3377 w 10000"/>
                <a:gd name="connsiteY24"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3887 w 10000"/>
                <a:gd name="connsiteY5" fmla="*/ 7961 h 10000"/>
                <a:gd name="connsiteX6" fmla="*/ 1849 w 10000"/>
                <a:gd name="connsiteY6" fmla="*/ 5307 h 10000"/>
                <a:gd name="connsiteX7" fmla="*/ 2870 w 10000"/>
                <a:gd name="connsiteY7" fmla="*/ 4696 h 10000"/>
                <a:gd name="connsiteX8" fmla="*/ 2360 w 10000"/>
                <a:gd name="connsiteY8" fmla="*/ 3265 h 10000"/>
                <a:gd name="connsiteX9" fmla="*/ 4908 w 10000"/>
                <a:gd name="connsiteY9" fmla="*/ 3265 h 10000"/>
                <a:gd name="connsiteX10" fmla="*/ 5925 w 10000"/>
                <a:gd name="connsiteY10" fmla="*/ 4084 h 10000"/>
                <a:gd name="connsiteX11" fmla="*/ 7962 w 10000"/>
                <a:gd name="connsiteY11" fmla="*/ 4084 h 10000"/>
                <a:gd name="connsiteX12" fmla="*/ 7962 w 10000"/>
                <a:gd name="connsiteY12" fmla="*/ 3472 h 10000"/>
                <a:gd name="connsiteX13" fmla="*/ 8476 w 10000"/>
                <a:gd name="connsiteY13" fmla="*/ 3062 h 10000"/>
                <a:gd name="connsiteX14" fmla="*/ 8982 w 10000"/>
                <a:gd name="connsiteY14" fmla="*/ 3265 h 10000"/>
                <a:gd name="connsiteX15" fmla="*/ 8476 w 10000"/>
                <a:gd name="connsiteY15" fmla="*/ 2040 h 10000"/>
                <a:gd name="connsiteX16" fmla="*/ 9492 w 10000"/>
                <a:gd name="connsiteY16" fmla="*/ 1224 h 10000"/>
                <a:gd name="connsiteX17" fmla="*/ 9492 w 10000"/>
                <a:gd name="connsiteY17" fmla="*/ 407 h 10000"/>
                <a:gd name="connsiteX18" fmla="*/ 8476 w 10000"/>
                <a:gd name="connsiteY18" fmla="*/ 0 h 10000"/>
                <a:gd name="connsiteX19" fmla="*/ 7456 w 10000"/>
                <a:gd name="connsiteY19" fmla="*/ 0 h 10000"/>
                <a:gd name="connsiteX20" fmla="*/ 3887 w 10000"/>
                <a:gd name="connsiteY20" fmla="*/ 205 h 10000"/>
                <a:gd name="connsiteX21" fmla="*/ 3377 w 10000"/>
                <a:gd name="connsiteY21" fmla="*/ 0 h 10000"/>
                <a:gd name="connsiteX22" fmla="*/ 3377 w 10000"/>
                <a:gd name="connsiteY22" fmla="*/ 1020 h 10000"/>
                <a:gd name="connsiteX23" fmla="*/ 3377 w 10000"/>
                <a:gd name="connsiteY23" fmla="*/ 1224 h 10000"/>
                <a:gd name="connsiteX0" fmla="*/ 3377 w 10000"/>
                <a:gd name="connsiteY0" fmla="*/ 1224 h 10000"/>
                <a:gd name="connsiteX1" fmla="*/ 1339 w 10000"/>
                <a:gd name="connsiteY1" fmla="*/ 2654 h 10000"/>
                <a:gd name="connsiteX2" fmla="*/ 321 w 10000"/>
                <a:gd name="connsiteY2" fmla="*/ 4084 h 10000"/>
                <a:gd name="connsiteX3" fmla="*/ 827 w 10000"/>
                <a:gd name="connsiteY3" fmla="*/ 5307 h 10000"/>
                <a:gd name="connsiteX4" fmla="*/ 10000 w 10000"/>
                <a:gd name="connsiteY4" fmla="*/ 10000 h 10000"/>
                <a:gd name="connsiteX5" fmla="*/ 1849 w 10000"/>
                <a:gd name="connsiteY5" fmla="*/ 5307 h 10000"/>
                <a:gd name="connsiteX6" fmla="*/ 2870 w 10000"/>
                <a:gd name="connsiteY6" fmla="*/ 4696 h 10000"/>
                <a:gd name="connsiteX7" fmla="*/ 2360 w 10000"/>
                <a:gd name="connsiteY7" fmla="*/ 3265 h 10000"/>
                <a:gd name="connsiteX8" fmla="*/ 4908 w 10000"/>
                <a:gd name="connsiteY8" fmla="*/ 3265 h 10000"/>
                <a:gd name="connsiteX9" fmla="*/ 5925 w 10000"/>
                <a:gd name="connsiteY9" fmla="*/ 4084 h 10000"/>
                <a:gd name="connsiteX10" fmla="*/ 7962 w 10000"/>
                <a:gd name="connsiteY10" fmla="*/ 4084 h 10000"/>
                <a:gd name="connsiteX11" fmla="*/ 7962 w 10000"/>
                <a:gd name="connsiteY11" fmla="*/ 3472 h 10000"/>
                <a:gd name="connsiteX12" fmla="*/ 8476 w 10000"/>
                <a:gd name="connsiteY12" fmla="*/ 3062 h 10000"/>
                <a:gd name="connsiteX13" fmla="*/ 8982 w 10000"/>
                <a:gd name="connsiteY13" fmla="*/ 3265 h 10000"/>
                <a:gd name="connsiteX14" fmla="*/ 8476 w 10000"/>
                <a:gd name="connsiteY14" fmla="*/ 2040 h 10000"/>
                <a:gd name="connsiteX15" fmla="*/ 9492 w 10000"/>
                <a:gd name="connsiteY15" fmla="*/ 1224 h 10000"/>
                <a:gd name="connsiteX16" fmla="*/ 9492 w 10000"/>
                <a:gd name="connsiteY16" fmla="*/ 407 h 10000"/>
                <a:gd name="connsiteX17" fmla="*/ 8476 w 10000"/>
                <a:gd name="connsiteY17" fmla="*/ 0 h 10000"/>
                <a:gd name="connsiteX18" fmla="*/ 7456 w 10000"/>
                <a:gd name="connsiteY18" fmla="*/ 0 h 10000"/>
                <a:gd name="connsiteX19" fmla="*/ 3887 w 10000"/>
                <a:gd name="connsiteY19" fmla="*/ 205 h 10000"/>
                <a:gd name="connsiteX20" fmla="*/ 3377 w 10000"/>
                <a:gd name="connsiteY20" fmla="*/ 0 h 10000"/>
                <a:gd name="connsiteX21" fmla="*/ 3377 w 10000"/>
                <a:gd name="connsiteY21" fmla="*/ 1020 h 10000"/>
                <a:gd name="connsiteX22" fmla="*/ 3377 w 10000"/>
                <a:gd name="connsiteY22" fmla="*/ 1224 h 10000"/>
                <a:gd name="connsiteX0" fmla="*/ 3056 w 9171"/>
                <a:gd name="connsiteY0" fmla="*/ 1224 h 5424"/>
                <a:gd name="connsiteX1" fmla="*/ 1018 w 9171"/>
                <a:gd name="connsiteY1" fmla="*/ 2654 h 5424"/>
                <a:gd name="connsiteX2" fmla="*/ 0 w 9171"/>
                <a:gd name="connsiteY2" fmla="*/ 4084 h 5424"/>
                <a:gd name="connsiteX3" fmla="*/ 506 w 9171"/>
                <a:gd name="connsiteY3" fmla="*/ 5307 h 5424"/>
                <a:gd name="connsiteX4" fmla="*/ 1528 w 9171"/>
                <a:gd name="connsiteY4" fmla="*/ 5307 h 5424"/>
                <a:gd name="connsiteX5" fmla="*/ 2549 w 9171"/>
                <a:gd name="connsiteY5" fmla="*/ 4696 h 5424"/>
                <a:gd name="connsiteX6" fmla="*/ 2039 w 9171"/>
                <a:gd name="connsiteY6" fmla="*/ 3265 h 5424"/>
                <a:gd name="connsiteX7" fmla="*/ 4587 w 9171"/>
                <a:gd name="connsiteY7" fmla="*/ 3265 h 5424"/>
                <a:gd name="connsiteX8" fmla="*/ 5604 w 9171"/>
                <a:gd name="connsiteY8" fmla="*/ 4084 h 5424"/>
                <a:gd name="connsiteX9" fmla="*/ 7641 w 9171"/>
                <a:gd name="connsiteY9" fmla="*/ 4084 h 5424"/>
                <a:gd name="connsiteX10" fmla="*/ 7641 w 9171"/>
                <a:gd name="connsiteY10" fmla="*/ 3472 h 5424"/>
                <a:gd name="connsiteX11" fmla="*/ 8155 w 9171"/>
                <a:gd name="connsiteY11" fmla="*/ 3062 h 5424"/>
                <a:gd name="connsiteX12" fmla="*/ 8661 w 9171"/>
                <a:gd name="connsiteY12" fmla="*/ 3265 h 5424"/>
                <a:gd name="connsiteX13" fmla="*/ 8155 w 9171"/>
                <a:gd name="connsiteY13" fmla="*/ 2040 h 5424"/>
                <a:gd name="connsiteX14" fmla="*/ 9171 w 9171"/>
                <a:gd name="connsiteY14" fmla="*/ 1224 h 5424"/>
                <a:gd name="connsiteX15" fmla="*/ 9171 w 9171"/>
                <a:gd name="connsiteY15" fmla="*/ 407 h 5424"/>
                <a:gd name="connsiteX16" fmla="*/ 8155 w 9171"/>
                <a:gd name="connsiteY16" fmla="*/ 0 h 5424"/>
                <a:gd name="connsiteX17" fmla="*/ 7135 w 9171"/>
                <a:gd name="connsiteY17" fmla="*/ 0 h 5424"/>
                <a:gd name="connsiteX18" fmla="*/ 3566 w 9171"/>
                <a:gd name="connsiteY18" fmla="*/ 205 h 5424"/>
                <a:gd name="connsiteX19" fmla="*/ 3056 w 9171"/>
                <a:gd name="connsiteY19" fmla="*/ 0 h 5424"/>
                <a:gd name="connsiteX20" fmla="*/ 3056 w 9171"/>
                <a:gd name="connsiteY20" fmla="*/ 1020 h 5424"/>
                <a:gd name="connsiteX21" fmla="*/ 3056 w 9171"/>
                <a:gd name="connsiteY21" fmla="*/ 1224 h 5424"/>
                <a:gd name="connsiteX0" fmla="*/ 3332 w 10000"/>
                <a:gd name="connsiteY0" fmla="*/ 1881 h 10001"/>
                <a:gd name="connsiteX1" fmla="*/ 1110 w 10000"/>
                <a:gd name="connsiteY1" fmla="*/ 4893 h 10001"/>
                <a:gd name="connsiteX2" fmla="*/ 0 w 10000"/>
                <a:gd name="connsiteY2" fmla="*/ 7529 h 10001"/>
                <a:gd name="connsiteX3" fmla="*/ 552 w 10000"/>
                <a:gd name="connsiteY3" fmla="*/ 9784 h 10001"/>
                <a:gd name="connsiteX4" fmla="*/ 1666 w 10000"/>
                <a:gd name="connsiteY4" fmla="*/ 9784 h 10001"/>
                <a:gd name="connsiteX5" fmla="*/ 2779 w 10000"/>
                <a:gd name="connsiteY5" fmla="*/ 8658 h 10001"/>
                <a:gd name="connsiteX6" fmla="*/ 2223 w 10000"/>
                <a:gd name="connsiteY6" fmla="*/ 6020 h 10001"/>
                <a:gd name="connsiteX7" fmla="*/ 5002 w 10000"/>
                <a:gd name="connsiteY7" fmla="*/ 6020 h 10001"/>
                <a:gd name="connsiteX8" fmla="*/ 6111 w 10000"/>
                <a:gd name="connsiteY8" fmla="*/ 7529 h 10001"/>
                <a:gd name="connsiteX9" fmla="*/ 8332 w 10000"/>
                <a:gd name="connsiteY9" fmla="*/ 7529 h 10001"/>
                <a:gd name="connsiteX10" fmla="*/ 8332 w 10000"/>
                <a:gd name="connsiteY10" fmla="*/ 6401 h 10001"/>
                <a:gd name="connsiteX11" fmla="*/ 8892 w 10000"/>
                <a:gd name="connsiteY11" fmla="*/ 5645 h 10001"/>
                <a:gd name="connsiteX12" fmla="*/ 9444 w 10000"/>
                <a:gd name="connsiteY12" fmla="*/ 6020 h 10001"/>
                <a:gd name="connsiteX13" fmla="*/ 8892 w 10000"/>
                <a:gd name="connsiteY13" fmla="*/ 3761 h 10001"/>
                <a:gd name="connsiteX14" fmla="*/ 10000 w 10000"/>
                <a:gd name="connsiteY14" fmla="*/ 2257 h 10001"/>
                <a:gd name="connsiteX15" fmla="*/ 10000 w 10000"/>
                <a:gd name="connsiteY15" fmla="*/ 750 h 10001"/>
                <a:gd name="connsiteX16" fmla="*/ 8892 w 10000"/>
                <a:gd name="connsiteY16" fmla="*/ 0 h 10001"/>
                <a:gd name="connsiteX17" fmla="*/ 7780 w 10000"/>
                <a:gd name="connsiteY17" fmla="*/ 0 h 10001"/>
                <a:gd name="connsiteX18" fmla="*/ 3888 w 10000"/>
                <a:gd name="connsiteY18" fmla="*/ 378 h 10001"/>
                <a:gd name="connsiteX19" fmla="*/ 3332 w 10000"/>
                <a:gd name="connsiteY19" fmla="*/ 0 h 10001"/>
                <a:gd name="connsiteX20" fmla="*/ 3332 w 10000"/>
                <a:gd name="connsiteY20" fmla="*/ 1881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3332 w 10000"/>
                <a:gd name="connsiteY18" fmla="*/ 0 h 10001"/>
                <a:gd name="connsiteX19" fmla="*/ 9846 w 10000"/>
                <a:gd name="connsiteY19"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3888 w 10000"/>
                <a:gd name="connsiteY17" fmla="*/ 378 h 10001"/>
                <a:gd name="connsiteX18" fmla="*/ 9846 w 10000"/>
                <a:gd name="connsiteY18" fmla="*/ 6305 h 10001"/>
                <a:gd name="connsiteX0" fmla="*/ 1110 w 10000"/>
                <a:gd name="connsiteY0" fmla="*/ 4893 h 10001"/>
                <a:gd name="connsiteX1" fmla="*/ 0 w 10000"/>
                <a:gd name="connsiteY1" fmla="*/ 7529 h 10001"/>
                <a:gd name="connsiteX2" fmla="*/ 552 w 10000"/>
                <a:gd name="connsiteY2" fmla="*/ 9784 h 10001"/>
                <a:gd name="connsiteX3" fmla="*/ 1666 w 10000"/>
                <a:gd name="connsiteY3" fmla="*/ 9784 h 10001"/>
                <a:gd name="connsiteX4" fmla="*/ 2779 w 10000"/>
                <a:gd name="connsiteY4" fmla="*/ 8658 h 10001"/>
                <a:gd name="connsiteX5" fmla="*/ 2223 w 10000"/>
                <a:gd name="connsiteY5" fmla="*/ 6020 h 10001"/>
                <a:gd name="connsiteX6" fmla="*/ 5002 w 10000"/>
                <a:gd name="connsiteY6" fmla="*/ 6020 h 10001"/>
                <a:gd name="connsiteX7" fmla="*/ 6111 w 10000"/>
                <a:gd name="connsiteY7" fmla="*/ 7529 h 10001"/>
                <a:gd name="connsiteX8" fmla="*/ 8332 w 10000"/>
                <a:gd name="connsiteY8" fmla="*/ 7529 h 10001"/>
                <a:gd name="connsiteX9" fmla="*/ 8332 w 10000"/>
                <a:gd name="connsiteY9" fmla="*/ 6401 h 10001"/>
                <a:gd name="connsiteX10" fmla="*/ 8892 w 10000"/>
                <a:gd name="connsiteY10" fmla="*/ 5645 h 10001"/>
                <a:gd name="connsiteX11" fmla="*/ 9444 w 10000"/>
                <a:gd name="connsiteY11" fmla="*/ 6020 h 10001"/>
                <a:gd name="connsiteX12" fmla="*/ 8892 w 10000"/>
                <a:gd name="connsiteY12" fmla="*/ 3761 h 10001"/>
                <a:gd name="connsiteX13" fmla="*/ 10000 w 10000"/>
                <a:gd name="connsiteY13" fmla="*/ 2257 h 10001"/>
                <a:gd name="connsiteX14" fmla="*/ 10000 w 10000"/>
                <a:gd name="connsiteY14" fmla="*/ 750 h 10001"/>
                <a:gd name="connsiteX15" fmla="*/ 8892 w 10000"/>
                <a:gd name="connsiteY15" fmla="*/ 0 h 10001"/>
                <a:gd name="connsiteX16" fmla="*/ 7780 w 10000"/>
                <a:gd name="connsiteY16" fmla="*/ 0 h 10001"/>
                <a:gd name="connsiteX17" fmla="*/ 9846 w 10000"/>
                <a:gd name="connsiteY17" fmla="*/ 6305 h 10001"/>
                <a:gd name="connsiteX0" fmla="*/ 1110 w 10041"/>
                <a:gd name="connsiteY0" fmla="*/ 4893 h 10001"/>
                <a:gd name="connsiteX1" fmla="*/ 0 w 10041"/>
                <a:gd name="connsiteY1" fmla="*/ 7529 h 10001"/>
                <a:gd name="connsiteX2" fmla="*/ 552 w 10041"/>
                <a:gd name="connsiteY2" fmla="*/ 9784 h 10001"/>
                <a:gd name="connsiteX3" fmla="*/ 1666 w 10041"/>
                <a:gd name="connsiteY3" fmla="*/ 9784 h 10001"/>
                <a:gd name="connsiteX4" fmla="*/ 2779 w 10041"/>
                <a:gd name="connsiteY4" fmla="*/ 8658 h 10001"/>
                <a:gd name="connsiteX5" fmla="*/ 2223 w 10041"/>
                <a:gd name="connsiteY5" fmla="*/ 6020 h 10001"/>
                <a:gd name="connsiteX6" fmla="*/ 5002 w 10041"/>
                <a:gd name="connsiteY6" fmla="*/ 6020 h 10001"/>
                <a:gd name="connsiteX7" fmla="*/ 6111 w 10041"/>
                <a:gd name="connsiteY7" fmla="*/ 7529 h 10001"/>
                <a:gd name="connsiteX8" fmla="*/ 8332 w 10041"/>
                <a:gd name="connsiteY8" fmla="*/ 7529 h 10001"/>
                <a:gd name="connsiteX9" fmla="*/ 8332 w 10041"/>
                <a:gd name="connsiteY9" fmla="*/ 6401 h 10001"/>
                <a:gd name="connsiteX10" fmla="*/ 8892 w 10041"/>
                <a:gd name="connsiteY10" fmla="*/ 5645 h 10001"/>
                <a:gd name="connsiteX11" fmla="*/ 9444 w 10041"/>
                <a:gd name="connsiteY11" fmla="*/ 6020 h 10001"/>
                <a:gd name="connsiteX12" fmla="*/ 10000 w 10041"/>
                <a:gd name="connsiteY12" fmla="*/ 2257 h 10001"/>
                <a:gd name="connsiteX13" fmla="*/ 10000 w 10041"/>
                <a:gd name="connsiteY13" fmla="*/ 750 h 10001"/>
                <a:gd name="connsiteX14" fmla="*/ 8892 w 10041"/>
                <a:gd name="connsiteY14" fmla="*/ 0 h 10001"/>
                <a:gd name="connsiteX15" fmla="*/ 7780 w 10041"/>
                <a:gd name="connsiteY15" fmla="*/ 0 h 10001"/>
                <a:gd name="connsiteX16" fmla="*/ 9846 w 10041"/>
                <a:gd name="connsiteY16" fmla="*/ 6305 h 10001"/>
                <a:gd name="connsiteX0" fmla="*/ 1110 w 10011"/>
                <a:gd name="connsiteY0" fmla="*/ 4893 h 10001"/>
                <a:gd name="connsiteX1" fmla="*/ 0 w 10011"/>
                <a:gd name="connsiteY1" fmla="*/ 7529 h 10001"/>
                <a:gd name="connsiteX2" fmla="*/ 552 w 10011"/>
                <a:gd name="connsiteY2" fmla="*/ 9784 h 10001"/>
                <a:gd name="connsiteX3" fmla="*/ 1666 w 10011"/>
                <a:gd name="connsiteY3" fmla="*/ 9784 h 10001"/>
                <a:gd name="connsiteX4" fmla="*/ 2779 w 10011"/>
                <a:gd name="connsiteY4" fmla="*/ 8658 h 10001"/>
                <a:gd name="connsiteX5" fmla="*/ 2223 w 10011"/>
                <a:gd name="connsiteY5" fmla="*/ 6020 h 10001"/>
                <a:gd name="connsiteX6" fmla="*/ 5002 w 10011"/>
                <a:gd name="connsiteY6" fmla="*/ 6020 h 10001"/>
                <a:gd name="connsiteX7" fmla="*/ 6111 w 10011"/>
                <a:gd name="connsiteY7" fmla="*/ 7529 h 10001"/>
                <a:gd name="connsiteX8" fmla="*/ 8332 w 10011"/>
                <a:gd name="connsiteY8" fmla="*/ 7529 h 10001"/>
                <a:gd name="connsiteX9" fmla="*/ 8332 w 10011"/>
                <a:gd name="connsiteY9" fmla="*/ 6401 h 10001"/>
                <a:gd name="connsiteX10" fmla="*/ 8892 w 10011"/>
                <a:gd name="connsiteY10" fmla="*/ 5645 h 10001"/>
                <a:gd name="connsiteX11" fmla="*/ 9444 w 10011"/>
                <a:gd name="connsiteY11" fmla="*/ 6020 h 10001"/>
                <a:gd name="connsiteX12" fmla="*/ 10000 w 10011"/>
                <a:gd name="connsiteY12" fmla="*/ 2257 h 10001"/>
                <a:gd name="connsiteX13" fmla="*/ 8892 w 10011"/>
                <a:gd name="connsiteY13" fmla="*/ 0 h 10001"/>
                <a:gd name="connsiteX14" fmla="*/ 7780 w 10011"/>
                <a:gd name="connsiteY14" fmla="*/ 0 h 10001"/>
                <a:gd name="connsiteX15" fmla="*/ 9846 w 10011"/>
                <a:gd name="connsiteY15" fmla="*/ 6305 h 1000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0" fmla="*/ 1110 w 10067"/>
                <a:gd name="connsiteY0" fmla="*/ 5033 h 10141"/>
                <a:gd name="connsiteX1" fmla="*/ 0 w 10067"/>
                <a:gd name="connsiteY1" fmla="*/ 7669 h 10141"/>
                <a:gd name="connsiteX2" fmla="*/ 552 w 10067"/>
                <a:gd name="connsiteY2" fmla="*/ 9924 h 10141"/>
                <a:gd name="connsiteX3" fmla="*/ 1666 w 10067"/>
                <a:gd name="connsiteY3" fmla="*/ 9924 h 10141"/>
                <a:gd name="connsiteX4" fmla="*/ 2779 w 10067"/>
                <a:gd name="connsiteY4" fmla="*/ 8798 h 10141"/>
                <a:gd name="connsiteX5" fmla="*/ 2223 w 10067"/>
                <a:gd name="connsiteY5" fmla="*/ 6160 h 10141"/>
                <a:gd name="connsiteX6" fmla="*/ 5002 w 10067"/>
                <a:gd name="connsiteY6" fmla="*/ 6160 h 10141"/>
                <a:gd name="connsiteX7" fmla="*/ 6111 w 10067"/>
                <a:gd name="connsiteY7" fmla="*/ 7669 h 10141"/>
                <a:gd name="connsiteX8" fmla="*/ 8332 w 10067"/>
                <a:gd name="connsiteY8" fmla="*/ 7669 h 10141"/>
                <a:gd name="connsiteX9" fmla="*/ 8332 w 10067"/>
                <a:gd name="connsiteY9" fmla="*/ 6541 h 10141"/>
                <a:gd name="connsiteX10" fmla="*/ 8892 w 10067"/>
                <a:gd name="connsiteY10" fmla="*/ 5785 h 10141"/>
                <a:gd name="connsiteX11" fmla="*/ 9444 w 10067"/>
                <a:gd name="connsiteY11" fmla="*/ 6160 h 10141"/>
                <a:gd name="connsiteX12" fmla="*/ 10000 w 10067"/>
                <a:gd name="connsiteY12" fmla="*/ 2397 h 10141"/>
                <a:gd name="connsiteX13" fmla="*/ 7780 w 10067"/>
                <a:gd name="connsiteY13" fmla="*/ 140 h 10141"/>
                <a:gd name="connsiteX14" fmla="*/ 9846 w 10067"/>
                <a:gd name="connsiteY14" fmla="*/ 6445 h 10141"/>
                <a:gd name="connsiteX15" fmla="*/ 1110 w 10067"/>
                <a:gd name="connsiteY15" fmla="*/ 5033 h 10141"/>
                <a:gd name="connsiteX0" fmla="*/ 7780 w 16514"/>
                <a:gd name="connsiteY0" fmla="*/ 0 h 10001"/>
                <a:gd name="connsiteX1" fmla="*/ 9846 w 16514"/>
                <a:gd name="connsiteY1" fmla="*/ 6305 h 10001"/>
                <a:gd name="connsiteX2" fmla="*/ 1110 w 16514"/>
                <a:gd name="connsiteY2" fmla="*/ 4893 h 10001"/>
                <a:gd name="connsiteX3" fmla="*/ 0 w 16514"/>
                <a:gd name="connsiteY3" fmla="*/ 7529 h 10001"/>
                <a:gd name="connsiteX4" fmla="*/ 552 w 16514"/>
                <a:gd name="connsiteY4" fmla="*/ 9784 h 10001"/>
                <a:gd name="connsiteX5" fmla="*/ 1666 w 16514"/>
                <a:gd name="connsiteY5" fmla="*/ 9784 h 10001"/>
                <a:gd name="connsiteX6" fmla="*/ 2779 w 16514"/>
                <a:gd name="connsiteY6" fmla="*/ 8658 h 10001"/>
                <a:gd name="connsiteX7" fmla="*/ 2223 w 16514"/>
                <a:gd name="connsiteY7" fmla="*/ 6020 h 10001"/>
                <a:gd name="connsiteX8" fmla="*/ 5002 w 16514"/>
                <a:gd name="connsiteY8" fmla="*/ 6020 h 10001"/>
                <a:gd name="connsiteX9" fmla="*/ 6111 w 16514"/>
                <a:gd name="connsiteY9" fmla="*/ 7529 h 10001"/>
                <a:gd name="connsiteX10" fmla="*/ 8332 w 16514"/>
                <a:gd name="connsiteY10" fmla="*/ 7529 h 10001"/>
                <a:gd name="connsiteX11" fmla="*/ 8332 w 16514"/>
                <a:gd name="connsiteY11" fmla="*/ 6401 h 10001"/>
                <a:gd name="connsiteX12" fmla="*/ 8892 w 16514"/>
                <a:gd name="connsiteY12" fmla="*/ 5645 h 10001"/>
                <a:gd name="connsiteX13" fmla="*/ 9444 w 16514"/>
                <a:gd name="connsiteY13" fmla="*/ 6020 h 10001"/>
                <a:gd name="connsiteX14" fmla="*/ 16514 w 16514"/>
                <a:gd name="connsiteY14" fmla="*/ 6681 h 10001"/>
                <a:gd name="connsiteX0" fmla="*/ 7780 w 16514"/>
                <a:gd name="connsiteY0" fmla="*/ 445 h 10446"/>
                <a:gd name="connsiteX1" fmla="*/ 7465 w 16514"/>
                <a:gd name="connsiteY1" fmla="*/ 473 h 10446"/>
                <a:gd name="connsiteX2" fmla="*/ 9846 w 16514"/>
                <a:gd name="connsiteY2" fmla="*/ 6750 h 10446"/>
                <a:gd name="connsiteX3" fmla="*/ 1110 w 16514"/>
                <a:gd name="connsiteY3" fmla="*/ 5338 h 10446"/>
                <a:gd name="connsiteX4" fmla="*/ 0 w 16514"/>
                <a:gd name="connsiteY4" fmla="*/ 7974 h 10446"/>
                <a:gd name="connsiteX5" fmla="*/ 552 w 16514"/>
                <a:gd name="connsiteY5" fmla="*/ 10229 h 10446"/>
                <a:gd name="connsiteX6" fmla="*/ 1666 w 16514"/>
                <a:gd name="connsiteY6" fmla="*/ 10229 h 10446"/>
                <a:gd name="connsiteX7" fmla="*/ 2779 w 16514"/>
                <a:gd name="connsiteY7" fmla="*/ 9103 h 10446"/>
                <a:gd name="connsiteX8" fmla="*/ 2223 w 16514"/>
                <a:gd name="connsiteY8" fmla="*/ 6465 h 10446"/>
                <a:gd name="connsiteX9" fmla="*/ 5002 w 16514"/>
                <a:gd name="connsiteY9" fmla="*/ 6465 h 10446"/>
                <a:gd name="connsiteX10" fmla="*/ 6111 w 16514"/>
                <a:gd name="connsiteY10" fmla="*/ 7974 h 10446"/>
                <a:gd name="connsiteX11" fmla="*/ 8332 w 16514"/>
                <a:gd name="connsiteY11" fmla="*/ 7974 h 10446"/>
                <a:gd name="connsiteX12" fmla="*/ 8332 w 16514"/>
                <a:gd name="connsiteY12" fmla="*/ 6846 h 10446"/>
                <a:gd name="connsiteX13" fmla="*/ 8892 w 16514"/>
                <a:gd name="connsiteY13" fmla="*/ 6090 h 10446"/>
                <a:gd name="connsiteX14" fmla="*/ 9444 w 16514"/>
                <a:gd name="connsiteY14" fmla="*/ 6465 h 10446"/>
                <a:gd name="connsiteX15" fmla="*/ 16514 w 16514"/>
                <a:gd name="connsiteY15" fmla="*/ 7126 h 10446"/>
                <a:gd name="connsiteX0" fmla="*/ 7465 w 16514"/>
                <a:gd name="connsiteY0" fmla="*/ 0 h 9973"/>
                <a:gd name="connsiteX1" fmla="*/ 9846 w 16514"/>
                <a:gd name="connsiteY1" fmla="*/ 6277 h 9973"/>
                <a:gd name="connsiteX2" fmla="*/ 1110 w 16514"/>
                <a:gd name="connsiteY2" fmla="*/ 4865 h 9973"/>
                <a:gd name="connsiteX3" fmla="*/ 0 w 16514"/>
                <a:gd name="connsiteY3" fmla="*/ 7501 h 9973"/>
                <a:gd name="connsiteX4" fmla="*/ 552 w 16514"/>
                <a:gd name="connsiteY4" fmla="*/ 9756 h 9973"/>
                <a:gd name="connsiteX5" fmla="*/ 1666 w 16514"/>
                <a:gd name="connsiteY5" fmla="*/ 9756 h 9973"/>
                <a:gd name="connsiteX6" fmla="*/ 2779 w 16514"/>
                <a:gd name="connsiteY6" fmla="*/ 8630 h 9973"/>
                <a:gd name="connsiteX7" fmla="*/ 2223 w 16514"/>
                <a:gd name="connsiteY7" fmla="*/ 5992 h 9973"/>
                <a:gd name="connsiteX8" fmla="*/ 5002 w 16514"/>
                <a:gd name="connsiteY8" fmla="*/ 5992 h 9973"/>
                <a:gd name="connsiteX9" fmla="*/ 6111 w 16514"/>
                <a:gd name="connsiteY9" fmla="*/ 7501 h 9973"/>
                <a:gd name="connsiteX10" fmla="*/ 8332 w 16514"/>
                <a:gd name="connsiteY10" fmla="*/ 7501 h 9973"/>
                <a:gd name="connsiteX11" fmla="*/ 8332 w 16514"/>
                <a:gd name="connsiteY11" fmla="*/ 6373 h 9973"/>
                <a:gd name="connsiteX12" fmla="*/ 8892 w 16514"/>
                <a:gd name="connsiteY12" fmla="*/ 5617 h 9973"/>
                <a:gd name="connsiteX13" fmla="*/ 9444 w 16514"/>
                <a:gd name="connsiteY13" fmla="*/ 5992 h 9973"/>
                <a:gd name="connsiteX14" fmla="*/ 16514 w 16514"/>
                <a:gd name="connsiteY14" fmla="*/ 6653 h 9973"/>
                <a:gd name="connsiteX0" fmla="*/ 5962 w 10000"/>
                <a:gd name="connsiteY0" fmla="*/ 1504 h 5209"/>
                <a:gd name="connsiteX1" fmla="*/ 672 w 10000"/>
                <a:gd name="connsiteY1" fmla="*/ 88 h 5209"/>
                <a:gd name="connsiteX2" fmla="*/ 0 w 10000"/>
                <a:gd name="connsiteY2" fmla="*/ 2731 h 5209"/>
                <a:gd name="connsiteX3" fmla="*/ 334 w 10000"/>
                <a:gd name="connsiteY3" fmla="*/ 4992 h 5209"/>
                <a:gd name="connsiteX4" fmla="*/ 1009 w 10000"/>
                <a:gd name="connsiteY4" fmla="*/ 4992 h 5209"/>
                <a:gd name="connsiteX5" fmla="*/ 1683 w 10000"/>
                <a:gd name="connsiteY5" fmla="*/ 3863 h 5209"/>
                <a:gd name="connsiteX6" fmla="*/ 1346 w 10000"/>
                <a:gd name="connsiteY6" fmla="*/ 1218 h 5209"/>
                <a:gd name="connsiteX7" fmla="*/ 3029 w 10000"/>
                <a:gd name="connsiteY7" fmla="*/ 1218 h 5209"/>
                <a:gd name="connsiteX8" fmla="*/ 3700 w 10000"/>
                <a:gd name="connsiteY8" fmla="*/ 2731 h 5209"/>
                <a:gd name="connsiteX9" fmla="*/ 5045 w 10000"/>
                <a:gd name="connsiteY9" fmla="*/ 2731 h 5209"/>
                <a:gd name="connsiteX10" fmla="*/ 5045 w 10000"/>
                <a:gd name="connsiteY10" fmla="*/ 1600 h 5209"/>
                <a:gd name="connsiteX11" fmla="*/ 5385 w 10000"/>
                <a:gd name="connsiteY11" fmla="*/ 842 h 5209"/>
                <a:gd name="connsiteX12" fmla="*/ 5719 w 10000"/>
                <a:gd name="connsiteY12" fmla="*/ 1218 h 5209"/>
                <a:gd name="connsiteX13" fmla="*/ 10000 w 10000"/>
                <a:gd name="connsiteY13" fmla="*/ 1881 h 5209"/>
                <a:gd name="connsiteX0" fmla="*/ 5962 w 5962"/>
                <a:gd name="connsiteY0" fmla="*/ 2718 h 9832"/>
                <a:gd name="connsiteX1" fmla="*/ 672 w 5962"/>
                <a:gd name="connsiteY1" fmla="*/ 0 h 9832"/>
                <a:gd name="connsiteX2" fmla="*/ 0 w 5962"/>
                <a:gd name="connsiteY2" fmla="*/ 5074 h 9832"/>
                <a:gd name="connsiteX3" fmla="*/ 334 w 5962"/>
                <a:gd name="connsiteY3" fmla="*/ 9414 h 9832"/>
                <a:gd name="connsiteX4" fmla="*/ 1009 w 5962"/>
                <a:gd name="connsiteY4" fmla="*/ 9414 h 9832"/>
                <a:gd name="connsiteX5" fmla="*/ 1683 w 5962"/>
                <a:gd name="connsiteY5" fmla="*/ 7247 h 9832"/>
                <a:gd name="connsiteX6" fmla="*/ 1346 w 5962"/>
                <a:gd name="connsiteY6" fmla="*/ 2169 h 9832"/>
                <a:gd name="connsiteX7" fmla="*/ 3029 w 5962"/>
                <a:gd name="connsiteY7" fmla="*/ 2169 h 9832"/>
                <a:gd name="connsiteX8" fmla="*/ 3700 w 5962"/>
                <a:gd name="connsiteY8" fmla="*/ 5074 h 9832"/>
                <a:gd name="connsiteX9" fmla="*/ 5045 w 5962"/>
                <a:gd name="connsiteY9" fmla="*/ 5074 h 9832"/>
                <a:gd name="connsiteX10" fmla="*/ 5045 w 5962"/>
                <a:gd name="connsiteY10" fmla="*/ 2903 h 9832"/>
                <a:gd name="connsiteX11" fmla="*/ 5385 w 5962"/>
                <a:gd name="connsiteY11" fmla="*/ 1447 h 9832"/>
                <a:gd name="connsiteX12" fmla="*/ 5719 w 5962"/>
                <a:gd name="connsiteY12" fmla="*/ 2169 h 9832"/>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11" fmla="*/ 9032 w 10000"/>
                <a:gd name="connsiteY11" fmla="*/ 1472 h 10000"/>
                <a:gd name="connsiteX0" fmla="*/ 10000 w 10000"/>
                <a:gd name="connsiteY0" fmla="*/ 2764 h 10000"/>
                <a:gd name="connsiteX1" fmla="*/ 1127 w 10000"/>
                <a:gd name="connsiteY1" fmla="*/ 0 h 10000"/>
                <a:gd name="connsiteX2" fmla="*/ 0 w 10000"/>
                <a:gd name="connsiteY2" fmla="*/ 5161 h 10000"/>
                <a:gd name="connsiteX3" fmla="*/ 560 w 10000"/>
                <a:gd name="connsiteY3" fmla="*/ 9575 h 10000"/>
                <a:gd name="connsiteX4" fmla="*/ 1692 w 10000"/>
                <a:gd name="connsiteY4" fmla="*/ 9575 h 10000"/>
                <a:gd name="connsiteX5" fmla="*/ 2823 w 10000"/>
                <a:gd name="connsiteY5" fmla="*/ 7371 h 10000"/>
                <a:gd name="connsiteX6" fmla="*/ 2258 w 10000"/>
                <a:gd name="connsiteY6" fmla="*/ 2206 h 10000"/>
                <a:gd name="connsiteX7" fmla="*/ 5081 w 10000"/>
                <a:gd name="connsiteY7" fmla="*/ 2206 h 10000"/>
                <a:gd name="connsiteX8" fmla="*/ 6206 w 10000"/>
                <a:gd name="connsiteY8" fmla="*/ 5161 h 10000"/>
                <a:gd name="connsiteX9" fmla="*/ 8462 w 10000"/>
                <a:gd name="connsiteY9" fmla="*/ 5161 h 10000"/>
                <a:gd name="connsiteX10" fmla="*/ 8462 w 10000"/>
                <a:gd name="connsiteY10" fmla="*/ 2953 h 10000"/>
                <a:gd name="connsiteX0" fmla="*/ 1127 w 8462"/>
                <a:gd name="connsiteY0" fmla="*/ 0 h 10000"/>
                <a:gd name="connsiteX1" fmla="*/ 0 w 8462"/>
                <a:gd name="connsiteY1" fmla="*/ 5161 h 10000"/>
                <a:gd name="connsiteX2" fmla="*/ 560 w 8462"/>
                <a:gd name="connsiteY2" fmla="*/ 9575 h 10000"/>
                <a:gd name="connsiteX3" fmla="*/ 1692 w 8462"/>
                <a:gd name="connsiteY3" fmla="*/ 9575 h 10000"/>
                <a:gd name="connsiteX4" fmla="*/ 2823 w 8462"/>
                <a:gd name="connsiteY4" fmla="*/ 7371 h 10000"/>
                <a:gd name="connsiteX5" fmla="*/ 2258 w 8462"/>
                <a:gd name="connsiteY5" fmla="*/ 2206 h 10000"/>
                <a:gd name="connsiteX6" fmla="*/ 5081 w 8462"/>
                <a:gd name="connsiteY6" fmla="*/ 2206 h 10000"/>
                <a:gd name="connsiteX7" fmla="*/ 6206 w 8462"/>
                <a:gd name="connsiteY7" fmla="*/ 5161 h 10000"/>
                <a:gd name="connsiteX8" fmla="*/ 8462 w 8462"/>
                <a:gd name="connsiteY8" fmla="*/ 5161 h 10000"/>
                <a:gd name="connsiteX9" fmla="*/ 8462 w 8462"/>
                <a:gd name="connsiteY9" fmla="*/ 2953 h 10000"/>
                <a:gd name="connsiteX0" fmla="*/ 1332 w 10000"/>
                <a:gd name="connsiteY0" fmla="*/ 0 h 10000"/>
                <a:gd name="connsiteX1" fmla="*/ 0 w 10000"/>
                <a:gd name="connsiteY1" fmla="*/ 5161 h 10000"/>
                <a:gd name="connsiteX2" fmla="*/ 662 w 10000"/>
                <a:gd name="connsiteY2" fmla="*/ 9575 h 10000"/>
                <a:gd name="connsiteX3" fmla="*/ 2000 w 10000"/>
                <a:gd name="connsiteY3" fmla="*/ 9575 h 10000"/>
                <a:gd name="connsiteX4" fmla="*/ 3336 w 10000"/>
                <a:gd name="connsiteY4" fmla="*/ 7371 h 10000"/>
                <a:gd name="connsiteX5" fmla="*/ 2668 w 10000"/>
                <a:gd name="connsiteY5" fmla="*/ 2206 h 10000"/>
                <a:gd name="connsiteX6" fmla="*/ 6004 w 10000"/>
                <a:gd name="connsiteY6" fmla="*/ 2206 h 10000"/>
                <a:gd name="connsiteX7" fmla="*/ 7334 w 10000"/>
                <a:gd name="connsiteY7" fmla="*/ 5161 h 10000"/>
                <a:gd name="connsiteX8" fmla="*/ 10000 w 10000"/>
                <a:gd name="connsiteY8" fmla="*/ 5161 h 10000"/>
                <a:gd name="connsiteX0" fmla="*/ 1332 w 7334"/>
                <a:gd name="connsiteY0" fmla="*/ 0 h 10000"/>
                <a:gd name="connsiteX1" fmla="*/ 0 w 7334"/>
                <a:gd name="connsiteY1" fmla="*/ 5161 h 10000"/>
                <a:gd name="connsiteX2" fmla="*/ 662 w 7334"/>
                <a:gd name="connsiteY2" fmla="*/ 9575 h 10000"/>
                <a:gd name="connsiteX3" fmla="*/ 2000 w 7334"/>
                <a:gd name="connsiteY3" fmla="*/ 9575 h 10000"/>
                <a:gd name="connsiteX4" fmla="*/ 3336 w 7334"/>
                <a:gd name="connsiteY4" fmla="*/ 7371 h 10000"/>
                <a:gd name="connsiteX5" fmla="*/ 2668 w 7334"/>
                <a:gd name="connsiteY5" fmla="*/ 2206 h 10000"/>
                <a:gd name="connsiteX6" fmla="*/ 6004 w 7334"/>
                <a:gd name="connsiteY6" fmla="*/ 2206 h 10000"/>
                <a:gd name="connsiteX7" fmla="*/ 7334 w 7334"/>
                <a:gd name="connsiteY7" fmla="*/ 5161 h 10000"/>
                <a:gd name="connsiteX0" fmla="*/ 1816 w 8187"/>
                <a:gd name="connsiteY0" fmla="*/ 0 h 10000"/>
                <a:gd name="connsiteX1" fmla="*/ 0 w 8187"/>
                <a:gd name="connsiteY1" fmla="*/ 5161 h 10000"/>
                <a:gd name="connsiteX2" fmla="*/ 903 w 8187"/>
                <a:gd name="connsiteY2" fmla="*/ 9575 h 10000"/>
                <a:gd name="connsiteX3" fmla="*/ 2727 w 8187"/>
                <a:gd name="connsiteY3" fmla="*/ 9575 h 10000"/>
                <a:gd name="connsiteX4" fmla="*/ 4549 w 8187"/>
                <a:gd name="connsiteY4" fmla="*/ 7371 h 10000"/>
                <a:gd name="connsiteX5" fmla="*/ 3638 w 8187"/>
                <a:gd name="connsiteY5" fmla="*/ 2206 h 10000"/>
                <a:gd name="connsiteX6" fmla="*/ 8187 w 8187"/>
                <a:gd name="connsiteY6" fmla="*/ 2206 h 10000"/>
                <a:gd name="connsiteX0" fmla="*/ 2218 w 5556"/>
                <a:gd name="connsiteY0" fmla="*/ 0 h 10000"/>
                <a:gd name="connsiteX1" fmla="*/ 0 w 5556"/>
                <a:gd name="connsiteY1" fmla="*/ 5161 h 10000"/>
                <a:gd name="connsiteX2" fmla="*/ 1103 w 5556"/>
                <a:gd name="connsiteY2" fmla="*/ 9575 h 10000"/>
                <a:gd name="connsiteX3" fmla="*/ 3331 w 5556"/>
                <a:gd name="connsiteY3" fmla="*/ 9575 h 10000"/>
                <a:gd name="connsiteX4" fmla="*/ 5556 w 5556"/>
                <a:gd name="connsiteY4" fmla="*/ 7371 h 10000"/>
                <a:gd name="connsiteX5" fmla="*/ 4444 w 5556"/>
                <a:gd name="connsiteY5" fmla="*/ 2206 h 10000"/>
                <a:gd name="connsiteX0" fmla="*/ 2781 w 10010"/>
                <a:gd name="connsiteY0" fmla="*/ 50 h 7794"/>
                <a:gd name="connsiteX1" fmla="*/ 10 w 10010"/>
                <a:gd name="connsiteY1" fmla="*/ 2955 h 7794"/>
                <a:gd name="connsiteX2" fmla="*/ 1995 w 10010"/>
                <a:gd name="connsiteY2" fmla="*/ 7369 h 7794"/>
                <a:gd name="connsiteX3" fmla="*/ 6005 w 10010"/>
                <a:gd name="connsiteY3" fmla="*/ 7369 h 7794"/>
                <a:gd name="connsiteX4" fmla="*/ 10010 w 10010"/>
                <a:gd name="connsiteY4" fmla="*/ 5165 h 7794"/>
                <a:gd name="connsiteX5" fmla="*/ 8009 w 10010"/>
                <a:gd name="connsiteY5" fmla="*/ 0 h 7794"/>
                <a:gd name="connsiteX0" fmla="*/ 2778 w 10000"/>
                <a:gd name="connsiteY0" fmla="*/ 64 h 10000"/>
                <a:gd name="connsiteX1" fmla="*/ 10 w 10000"/>
                <a:gd name="connsiteY1" fmla="*/ 3791 h 10000"/>
                <a:gd name="connsiteX2" fmla="*/ 1993 w 10000"/>
                <a:gd name="connsiteY2" fmla="*/ 9455 h 10000"/>
                <a:gd name="connsiteX3" fmla="*/ 5999 w 10000"/>
                <a:gd name="connsiteY3" fmla="*/ 9455 h 10000"/>
                <a:gd name="connsiteX4" fmla="*/ 10000 w 10000"/>
                <a:gd name="connsiteY4" fmla="*/ 6627 h 10000"/>
                <a:gd name="connsiteX5" fmla="*/ 8001 w 10000"/>
                <a:gd name="connsiteY5" fmla="*/ 0 h 10000"/>
                <a:gd name="connsiteX6" fmla="*/ 2778 w 10000"/>
                <a:gd name="connsiteY6" fmla="*/ 64 h 10000"/>
                <a:gd name="connsiteX0" fmla="*/ 4039 w 10042"/>
                <a:gd name="connsiteY0" fmla="*/ 3050 h 10092"/>
                <a:gd name="connsiteX1" fmla="*/ 52 w 10042"/>
                <a:gd name="connsiteY1" fmla="*/ 3883 h 10092"/>
                <a:gd name="connsiteX2" fmla="*/ 2035 w 10042"/>
                <a:gd name="connsiteY2" fmla="*/ 9547 h 10092"/>
                <a:gd name="connsiteX3" fmla="*/ 6041 w 10042"/>
                <a:gd name="connsiteY3" fmla="*/ 9547 h 10092"/>
                <a:gd name="connsiteX4" fmla="*/ 10042 w 10042"/>
                <a:gd name="connsiteY4" fmla="*/ 6719 h 10092"/>
                <a:gd name="connsiteX5" fmla="*/ 8043 w 10042"/>
                <a:gd name="connsiteY5" fmla="*/ 92 h 10092"/>
                <a:gd name="connsiteX6" fmla="*/ 4039 w 10042"/>
                <a:gd name="connsiteY6" fmla="*/ 3050 h 10092"/>
                <a:gd name="connsiteX0" fmla="*/ 4039 w 10094"/>
                <a:gd name="connsiteY0" fmla="*/ 332 h 7374"/>
                <a:gd name="connsiteX1" fmla="*/ 52 w 10094"/>
                <a:gd name="connsiteY1" fmla="*/ 1165 h 7374"/>
                <a:gd name="connsiteX2" fmla="*/ 2035 w 10094"/>
                <a:gd name="connsiteY2" fmla="*/ 6829 h 7374"/>
                <a:gd name="connsiteX3" fmla="*/ 6041 w 10094"/>
                <a:gd name="connsiteY3" fmla="*/ 6829 h 7374"/>
                <a:gd name="connsiteX4" fmla="*/ 10042 w 10094"/>
                <a:gd name="connsiteY4" fmla="*/ 4001 h 7374"/>
                <a:gd name="connsiteX5" fmla="*/ 8043 w 10094"/>
                <a:gd name="connsiteY5" fmla="*/ 1425 h 7374"/>
                <a:gd name="connsiteX6" fmla="*/ 4039 w 10094"/>
                <a:gd name="connsiteY6" fmla="*/ 332 h 7374"/>
                <a:gd name="connsiteX0" fmla="*/ 4001 w 9999"/>
                <a:gd name="connsiteY0" fmla="*/ 1057 h 8645"/>
                <a:gd name="connsiteX1" fmla="*/ 52 w 9999"/>
                <a:gd name="connsiteY1" fmla="*/ 225 h 8645"/>
                <a:gd name="connsiteX2" fmla="*/ 2016 w 9999"/>
                <a:gd name="connsiteY2" fmla="*/ 7906 h 8645"/>
                <a:gd name="connsiteX3" fmla="*/ 5985 w 9999"/>
                <a:gd name="connsiteY3" fmla="*/ 7906 h 8645"/>
                <a:gd name="connsiteX4" fmla="*/ 9948 w 9999"/>
                <a:gd name="connsiteY4" fmla="*/ 4071 h 8645"/>
                <a:gd name="connsiteX5" fmla="*/ 7968 w 9999"/>
                <a:gd name="connsiteY5" fmla="*/ 577 h 8645"/>
                <a:gd name="connsiteX6" fmla="*/ 4001 w 9999"/>
                <a:gd name="connsiteY6" fmla="*/ 1057 h 8645"/>
                <a:gd name="connsiteX0" fmla="*/ 2875 w 8874"/>
                <a:gd name="connsiteY0" fmla="*/ 1077 h 9666"/>
                <a:gd name="connsiteX1" fmla="*/ 134 w 8874"/>
                <a:gd name="connsiteY1" fmla="*/ 2838 h 9666"/>
                <a:gd name="connsiteX2" fmla="*/ 890 w 8874"/>
                <a:gd name="connsiteY2" fmla="*/ 8999 h 9666"/>
                <a:gd name="connsiteX3" fmla="*/ 4860 w 8874"/>
                <a:gd name="connsiteY3" fmla="*/ 8999 h 9666"/>
                <a:gd name="connsiteX4" fmla="*/ 8823 w 8874"/>
                <a:gd name="connsiteY4" fmla="*/ 4563 h 9666"/>
                <a:gd name="connsiteX5" fmla="*/ 6843 w 8874"/>
                <a:gd name="connsiteY5" fmla="*/ 521 h 9666"/>
                <a:gd name="connsiteX6" fmla="*/ 2875 w 8874"/>
                <a:gd name="connsiteY6" fmla="*/ 1077 h 9666"/>
                <a:gd name="connsiteX0" fmla="*/ 603 w 10105"/>
                <a:gd name="connsiteY0" fmla="*/ 1114 h 10000"/>
                <a:gd name="connsiteX1" fmla="*/ 237 w 10105"/>
                <a:gd name="connsiteY1" fmla="*/ 2936 h 10000"/>
                <a:gd name="connsiteX2" fmla="*/ 1089 w 10105"/>
                <a:gd name="connsiteY2" fmla="*/ 9310 h 10000"/>
                <a:gd name="connsiteX3" fmla="*/ 5563 w 10105"/>
                <a:gd name="connsiteY3" fmla="*/ 9310 h 10000"/>
                <a:gd name="connsiteX4" fmla="*/ 10029 w 10105"/>
                <a:gd name="connsiteY4" fmla="*/ 4721 h 10000"/>
                <a:gd name="connsiteX5" fmla="*/ 7797 w 10105"/>
                <a:gd name="connsiteY5" fmla="*/ 539 h 10000"/>
                <a:gd name="connsiteX6" fmla="*/ 603 w 10105"/>
                <a:gd name="connsiteY6" fmla="*/ 1114 h 10000"/>
                <a:gd name="connsiteX0" fmla="*/ 403 w 9905"/>
                <a:gd name="connsiteY0" fmla="*/ 1114 h 9908"/>
                <a:gd name="connsiteX1" fmla="*/ 718 w 9905"/>
                <a:gd name="connsiteY1" fmla="*/ 4345 h 9908"/>
                <a:gd name="connsiteX2" fmla="*/ 889 w 9905"/>
                <a:gd name="connsiteY2" fmla="*/ 9310 h 9908"/>
                <a:gd name="connsiteX3" fmla="*/ 5363 w 9905"/>
                <a:gd name="connsiteY3" fmla="*/ 9310 h 9908"/>
                <a:gd name="connsiteX4" fmla="*/ 9829 w 9905"/>
                <a:gd name="connsiteY4" fmla="*/ 4721 h 9908"/>
                <a:gd name="connsiteX5" fmla="*/ 7597 w 9905"/>
                <a:gd name="connsiteY5" fmla="*/ 539 h 9908"/>
                <a:gd name="connsiteX6" fmla="*/ 403 w 9905"/>
                <a:gd name="connsiteY6" fmla="*/ 1114 h 9908"/>
                <a:gd name="connsiteX0" fmla="*/ 407 w 9934"/>
                <a:gd name="connsiteY0" fmla="*/ 1124 h 10302"/>
                <a:gd name="connsiteX1" fmla="*/ 725 w 9934"/>
                <a:gd name="connsiteY1" fmla="*/ 4385 h 10302"/>
                <a:gd name="connsiteX2" fmla="*/ 898 w 9934"/>
                <a:gd name="connsiteY2" fmla="*/ 9396 h 10302"/>
                <a:gd name="connsiteX3" fmla="*/ 8163 w 9934"/>
                <a:gd name="connsiteY3" fmla="*/ 9870 h 10302"/>
                <a:gd name="connsiteX4" fmla="*/ 9923 w 9934"/>
                <a:gd name="connsiteY4" fmla="*/ 4765 h 10302"/>
                <a:gd name="connsiteX5" fmla="*/ 7670 w 9934"/>
                <a:gd name="connsiteY5" fmla="*/ 544 h 10302"/>
                <a:gd name="connsiteX6" fmla="*/ 407 w 9934"/>
                <a:gd name="connsiteY6" fmla="*/ 1124 h 10302"/>
                <a:gd name="connsiteX0" fmla="*/ 409 w 8907"/>
                <a:gd name="connsiteY0" fmla="*/ 1429 h 10338"/>
                <a:gd name="connsiteX1" fmla="*/ 729 w 8907"/>
                <a:gd name="connsiteY1" fmla="*/ 4594 h 10338"/>
                <a:gd name="connsiteX2" fmla="*/ 903 w 8907"/>
                <a:gd name="connsiteY2" fmla="*/ 9459 h 10338"/>
                <a:gd name="connsiteX3" fmla="*/ 8216 w 8907"/>
                <a:gd name="connsiteY3" fmla="*/ 9919 h 10338"/>
                <a:gd name="connsiteX4" fmla="*/ 7720 w 8907"/>
                <a:gd name="connsiteY4" fmla="*/ 866 h 10338"/>
                <a:gd name="connsiteX5" fmla="*/ 409 w 8907"/>
                <a:gd name="connsiteY5" fmla="*/ 1429 h 10338"/>
                <a:gd name="connsiteX0" fmla="*/ 459 w 10577"/>
                <a:gd name="connsiteY0" fmla="*/ 1227 h 9088"/>
                <a:gd name="connsiteX1" fmla="*/ 818 w 10577"/>
                <a:gd name="connsiteY1" fmla="*/ 4289 h 9088"/>
                <a:gd name="connsiteX2" fmla="*/ 1014 w 10577"/>
                <a:gd name="connsiteY2" fmla="*/ 8995 h 9088"/>
                <a:gd name="connsiteX3" fmla="*/ 10001 w 10577"/>
                <a:gd name="connsiteY3" fmla="*/ 7215 h 9088"/>
                <a:gd name="connsiteX4" fmla="*/ 8667 w 10577"/>
                <a:gd name="connsiteY4" fmla="*/ 683 h 9088"/>
                <a:gd name="connsiteX5" fmla="*/ 459 w 10577"/>
                <a:gd name="connsiteY5" fmla="*/ 1227 h 9088"/>
                <a:gd name="connsiteX0" fmla="*/ 456 w 9967"/>
                <a:gd name="connsiteY0" fmla="*/ 1350 h 8428"/>
                <a:gd name="connsiteX1" fmla="*/ 795 w 9967"/>
                <a:gd name="connsiteY1" fmla="*/ 4719 h 8428"/>
                <a:gd name="connsiteX2" fmla="*/ 1715 w 9967"/>
                <a:gd name="connsiteY2" fmla="*/ 7449 h 8428"/>
                <a:gd name="connsiteX3" fmla="*/ 9477 w 9967"/>
                <a:gd name="connsiteY3" fmla="*/ 7939 h 8428"/>
                <a:gd name="connsiteX4" fmla="*/ 8216 w 9967"/>
                <a:gd name="connsiteY4" fmla="*/ 752 h 8428"/>
                <a:gd name="connsiteX5" fmla="*/ 456 w 9967"/>
                <a:gd name="connsiteY5" fmla="*/ 1350 h 8428"/>
                <a:gd name="connsiteX0" fmla="*/ 492 w 10034"/>
                <a:gd name="connsiteY0" fmla="*/ 1602 h 10162"/>
                <a:gd name="connsiteX1" fmla="*/ 1755 w 10034"/>
                <a:gd name="connsiteY1" fmla="*/ 8838 h 10162"/>
                <a:gd name="connsiteX2" fmla="*/ 9542 w 10034"/>
                <a:gd name="connsiteY2" fmla="*/ 9420 h 10162"/>
                <a:gd name="connsiteX3" fmla="*/ 8277 w 10034"/>
                <a:gd name="connsiteY3" fmla="*/ 892 h 10162"/>
                <a:gd name="connsiteX4" fmla="*/ 492 w 10034"/>
                <a:gd name="connsiteY4" fmla="*/ 1602 h 10162"/>
                <a:gd name="connsiteX0" fmla="*/ 492 w 9542"/>
                <a:gd name="connsiteY0" fmla="*/ 1602 h 10162"/>
                <a:gd name="connsiteX1" fmla="*/ 1755 w 9542"/>
                <a:gd name="connsiteY1" fmla="*/ 8838 h 10162"/>
                <a:gd name="connsiteX2" fmla="*/ 9542 w 9542"/>
                <a:gd name="connsiteY2" fmla="*/ 9420 h 10162"/>
                <a:gd name="connsiteX3" fmla="*/ 8277 w 9542"/>
                <a:gd name="connsiteY3" fmla="*/ 892 h 10162"/>
                <a:gd name="connsiteX4" fmla="*/ 492 w 9542"/>
                <a:gd name="connsiteY4" fmla="*/ 1602 h 10162"/>
                <a:gd name="connsiteX0" fmla="*/ 516 w 10000"/>
                <a:gd name="connsiteY0" fmla="*/ 698 h 9122"/>
                <a:gd name="connsiteX1" fmla="*/ 1839 w 10000"/>
                <a:gd name="connsiteY1" fmla="*/ 7819 h 9122"/>
                <a:gd name="connsiteX2" fmla="*/ 10000 w 10000"/>
                <a:gd name="connsiteY2" fmla="*/ 8392 h 9122"/>
                <a:gd name="connsiteX3" fmla="*/ 8674 w 10000"/>
                <a:gd name="connsiteY3" fmla="*/ 0 h 9122"/>
                <a:gd name="connsiteX4" fmla="*/ 516 w 10000"/>
                <a:gd name="connsiteY4" fmla="*/ 698 h 9122"/>
                <a:gd name="connsiteX0" fmla="*/ 516 w 10990"/>
                <a:gd name="connsiteY0" fmla="*/ 138 h 9328"/>
                <a:gd name="connsiteX1" fmla="*/ 1839 w 10990"/>
                <a:gd name="connsiteY1" fmla="*/ 7945 h 9328"/>
                <a:gd name="connsiteX2" fmla="*/ 10000 w 10990"/>
                <a:gd name="connsiteY2" fmla="*/ 8573 h 9328"/>
                <a:gd name="connsiteX3" fmla="*/ 10990 w 10990"/>
                <a:gd name="connsiteY3" fmla="*/ 0 h 9328"/>
                <a:gd name="connsiteX4" fmla="*/ 516 w 10990"/>
                <a:gd name="connsiteY4" fmla="*/ 138 h 9328"/>
                <a:gd name="connsiteX0" fmla="*/ 470 w 10715"/>
                <a:gd name="connsiteY0" fmla="*/ 642 h 9505"/>
                <a:gd name="connsiteX1" fmla="*/ 1673 w 10715"/>
                <a:gd name="connsiteY1" fmla="*/ 9011 h 9505"/>
                <a:gd name="connsiteX2" fmla="*/ 9099 w 10715"/>
                <a:gd name="connsiteY2" fmla="*/ 7669 h 9505"/>
                <a:gd name="connsiteX3" fmla="*/ 10000 w 10715"/>
                <a:gd name="connsiteY3" fmla="*/ 494 h 9505"/>
                <a:gd name="connsiteX4" fmla="*/ 470 w 10715"/>
                <a:gd name="connsiteY4" fmla="*/ 642 h 9505"/>
                <a:gd name="connsiteX0" fmla="*/ 439 w 10000"/>
                <a:gd name="connsiteY0" fmla="*/ 675 h 8452"/>
                <a:gd name="connsiteX1" fmla="*/ 1561 w 10000"/>
                <a:gd name="connsiteY1" fmla="*/ 6652 h 8452"/>
                <a:gd name="connsiteX2" fmla="*/ 8492 w 10000"/>
                <a:gd name="connsiteY2" fmla="*/ 8068 h 8452"/>
                <a:gd name="connsiteX3" fmla="*/ 9333 w 10000"/>
                <a:gd name="connsiteY3" fmla="*/ 520 h 8452"/>
                <a:gd name="connsiteX4" fmla="*/ 439 w 10000"/>
                <a:gd name="connsiteY4" fmla="*/ 675 h 8452"/>
                <a:gd name="connsiteX0" fmla="*/ 1438 w 11084"/>
                <a:gd name="connsiteY0" fmla="*/ 799 h 10649"/>
                <a:gd name="connsiteX1" fmla="*/ 593 w 11084"/>
                <a:gd name="connsiteY1" fmla="*/ 9543 h 10649"/>
                <a:gd name="connsiteX2" fmla="*/ 9491 w 11084"/>
                <a:gd name="connsiteY2" fmla="*/ 9546 h 10649"/>
                <a:gd name="connsiteX3" fmla="*/ 10332 w 11084"/>
                <a:gd name="connsiteY3" fmla="*/ 615 h 10649"/>
                <a:gd name="connsiteX4" fmla="*/ 1438 w 11084"/>
                <a:gd name="connsiteY4" fmla="*/ 799 h 10649"/>
                <a:gd name="connsiteX0" fmla="*/ 2458 w 10698"/>
                <a:gd name="connsiteY0" fmla="*/ 2134 h 10210"/>
                <a:gd name="connsiteX1" fmla="*/ 302 w 10698"/>
                <a:gd name="connsiteY1" fmla="*/ 9205 h 10210"/>
                <a:gd name="connsiteX2" fmla="*/ 9200 w 10698"/>
                <a:gd name="connsiteY2" fmla="*/ 9208 h 10210"/>
                <a:gd name="connsiteX3" fmla="*/ 10041 w 10698"/>
                <a:gd name="connsiteY3" fmla="*/ 277 h 10210"/>
                <a:gd name="connsiteX4" fmla="*/ 2458 w 10698"/>
                <a:gd name="connsiteY4" fmla="*/ 2134 h 10210"/>
                <a:gd name="connsiteX0" fmla="*/ 892 w 9046"/>
                <a:gd name="connsiteY0" fmla="*/ 2134 h 9622"/>
                <a:gd name="connsiteX1" fmla="*/ 703 w 9046"/>
                <a:gd name="connsiteY1" fmla="*/ 7532 h 9622"/>
                <a:gd name="connsiteX2" fmla="*/ 7634 w 9046"/>
                <a:gd name="connsiteY2" fmla="*/ 9208 h 9622"/>
                <a:gd name="connsiteX3" fmla="*/ 8475 w 9046"/>
                <a:gd name="connsiteY3" fmla="*/ 277 h 9622"/>
                <a:gd name="connsiteX4" fmla="*/ 892 w 9046"/>
                <a:gd name="connsiteY4" fmla="*/ 2134 h 9622"/>
                <a:gd name="connsiteX0" fmla="*/ 986 w 10000"/>
                <a:gd name="connsiteY0" fmla="*/ 310 h 10764"/>
                <a:gd name="connsiteX1" fmla="*/ 777 w 10000"/>
                <a:gd name="connsiteY1" fmla="*/ 8528 h 10764"/>
                <a:gd name="connsiteX2" fmla="*/ 8439 w 10000"/>
                <a:gd name="connsiteY2" fmla="*/ 10270 h 10764"/>
                <a:gd name="connsiteX3" fmla="*/ 9369 w 10000"/>
                <a:gd name="connsiteY3" fmla="*/ 988 h 10764"/>
                <a:gd name="connsiteX4" fmla="*/ 986 w 10000"/>
                <a:gd name="connsiteY4" fmla="*/ 310 h 10764"/>
                <a:gd name="connsiteX0" fmla="*/ 986 w 10000"/>
                <a:gd name="connsiteY0" fmla="*/ 310 h 10764"/>
                <a:gd name="connsiteX1" fmla="*/ 777 w 10000"/>
                <a:gd name="connsiteY1" fmla="*/ 8528 h 10764"/>
                <a:gd name="connsiteX2" fmla="*/ 8439 w 10000"/>
                <a:gd name="connsiteY2" fmla="*/ 10270 h 10764"/>
                <a:gd name="connsiteX3" fmla="*/ 9369 w 10000"/>
                <a:gd name="connsiteY3" fmla="*/ 988 h 10764"/>
                <a:gd name="connsiteX4" fmla="*/ 986 w 10000"/>
                <a:gd name="connsiteY4" fmla="*/ 310 h 1076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1490 h 11944"/>
                <a:gd name="connsiteX1" fmla="*/ 777 w 10000"/>
                <a:gd name="connsiteY1" fmla="*/ 9708 h 11944"/>
                <a:gd name="connsiteX2" fmla="*/ 8439 w 10000"/>
                <a:gd name="connsiteY2" fmla="*/ 11450 h 11944"/>
                <a:gd name="connsiteX3" fmla="*/ 9369 w 10000"/>
                <a:gd name="connsiteY3" fmla="*/ 2168 h 11944"/>
                <a:gd name="connsiteX4" fmla="*/ 986 w 10000"/>
                <a:gd name="connsiteY4" fmla="*/ 1490 h 11944"/>
                <a:gd name="connsiteX0" fmla="*/ 986 w 10000"/>
                <a:gd name="connsiteY0" fmla="*/ 0 h 10454"/>
                <a:gd name="connsiteX1" fmla="*/ 777 w 10000"/>
                <a:gd name="connsiteY1" fmla="*/ 8218 h 10454"/>
                <a:gd name="connsiteX2" fmla="*/ 8439 w 10000"/>
                <a:gd name="connsiteY2" fmla="*/ 9960 h 10454"/>
                <a:gd name="connsiteX3" fmla="*/ 9369 w 10000"/>
                <a:gd name="connsiteY3" fmla="*/ 678 h 10454"/>
                <a:gd name="connsiteX4" fmla="*/ 986 w 10000"/>
                <a:gd name="connsiteY4" fmla="*/ 0 h 10454"/>
                <a:gd name="connsiteX0" fmla="*/ 209 w 9223"/>
                <a:gd name="connsiteY0" fmla="*/ 0 h 10454"/>
                <a:gd name="connsiteX1" fmla="*/ 0 w 9223"/>
                <a:gd name="connsiteY1" fmla="*/ 8218 h 10454"/>
                <a:gd name="connsiteX2" fmla="*/ 7662 w 9223"/>
                <a:gd name="connsiteY2" fmla="*/ 9960 h 10454"/>
                <a:gd name="connsiteX3" fmla="*/ 8592 w 9223"/>
                <a:gd name="connsiteY3" fmla="*/ 678 h 10454"/>
                <a:gd name="connsiteX4" fmla="*/ 209 w 9223"/>
                <a:gd name="connsiteY4" fmla="*/ 0 h 10454"/>
                <a:gd name="connsiteX0" fmla="*/ 227 w 9316"/>
                <a:gd name="connsiteY0" fmla="*/ 0 h 10000"/>
                <a:gd name="connsiteX1" fmla="*/ 0 w 9316"/>
                <a:gd name="connsiteY1" fmla="*/ 7861 h 10000"/>
                <a:gd name="connsiteX2" fmla="*/ 8307 w 9316"/>
                <a:gd name="connsiteY2" fmla="*/ 9527 h 10000"/>
                <a:gd name="connsiteX3" fmla="*/ 9316 w 9316"/>
                <a:gd name="connsiteY3" fmla="*/ 649 h 10000"/>
                <a:gd name="connsiteX4" fmla="*/ 227 w 9316"/>
                <a:gd name="connsiteY4" fmla="*/ 0 h 10000"/>
                <a:gd name="connsiteX0" fmla="*/ 244 w 10000"/>
                <a:gd name="connsiteY0" fmla="*/ 0 h 9527"/>
                <a:gd name="connsiteX1" fmla="*/ 0 w 10000"/>
                <a:gd name="connsiteY1" fmla="*/ 7861 h 9527"/>
                <a:gd name="connsiteX2" fmla="*/ 8917 w 10000"/>
                <a:gd name="connsiteY2" fmla="*/ 9527 h 9527"/>
                <a:gd name="connsiteX3" fmla="*/ 10000 w 10000"/>
                <a:gd name="connsiteY3" fmla="*/ 649 h 9527"/>
                <a:gd name="connsiteX4" fmla="*/ 244 w 10000"/>
                <a:gd name="connsiteY4" fmla="*/ 0 h 9527"/>
                <a:gd name="connsiteX0" fmla="*/ 244 w 8940"/>
                <a:gd name="connsiteY0" fmla="*/ 4556 h 15266"/>
                <a:gd name="connsiteX1" fmla="*/ 0 w 8940"/>
                <a:gd name="connsiteY1" fmla="*/ 12807 h 15266"/>
                <a:gd name="connsiteX2" fmla="*/ 8917 w 8940"/>
                <a:gd name="connsiteY2" fmla="*/ 14556 h 15266"/>
                <a:gd name="connsiteX3" fmla="*/ 2407 w 8940"/>
                <a:gd name="connsiteY3" fmla="*/ 0 h 15266"/>
                <a:gd name="connsiteX4" fmla="*/ 244 w 8940"/>
                <a:gd name="connsiteY4" fmla="*/ 4556 h 15266"/>
                <a:gd name="connsiteX0" fmla="*/ 1300 w 14791"/>
                <a:gd name="connsiteY0" fmla="*/ 3206 h 9881"/>
                <a:gd name="connsiteX1" fmla="*/ 1027 w 14791"/>
                <a:gd name="connsiteY1" fmla="*/ 8611 h 9881"/>
                <a:gd name="connsiteX2" fmla="*/ 14776 w 14791"/>
                <a:gd name="connsiteY2" fmla="*/ 9185 h 9881"/>
                <a:gd name="connsiteX3" fmla="*/ 3719 w 14791"/>
                <a:gd name="connsiteY3" fmla="*/ 222 h 9881"/>
                <a:gd name="connsiteX4" fmla="*/ 1300 w 14791"/>
                <a:gd name="connsiteY4" fmla="*/ 3206 h 9881"/>
                <a:gd name="connsiteX0" fmla="*/ 28 w 9141"/>
                <a:gd name="connsiteY0" fmla="*/ 3278 h 11974"/>
                <a:gd name="connsiteX1" fmla="*/ 2395 w 9141"/>
                <a:gd name="connsiteY1" fmla="*/ 11641 h 11974"/>
                <a:gd name="connsiteX2" fmla="*/ 9139 w 9141"/>
                <a:gd name="connsiteY2" fmla="*/ 9329 h 11974"/>
                <a:gd name="connsiteX3" fmla="*/ 1663 w 9141"/>
                <a:gd name="connsiteY3" fmla="*/ 258 h 11974"/>
                <a:gd name="connsiteX4" fmla="*/ 28 w 9141"/>
                <a:gd name="connsiteY4" fmla="*/ 3278 h 11974"/>
                <a:gd name="connsiteX0" fmla="*/ 2 w 15555"/>
                <a:gd name="connsiteY0" fmla="*/ 1963 h 10258"/>
                <a:gd name="connsiteX1" fmla="*/ 8175 w 15555"/>
                <a:gd name="connsiteY1" fmla="*/ 9914 h 10258"/>
                <a:gd name="connsiteX2" fmla="*/ 15553 w 15555"/>
                <a:gd name="connsiteY2" fmla="*/ 7983 h 10258"/>
                <a:gd name="connsiteX3" fmla="*/ 7374 w 15555"/>
                <a:gd name="connsiteY3" fmla="*/ 407 h 10258"/>
                <a:gd name="connsiteX4" fmla="*/ 2 w 15555"/>
                <a:gd name="connsiteY4" fmla="*/ 1963 h 10258"/>
                <a:gd name="connsiteX0" fmla="*/ 4 w 14161"/>
                <a:gd name="connsiteY0" fmla="*/ 3163 h 9910"/>
                <a:gd name="connsiteX1" fmla="*/ 6781 w 14161"/>
                <a:gd name="connsiteY1" fmla="*/ 9664 h 9910"/>
                <a:gd name="connsiteX2" fmla="*/ 14159 w 14161"/>
                <a:gd name="connsiteY2" fmla="*/ 7733 h 9910"/>
                <a:gd name="connsiteX3" fmla="*/ 5980 w 14161"/>
                <a:gd name="connsiteY3" fmla="*/ 157 h 9910"/>
                <a:gd name="connsiteX4" fmla="*/ 4 w 14161"/>
                <a:gd name="connsiteY4" fmla="*/ 3163 h 9910"/>
                <a:gd name="connsiteX0" fmla="*/ 3 w 10000"/>
                <a:gd name="connsiteY0" fmla="*/ 3192 h 10000"/>
                <a:gd name="connsiteX1" fmla="*/ 4789 w 10000"/>
                <a:gd name="connsiteY1" fmla="*/ 9752 h 10000"/>
                <a:gd name="connsiteX2" fmla="*/ 9999 w 10000"/>
                <a:gd name="connsiteY2" fmla="*/ 7803 h 10000"/>
                <a:gd name="connsiteX3" fmla="*/ 4223 w 10000"/>
                <a:gd name="connsiteY3" fmla="*/ 158 h 10000"/>
                <a:gd name="connsiteX4" fmla="*/ 3 w 10000"/>
                <a:gd name="connsiteY4" fmla="*/ 3192 h 10000"/>
                <a:gd name="connsiteX0" fmla="*/ 0 w 9997"/>
                <a:gd name="connsiteY0" fmla="*/ 3034 h 9842"/>
                <a:gd name="connsiteX1" fmla="*/ 4786 w 9997"/>
                <a:gd name="connsiteY1" fmla="*/ 9594 h 9842"/>
                <a:gd name="connsiteX2" fmla="*/ 9996 w 9997"/>
                <a:gd name="connsiteY2" fmla="*/ 7645 h 9842"/>
                <a:gd name="connsiteX3" fmla="*/ 4220 w 9997"/>
                <a:gd name="connsiteY3" fmla="*/ 0 h 9842"/>
                <a:gd name="connsiteX4" fmla="*/ 0 w 9997"/>
                <a:gd name="connsiteY4" fmla="*/ 3034 h 9842"/>
                <a:gd name="connsiteX0" fmla="*/ 0 w 10000"/>
                <a:gd name="connsiteY0" fmla="*/ 3083 h 10000"/>
                <a:gd name="connsiteX1" fmla="*/ 4787 w 10000"/>
                <a:gd name="connsiteY1" fmla="*/ 9748 h 10000"/>
                <a:gd name="connsiteX2" fmla="*/ 9999 w 10000"/>
                <a:gd name="connsiteY2" fmla="*/ 7768 h 10000"/>
                <a:gd name="connsiteX3" fmla="*/ 4221 w 10000"/>
                <a:gd name="connsiteY3" fmla="*/ 0 h 10000"/>
                <a:gd name="connsiteX4" fmla="*/ 0 w 10000"/>
                <a:gd name="connsiteY4" fmla="*/ 3083 h 10000"/>
                <a:gd name="connsiteX0" fmla="*/ 0 w 8521"/>
                <a:gd name="connsiteY0" fmla="*/ 1877 h 10381"/>
                <a:gd name="connsiteX1" fmla="*/ 3308 w 8521"/>
                <a:gd name="connsiteY1" fmla="*/ 10028 h 10381"/>
                <a:gd name="connsiteX2" fmla="*/ 8520 w 8521"/>
                <a:gd name="connsiteY2" fmla="*/ 8048 h 10381"/>
                <a:gd name="connsiteX3" fmla="*/ 2742 w 8521"/>
                <a:gd name="connsiteY3" fmla="*/ 280 h 10381"/>
                <a:gd name="connsiteX4" fmla="*/ 0 w 8521"/>
                <a:gd name="connsiteY4" fmla="*/ 1877 h 10381"/>
                <a:gd name="connsiteX0" fmla="*/ 292 w 10308"/>
                <a:gd name="connsiteY0" fmla="*/ 1954 h 10573"/>
                <a:gd name="connsiteX1" fmla="*/ 1281 w 10308"/>
                <a:gd name="connsiteY1" fmla="*/ 10283 h 10573"/>
                <a:gd name="connsiteX2" fmla="*/ 10291 w 10308"/>
                <a:gd name="connsiteY2" fmla="*/ 7899 h 10573"/>
                <a:gd name="connsiteX3" fmla="*/ 3510 w 10308"/>
                <a:gd name="connsiteY3" fmla="*/ 416 h 10573"/>
                <a:gd name="connsiteX4" fmla="*/ 292 w 10308"/>
                <a:gd name="connsiteY4" fmla="*/ 1954 h 10573"/>
                <a:gd name="connsiteX0" fmla="*/ 292 w 10291"/>
                <a:gd name="connsiteY0" fmla="*/ 1954 h 10573"/>
                <a:gd name="connsiteX1" fmla="*/ 1281 w 10291"/>
                <a:gd name="connsiteY1" fmla="*/ 10283 h 10573"/>
                <a:gd name="connsiteX2" fmla="*/ 10291 w 10291"/>
                <a:gd name="connsiteY2" fmla="*/ 7899 h 10573"/>
                <a:gd name="connsiteX3" fmla="*/ 3510 w 10291"/>
                <a:gd name="connsiteY3" fmla="*/ 416 h 10573"/>
                <a:gd name="connsiteX4" fmla="*/ 292 w 10291"/>
                <a:gd name="connsiteY4" fmla="*/ 1954 h 10573"/>
                <a:gd name="connsiteX0" fmla="*/ 292 w 10291"/>
                <a:gd name="connsiteY0" fmla="*/ 1954 h 10283"/>
                <a:gd name="connsiteX1" fmla="*/ 1281 w 10291"/>
                <a:gd name="connsiteY1" fmla="*/ 10283 h 10283"/>
                <a:gd name="connsiteX2" fmla="*/ 10291 w 10291"/>
                <a:gd name="connsiteY2" fmla="*/ 7899 h 10283"/>
                <a:gd name="connsiteX3" fmla="*/ 3510 w 10291"/>
                <a:gd name="connsiteY3" fmla="*/ 416 h 10283"/>
                <a:gd name="connsiteX4" fmla="*/ 292 w 10291"/>
                <a:gd name="connsiteY4" fmla="*/ 1954 h 10283"/>
                <a:gd name="connsiteX0" fmla="*/ 0 w 9999"/>
                <a:gd name="connsiteY0" fmla="*/ 1954 h 10283"/>
                <a:gd name="connsiteX1" fmla="*/ 989 w 9999"/>
                <a:gd name="connsiteY1" fmla="*/ 10283 h 10283"/>
                <a:gd name="connsiteX2" fmla="*/ 9999 w 9999"/>
                <a:gd name="connsiteY2" fmla="*/ 7899 h 10283"/>
                <a:gd name="connsiteX3" fmla="*/ 3218 w 9999"/>
                <a:gd name="connsiteY3" fmla="*/ 416 h 10283"/>
                <a:gd name="connsiteX4" fmla="*/ 0 w 9999"/>
                <a:gd name="connsiteY4" fmla="*/ 1954 h 10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 h="10283">
                  <a:moveTo>
                    <a:pt x="0" y="1954"/>
                  </a:moveTo>
                  <a:lnTo>
                    <a:pt x="989" y="10283"/>
                  </a:lnTo>
                  <a:lnTo>
                    <a:pt x="9999" y="7899"/>
                  </a:lnTo>
                  <a:lnTo>
                    <a:pt x="3218" y="416"/>
                  </a:lnTo>
                  <a:cubicBezTo>
                    <a:pt x="1551" y="-575"/>
                    <a:pt x="371" y="310"/>
                    <a:pt x="0" y="1954"/>
                  </a:cubicBezTo>
                  <a:close/>
                </a:path>
              </a:pathLst>
            </a:custGeom>
            <a:grp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800"/>
            </a:p>
          </p:txBody>
        </p:sp>
      </p:grpSp>
      <p:pic>
        <p:nvPicPr>
          <p:cNvPr id="231" name="Picture 2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142" y="1835842"/>
            <a:ext cx="1733726" cy="1484883"/>
          </a:xfrm>
          <a:prstGeom prst="rect">
            <a:avLst/>
          </a:prstGeom>
          <a:solidFill>
            <a:schemeClr val="bg1"/>
          </a:solidFill>
          <a:ln>
            <a:solidFill>
              <a:schemeClr val="tx1">
                <a:lumMod val="65000"/>
                <a:lumOff val="35000"/>
              </a:schemeClr>
            </a:solidFill>
          </a:ln>
        </p:spPr>
      </p:pic>
      <p:pic>
        <p:nvPicPr>
          <p:cNvPr id="233" name="Picture 2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9834" y="4697935"/>
            <a:ext cx="1735695" cy="1484883"/>
          </a:xfrm>
          <a:prstGeom prst="rect">
            <a:avLst/>
          </a:prstGeom>
          <a:solidFill>
            <a:schemeClr val="bg1"/>
          </a:solidFill>
          <a:ln>
            <a:solidFill>
              <a:schemeClr val="tx1">
                <a:lumMod val="65000"/>
                <a:lumOff val="35000"/>
              </a:schemeClr>
            </a:solidFill>
          </a:ln>
        </p:spPr>
      </p:pic>
      <p:pic>
        <p:nvPicPr>
          <p:cNvPr id="235" name="Picture 2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2168" y="3833908"/>
            <a:ext cx="1735695" cy="1484883"/>
          </a:xfrm>
          <a:prstGeom prst="rect">
            <a:avLst/>
          </a:prstGeom>
          <a:ln>
            <a:solidFill>
              <a:schemeClr val="tx1">
                <a:lumMod val="65000"/>
                <a:lumOff val="35000"/>
              </a:schemeClr>
            </a:solidFill>
          </a:ln>
        </p:spPr>
      </p:pic>
      <p:pic>
        <p:nvPicPr>
          <p:cNvPr id="236" name="Picture 23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54592" y="1835842"/>
            <a:ext cx="1792312" cy="1484883"/>
          </a:xfrm>
          <a:prstGeom prst="rect">
            <a:avLst/>
          </a:prstGeom>
          <a:ln>
            <a:solidFill>
              <a:schemeClr val="tx1">
                <a:lumMod val="65000"/>
                <a:lumOff val="35000"/>
              </a:schemeClr>
            </a:solidFill>
          </a:ln>
        </p:spPr>
      </p:pic>
      <p:pic>
        <p:nvPicPr>
          <p:cNvPr id="237" name="Picture 23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25720" y="3455896"/>
            <a:ext cx="1792312" cy="1484883"/>
          </a:xfrm>
          <a:prstGeom prst="rect">
            <a:avLst/>
          </a:prstGeom>
          <a:ln>
            <a:solidFill>
              <a:schemeClr val="tx1">
                <a:lumMod val="65000"/>
                <a:lumOff val="35000"/>
              </a:schemeClr>
            </a:solidFill>
          </a:ln>
        </p:spPr>
      </p:pic>
      <p:pic>
        <p:nvPicPr>
          <p:cNvPr id="238" name="Picture 23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08167" y="1835842"/>
            <a:ext cx="1792312" cy="1484883"/>
          </a:xfrm>
          <a:prstGeom prst="rect">
            <a:avLst/>
          </a:prstGeom>
          <a:ln>
            <a:solidFill>
              <a:schemeClr val="tx1">
                <a:lumMod val="65000"/>
                <a:lumOff val="35000"/>
              </a:schemeClr>
            </a:solidFill>
          </a:ln>
        </p:spPr>
      </p:pic>
      <p:pic>
        <p:nvPicPr>
          <p:cNvPr id="239" name="Picture 23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63462" y="4697935"/>
            <a:ext cx="1792312" cy="1484883"/>
          </a:xfrm>
          <a:prstGeom prst="rect">
            <a:avLst/>
          </a:prstGeom>
          <a:ln>
            <a:solidFill>
              <a:schemeClr val="tx1">
                <a:lumMod val="65000"/>
                <a:lumOff val="35000"/>
              </a:schemeClr>
            </a:solidFill>
          </a:ln>
        </p:spPr>
      </p:pic>
      <p:pic>
        <p:nvPicPr>
          <p:cNvPr id="240" name="Picture 23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86637" y="4697935"/>
            <a:ext cx="1792312" cy="1484883"/>
          </a:xfrm>
          <a:prstGeom prst="rect">
            <a:avLst/>
          </a:prstGeom>
          <a:ln>
            <a:solidFill>
              <a:schemeClr val="tx1">
                <a:lumMod val="65000"/>
                <a:lumOff val="35000"/>
              </a:schemeClr>
            </a:solidFill>
          </a:ln>
        </p:spPr>
      </p:pic>
    </p:spTree>
    <p:extLst>
      <p:ext uri="{BB962C8B-B14F-4D97-AF65-F5344CB8AC3E}">
        <p14:creationId xmlns:p14="http://schemas.microsoft.com/office/powerpoint/2010/main" val="1010736889"/>
      </p:ext>
    </p:extLst>
  </p:cSld>
  <p:clrMapOvr>
    <a:masterClrMapping/>
  </p:clrMapOvr>
</p:sld>
</file>

<file path=ppt/theme/theme1.xml><?xml version="1.0" encoding="utf-8"?>
<a:theme xmlns:a="http://schemas.openxmlformats.org/drawingml/2006/main" name="Office Theme">
  <a:themeElements>
    <a:clrScheme name="BNEF">
      <a:dk1>
        <a:sysClr val="windowText" lastClr="000000"/>
      </a:dk1>
      <a:lt1>
        <a:sysClr val="window" lastClr="FFFFFF"/>
      </a:lt1>
      <a:dk2>
        <a:srgbClr val="7F7F7F"/>
      </a:dk2>
      <a:lt2>
        <a:srgbClr val="D8D8D8"/>
      </a:lt2>
      <a:accent1>
        <a:srgbClr val="00B9E4"/>
      </a:accent1>
      <a:accent2>
        <a:srgbClr val="00C78B"/>
      </a:accent2>
      <a:accent3>
        <a:srgbClr val="92D400"/>
      </a:accent3>
      <a:accent4>
        <a:srgbClr val="EA2839"/>
      </a:accent4>
      <a:accent5>
        <a:srgbClr val="8637BA"/>
      </a:accent5>
      <a:accent6>
        <a:srgbClr val="FF6D22"/>
      </a:accent6>
      <a:hlink>
        <a:srgbClr val="00B9E4"/>
      </a:hlink>
      <a:folHlink>
        <a:srgbClr val="8637BA"/>
      </a:folHlink>
    </a:clrScheme>
    <a:fontScheme name="BNEF">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defPPr marL="0" indent="0" algn="ctr">
          <a:buNone/>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indent="0">
          <a:buNone/>
          <a:defRPr dirty="0" err="1" smtClean="0"/>
        </a:defPPr>
      </a:lstStyle>
    </a:txDef>
  </a:objectDefaults>
  <a:extraClrSchemeLst/>
  <a:extLst>
    <a:ext uri="{05A4C25C-085E-4340-85A3-A5531E510DB2}">
      <thm15:themeFamily xmlns:thm15="http://schemas.microsoft.com/office/thememl/2012/main" name="PPT 2016.potm" id="{910CEC2B-E98F-4295-A443-D00B583AA51A}" vid="{7218CF32-7199-43E1-919F-A4DEEACFA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2016</Template>
  <TotalTime>2647</TotalTime>
  <Words>2823</Words>
  <Application>Microsoft Office PowerPoint</Application>
  <PresentationFormat>Custom</PresentationFormat>
  <Paragraphs>491</Paragraphs>
  <Slides>50</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宋体</vt:lpstr>
      <vt:lpstr>Arial</vt:lpstr>
      <vt:lpstr>Calibri</vt:lpstr>
      <vt:lpstr>Office Theme</vt:lpstr>
      <vt:lpstr>WindEurope Summit 2016</vt:lpstr>
      <vt:lpstr>Global Carbon Emissions from fossil fuels (Gigatonnes CO2/Year)</vt:lpstr>
      <vt:lpstr>Paris – long term vision</vt:lpstr>
      <vt:lpstr>Global greenhouse gas emissions (GtCO2)</vt:lpstr>
      <vt:lpstr>Energy miracle</vt:lpstr>
      <vt:lpstr>Clean energy investment rose while oil plummeted Global clean energy investment vs WTI crude spot 2004-15</vt:lpstr>
      <vt:lpstr>Clean energy investment rose, capacity installations rose faster Global clean energy investment vs CAPACITY INSTALLATIONS 2004-15</vt:lpstr>
      <vt:lpstr>Investment in power capacity, 2008–15  ($bn)</vt:lpstr>
      <vt:lpstr>Renewable energy investment By region 2004-2015 ($bn)</vt:lpstr>
      <vt:lpstr>2016 unsubsidised clean energy World records</vt:lpstr>
      <vt:lpstr>2016 unsubsidised clean energy World records</vt:lpstr>
      <vt:lpstr>2016 unsubsidised clean energy World records</vt:lpstr>
      <vt:lpstr>Wind and solar experience curves</vt:lpstr>
      <vt:lpstr>Capacity factor improvements</vt:lpstr>
      <vt:lpstr>Global (ex. China) onshore wind capacity factor improvements, 1997-2015 (%)</vt:lpstr>
      <vt:lpstr>Offshore wind capacity factors by commissioning date, 1990-2030 (%)</vt:lpstr>
      <vt:lpstr>Offshore Turbine capacity by commissioning date, 1995-2025 (MW)</vt:lpstr>
      <vt:lpstr>Installation times for near shore projects by commissioning date, 2000-20 (Days/unit)</vt:lpstr>
      <vt:lpstr>Historical and forecasted LCOE based on Commissioning date, 2012-30 ($/MWh)</vt:lpstr>
      <vt:lpstr>Historical and forecasted LCOE based on Commissioning date, 2012-30 ($/MWh)</vt:lpstr>
      <vt:lpstr>Historical and forecasted LCOE based on Commissioning date, 2012-30 ($/MWh)</vt:lpstr>
      <vt:lpstr>Historical and forecasted LCOE based on Commissioning date, 2012-30 ($/MWh)</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 The march of the price signal</vt:lpstr>
      <vt:lpstr>renewable energy proportion of power generation, 10 years to 2015 (%)</vt:lpstr>
      <vt:lpstr>New Investment – selected european countries Q1 2004-Q4 2015 ($BN)</vt:lpstr>
      <vt:lpstr>Europe risks falling behind</vt:lpstr>
      <vt:lpstr>European onshore wind annual installations by country, 2010–20 (GW)</vt:lpstr>
      <vt:lpstr>Europe power generation by fuel type  (TWh/yr) </vt:lpstr>
      <vt:lpstr>Europe power generation by fuel type  (TWh/yr) </vt:lpstr>
      <vt:lpstr>Europe power generation by fuel type  (TWh/yr) </vt:lpstr>
      <vt:lpstr>Europe power generation by fuel type  (TWh/yr) </vt:lpstr>
      <vt:lpstr>Managing intermittency the big challenge – the big opportunity</vt:lpstr>
      <vt:lpstr>closing thoughts</vt:lpstr>
      <vt:lpstr>PowerPoint Presentation</vt:lpstr>
    </vt:vector>
  </TitlesOfParts>
  <Company>Bloomberg 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to go here</dc:title>
  <dc:creator>Young, William</dc:creator>
  <cp:lastModifiedBy>Michael Liebreich</cp:lastModifiedBy>
  <cp:revision>194</cp:revision>
  <dcterms:created xsi:type="dcterms:W3CDTF">2016-01-28T11:36:31Z</dcterms:created>
  <dcterms:modified xsi:type="dcterms:W3CDTF">2016-09-27T08:58:04Z</dcterms:modified>
</cp:coreProperties>
</file>