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904" r:id="rId2"/>
    <p:sldMasterId id="2147483941" r:id="rId3"/>
    <p:sldMasterId id="2147483959" r:id="rId4"/>
  </p:sldMasterIdLst>
  <p:notesMasterIdLst>
    <p:notesMasterId r:id="rId15"/>
  </p:notesMasterIdLst>
  <p:handoutMasterIdLst>
    <p:handoutMasterId r:id="rId16"/>
  </p:handoutMasterIdLst>
  <p:sldIdLst>
    <p:sldId id="256" r:id="rId5"/>
    <p:sldId id="273" r:id="rId6"/>
    <p:sldId id="284" r:id="rId7"/>
    <p:sldId id="276" r:id="rId8"/>
    <p:sldId id="281" r:id="rId9"/>
    <p:sldId id="282" r:id="rId10"/>
    <p:sldId id="278" r:id="rId11"/>
    <p:sldId id="272" r:id="rId12"/>
    <p:sldId id="285" r:id="rId13"/>
    <p:sldId id="286" r:id="rId14"/>
  </p:sldIdLst>
  <p:sldSz cx="9144000" cy="6858000" type="screen4x3"/>
  <p:notesSz cx="7099300" cy="10234613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8D8E8D"/>
    <a:srgbClr val="D7433A"/>
    <a:srgbClr val="E85743"/>
    <a:srgbClr val="58585A"/>
    <a:srgbClr val="DC463F"/>
    <a:srgbClr val="F9E1DF"/>
    <a:srgbClr val="FCE5DB"/>
    <a:srgbClr val="3C3C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ittlere Formatvorlage 3 - 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6D9F66E-5EB9-4882-86FB-DCBF35E3C3E4}" styleName="Mittlere Formatvorlage 4 - Akz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691" y="-43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EB5636-A78B-3F4E-8925-6B3DDAD06E9B}" type="datetime1">
              <a:rPr lang="de-DE"/>
              <a:pPr>
                <a:defRPr/>
              </a:pPr>
              <a:t>26.09.2016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D8BFFC-7E64-3441-9FE1-C4A9009FE97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776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pPr>
              <a:defRPr/>
            </a:pPr>
            <a:fld id="{02572E5D-7C96-7B4A-A524-ACD3CEC46C2A}" type="datetime1">
              <a:rPr lang="de-DE"/>
              <a:pPr>
                <a:defRPr/>
              </a:pPr>
              <a:t>26.09.2016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pPr>
              <a:defRPr/>
            </a:pPr>
            <a:fld id="{BCCA3997-4718-3445-84D4-AAD8C588108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25406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CA3997-4718-3445-84D4-AAD8C588108C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9291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62E9-C55D-4A38-9DBF-3F3E816C2CE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670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44E0E-8402-44F3-9712-C92D6B96F59C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516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A5CAB-9A59-6D4A-AC02-2BD1A221323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512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5A5CAB-9A59-6D4A-AC02-2BD1A221323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99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CA3997-4718-3445-84D4-AAD8C588108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5264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CA3997-4718-3445-84D4-AAD8C588108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2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44E0E-8402-44F3-9712-C92D6B96F59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9515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1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4.bin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5.bin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6.bin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7.bin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2.png"/><Relationship Id="rId5" Type="http://schemas.openxmlformats.org/officeDocument/2006/relationships/image" Target="../media/image27.emf"/><Relationship Id="rId4" Type="http://schemas.openxmlformats.org/officeDocument/2006/relationships/oleObject" Target="../embeddings/oleObject8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3175"/>
            <a:ext cx="9164638" cy="687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1925638"/>
            <a:ext cx="54991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 12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638" y="3530600"/>
            <a:ext cx="17653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336550" y="4264025"/>
            <a:ext cx="5140325" cy="116046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9" name="Bild 11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1417638"/>
            <a:ext cx="281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Bild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388" y="1571625"/>
            <a:ext cx="22225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9388" y="3676650"/>
            <a:ext cx="1231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513406" y="4340709"/>
            <a:ext cx="4652283" cy="3680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 baseline="0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7"/>
          <p:cNvSpPr>
            <a:spLocks noGrp="1"/>
          </p:cNvSpPr>
          <p:nvPr>
            <p:ph type="body" sz="quarter" idx="14"/>
          </p:nvPr>
        </p:nvSpPr>
        <p:spPr>
          <a:xfrm>
            <a:off x="513406" y="4965641"/>
            <a:ext cx="4652282" cy="400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 baseline="0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9"/>
          <p:cNvSpPr>
            <a:spLocks noGrp="1"/>
          </p:cNvSpPr>
          <p:nvPr>
            <p:ph type="body" sz="quarter" idx="15"/>
          </p:nvPr>
        </p:nvSpPr>
        <p:spPr>
          <a:xfrm>
            <a:off x="513407" y="4652807"/>
            <a:ext cx="4652282" cy="4111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80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Inhaltsplatzhalter 2"/>
          <p:cNvSpPr>
            <a:spLocks noGrp="1"/>
          </p:cNvSpPr>
          <p:nvPr>
            <p:ph idx="1"/>
          </p:nvPr>
        </p:nvSpPr>
        <p:spPr>
          <a:xfrm>
            <a:off x="4817810" y="2817670"/>
            <a:ext cx="3932900" cy="344297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3C3C3B"/>
              </a:buClr>
              <a:buFont typeface="Arial"/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  <a:lvl2pPr marL="742950" indent="-28575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2pPr>
            <a:lvl3pPr marL="11430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3pPr>
            <a:lvl4pPr marL="16002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4pPr>
            <a:lvl5pPr marL="20574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9" name="Diagrammplatzhalter 18"/>
          <p:cNvSpPr>
            <a:spLocks noGrp="1"/>
          </p:cNvSpPr>
          <p:nvPr>
            <p:ph type="chart" sz="quarter" idx="15"/>
          </p:nvPr>
        </p:nvSpPr>
        <p:spPr>
          <a:xfrm>
            <a:off x="474663" y="2817813"/>
            <a:ext cx="3990975" cy="34432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baseline="0">
                <a:solidFill>
                  <a:srgbClr val="58585A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9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8E1E7-BA20-0F4F-BC57-A457C2B08F1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8" name="Datumsplatzhalter 2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607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8" descr="Titel2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366713" y="1978025"/>
            <a:ext cx="5140325" cy="1160463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pic>
        <p:nvPicPr>
          <p:cNvPr id="7" name="Bild 10" descr="Bildschirmfoto 2014-08-28 um 11.02.2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6388" y="5156200"/>
            <a:ext cx="63087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575356" y="2063780"/>
            <a:ext cx="4794931" cy="36809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 baseline="0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7"/>
          <p:cNvSpPr>
            <a:spLocks noGrp="1"/>
          </p:cNvSpPr>
          <p:nvPr>
            <p:ph type="body" sz="quarter" idx="14"/>
          </p:nvPr>
        </p:nvSpPr>
        <p:spPr>
          <a:xfrm>
            <a:off x="575357" y="2688712"/>
            <a:ext cx="4794930" cy="4000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 baseline="0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9"/>
          <p:cNvSpPr>
            <a:spLocks noGrp="1"/>
          </p:cNvSpPr>
          <p:nvPr>
            <p:ph type="body" sz="quarter" idx="15"/>
          </p:nvPr>
        </p:nvSpPr>
        <p:spPr>
          <a:xfrm>
            <a:off x="575356" y="2375878"/>
            <a:ext cx="4794931" cy="4111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90318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9768" y="5056631"/>
            <a:ext cx="5577840" cy="740664"/>
          </a:xfrm>
          <a:prstGeom prst="rect">
            <a:avLst/>
          </a:prstGeo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spc="-20" baseline="0">
                <a:solidFill>
                  <a:schemeClr val="tx1"/>
                </a:solidFill>
                <a:latin typeface="GE Inspira Pitch"/>
                <a:cs typeface="GE Inspira Pitch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Month XX, 201X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909898" y="28057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11480" y="3319272"/>
            <a:ext cx="8311896" cy="1618488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 spc="-100" baseline="0">
                <a:latin typeface="GE Inspira Pitch"/>
                <a:cs typeface="GE Inspira Pitch"/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(two lines maximum)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25566" y="6217840"/>
            <a:ext cx="4066897" cy="4196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GE Inspira Pitch"/>
                <a:cs typeface="GE Inspira Pitch"/>
              </a:rPr>
              <a:t>Imagination at work.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909898" y="28057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02" t="15569" r="1304"/>
          <a:stretch/>
        </p:blipFill>
        <p:spPr>
          <a:xfrm>
            <a:off x="0" y="0"/>
            <a:ext cx="9144000" cy="3162299"/>
          </a:xfrm>
          <a:prstGeom prst="rect">
            <a:avLst/>
          </a:prstGeom>
        </p:spPr>
      </p:pic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3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66"/>
          <a:stretch/>
        </p:blipFill>
        <p:spPr>
          <a:xfrm>
            <a:off x="5065978" y="-1"/>
            <a:ext cx="3658074" cy="510265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9768" y="5056631"/>
            <a:ext cx="5577840" cy="740664"/>
          </a:xfrm>
          <a:prstGeom prst="rect">
            <a:avLst/>
          </a:prstGeom>
        </p:spPr>
        <p:txBody>
          <a:bodyPr tIns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300" spc="-20" baseline="0">
                <a:solidFill>
                  <a:schemeClr val="tx1"/>
                </a:solidFill>
                <a:latin typeface="GE Inspira Pitch"/>
                <a:cs typeface="GE Inspira Pitch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subtitle</a:t>
            </a:r>
            <a:br>
              <a:rPr lang="en-US" dirty="0"/>
            </a:br>
            <a:r>
              <a:rPr lang="en-US" dirty="0"/>
              <a:t>Month XX, 201X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-909898" y="28057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411480" y="3319272"/>
            <a:ext cx="8311896" cy="1618488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ct val="90000"/>
              </a:lnSpc>
              <a:defRPr sz="4800" spc="-100" baseline="0">
                <a:latin typeface="GE Inspira Pitch"/>
                <a:cs typeface="GE Inspira Pitch"/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(two lines maximum)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25566" y="6217840"/>
            <a:ext cx="4066897" cy="4196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GE Inspira Pitch"/>
                <a:cs typeface="GE Inspira Pitch"/>
              </a:rPr>
              <a:t>Imagination at work.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-909898" y="28057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106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79" y="1536192"/>
            <a:ext cx="8308375" cy="150876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(two lines maximum)</a:t>
            </a:r>
          </a:p>
        </p:txBody>
      </p:sp>
      <p:pic>
        <p:nvPicPr>
          <p:cNvPr id="8" name="Picture 7" descr="Monogram_PPT_small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6217920"/>
            <a:ext cx="457200" cy="457200"/>
          </a:xfrm>
          <a:prstGeom prst="rect">
            <a:avLst/>
          </a:prstGeom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rgbClr val="FFFFFF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6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539496"/>
            <a:ext cx="8311896" cy="886968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>
                <a:solidFill>
                  <a:schemeClr val="tx2"/>
                </a:solidFill>
              </a:defRPr>
            </a:lvl1pPr>
          </a:lstStyle>
          <a:p>
            <a:pPr>
              <a:lnSpc>
                <a:spcPct val="90000"/>
              </a:lnSpc>
            </a:pPr>
            <a:r>
              <a:rPr lang="en-US" dirty="0"/>
              <a:t>Click to 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73049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/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insert headline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536192"/>
            <a:ext cx="9144000" cy="532180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77181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w/ Title &amp;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headline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536192"/>
            <a:ext cx="9144000" cy="449884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8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ex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insert headline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1536192"/>
            <a:ext cx="4498848" cy="449884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1" hasCustomPrompt="1"/>
          </p:nvPr>
        </p:nvSpPr>
        <p:spPr>
          <a:xfrm>
            <a:off x="4626864" y="1536192"/>
            <a:ext cx="4096512" cy="4498848"/>
          </a:xfrm>
        </p:spPr>
        <p:txBody>
          <a:bodyPr lIns="182880"/>
          <a:lstStyle>
            <a:lvl1pPr marL="0">
              <a:lnSpc>
                <a:spcPts val="2580"/>
              </a:lnSpc>
              <a:defRPr sz="2150" baseline="0">
                <a:solidFill>
                  <a:schemeClr val="tx1"/>
                </a:solidFill>
              </a:defRPr>
            </a:lvl1pPr>
            <a:lvl2pPr>
              <a:lnSpc>
                <a:spcPts val="2580"/>
              </a:lnSpc>
              <a:defRPr sz="2150">
                <a:solidFill>
                  <a:schemeClr val="tx1"/>
                </a:solidFill>
              </a:defRPr>
            </a:lvl2pPr>
            <a:lvl3pPr marL="182880" indent="-182880">
              <a:lnSpc>
                <a:spcPts val="2580"/>
              </a:lnSpc>
              <a:defRPr sz="2150">
                <a:solidFill>
                  <a:schemeClr val="tx1"/>
                </a:solidFill>
              </a:defRPr>
            </a:lvl3pPr>
            <a:lvl4pPr marL="274320" indent="-91440">
              <a:lnSpc>
                <a:spcPts val="2580"/>
              </a:lnSpc>
              <a:buFont typeface="Arial"/>
              <a:buChar char="•"/>
              <a:defRPr sz="1750"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 copy 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646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Text - Half Image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headline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0"/>
          </p:nvPr>
        </p:nvSpPr>
        <p:spPr>
          <a:xfrm>
            <a:off x="0" y="1536192"/>
            <a:ext cx="4498848" cy="449884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9" name="Text Placeholder 58"/>
          <p:cNvSpPr>
            <a:spLocks noGrp="1"/>
          </p:cNvSpPr>
          <p:nvPr>
            <p:ph type="body" sz="quarter" idx="11" hasCustomPrompt="1"/>
          </p:nvPr>
        </p:nvSpPr>
        <p:spPr>
          <a:xfrm>
            <a:off x="4626864" y="1536192"/>
            <a:ext cx="4096512" cy="4498848"/>
          </a:xfrm>
          <a:solidFill>
            <a:schemeClr val="tx2"/>
          </a:solidFill>
        </p:spPr>
        <p:txBody>
          <a:bodyPr lIns="274320" tIns="137160" rIns="182880" bIns="0">
            <a:noAutofit/>
          </a:bodyPr>
          <a:lstStyle>
            <a:lvl1pPr marL="0">
              <a:lnSpc>
                <a:spcPts val="2580"/>
              </a:lnSpc>
              <a:defRPr sz="2150" baseline="0">
                <a:solidFill>
                  <a:schemeClr val="bg1"/>
                </a:solidFill>
              </a:defRPr>
            </a:lvl1pPr>
            <a:lvl2pPr>
              <a:lnSpc>
                <a:spcPts val="2580"/>
              </a:lnSpc>
              <a:defRPr sz="2150" baseline="0">
                <a:solidFill>
                  <a:schemeClr val="bg1"/>
                </a:solidFill>
              </a:defRPr>
            </a:lvl2pPr>
            <a:lvl3pPr marL="182880" indent="-182880">
              <a:lnSpc>
                <a:spcPts val="2580"/>
              </a:lnSpc>
              <a:defRPr sz="2150" baseline="0">
                <a:solidFill>
                  <a:schemeClr val="bg1"/>
                </a:solidFill>
              </a:defRPr>
            </a:lvl3pPr>
            <a:lvl4pPr marL="274320" indent="-91440">
              <a:lnSpc>
                <a:spcPts val="2580"/>
              </a:lnSpc>
              <a:buFont typeface="Arial"/>
              <a:buChar char="•"/>
              <a:defRPr sz="1750" baseline="0">
                <a:solidFill>
                  <a:schemeClr val="bg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 copy 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8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400" y="3225800"/>
            <a:ext cx="2984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75226" y="3189958"/>
            <a:ext cx="8275485" cy="310612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3C3C3B"/>
              </a:buClr>
              <a:buFont typeface="Arial"/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  <a:lvl2pPr marL="742950" indent="-28575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2pPr>
            <a:lvl3pPr marL="11430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3pPr>
            <a:lvl4pPr marL="16002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4pPr>
            <a:lvl5pPr marL="20574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2"/>
          </p:nvPr>
        </p:nvSpPr>
        <p:spPr>
          <a:xfrm>
            <a:off x="475226" y="2817813"/>
            <a:ext cx="8275074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 i="0" cap="all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16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7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ußzeilenplatzhalter 2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8" name="Foliennummernplatzhalter 2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fld id="{580EBB51-4C60-9346-A2DC-4B14B81606B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" name="Datumsplatzhalter 2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641568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w/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 userDrawn="1"/>
        </p:nvSpPr>
        <p:spPr>
          <a:xfrm>
            <a:off x="0" y="367888"/>
            <a:ext cx="5916331" cy="5670767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0" rtlCol="0" anchor="t" anchorCtr="0">
            <a:noAutofit/>
          </a:bodyPr>
          <a:lstStyle/>
          <a:p>
            <a:pPr marL="182880" indent="-182880">
              <a:lnSpc>
                <a:spcPts val="2500"/>
              </a:lnSpc>
              <a:spcBef>
                <a:spcPts val="600"/>
              </a:spcBef>
              <a:buSzPct val="80000"/>
              <a:buFont typeface="Lucida Grande"/>
              <a:buChar char="–"/>
            </a:pPr>
            <a:endParaRPr lang="en-US" sz="2600" b="1" dirty="0">
              <a:solidFill>
                <a:schemeClr val="bg1"/>
              </a:solidFill>
              <a:latin typeface="GE Inspira Pitch"/>
              <a:cs typeface="GE Inspira Pitch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67888"/>
            <a:ext cx="5916331" cy="5670767"/>
          </a:xfrm>
          <a:prstGeom prst="rect">
            <a:avLst/>
          </a:prstGeom>
          <a:solidFill>
            <a:schemeClr val="tx2"/>
          </a:solidFill>
        </p:spPr>
        <p:txBody>
          <a:bodyPr wrap="square" lIns="91440" tIns="45720" rIns="91440" bIns="0" rtlCol="0" anchor="t" anchorCtr="0">
            <a:noAutofit/>
          </a:bodyPr>
          <a:lstStyle/>
          <a:p>
            <a:pPr marL="182880" indent="-182880">
              <a:lnSpc>
                <a:spcPts val="2500"/>
              </a:lnSpc>
              <a:spcBef>
                <a:spcPts val="600"/>
              </a:spcBef>
              <a:buSzPct val="80000"/>
              <a:buFont typeface="Lucida Grande"/>
              <a:buChar char="–"/>
            </a:pPr>
            <a:endParaRPr lang="en-US" sz="2600" b="1" dirty="0">
              <a:solidFill>
                <a:schemeClr val="bg1"/>
              </a:solidFill>
              <a:latin typeface="GE Inspira Pitch"/>
              <a:cs typeface="GE Inspira Pitch"/>
            </a:endParaRPr>
          </a:p>
        </p:txBody>
      </p:sp>
      <p:sp>
        <p:nvSpPr>
          <p:cNvPr id="11" name="Text Placeholder 58"/>
          <p:cNvSpPr>
            <a:spLocks noGrp="1"/>
          </p:cNvSpPr>
          <p:nvPr>
            <p:ph type="body" sz="quarter" idx="11" hasCustomPrompt="1"/>
          </p:nvPr>
        </p:nvSpPr>
        <p:spPr>
          <a:xfrm>
            <a:off x="411480" y="1609344"/>
            <a:ext cx="5248656" cy="4151284"/>
          </a:xfrm>
          <a:noFill/>
        </p:spPr>
        <p:txBody>
          <a:bodyPr lIns="0" tIns="0" rIns="91440" bIns="0">
            <a:noAutofit/>
          </a:bodyPr>
          <a:lstStyle>
            <a:lvl1pPr marL="0">
              <a:lnSpc>
                <a:spcPct val="100000"/>
              </a:lnSpc>
              <a:defRPr sz="2600" baseline="0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defRPr sz="2600" baseline="0">
                <a:solidFill>
                  <a:schemeClr val="bg1"/>
                </a:solidFill>
              </a:defRPr>
            </a:lvl2pPr>
            <a:lvl3pPr marL="182880" indent="-182880">
              <a:lnSpc>
                <a:spcPct val="100000"/>
              </a:lnSpc>
              <a:defRPr sz="2150" baseline="0">
                <a:solidFill>
                  <a:schemeClr val="bg1"/>
                </a:solidFill>
              </a:defRPr>
            </a:lvl3pPr>
            <a:lvl4pPr marL="274320" indent="-91440">
              <a:lnSpc>
                <a:spcPct val="100000"/>
              </a:lnSpc>
              <a:buFont typeface="Arial"/>
              <a:buChar char="•"/>
              <a:defRPr sz="2150" baseline="0">
                <a:solidFill>
                  <a:schemeClr val="bg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First level copy</a:t>
            </a:r>
          </a:p>
          <a:p>
            <a:pPr lvl="1"/>
            <a:r>
              <a:rPr lang="en-US" dirty="0"/>
              <a:t>First level bullet</a:t>
            </a:r>
          </a:p>
          <a:p>
            <a:pPr lvl="2"/>
            <a:r>
              <a:rPr lang="en-US" dirty="0"/>
              <a:t>Second level bullet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480" y="548640"/>
            <a:ext cx="4572000" cy="786384"/>
          </a:xfrm>
        </p:spPr>
        <p:txBody>
          <a:bodyPr/>
          <a:lstStyle>
            <a:lvl1pPr>
              <a:defRPr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insert headline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025896" y="365760"/>
            <a:ext cx="3118104" cy="341985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025896" y="3968496"/>
            <a:ext cx="3118104" cy="2075688"/>
          </a:xfrm>
          <a:solidFill>
            <a:schemeClr val="accent1"/>
          </a:solidFill>
        </p:spPr>
        <p:txBody>
          <a:bodyPr lIns="182880" tIns="137160" rIns="91440" bIns="45720"/>
          <a:lstStyle>
            <a:lvl1pPr>
              <a:defRPr sz="1200" baseline="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insert caption.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5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6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223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insert headline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824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insert headline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1545336"/>
            <a:ext cx="8311896" cy="3383280"/>
          </a:xfrm>
        </p:spPr>
        <p:txBody>
          <a:bodyPr/>
          <a:lstStyle/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First level bullet 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0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610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 w/ Take 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insert headline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1545336"/>
            <a:ext cx="8311896" cy="3383280"/>
          </a:xfrm>
        </p:spPr>
        <p:txBody>
          <a:bodyPr/>
          <a:lstStyle/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First level bullet 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15281"/>
            <a:ext cx="9144000" cy="923373"/>
          </a:xfrm>
          <a:solidFill>
            <a:schemeClr val="tx2"/>
          </a:solidFill>
        </p:spPr>
        <p:txBody>
          <a:bodyPr lIns="457200" tIns="137160" rIns="91440" bIns="137160" anchor="ctr" anchorCtr="0">
            <a:no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defRPr sz="1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Take away boxes should only be used for occasional emphasis.</a:t>
            </a:r>
            <a:br>
              <a:rPr lang="en-US" dirty="0"/>
            </a:br>
            <a:r>
              <a:rPr lang="en-US" dirty="0"/>
              <a:t>Do not use on every slide.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8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insert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3192" y="2478024"/>
            <a:ext cx="8330184" cy="1801368"/>
          </a:xfrm>
        </p:spPr>
        <p:txBody>
          <a:bodyPr>
            <a:noAutofit/>
          </a:bodyPr>
          <a:lstStyle>
            <a:lvl1pPr marL="0">
              <a:lnSpc>
                <a:spcPts val="6599"/>
              </a:lnSpc>
              <a:spcBef>
                <a:spcPts val="0"/>
              </a:spcBef>
              <a:defRPr sz="6000" spc="-13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insert quote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93192" y="4645152"/>
            <a:ext cx="4572000" cy="1014984"/>
          </a:xfrm>
        </p:spPr>
        <p:txBody>
          <a:bodyPr>
            <a:noAutofit/>
          </a:bodyPr>
          <a:lstStyle>
            <a:lvl1pPr marL="0">
              <a:lnSpc>
                <a:spcPts val="4000"/>
              </a:lnSpc>
              <a:spcBef>
                <a:spcPts val="0"/>
              </a:spcBef>
              <a:defRPr sz="3000" baseline="0"/>
            </a:lvl1pPr>
          </a:lstStyle>
          <a:p>
            <a:pPr lvl="0"/>
            <a:r>
              <a:rPr lang="en-US" dirty="0"/>
              <a:t>Click to insert content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11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Quadra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1480" y="1746504"/>
            <a:ext cx="2002536" cy="4289425"/>
          </a:xfrm>
          <a:solidFill>
            <a:schemeClr val="tx2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600" y="1746504"/>
            <a:ext cx="2002536" cy="4289425"/>
          </a:xfrm>
          <a:solidFill>
            <a:schemeClr val="tx2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17720" y="1746504"/>
            <a:ext cx="2002536" cy="4289425"/>
          </a:xfrm>
          <a:solidFill>
            <a:schemeClr val="tx2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729984" y="1746504"/>
            <a:ext cx="2002536" cy="4289425"/>
          </a:xfrm>
          <a:solidFill>
            <a:schemeClr val="tx2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>
                <a:solidFill>
                  <a:schemeClr val="bg1"/>
                </a:solidFill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>
                <a:solidFill>
                  <a:schemeClr val="bg1"/>
                </a:solidFill>
              </a:defRPr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807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Vertical Quadrant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insert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1480" y="1746504"/>
            <a:ext cx="2002536" cy="4289425"/>
          </a:xfrm>
          <a:solidFill>
            <a:schemeClr val="bg1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/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/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2514600" y="1746504"/>
            <a:ext cx="2002536" cy="4289425"/>
          </a:xfrm>
          <a:solidFill>
            <a:schemeClr val="bg1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/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/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17720" y="1746504"/>
            <a:ext cx="2002536" cy="4289425"/>
          </a:xfrm>
          <a:solidFill>
            <a:schemeClr val="bg1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/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/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6729984" y="1746504"/>
            <a:ext cx="2002536" cy="4289425"/>
          </a:xfrm>
          <a:solidFill>
            <a:schemeClr val="bg1"/>
          </a:solidFill>
        </p:spPr>
        <p:txBody>
          <a:bodyPr lIns="182880" tIns="137160" rIns="91440"/>
          <a:lstStyle>
            <a:lvl1pPr marL="0">
              <a:lnSpc>
                <a:spcPts val="2200"/>
              </a:lnSpc>
              <a:spcBef>
                <a:spcPts val="0"/>
              </a:spcBef>
              <a:spcAft>
                <a:spcPts val="1600"/>
              </a:spcAft>
              <a:defRPr sz="2000"/>
            </a:lvl1pPr>
            <a:lvl2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FontTx/>
              <a:buNone/>
              <a:defRPr sz="1600"/>
            </a:lvl2pPr>
            <a:lvl3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09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dra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insert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737360"/>
            <a:ext cx="4526280" cy="2039112"/>
          </a:xfrm>
          <a:solidFill>
            <a:schemeClr val="tx2"/>
          </a:solidFill>
        </p:spPr>
        <p:txBody>
          <a:bodyPr lIns="457200" tIns="182880" rIns="182880">
            <a:noAutofit/>
          </a:bodyPr>
          <a:lstStyle>
            <a:lvl1pPr marL="0">
              <a:lnSpc>
                <a:spcPts val="2350"/>
              </a:lnSpc>
              <a:spcBef>
                <a:spcPts val="0"/>
              </a:spcBef>
              <a:spcAft>
                <a:spcPts val="1200"/>
              </a:spcAft>
              <a:defRPr sz="2150">
                <a:solidFill>
                  <a:schemeClr val="bg1"/>
                </a:solidFill>
              </a:defRPr>
            </a:lvl1pPr>
            <a:lvl2pPr marL="164592" indent="-16459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959352"/>
            <a:ext cx="4526280" cy="2039112"/>
          </a:xfrm>
          <a:solidFill>
            <a:schemeClr val="tx2"/>
          </a:solidFill>
        </p:spPr>
        <p:txBody>
          <a:bodyPr lIns="457200" tIns="182880" rIns="182880">
            <a:noAutofit/>
          </a:bodyPr>
          <a:lstStyle>
            <a:lvl1pPr marL="0">
              <a:lnSpc>
                <a:spcPts val="2350"/>
              </a:lnSpc>
              <a:spcBef>
                <a:spcPts val="0"/>
              </a:spcBef>
              <a:spcAft>
                <a:spcPts val="1200"/>
              </a:spcAft>
              <a:defRPr sz="2150">
                <a:solidFill>
                  <a:schemeClr val="bg1"/>
                </a:solidFill>
              </a:defRPr>
            </a:lvl1pPr>
            <a:lvl2pPr marL="164592" indent="-16459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617720" y="1737360"/>
            <a:ext cx="4526280" cy="2039112"/>
          </a:xfrm>
          <a:solidFill>
            <a:schemeClr val="tx2"/>
          </a:solidFill>
        </p:spPr>
        <p:txBody>
          <a:bodyPr lIns="457200" tIns="182880" rIns="182880">
            <a:noAutofit/>
          </a:bodyPr>
          <a:lstStyle>
            <a:lvl1pPr marL="0">
              <a:lnSpc>
                <a:spcPts val="2350"/>
              </a:lnSpc>
              <a:spcBef>
                <a:spcPts val="0"/>
              </a:spcBef>
              <a:spcAft>
                <a:spcPts val="1200"/>
              </a:spcAft>
              <a:defRPr sz="2150">
                <a:solidFill>
                  <a:schemeClr val="bg1"/>
                </a:solidFill>
              </a:defRPr>
            </a:lvl1pPr>
            <a:lvl2pPr marL="164592" indent="-16459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17720" y="3959352"/>
            <a:ext cx="4526280" cy="2039112"/>
          </a:xfrm>
          <a:solidFill>
            <a:schemeClr val="tx2"/>
          </a:solidFill>
        </p:spPr>
        <p:txBody>
          <a:bodyPr lIns="457200" tIns="182880" rIns="182880">
            <a:noAutofit/>
          </a:bodyPr>
          <a:lstStyle>
            <a:lvl1pPr marL="0">
              <a:lnSpc>
                <a:spcPts val="2350"/>
              </a:lnSpc>
              <a:spcBef>
                <a:spcPts val="0"/>
              </a:spcBef>
              <a:spcAft>
                <a:spcPts val="1200"/>
              </a:spcAft>
              <a:defRPr sz="2150">
                <a:solidFill>
                  <a:schemeClr val="bg1"/>
                </a:solidFill>
              </a:defRPr>
            </a:lvl1pPr>
            <a:lvl2pPr marL="164592" indent="-16459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800" baseline="0">
                <a:solidFill>
                  <a:schemeClr val="bg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None/>
              <a:defRPr sz="1800">
                <a:solidFill>
                  <a:srgbClr val="FFFFFF"/>
                </a:solidFill>
              </a:defRPr>
            </a:lvl3pPr>
            <a:lvl4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4pPr>
            <a:lvl5pPr marL="0" indent="0">
              <a:lnSpc>
                <a:spcPts val="2000"/>
              </a:lnSpc>
              <a:spcBef>
                <a:spcPts val="0"/>
              </a:spcBef>
              <a:spcAft>
                <a:spcPts val="1200"/>
              </a:spcAft>
              <a:buNone/>
              <a:defRPr sz="1600"/>
            </a:lvl5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Level 1 bullet</a:t>
            </a:r>
          </a:p>
          <a:p>
            <a:pPr lvl="1"/>
            <a:r>
              <a:rPr lang="en-US" dirty="0"/>
              <a:t>Level 1 bullet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95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0"/>
          </p:nvPr>
        </p:nvSpPr>
        <p:spPr>
          <a:xfrm>
            <a:off x="411163" y="2112264"/>
            <a:ext cx="8311896" cy="3163824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11163" y="5657850"/>
            <a:ext cx="3529584" cy="393192"/>
          </a:xfrm>
        </p:spPr>
        <p:txBody>
          <a:bodyPr>
            <a:no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headline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1674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insert headline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411480" y="1729241"/>
            <a:ext cx="8311896" cy="357127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11163" y="5657850"/>
            <a:ext cx="3529584" cy="393192"/>
          </a:xfrm>
        </p:spPr>
        <p:txBody>
          <a:bodyPr>
            <a:noAutofit/>
          </a:bodyPr>
          <a:lstStyle>
            <a:lvl1pPr marL="0">
              <a:lnSpc>
                <a:spcPct val="100000"/>
              </a:lnSpc>
              <a:spcBef>
                <a:spcPts val="0"/>
              </a:spcBef>
              <a:defRPr sz="9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73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75226" y="2817813"/>
            <a:ext cx="4586954" cy="344282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3C3C3B"/>
              </a:buClr>
              <a:buFont typeface="Arial"/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  <a:lvl2pPr marL="742950" indent="-28575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2pPr>
            <a:lvl3pPr marL="11430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3pPr>
            <a:lvl4pPr marL="16002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4pPr>
            <a:lvl5pPr marL="20574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5301226" y="2817813"/>
            <a:ext cx="3449485" cy="3442829"/>
          </a:xfrm>
          <a:prstGeom prst="rect">
            <a:avLst/>
          </a:prstGeom>
        </p:spPr>
        <p:txBody>
          <a:bodyPr/>
          <a:lstStyle>
            <a:lvl1pPr>
              <a:buClr>
                <a:srgbClr val="3C3C3B"/>
              </a:buClr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DDA7F-6359-7644-BF81-ECD8A006DB11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" name="Datumsplatzhalter 2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2302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Slide w/ Color Bckgr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headline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411163" y="1545336"/>
            <a:ext cx="8311896" cy="338328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insert content</a:t>
            </a:r>
          </a:p>
          <a:p>
            <a:pPr lvl="1"/>
            <a:r>
              <a:rPr lang="en-US" dirty="0"/>
              <a:t>First level bullet 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</p:txBody>
      </p:sp>
      <p:pic>
        <p:nvPicPr>
          <p:cNvPr id="10" name="Picture 9" descr="Monogram_PPT_small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6217920"/>
            <a:ext cx="457200" cy="457200"/>
          </a:xfrm>
          <a:prstGeom prst="rect">
            <a:avLst/>
          </a:prstGeom>
        </p:spPr>
      </p:pic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2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rgbClr val="FFFFFF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867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nogram_ART_end slide2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5"/>
          <a:stretch/>
        </p:blipFill>
        <p:spPr>
          <a:xfrm>
            <a:off x="0" y="2282952"/>
            <a:ext cx="5717836" cy="22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77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4763"/>
            <a:ext cx="9159876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hteck 6"/>
          <p:cNvSpPr/>
          <p:nvPr userDrawn="1"/>
        </p:nvSpPr>
        <p:spPr>
          <a:xfrm>
            <a:off x="367200" y="1980000"/>
            <a:ext cx="5140800" cy="11592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552" y="2056085"/>
            <a:ext cx="4777280" cy="36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bearbeiten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39552" y="2444392"/>
            <a:ext cx="4777280" cy="612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70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Untertitelmaster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33687" y="4872785"/>
            <a:ext cx="6310313" cy="106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68982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50" y="-11113"/>
            <a:ext cx="9182100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Rechteck 9"/>
          <p:cNvSpPr/>
          <p:nvPr userDrawn="1"/>
        </p:nvSpPr>
        <p:spPr>
          <a:xfrm>
            <a:off x="338400" y="4266000"/>
            <a:ext cx="5140800" cy="11592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514800" y="4341600"/>
            <a:ext cx="4777280" cy="36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14800" y="4725144"/>
            <a:ext cx="4777280" cy="612000"/>
          </a:xfrm>
        </p:spPr>
        <p:txBody>
          <a:bodyPr/>
          <a:lstStyle>
            <a:lvl1pPr marL="0" indent="0" algn="l">
              <a:buNone/>
              <a:defRPr sz="170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Untertitelmaster bearbeiten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00" y="1916832"/>
            <a:ext cx="5511800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8000" y="1419861"/>
            <a:ext cx="28289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8975" y="3520058"/>
            <a:ext cx="17748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3814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0400" y="594000"/>
            <a:ext cx="5425200" cy="338400"/>
          </a:xfrm>
        </p:spPr>
        <p:txBody>
          <a:bodyPr/>
          <a:lstStyle/>
          <a:p>
            <a:r>
              <a:rPr lang="de-DE" dirty="0"/>
              <a:t>Titel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e-DE" dirty="0"/>
              <a:t>Textmasterformate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5199" y="2818800"/>
            <a:ext cx="8276400" cy="338400"/>
          </a:xfrm>
          <a:noFill/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Text durch klicken hinzufügen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" y="921600"/>
            <a:ext cx="5425200" cy="338400"/>
          </a:xfrm>
        </p:spPr>
        <p:txBody>
          <a:bodyPr/>
          <a:lstStyle>
            <a:lvl1pPr>
              <a:defRPr sz="1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bearbeiten</a:t>
            </a:r>
          </a:p>
        </p:txBody>
      </p:sp>
    </p:spTree>
    <p:extLst>
      <p:ext uri="{BB962C8B-B14F-4D97-AF65-F5344CB8AC3E}">
        <p14:creationId xmlns:p14="http://schemas.microsoft.com/office/powerpoint/2010/main" val="42511656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0400" y="594000"/>
            <a:ext cx="5425200" cy="338400"/>
          </a:xfrm>
        </p:spPr>
        <p:txBody>
          <a:bodyPr/>
          <a:lstStyle/>
          <a:p>
            <a:r>
              <a:rPr lang="de-DE" dirty="0"/>
              <a:t>Titelmasterformat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75200" y="2818800"/>
            <a:ext cx="4586400" cy="3441600"/>
          </a:xfrm>
        </p:spPr>
        <p:txBody>
          <a:bodyPr/>
          <a:lstStyle/>
          <a:p>
            <a:pPr lvl="0"/>
            <a:r>
              <a:rPr lang="de-DE" dirty="0"/>
              <a:t>Textmasterformate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" y="921600"/>
            <a:ext cx="5425200" cy="338400"/>
          </a:xfrm>
        </p:spPr>
        <p:txBody>
          <a:bodyPr/>
          <a:lstStyle>
            <a:lvl1pPr>
              <a:defRPr sz="1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5302800" y="2818800"/>
            <a:ext cx="3448800" cy="34416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678990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0400" y="594000"/>
            <a:ext cx="5425200" cy="338400"/>
          </a:xfrm>
        </p:spPr>
        <p:txBody>
          <a:bodyPr/>
          <a:lstStyle/>
          <a:p>
            <a:r>
              <a:rPr lang="de-DE" dirty="0"/>
              <a:t>Titelmasterformat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75200" y="2818800"/>
            <a:ext cx="3924000" cy="3441600"/>
          </a:xfrm>
        </p:spPr>
        <p:txBody>
          <a:bodyPr/>
          <a:lstStyle/>
          <a:p>
            <a:pPr lvl="0"/>
            <a:r>
              <a:rPr lang="de-DE" dirty="0"/>
              <a:t>Textmasterformate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" y="921600"/>
            <a:ext cx="5425200" cy="338400"/>
          </a:xfrm>
        </p:spPr>
        <p:txBody>
          <a:bodyPr/>
          <a:lstStyle>
            <a:lvl1pPr>
              <a:defRPr sz="1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5"/>
          </p:nvPr>
        </p:nvSpPr>
        <p:spPr>
          <a:xfrm>
            <a:off x="4816800" y="2818800"/>
            <a:ext cx="3924000" cy="3441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14833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0400" y="594000"/>
            <a:ext cx="5425200" cy="338400"/>
          </a:xfrm>
        </p:spPr>
        <p:txBody>
          <a:bodyPr/>
          <a:lstStyle/>
          <a:p>
            <a:r>
              <a:rPr lang="de-DE" dirty="0"/>
              <a:t>Titelmasterformat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5199" y="2818800"/>
            <a:ext cx="8276400" cy="338400"/>
          </a:xfrm>
          <a:noFill/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Text durch klicken hinzufügen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" y="921600"/>
            <a:ext cx="5425200" cy="338400"/>
          </a:xfrm>
        </p:spPr>
        <p:txBody>
          <a:bodyPr/>
          <a:lstStyle>
            <a:lvl1pPr>
              <a:defRPr sz="1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bearbeiten</a:t>
            </a:r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5"/>
          </p:nvPr>
        </p:nvSpPr>
        <p:spPr>
          <a:xfrm>
            <a:off x="475200" y="3200400"/>
            <a:ext cx="8276400" cy="32292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255890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0400" y="594000"/>
            <a:ext cx="5425200" cy="338400"/>
          </a:xfrm>
        </p:spPr>
        <p:txBody>
          <a:bodyPr/>
          <a:lstStyle/>
          <a:p>
            <a:r>
              <a:rPr lang="de-DE" dirty="0"/>
              <a:t>Titelmasterformat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5199" y="2818800"/>
            <a:ext cx="8276400" cy="338400"/>
          </a:xfrm>
          <a:noFill/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Text durch klicken hinzufügen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" y="921600"/>
            <a:ext cx="5425200" cy="338400"/>
          </a:xfrm>
        </p:spPr>
        <p:txBody>
          <a:bodyPr/>
          <a:lstStyle>
            <a:lvl1pPr>
              <a:defRPr sz="1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bearbeiten</a:t>
            </a:r>
          </a:p>
        </p:txBody>
      </p:sp>
      <p:sp>
        <p:nvSpPr>
          <p:cNvPr id="12" name="Diagrammplatzhalter 11"/>
          <p:cNvSpPr>
            <a:spLocks noGrp="1"/>
          </p:cNvSpPr>
          <p:nvPr>
            <p:ph type="chart" sz="quarter" idx="15"/>
          </p:nvPr>
        </p:nvSpPr>
        <p:spPr>
          <a:xfrm>
            <a:off x="475200" y="3236400"/>
            <a:ext cx="8276400" cy="3096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67033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0400" y="594000"/>
            <a:ext cx="5425200" cy="338400"/>
          </a:xfrm>
        </p:spPr>
        <p:txBody>
          <a:bodyPr/>
          <a:lstStyle/>
          <a:p>
            <a:r>
              <a:rPr lang="de-DE" dirty="0"/>
              <a:t>Titelmasterformat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5199" y="2818800"/>
            <a:ext cx="8276400" cy="338400"/>
          </a:xfrm>
          <a:noFill/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Text durch klicken hinzufügen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" y="921600"/>
            <a:ext cx="5425200" cy="338400"/>
          </a:xfrm>
        </p:spPr>
        <p:txBody>
          <a:bodyPr/>
          <a:lstStyle>
            <a:lvl1pPr>
              <a:defRPr sz="1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bearbeiten</a:t>
            </a:r>
          </a:p>
        </p:txBody>
      </p:sp>
      <p:sp>
        <p:nvSpPr>
          <p:cNvPr id="12" name="Diagrammplatzhalter 11"/>
          <p:cNvSpPr>
            <a:spLocks noGrp="1"/>
          </p:cNvSpPr>
          <p:nvPr>
            <p:ph type="chart" sz="quarter" idx="15"/>
          </p:nvPr>
        </p:nvSpPr>
        <p:spPr>
          <a:xfrm>
            <a:off x="475200" y="3236400"/>
            <a:ext cx="8276400" cy="23040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75200" y="5644800"/>
            <a:ext cx="8276400" cy="597600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09497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475226" y="2817813"/>
            <a:ext cx="3924706" cy="344328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3C3C3B"/>
              </a:buClr>
              <a:buFont typeface="Arial"/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  <a:lvl2pPr marL="742950" indent="-28575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2pPr>
            <a:lvl3pPr marL="11430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3pPr>
            <a:lvl4pPr marL="16002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4pPr>
            <a:lvl5pPr marL="20574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4817810" y="2817831"/>
            <a:ext cx="3932900" cy="3442811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3C3C3B"/>
              </a:buClr>
              <a:buFont typeface="Arial"/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  <a:lvl2pPr marL="742950" indent="-28575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2pPr>
            <a:lvl3pPr marL="11430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3pPr>
            <a:lvl4pPr marL="16002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4pPr>
            <a:lvl5pPr marL="20574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8" name="Foliennummernplatzhalt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EB0A5-5164-DB44-BED4-0632F291BF6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9" name="Datumsplatzhalter 2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9817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0400" y="594000"/>
            <a:ext cx="5425200" cy="338400"/>
          </a:xfrm>
        </p:spPr>
        <p:txBody>
          <a:bodyPr/>
          <a:lstStyle/>
          <a:p>
            <a:r>
              <a:rPr lang="de-DE" dirty="0"/>
              <a:t>Titelmasterformat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75199" y="2818800"/>
            <a:ext cx="8276400" cy="338400"/>
          </a:xfrm>
          <a:noFill/>
        </p:spPr>
        <p:txBody>
          <a:bodyPr>
            <a:noAutofit/>
          </a:bodyPr>
          <a:lstStyle>
            <a:lvl1pPr>
              <a:defRPr sz="1600" b="1" cap="all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Text durch klicken hinzufügen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" y="921600"/>
            <a:ext cx="5425200" cy="338400"/>
          </a:xfrm>
        </p:spPr>
        <p:txBody>
          <a:bodyPr/>
          <a:lstStyle>
            <a:lvl1pPr>
              <a:defRPr sz="1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5"/>
          </p:nvPr>
        </p:nvSpPr>
        <p:spPr>
          <a:xfrm>
            <a:off x="475200" y="3236400"/>
            <a:ext cx="8276400" cy="3096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276249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0400" y="594000"/>
            <a:ext cx="5425200" cy="338400"/>
          </a:xfrm>
        </p:spPr>
        <p:txBody>
          <a:bodyPr/>
          <a:lstStyle/>
          <a:p>
            <a:r>
              <a:rPr lang="de-DE" dirty="0"/>
              <a:t>Titelmasterformat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" y="921600"/>
            <a:ext cx="5425200" cy="338400"/>
          </a:xfrm>
        </p:spPr>
        <p:txBody>
          <a:bodyPr/>
          <a:lstStyle>
            <a:lvl1pPr>
              <a:defRPr sz="1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5"/>
          </p:nvPr>
        </p:nvSpPr>
        <p:spPr>
          <a:xfrm>
            <a:off x="4816800" y="2818800"/>
            <a:ext cx="3924000" cy="3441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6"/>
          </p:nvPr>
        </p:nvSpPr>
        <p:spPr>
          <a:xfrm>
            <a:off x="475200" y="2818800"/>
            <a:ext cx="3992400" cy="3441600"/>
          </a:xfrm>
        </p:spPr>
        <p:txBody>
          <a:bodyPr/>
          <a:lstStyle/>
          <a:p>
            <a:r>
              <a:rPr lang="de-DE"/>
              <a:t>Tabelle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6958093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90400" y="594000"/>
            <a:ext cx="5425200" cy="338400"/>
          </a:xfrm>
        </p:spPr>
        <p:txBody>
          <a:bodyPr/>
          <a:lstStyle/>
          <a:p>
            <a:r>
              <a:rPr lang="de-DE" dirty="0"/>
              <a:t>Titelmasterformat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" y="921600"/>
            <a:ext cx="5425200" cy="338400"/>
          </a:xfrm>
        </p:spPr>
        <p:txBody>
          <a:bodyPr/>
          <a:lstStyle>
            <a:lvl1pPr>
              <a:defRPr sz="1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bearbeiten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5"/>
          </p:nvPr>
        </p:nvSpPr>
        <p:spPr>
          <a:xfrm>
            <a:off x="4816800" y="2818800"/>
            <a:ext cx="3924000" cy="3441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Diagrammplatzhalter 12"/>
          <p:cNvSpPr>
            <a:spLocks noGrp="1"/>
          </p:cNvSpPr>
          <p:nvPr>
            <p:ph type="chart" sz="quarter" idx="16"/>
          </p:nvPr>
        </p:nvSpPr>
        <p:spPr>
          <a:xfrm>
            <a:off x="475200" y="2818800"/>
            <a:ext cx="3992400" cy="3441600"/>
          </a:xfrm>
        </p:spPr>
        <p:txBody>
          <a:bodyPr/>
          <a:lstStyle/>
          <a:p>
            <a:r>
              <a:rPr lang="de-DE"/>
              <a:t>Diagramm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85538430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405370-289A-4165-94B3-8704437B5281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" y="921600"/>
            <a:ext cx="5425200" cy="338400"/>
          </a:xfrm>
        </p:spPr>
        <p:txBody>
          <a:bodyPr/>
          <a:lstStyle>
            <a:lvl1pPr>
              <a:defRPr sz="17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Textmasterformate bearbeiten</a:t>
            </a:r>
          </a:p>
        </p:txBody>
      </p:sp>
    </p:spTree>
    <p:extLst>
      <p:ext uri="{BB962C8B-B14F-4D97-AF65-F5344CB8AC3E}">
        <p14:creationId xmlns:p14="http://schemas.microsoft.com/office/powerpoint/2010/main" val="13815274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4763"/>
            <a:ext cx="9159876" cy="687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hteck 6"/>
          <p:cNvSpPr/>
          <p:nvPr userDrawn="1"/>
        </p:nvSpPr>
        <p:spPr>
          <a:xfrm>
            <a:off x="367200" y="1980000"/>
            <a:ext cx="5140800" cy="11592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539552" y="2060848"/>
            <a:ext cx="4777280" cy="36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Titelmasterformat bearbeiten</a:t>
            </a:r>
          </a:p>
        </p:txBody>
      </p:sp>
      <p:sp>
        <p:nvSpPr>
          <p:cNvPr id="9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39552" y="2444392"/>
            <a:ext cx="4777280" cy="612000"/>
          </a:xfrm>
        </p:spPr>
        <p:txBody>
          <a:bodyPr/>
          <a:lstStyle>
            <a:lvl1pPr marL="0" indent="0" algn="l">
              <a:buNone/>
              <a:defRPr sz="1700" cap="all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Untertitelmaster bearbeiten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3687" y="4869160"/>
            <a:ext cx="6310313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45781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Safety Culture Session at Wind Energy Summit</a:t>
            </a:r>
            <a:endParaRPr lang="en-GB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7867198" y="6689022"/>
            <a:ext cx="698909" cy="123111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00" b="1">
                <a:solidFill>
                  <a:srgbClr val="FFFFFF"/>
                </a:solidFill>
              </a:defRPr>
            </a:lvl1pPr>
          </a:lstStyle>
          <a:p>
            <a:pPr algn="r"/>
            <a:r>
              <a:rPr lang="de-DE" dirty="0"/>
              <a:t>Page </a:t>
            </a:r>
            <a:fld id="{1B72D4EC-CA93-48D4-AB46-3D5446D4DA8D}" type="slidenum">
              <a:rPr lang="de-DE" smtClean="0"/>
              <a:pPr algn="r"/>
              <a:t>‹#›</a:t>
            </a:fld>
            <a:r>
              <a:rPr lang="de-DE" dirty="0"/>
              <a:t> |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663643" cy="12311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8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28 September 2016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5"/>
          </p:nvPr>
        </p:nvSpPr>
        <p:spPr>
          <a:xfrm>
            <a:off x="1078706" y="1916114"/>
            <a:ext cx="7278291" cy="4249737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1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-177643" y="4559763"/>
            <a:ext cx="307777" cy="1902124"/>
          </a:xfrm>
        </p:spPr>
        <p:txBody>
          <a:bodyPr vert="vert270" wrap="none" anchor="b" anchorCtr="0">
            <a:spAutoFit/>
          </a:bodyPr>
          <a:lstStyle>
            <a:lvl1pPr>
              <a:lnSpc>
                <a:spcPct val="100000"/>
              </a:lnSpc>
              <a:spcBef>
                <a:spcPts val="0"/>
              </a:spcBef>
              <a:buFontTx/>
              <a:buNone/>
              <a:defRPr sz="800" b="0">
                <a:solidFill>
                  <a:srgbClr val="FFFFFF"/>
                </a:solidFill>
              </a:defRPr>
            </a:lvl1pPr>
            <a:lvl2pPr marL="180975" indent="0">
              <a:buFontTx/>
              <a:buNone/>
              <a:defRPr/>
            </a:lvl2pPr>
            <a:lvl3pPr marL="361950" indent="0">
              <a:buFontTx/>
              <a:buNone/>
              <a:defRPr/>
            </a:lvl3pPr>
            <a:lvl4pPr marL="542925" indent="0">
              <a:buFontTx/>
              <a:buNone/>
              <a:defRPr/>
            </a:lvl4pPr>
            <a:lvl5pPr marL="714375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add Slide Remark / Source</a:t>
            </a:r>
          </a:p>
        </p:txBody>
      </p:sp>
      <p:pic>
        <p:nvPicPr>
          <p:cNvPr id="10" name="Grafik 9" descr="VDMA Logo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858910" y="370800"/>
            <a:ext cx="1134687" cy="97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3655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3400" y="3225800"/>
            <a:ext cx="2984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75226" y="3189958"/>
            <a:ext cx="8275485" cy="3106126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3C3C3B"/>
              </a:buClr>
              <a:buFont typeface="Arial"/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  <a:lvl2pPr marL="742950" indent="-28575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2pPr>
            <a:lvl3pPr marL="11430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3pPr>
            <a:lvl4pPr marL="16002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4pPr>
            <a:lvl5pPr marL="20574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8" name="Textplatzhalter 15"/>
          <p:cNvSpPr>
            <a:spLocks noGrp="1"/>
          </p:cNvSpPr>
          <p:nvPr>
            <p:ph type="body" sz="quarter" idx="12"/>
          </p:nvPr>
        </p:nvSpPr>
        <p:spPr>
          <a:xfrm>
            <a:off x="475226" y="2817813"/>
            <a:ext cx="8275074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 i="0" cap="all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15"/>
          <p:cNvSpPr>
            <a:spLocks noGrp="1"/>
          </p:cNvSpPr>
          <p:nvPr>
            <p:ph type="body" sz="quarter" idx="16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17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Fußzeilenplatzhalter 2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8" name="Foliennummernplatzhalter 2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fld id="{580EBB51-4C60-9346-A2DC-4B14B81606B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" name="Datumsplatzhalter 2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98176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475226" y="2817813"/>
            <a:ext cx="8275074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 i="0" cap="all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9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Diagrammplatzhalter 15"/>
          <p:cNvSpPr>
            <a:spLocks noGrp="1"/>
          </p:cNvSpPr>
          <p:nvPr>
            <p:ph type="chart" sz="quarter" idx="13"/>
          </p:nvPr>
        </p:nvSpPr>
        <p:spPr>
          <a:xfrm>
            <a:off x="475226" y="3236451"/>
            <a:ext cx="8275485" cy="309582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7C4EF-90ED-7B4E-849D-FA5D2A15612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8" name="Datumsplatzhalter 2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0953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475226" y="2817813"/>
            <a:ext cx="8275074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 i="0" cap="all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9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Diagrammplatzhalter 15"/>
          <p:cNvSpPr>
            <a:spLocks noGrp="1"/>
          </p:cNvSpPr>
          <p:nvPr>
            <p:ph type="chart" sz="quarter" idx="13"/>
          </p:nvPr>
        </p:nvSpPr>
        <p:spPr>
          <a:xfrm>
            <a:off x="475226" y="3236451"/>
            <a:ext cx="8275485" cy="309582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7C4EF-90ED-7B4E-849D-FA5D2A15612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8" name="Datumsplatzhalter 2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730552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192" y="1589"/>
          <a:ext cx="1190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think-cell Folie" r:id="rId4" imgW="351" imgH="351" progId="TCLayout.ActiveDocument.1">
                  <p:embed/>
                </p:oleObj>
              </mc:Choice>
              <mc:Fallback>
                <p:oleObj name="think-cell Folie" r:id="rId4" imgW="351" imgH="351" progId="TCLayout.ActiveDocument.1">
                  <p:embed/>
                  <p:pic>
                    <p:nvPicPr>
                      <p:cNvPr id="9" name="Objekt 8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92" y="1589"/>
                        <a:ext cx="1190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hteck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Bildplatzhalter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7" b="11227"/>
          <a:stretch>
            <a:fillRect/>
          </a:stretch>
        </p:blipFill>
        <p:spPr bwMode="gray">
          <a:xfrm>
            <a:off x="171450" y="-2"/>
            <a:ext cx="3607200" cy="662940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441751" y="2401967"/>
            <a:ext cx="3883543" cy="1107996"/>
          </a:xfrm>
        </p:spPr>
        <p:txBody>
          <a:bodyPr anchor="b"/>
          <a:lstStyle>
            <a:lvl1pPr algn="l">
              <a:defRPr sz="2700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Titelmasterformat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441751" y="3602038"/>
            <a:ext cx="3883543" cy="738664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57" y="428626"/>
            <a:ext cx="1005309" cy="863184"/>
          </a:xfrm>
          <a:prstGeom prst="rect">
            <a:avLst/>
          </a:prstGeom>
        </p:spPr>
      </p:pic>
      <p:sp>
        <p:nvSpPr>
          <p:cNvPr id="11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b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  <p:sp>
        <p:nvSpPr>
          <p:cNvPr id="12" name="Rechteck 11"/>
          <p:cNvSpPr/>
          <p:nvPr userDrawn="1"/>
        </p:nvSpPr>
        <p:spPr bwMode="gray">
          <a:xfrm>
            <a:off x="-2" y="6631784"/>
            <a:ext cx="9144002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63980" y="6704411"/>
            <a:ext cx="264273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en-GB" dirty="0">
              <a:latin typeface="Arial"/>
              <a:ea typeface="+mn-ea"/>
              <a:cs typeface="Arial"/>
            </a:endParaRPr>
          </a:p>
        </p:txBody>
      </p:sp>
      <p:sp>
        <p:nvSpPr>
          <p:cNvPr id="16" name="Fußzeilenplatzhalter 4"/>
          <p:cNvSpPr txBox="1">
            <a:spLocks/>
          </p:cNvSpPr>
          <p:nvPr userDrawn="1"/>
        </p:nvSpPr>
        <p:spPr bwMode="gray">
          <a:xfrm>
            <a:off x="166684" y="6704411"/>
            <a:ext cx="269304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VDMA |</a:t>
            </a:r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91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475226" y="2817813"/>
            <a:ext cx="8275074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 i="0" cap="all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9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Tabellenplatzhalter 20"/>
          <p:cNvSpPr>
            <a:spLocks noGrp="1"/>
          </p:cNvSpPr>
          <p:nvPr>
            <p:ph type="tbl" sz="quarter" idx="23"/>
          </p:nvPr>
        </p:nvSpPr>
        <p:spPr>
          <a:xfrm>
            <a:off x="474663" y="3233738"/>
            <a:ext cx="8275637" cy="3227387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8585A"/>
                </a:solidFill>
                <a:latin typeface="Verdana"/>
              </a:defRPr>
            </a:lvl1pPr>
          </a:lstStyle>
          <a:p>
            <a:pPr lvl="0"/>
            <a:r>
              <a:rPr lang="de-DE" noProof="0"/>
              <a:t>Tabelle durch Klicken auf Symbol hinzufügen</a:t>
            </a:r>
            <a:endParaRPr lang="de-DE" noProof="0" dirty="0"/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EE5C3-A550-B649-9CE9-B2AED8FCE0D5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8" name="Datumsplatzhalter 23"/>
          <p:cNvSpPr>
            <a:spLocks noGrp="1"/>
          </p:cNvSpPr>
          <p:nvPr>
            <p:ph type="dt" sz="half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9097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llk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feld 10"/>
          <p:cNvSpPr txBox="1"/>
          <p:nvPr userDrawn="1"/>
        </p:nvSpPr>
        <p:spPr bwMode="gray">
          <a:xfrm>
            <a:off x="4781551" y="2545499"/>
            <a:ext cx="226324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A0C8D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Willkommen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562475" y="3573053"/>
            <a:ext cx="3676650" cy="553998"/>
          </a:xfr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350" b="1">
                <a:solidFill>
                  <a:schemeClr val="bg1"/>
                </a:solidFill>
              </a:defRPr>
            </a:lvl1pPr>
            <a:lvl2pPr marL="271463" indent="-142875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200">
                <a:solidFill>
                  <a:schemeClr val="bg1"/>
                </a:solidFill>
              </a:defRPr>
            </a:lvl2pPr>
            <a:lvl3pPr marL="407194" indent="-135731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535781" indent="-128588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bg1"/>
                </a:solidFill>
              </a:defRPr>
            </a:lvl4pPr>
            <a:lvl5pPr marL="671513" indent="-135731">
              <a:spcBef>
                <a:spcPts val="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171450" y="-1"/>
            <a:ext cx="36072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4572001" y="2286000"/>
            <a:ext cx="2036007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1" i="0" u="none" strike="noStrike" kern="1200" cap="none" spc="0" normalizeH="0" baseline="0" noProof="0" dirty="0">
                <a:ln>
                  <a:noFill/>
                </a:ln>
                <a:solidFill>
                  <a:srgbClr val="00658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Willkommen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b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42009902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llkommen_petr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57" y="428626"/>
            <a:ext cx="1005309" cy="863184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 bwMode="gray">
          <a:xfrm>
            <a:off x="4781551" y="2545499"/>
            <a:ext cx="168103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A0C8D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Welcome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562475" y="3573053"/>
            <a:ext cx="3676650" cy="553998"/>
          </a:xfr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1350" b="1">
                <a:solidFill>
                  <a:srgbClr val="FFFFFF"/>
                </a:solidFill>
              </a:defRPr>
            </a:lvl1pPr>
            <a:lvl2pPr marL="271463" indent="-142875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200">
                <a:solidFill>
                  <a:schemeClr val="bg1"/>
                </a:solidFill>
              </a:defRPr>
            </a:lvl2pPr>
            <a:lvl3pPr marL="407194" indent="-135731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535781" indent="-128588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bg1"/>
                </a:solidFill>
              </a:defRPr>
            </a:lvl4pPr>
            <a:lvl5pPr marL="671513" indent="-135731">
              <a:spcBef>
                <a:spcPts val="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171450" y="-1"/>
            <a:ext cx="36072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4" name="Textfeld 3"/>
          <p:cNvSpPr txBox="1"/>
          <p:nvPr userDrawn="1"/>
        </p:nvSpPr>
        <p:spPr bwMode="gray">
          <a:xfrm>
            <a:off x="4572001" y="2286000"/>
            <a:ext cx="1513363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Welcome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b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  <p:sp>
        <p:nvSpPr>
          <p:cNvPr id="17" name="Rechteck 16"/>
          <p:cNvSpPr/>
          <p:nvPr userDrawn="1"/>
        </p:nvSpPr>
        <p:spPr bwMode="gray">
          <a:xfrm>
            <a:off x="-2" y="6631784"/>
            <a:ext cx="9144002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 bwMode="gray">
          <a:xfrm>
            <a:off x="166684" y="6704411"/>
            <a:ext cx="269304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VDMA |</a:t>
            </a:r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0036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171450" y="-1"/>
            <a:ext cx="36072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2476" y="1933576"/>
            <a:ext cx="3667125" cy="207749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1350" b="1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62475" y="2714626"/>
            <a:ext cx="3675751" cy="3451225"/>
          </a:xfr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350" b="1">
                <a:solidFill>
                  <a:schemeClr val="bg1"/>
                </a:solidFill>
              </a:defRPr>
            </a:lvl1pPr>
            <a:lvl2pPr marL="271463" indent="-142875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200">
                <a:solidFill>
                  <a:schemeClr val="bg1"/>
                </a:solidFill>
              </a:defRPr>
            </a:lvl2pPr>
            <a:lvl3pPr marL="407194" indent="-13573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200">
                <a:solidFill>
                  <a:schemeClr val="bg1"/>
                </a:solidFill>
              </a:defRPr>
            </a:lvl3pPr>
            <a:lvl4pPr marL="535781" indent="-128588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1200">
                <a:solidFill>
                  <a:schemeClr val="bg1"/>
                </a:solidFill>
              </a:defRPr>
            </a:lvl4pPr>
            <a:lvl5pPr marL="671513" indent="-135731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171450" y="2440800"/>
            <a:ext cx="36072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165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2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  <p:sp>
        <p:nvSpPr>
          <p:cNvPr id="14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b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25481796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 ohne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4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171450" y="-1"/>
            <a:ext cx="3607200" cy="6630989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62475" y="1933575"/>
            <a:ext cx="4411267" cy="4232275"/>
          </a:xfrm>
        </p:spPr>
        <p:txBody>
          <a:bodyPr wrap="square" lIns="0" tIns="0" rIns="0" bIns="0">
            <a:no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Clr>
                <a:schemeClr val="bg1"/>
              </a:buClr>
              <a:buFontTx/>
              <a:buNone/>
              <a:defRPr sz="1350" b="1">
                <a:solidFill>
                  <a:schemeClr val="bg1"/>
                </a:solidFill>
              </a:defRPr>
            </a:lvl1pPr>
            <a:lvl2pPr marL="271463" indent="-142875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»"/>
              <a:defRPr sz="1200">
                <a:solidFill>
                  <a:schemeClr val="bg1"/>
                </a:solidFill>
              </a:defRPr>
            </a:lvl2pPr>
            <a:lvl3pPr marL="407194" indent="-13573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1200">
                <a:solidFill>
                  <a:schemeClr val="bg1"/>
                </a:solidFill>
              </a:defRPr>
            </a:lvl3pPr>
            <a:lvl4pPr marL="535781" indent="-128588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buFont typeface="Arial" panose="020B0604020202020204" pitchFamily="34" charset="0"/>
              <a:buChar char="‒"/>
              <a:defRPr sz="1200">
                <a:solidFill>
                  <a:schemeClr val="bg1"/>
                </a:solidFill>
              </a:defRPr>
            </a:lvl4pPr>
            <a:lvl5pPr marL="671513" indent="-135731">
              <a:spcBef>
                <a:spcPts val="300"/>
              </a:spcBef>
              <a:spcAft>
                <a:spcPts val="0"/>
              </a:spcAft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171450" y="2440800"/>
            <a:ext cx="36072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165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b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36510397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en-GB" dirty="0">
              <a:latin typeface="Arial"/>
              <a:ea typeface="+mn-ea"/>
              <a:cs typeface="Arial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465785" y="1933575"/>
            <a:ext cx="4687490" cy="4232275"/>
          </a:xfrm>
        </p:spPr>
        <p:txBody>
          <a:bodyPr wrap="square"/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 sz="1200"/>
            </a:lvl2pPr>
            <a:lvl3pPr marL="407194" indent="-135731">
              <a:spcBef>
                <a:spcPts val="300"/>
              </a:spcBef>
              <a:buFont typeface="Arial" panose="020B0604020202020204" pitchFamily="34" charset="0"/>
              <a:buChar char="‒"/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4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b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77558535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0854" y="651947"/>
            <a:ext cx="3238671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390856" y="1933575"/>
            <a:ext cx="4600745" cy="4232275"/>
          </a:xfrm>
        </p:spPr>
        <p:txBody>
          <a:bodyPr wrap="square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171450" y="-1"/>
            <a:ext cx="36072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ctr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463980" y="6704411"/>
            <a:ext cx="2642737" cy="923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36001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0854" y="651947"/>
            <a:ext cx="324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390856" y="1933575"/>
            <a:ext cx="4600745" cy="4232275"/>
          </a:xfrm>
        </p:spPr>
        <p:txBody>
          <a:bodyPr wrap="square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171449" y="-1"/>
            <a:ext cx="36072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171449" y="3315388"/>
            <a:ext cx="3607200" cy="33156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ctr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  <p:sp>
        <p:nvSpPr>
          <p:cNvPr id="1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463980" y="6704411"/>
            <a:ext cx="2642737" cy="923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57278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90854" y="651947"/>
            <a:ext cx="3240000" cy="738664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4390856" y="1933575"/>
            <a:ext cx="4600745" cy="4232275"/>
          </a:xfrm>
        </p:spPr>
        <p:txBody>
          <a:bodyPr wrap="square"/>
          <a:lstStyle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171449" y="-1"/>
            <a:ext cx="36072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0" name="Bildplatzhalter 14"/>
          <p:cNvSpPr>
            <a:spLocks noGrp="1"/>
          </p:cNvSpPr>
          <p:nvPr>
            <p:ph type="pic" sz="quarter" idx="14"/>
          </p:nvPr>
        </p:nvSpPr>
        <p:spPr>
          <a:xfrm>
            <a:off x="171449" y="2210293"/>
            <a:ext cx="36072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1" name="Bildplatzhalter 14"/>
          <p:cNvSpPr>
            <a:spLocks noGrp="1"/>
          </p:cNvSpPr>
          <p:nvPr>
            <p:ph type="pic" sz="quarter" idx="15"/>
          </p:nvPr>
        </p:nvSpPr>
        <p:spPr>
          <a:xfrm>
            <a:off x="171449" y="4420588"/>
            <a:ext cx="3607200" cy="2210400"/>
          </a:xfrm>
          <a:solidFill>
            <a:srgbClr val="F2F2F2"/>
          </a:solidFill>
        </p:spPr>
        <p:txBody>
          <a:bodyPr vert="horz">
            <a:noAutofit/>
          </a:bodyPr>
          <a:lstStyle>
            <a:lvl1pPr algn="l"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81385" y="6704411"/>
            <a:ext cx="384722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  <p:sp>
        <p:nvSpPr>
          <p:cNvPr id="15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ctr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  <p:sp>
        <p:nvSpPr>
          <p:cNvPr id="12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463980" y="6704411"/>
            <a:ext cx="2642737" cy="923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30031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ildplatzhalter 14"/>
          <p:cNvSpPr>
            <a:spLocks noGrp="1"/>
          </p:cNvSpPr>
          <p:nvPr>
            <p:ph type="pic" sz="quarter" idx="12"/>
          </p:nvPr>
        </p:nvSpPr>
        <p:spPr>
          <a:xfrm>
            <a:off x="171450" y="-2"/>
            <a:ext cx="3607200" cy="6631807"/>
          </a:xfrm>
          <a:solidFill>
            <a:srgbClr val="F2F2F2"/>
          </a:solidFill>
        </p:spPr>
        <p:txBody>
          <a:bodyPr/>
          <a:lstStyle/>
          <a:p>
            <a:r>
              <a:rPr lang="de-DE"/>
              <a:t>Bild durch Klicken auf Symbol hinzufügen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34445" y="2447042"/>
            <a:ext cx="3074991" cy="1384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271463" indent="-142875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200">
                <a:solidFill>
                  <a:schemeClr val="bg1"/>
                </a:solidFill>
              </a:defRPr>
            </a:lvl2pPr>
            <a:lvl3pPr marL="407194" indent="-135731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535781" indent="-128588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bg1"/>
                </a:solidFill>
              </a:defRPr>
            </a:lvl4pPr>
            <a:lvl5pPr marL="671513" indent="-135731">
              <a:spcBef>
                <a:spcPts val="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3"/>
          </p:nvPr>
        </p:nvSpPr>
        <p:spPr>
          <a:xfrm>
            <a:off x="171450" y="2440800"/>
            <a:ext cx="3607200" cy="784800"/>
          </a:xfrm>
          <a:solidFill>
            <a:schemeClr val="bg1"/>
          </a:solidFill>
        </p:spPr>
        <p:txBody>
          <a:bodyPr lIns="468000" tIns="72000" rIns="144000" bIns="72000" anchor="ctr" anchorCtr="0">
            <a:noAutofit/>
          </a:bodyPr>
          <a:lstStyle>
            <a:lvl1pPr>
              <a:defRPr sz="165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586287" y="2447044"/>
            <a:ext cx="846932" cy="1438275"/>
          </a:xfrm>
          <a:solidFill>
            <a:srgbClr val="F2F2F2"/>
          </a:solidFill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750" b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Bildplatzhalter 4"/>
          <p:cNvSpPr>
            <a:spLocks noGrp="1"/>
          </p:cNvSpPr>
          <p:nvPr>
            <p:ph type="pic" sz="quarter" idx="15"/>
          </p:nvPr>
        </p:nvSpPr>
        <p:spPr>
          <a:xfrm>
            <a:off x="4586287" y="4467431"/>
            <a:ext cx="846932" cy="1438275"/>
          </a:xfrm>
          <a:solidFill>
            <a:srgbClr val="F2F2F2"/>
          </a:solidFill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sz="750" b="0"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6"/>
          </p:nvPr>
        </p:nvSpPr>
        <p:spPr>
          <a:xfrm>
            <a:off x="5734445" y="4467429"/>
            <a:ext cx="3074991" cy="138499"/>
          </a:xfrm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900" b="1">
                <a:solidFill>
                  <a:schemeClr val="bg1"/>
                </a:solidFill>
              </a:defRPr>
            </a:lvl1pPr>
            <a:lvl2pPr marL="271463" indent="-142875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»"/>
              <a:defRPr sz="1200">
                <a:solidFill>
                  <a:schemeClr val="bg1"/>
                </a:solidFill>
              </a:defRPr>
            </a:lvl2pPr>
            <a:lvl3pPr marL="407194" indent="-135731"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535781" indent="-128588">
              <a:spcBef>
                <a:spcPts val="0"/>
              </a:spcBef>
              <a:buClr>
                <a:schemeClr val="bg2"/>
              </a:buClr>
              <a:buFont typeface="Arial" panose="020B0604020202020204" pitchFamily="34" charset="0"/>
              <a:buChar char="‒"/>
              <a:defRPr sz="1200">
                <a:solidFill>
                  <a:schemeClr val="bg1"/>
                </a:solidFill>
              </a:defRPr>
            </a:lvl4pPr>
            <a:lvl5pPr marL="671513" indent="-135731">
              <a:spcBef>
                <a:spcPts val="0"/>
              </a:spcBef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7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  <p:sp>
        <p:nvSpPr>
          <p:cNvPr id="19" name="Textplatzhalter 7"/>
          <p:cNvSpPr>
            <a:spLocks noGrp="1"/>
          </p:cNvSpPr>
          <p:nvPr>
            <p:ph type="body" sz="quarter" idx="17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ctr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</p:spTree>
    <p:extLst>
      <p:ext uri="{BB962C8B-B14F-4D97-AF65-F5344CB8AC3E}">
        <p14:creationId xmlns:p14="http://schemas.microsoft.com/office/powerpoint/2010/main" val="10530163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hteck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350" b="0" i="0" u="none" strike="noStrike" kern="1200" cap="none" spc="0" normalizeH="0" baseline="0" noProof="0" dirty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Rechteck 16"/>
          <p:cNvSpPr/>
          <p:nvPr userDrawn="1"/>
        </p:nvSpPr>
        <p:spPr bwMode="gray">
          <a:xfrm>
            <a:off x="-2" y="6631784"/>
            <a:ext cx="9144002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457" y="428626"/>
            <a:ext cx="1005309" cy="863184"/>
          </a:xfrm>
          <a:prstGeom prst="rect">
            <a:avLst/>
          </a:prstGeom>
        </p:spPr>
      </p:pic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 bwMode="gray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4" name="Bildplatzhalter 14"/>
          <p:cNvSpPr>
            <a:spLocks noGrp="1"/>
          </p:cNvSpPr>
          <p:nvPr>
            <p:ph type="pic" sz="quarter" idx="12"/>
          </p:nvPr>
        </p:nvSpPr>
        <p:spPr bwMode="gray">
          <a:xfrm>
            <a:off x="171450" y="-1"/>
            <a:ext cx="3607200" cy="6630989"/>
          </a:xfrm>
          <a:solidFill>
            <a:srgbClr val="F2F2F2"/>
          </a:solidFill>
        </p:spPr>
        <p:txBody>
          <a:bodyPr>
            <a:noAutofit/>
          </a:bodyPr>
          <a:lstStyle>
            <a:lvl1pPr>
              <a:defRPr b="0"/>
            </a:lvl1pPr>
          </a:lstStyle>
          <a:p>
            <a:r>
              <a:rPr lang="de-DE"/>
              <a:t>Bild durch Klicken auf Symbol hinzufügen</a:t>
            </a:r>
            <a:endParaRPr lang="en-GB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5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8632" y="5065605"/>
            <a:ext cx="92333" cy="1396216"/>
          </a:xfrm>
        </p:spPr>
        <p:txBody>
          <a:bodyPr vert="vert270" wrap="none" anchor="b" anchorCtr="0">
            <a:spAutoFit/>
          </a:bodyPr>
          <a:lstStyle>
            <a:lvl1pPr>
              <a:defRPr sz="600" b="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/>
              <a:t>Folienkennung durch Klicken hinzufügen</a:t>
            </a:r>
          </a:p>
        </p:txBody>
      </p:sp>
      <p:sp>
        <p:nvSpPr>
          <p:cNvPr id="18" name="Fußzeilenplatzhalter 4"/>
          <p:cNvSpPr txBox="1">
            <a:spLocks/>
          </p:cNvSpPr>
          <p:nvPr userDrawn="1"/>
        </p:nvSpPr>
        <p:spPr bwMode="gray">
          <a:xfrm>
            <a:off x="166684" y="6704411"/>
            <a:ext cx="269304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VDMA |</a:t>
            </a:r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feld 10"/>
          <p:cNvSpPr txBox="1"/>
          <p:nvPr userDrawn="1"/>
        </p:nvSpPr>
        <p:spPr bwMode="gray">
          <a:xfrm>
            <a:off x="4920564" y="2809960"/>
            <a:ext cx="2032608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0C8D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A0C8D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A0C8D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A0C8D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</p:txBody>
      </p:sp>
      <p:sp>
        <p:nvSpPr>
          <p:cNvPr id="20" name="Textfeld 3"/>
          <p:cNvSpPr txBox="1"/>
          <p:nvPr userDrawn="1"/>
        </p:nvSpPr>
        <p:spPr bwMode="gray">
          <a:xfrm>
            <a:off x="4572000" y="2502184"/>
            <a:ext cx="1933030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Thank</a:t>
            </a:r>
            <a:r>
              <a:rPr kumimoji="0" lang="de-DE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de-DE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</a:t>
            </a:r>
            <a:endParaRPr kumimoji="0" lang="de-DE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22099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475226" y="2817813"/>
            <a:ext cx="8275074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 i="0" cap="all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9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1" name="Diagrammplatzhalter 15"/>
          <p:cNvSpPr>
            <a:spLocks noGrp="1"/>
          </p:cNvSpPr>
          <p:nvPr>
            <p:ph type="chart" sz="quarter" idx="13"/>
          </p:nvPr>
        </p:nvSpPr>
        <p:spPr>
          <a:xfrm>
            <a:off x="475226" y="3236451"/>
            <a:ext cx="8275485" cy="309582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7C4EF-90ED-7B4E-849D-FA5D2A156123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8" name="Datumsplatzhalter 2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70351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9"/>
          <p:cNvSpPr>
            <a:spLocks noGrp="1"/>
          </p:cNvSpPr>
          <p:nvPr>
            <p:ph type="ftr" sz="quarter" idx="10"/>
          </p:nvPr>
        </p:nvSpPr>
        <p:spPr bwMode="gray">
          <a:xfrm>
            <a:off x="463980" y="6704411"/>
            <a:ext cx="2642737" cy="9233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6548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148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148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497" y="6582452"/>
            <a:ext cx="2232248" cy="126958"/>
          </a:xfrm>
          <a:prstGeom prst="rect">
            <a:avLst/>
          </a:prstGeom>
          <a:ln/>
        </p:spPr>
        <p:txBody>
          <a:bodyPr/>
          <a:lstStyle>
            <a:lvl1pPr>
              <a:defRPr sz="825" b="0"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de-DE">
                <a:latin typeface="Arial"/>
                <a:ea typeface="+mn-ea"/>
                <a:cs typeface="Arial"/>
              </a:rPr>
              <a:t>Safety Culture Session at Wind Energy Summit</a:t>
            </a:r>
            <a:endParaRPr lang="en-US" altLang="de-DE" dirty="0"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6825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grammplatzhalter 15"/>
          <p:cNvSpPr>
            <a:spLocks noGrp="1"/>
          </p:cNvSpPr>
          <p:nvPr>
            <p:ph type="chart" sz="quarter" idx="13"/>
          </p:nvPr>
        </p:nvSpPr>
        <p:spPr>
          <a:xfrm>
            <a:off x="475226" y="3236451"/>
            <a:ext cx="8275485" cy="23023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 noProof="0"/>
              <a:t>Diagramm durch Klicken auf Symbol hinzufügen</a:t>
            </a:r>
            <a:endParaRPr lang="de-DE" noProof="0" dirty="0"/>
          </a:p>
        </p:txBody>
      </p:sp>
      <p:sp>
        <p:nvSpPr>
          <p:cNvPr id="7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475226" y="2817813"/>
            <a:ext cx="8275074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 i="0" cap="all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8"/>
          </p:nvPr>
        </p:nvSpPr>
        <p:spPr>
          <a:xfrm>
            <a:off x="474663" y="5645355"/>
            <a:ext cx="8275637" cy="598796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baseline="0">
                <a:solidFill>
                  <a:srgbClr val="58585A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extplatzhalter 15"/>
          <p:cNvSpPr>
            <a:spLocks noGrp="1"/>
          </p:cNvSpPr>
          <p:nvPr>
            <p:ph type="body" sz="quarter" idx="26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Fußzeilenplatzhalter 2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9" name="Foliennummernplatzhalter 22"/>
          <p:cNvSpPr>
            <a:spLocks noGrp="1"/>
          </p:cNvSpPr>
          <p:nvPr>
            <p:ph type="sldNum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F4ADA-9560-3D49-8BFE-7E77FD0292A4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" name="Datumsplatzhalter 23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656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474663" y="3211871"/>
            <a:ext cx="8275637" cy="3049229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baseline="0">
                <a:solidFill>
                  <a:srgbClr val="58585A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de-DE" noProof="0" dirty="0"/>
          </a:p>
        </p:txBody>
      </p:sp>
      <p:sp>
        <p:nvSpPr>
          <p:cNvPr id="21" name="Textplatzhalter 15"/>
          <p:cNvSpPr>
            <a:spLocks noGrp="1"/>
          </p:cNvSpPr>
          <p:nvPr>
            <p:ph type="body" sz="quarter" idx="16"/>
          </p:nvPr>
        </p:nvSpPr>
        <p:spPr>
          <a:xfrm>
            <a:off x="475226" y="2817813"/>
            <a:ext cx="8275074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="1" i="0" cap="all">
                <a:solidFill>
                  <a:srgbClr val="E85743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5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ECA98-64AF-6C49-826C-F065C818BCE2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9" name="Datumsplatzhalter 2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505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abellenplatzhalter 21"/>
          <p:cNvSpPr>
            <a:spLocks noGrp="1"/>
          </p:cNvSpPr>
          <p:nvPr>
            <p:ph type="tbl" sz="quarter" idx="12"/>
          </p:nvPr>
        </p:nvSpPr>
        <p:spPr>
          <a:xfrm>
            <a:off x="474663" y="2817813"/>
            <a:ext cx="3990821" cy="344328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0" i="0" baseline="0">
                <a:solidFill>
                  <a:srgbClr val="58585A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 noProof="0"/>
              <a:t>Tabelle durch Klicken auf Symbol hinzufügen</a:t>
            </a:r>
            <a:endParaRPr lang="de-DE" noProof="0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817810" y="2817829"/>
            <a:ext cx="3932900" cy="344281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3C3C3B"/>
              </a:buClr>
              <a:buFont typeface="Arial"/>
              <a:buNone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1pPr>
            <a:lvl2pPr marL="742950" indent="-28575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2pPr>
            <a:lvl3pPr marL="11430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3pPr>
            <a:lvl4pPr marL="16002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4pPr>
            <a:lvl5pPr marL="2057400" indent="-228600">
              <a:buClr>
                <a:srgbClr val="3C3C3B"/>
              </a:buClr>
              <a:buFont typeface="Arial"/>
              <a:buChar char="•"/>
              <a:defRPr sz="1400" b="0" i="0">
                <a:solidFill>
                  <a:srgbClr val="58585A"/>
                </a:solidFill>
                <a:latin typeface="Verdana"/>
                <a:cs typeface="Verdana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91342" y="593499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platzhalter 15"/>
          <p:cNvSpPr>
            <a:spLocks noGrp="1"/>
          </p:cNvSpPr>
          <p:nvPr>
            <p:ph type="body" sz="quarter" idx="18"/>
          </p:nvPr>
        </p:nvSpPr>
        <p:spPr>
          <a:xfrm>
            <a:off x="591342" y="920074"/>
            <a:ext cx="5425512" cy="33655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700" b="0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ußzeilenplatzhalter 2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21EED-3DFB-CF45-90BF-593A08C43B5D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0" name="Datumsplatzhalter 23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1540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13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image" Target="../media/image27.emf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50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58.xml"/><Relationship Id="rId19" Type="http://schemas.openxmlformats.org/officeDocument/2006/relationships/image" Target="../media/image28.jpeg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63" y="473075"/>
            <a:ext cx="578485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d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4975" y="1352550"/>
            <a:ext cx="2947988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Line 9"/>
          <p:cNvSpPr>
            <a:spLocks noChangeShapeType="1"/>
          </p:cNvSpPr>
          <p:nvPr/>
        </p:nvSpPr>
        <p:spPr bwMode="auto">
          <a:xfrm>
            <a:off x="474663" y="6573838"/>
            <a:ext cx="8275637" cy="0"/>
          </a:xfrm>
          <a:prstGeom prst="line">
            <a:avLst/>
          </a:prstGeom>
          <a:noFill/>
          <a:ln w="9525">
            <a:solidFill>
              <a:srgbClr val="D7433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b"/>
          <a:lstStyle/>
          <a:p>
            <a:endParaRPr lang="de-DE"/>
          </a:p>
        </p:txBody>
      </p:sp>
      <p:sp>
        <p:nvSpPr>
          <p:cNvPr id="22" name="Fußzeilenplatzhalter 21"/>
          <p:cNvSpPr>
            <a:spLocks noGrp="1"/>
          </p:cNvSpPr>
          <p:nvPr>
            <p:ph type="ftr" sz="quarter" idx="3"/>
          </p:nvPr>
        </p:nvSpPr>
        <p:spPr>
          <a:xfrm flipH="1">
            <a:off x="474663" y="6537325"/>
            <a:ext cx="5578475" cy="284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r>
              <a:rPr lang="en-US"/>
              <a:t>Safety Culture Session at Wind Energy Summit</a:t>
            </a:r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86738" y="6537325"/>
            <a:ext cx="563562" cy="284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fld id="{0E1FD8C5-01C5-614F-A65C-4F2DCFE5B3C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24" name="Datumsplatzhalter 23"/>
          <p:cNvSpPr>
            <a:spLocks noGrp="1"/>
          </p:cNvSpPr>
          <p:nvPr>
            <p:ph type="dt" sz="half" idx="2"/>
          </p:nvPr>
        </p:nvSpPr>
        <p:spPr>
          <a:xfrm>
            <a:off x="6053138" y="6537325"/>
            <a:ext cx="2133600" cy="2841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 b="0" i="0">
                <a:solidFill>
                  <a:schemeClr val="tx1">
                    <a:tint val="75000"/>
                  </a:schemeClr>
                </a:solidFill>
                <a:latin typeface="Verdana"/>
                <a:ea typeface="+mn-ea"/>
                <a:cs typeface="Verdana"/>
              </a:defRPr>
            </a:lvl1pPr>
          </a:lstStyle>
          <a:p>
            <a:pPr>
              <a:defRPr/>
            </a:pPr>
            <a:r>
              <a:rPr lang="en-US"/>
              <a:t>28 September 2016</a:t>
            </a:r>
            <a:endParaRPr lang="de-DE" dirty="0"/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56011" y="1446786"/>
            <a:ext cx="2743200" cy="203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3" r:id="rId1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200" kern="1200">
          <a:solidFill>
            <a:schemeClr val="tx1"/>
          </a:solidFill>
          <a:latin typeface="Signika Light" charset="0"/>
          <a:ea typeface="ＭＳ Ｐゴシック" charset="0"/>
          <a:cs typeface="SiGNIKA LIGHT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Signika Ligh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Signika Ligh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Signika Ligh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Signika Ligh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Signika Ligh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Signika Ligh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Signika Ligh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Signika Light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11480" y="365760"/>
            <a:ext cx="8311896" cy="10972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11480" y="1545336"/>
            <a:ext cx="8311896" cy="3383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 bullet </a:t>
            </a:r>
          </a:p>
          <a:p>
            <a:pPr lvl="2"/>
            <a:r>
              <a:rPr lang="en-US" dirty="0"/>
              <a:t>Second level bullet</a:t>
            </a:r>
          </a:p>
          <a:p>
            <a:pPr lvl="3"/>
            <a:r>
              <a:rPr lang="en-US" dirty="0"/>
              <a:t>Third level bullet</a:t>
            </a:r>
          </a:p>
        </p:txBody>
      </p:sp>
      <p:pic>
        <p:nvPicPr>
          <p:cNvPr id="7" name="Picture 6" descr="Monogram_blue_sm.png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" y="6217920"/>
            <a:ext cx="457200" cy="457200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700784" y="6355080"/>
            <a:ext cx="2807208" cy="18288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28 September 2016</a:t>
            </a:r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6025896" y="6355080"/>
            <a:ext cx="1536192" cy="32004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494776" y="6355080"/>
            <a:ext cx="219456" cy="420624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 baseline="0">
                <a:solidFill>
                  <a:schemeClr val="tx1"/>
                </a:solidFill>
              </a:defRPr>
            </a:lvl1pPr>
          </a:lstStyle>
          <a:p>
            <a:fld id="{BFDC49DC-4C59-0B46-B4E4-08C86B3978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83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  <p:sldLayoutId id="2147483922" r:id="rId18"/>
    <p:sldLayoutId id="2147483923" r:id="rId19"/>
    <p:sldLayoutId id="2147483924" r:id="rId20"/>
    <p:sldLayoutId id="2147483939" r:id="rId21"/>
  </p:sldLayoutIdLst>
  <p:hf hd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GE Inspira Pitch"/>
          <a:ea typeface="+mj-ea"/>
          <a:cs typeface="GE Inspira Pitch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600"/>
        </a:spcBef>
        <a:buFont typeface="Arial"/>
        <a:buNone/>
        <a:defRPr sz="2600" kern="1200">
          <a:solidFill>
            <a:schemeClr val="tx1"/>
          </a:solidFill>
          <a:latin typeface="GE Inspira Pitch"/>
          <a:ea typeface="+mn-ea"/>
          <a:cs typeface="GE Inspira Pitch"/>
        </a:defRPr>
      </a:lvl1pPr>
      <a:lvl2pPr marL="182880" indent="-182880" algn="l" defTabSz="457200" rtl="0" eaLnBrk="1" latinLnBrk="0" hangingPunct="1">
        <a:lnSpc>
          <a:spcPct val="100000"/>
        </a:lnSpc>
        <a:spcBef>
          <a:spcPts val="600"/>
        </a:spcBef>
        <a:buFont typeface="Arial"/>
        <a:buChar char="•"/>
        <a:defRPr sz="2600" kern="1200" baseline="0">
          <a:solidFill>
            <a:schemeClr val="tx1"/>
          </a:solidFill>
          <a:latin typeface="GE Inspira Pitch"/>
          <a:ea typeface="+mn-ea"/>
          <a:cs typeface="GE Inspira Pitch"/>
        </a:defRPr>
      </a:lvl2pPr>
      <a:lvl3pPr marL="182880" indent="-182880" algn="l" defTabSz="457200" rtl="0" eaLnBrk="1" latinLnBrk="0" hangingPunct="1">
        <a:lnSpc>
          <a:spcPct val="100000"/>
        </a:lnSpc>
        <a:spcBef>
          <a:spcPts val="600"/>
        </a:spcBef>
        <a:buFont typeface="Lucida Grande"/>
        <a:buChar char="–"/>
        <a:defRPr sz="2150" kern="1200">
          <a:solidFill>
            <a:schemeClr val="tx1"/>
          </a:solidFill>
          <a:latin typeface="GE Inspira Pitch"/>
          <a:ea typeface="+mn-ea"/>
          <a:cs typeface="GE Inspira Pitch"/>
        </a:defRPr>
      </a:lvl3pPr>
      <a:lvl4pPr marL="457200" indent="-182880" algn="l" defTabSz="457200" rtl="0" eaLnBrk="1" latinLnBrk="0" hangingPunct="1">
        <a:lnSpc>
          <a:spcPct val="100000"/>
        </a:lnSpc>
        <a:spcBef>
          <a:spcPts val="600"/>
        </a:spcBef>
        <a:buFont typeface="Arial"/>
        <a:buChar char="•"/>
        <a:defRPr sz="2150" kern="1200">
          <a:solidFill>
            <a:schemeClr val="tx1"/>
          </a:solidFill>
          <a:latin typeface="GE Inspira Pitch"/>
          <a:ea typeface="+mn-ea"/>
          <a:cs typeface="GE Inspira Pitch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3000" kern="1200">
          <a:solidFill>
            <a:schemeClr val="tx1"/>
          </a:solidFill>
          <a:latin typeface="GE Inspira Pitch"/>
          <a:ea typeface="+mn-ea"/>
          <a:cs typeface="GE Inspira Pitch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75200" y="471600"/>
            <a:ext cx="5785200" cy="88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90400" y="594000"/>
            <a:ext cx="5425200" cy="338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75200" y="3189600"/>
            <a:ext cx="8276400" cy="310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51600" y="6537600"/>
            <a:ext cx="2134800" cy="28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28 September 2016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75200" y="6537600"/>
            <a:ext cx="5580000" cy="28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Safety Culture Session at Wind Energy Summit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186400" y="6537600"/>
            <a:ext cx="565200" cy="284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05370-289A-4165-94B3-8704437B5281}" type="slidenum">
              <a:rPr lang="de-DE" smtClean="0"/>
              <a:pPr/>
              <a:t>‹#›</a:t>
            </a:fld>
            <a:endParaRPr lang="de-DE" dirty="0"/>
          </a:p>
        </p:txBody>
      </p:sp>
      <p:cxnSp>
        <p:nvCxnSpPr>
          <p:cNvPr id="9" name="Gerade Verbindung 8"/>
          <p:cNvCxnSpPr/>
          <p:nvPr/>
        </p:nvCxnSpPr>
        <p:spPr>
          <a:xfrm>
            <a:off x="475200" y="6573600"/>
            <a:ext cx="82764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211960" y="1350293"/>
            <a:ext cx="296227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1993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  <p:sldLayoutId id="2147483955" r:id="rId14"/>
    <p:sldLayoutId id="2147483956" r:id="rId15"/>
    <p:sldLayoutId id="2147483957" r:id="rId16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17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16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think-cell Folie" r:id="rId17" imgW="270" imgH="270" progId="TCLayout.ActiveDocument.1">
                  <p:embed/>
                </p:oleObj>
              </mc:Choice>
              <mc:Fallback>
                <p:oleObj name="think-cell Folie" r:id="rId17" imgW="270" imgH="270" progId="TCLayout.ActiveDocument.1">
                  <p:embed/>
                  <p:pic>
                    <p:nvPicPr>
                      <p:cNvPr id="8" name="Objekt 7" hidden="1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hteck 16"/>
          <p:cNvSpPr/>
          <p:nvPr/>
        </p:nvSpPr>
        <p:spPr bwMode="gray">
          <a:xfrm>
            <a:off x="0" y="0"/>
            <a:ext cx="1714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gray">
          <a:xfrm>
            <a:off x="619125" y="651947"/>
            <a:ext cx="6534150" cy="73866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1791300" y="1924051"/>
            <a:ext cx="6324000" cy="42417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pic>
        <p:nvPicPr>
          <p:cNvPr id="15" name="Grafik 14" descr="VDMA Logo.jpg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882733" y="372053"/>
            <a:ext cx="1092599" cy="936000"/>
          </a:xfrm>
          <a:prstGeom prst="rect">
            <a:avLst/>
          </a:prstGeom>
        </p:spPr>
      </p:pic>
      <p:sp>
        <p:nvSpPr>
          <p:cNvPr id="16" name="Rechteck 15"/>
          <p:cNvSpPr/>
          <p:nvPr/>
        </p:nvSpPr>
        <p:spPr bwMode="gray">
          <a:xfrm>
            <a:off x="-2" y="6631784"/>
            <a:ext cx="9144002" cy="2262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350" b="0" i="0" u="none" strike="noStrike" kern="1200" cap="none" spc="0" normalizeH="0" baseline="0" noProof="0">
              <a:ln>
                <a:noFill/>
              </a:ln>
              <a:solidFill>
                <a:srgbClr val="00658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463980" y="6704411"/>
            <a:ext cx="2642737" cy="92333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en-GB" dirty="0">
              <a:latin typeface="Arial"/>
              <a:ea typeface="+mn-ea"/>
              <a:cs typeface="Arial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8160547" y="6704411"/>
            <a:ext cx="405560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600" b="1">
                <a:solidFill>
                  <a:srgbClr val="FFFFFF"/>
                </a:solidFill>
              </a:defRPr>
            </a:lvl1pPr>
          </a:lstStyle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de-DE">
                <a:latin typeface="Arial"/>
                <a:ea typeface="+mn-ea"/>
                <a:cs typeface="Arial"/>
              </a:rPr>
              <a:t>Page </a:t>
            </a: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r>
              <a:rPr lang="de-DE">
                <a:latin typeface="Arial"/>
                <a:ea typeface="+mn-ea"/>
                <a:cs typeface="Arial"/>
              </a:rPr>
              <a:t> |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sp>
        <p:nvSpPr>
          <p:cNvPr id="18" name="Datumsplatzhalter 3"/>
          <p:cNvSpPr>
            <a:spLocks noGrp="1"/>
          </p:cNvSpPr>
          <p:nvPr>
            <p:ph type="dt" sz="half" idx="2"/>
          </p:nvPr>
        </p:nvSpPr>
        <p:spPr>
          <a:xfrm>
            <a:off x="8592946" y="6689022"/>
            <a:ext cx="387927" cy="9233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lang="de-DE" sz="600" b="1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/>
              <a:t>28 September 2016</a:t>
            </a:r>
            <a:endParaRPr lang="en-US" dirty="0"/>
          </a:p>
        </p:txBody>
      </p:sp>
      <p:sp>
        <p:nvSpPr>
          <p:cNvPr id="13" name="Fußzeilenplatzhalter 4"/>
          <p:cNvSpPr txBox="1">
            <a:spLocks/>
          </p:cNvSpPr>
          <p:nvPr/>
        </p:nvSpPr>
        <p:spPr bwMode="gray">
          <a:xfrm>
            <a:off x="166684" y="6704411"/>
            <a:ext cx="269304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8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VDMA |</a:t>
            </a:r>
            <a:endParaRPr kumimoji="0" lang="en-GB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40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</p:sldLayoutIdLst>
  <p:hf hdr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ts val="600"/>
        </a:spcBef>
        <a:buFontTx/>
        <a:buNone/>
        <a:defRPr sz="1350" b="1" kern="1200">
          <a:solidFill>
            <a:schemeClr val="bg1"/>
          </a:solidFill>
          <a:latin typeface="+mn-lt"/>
          <a:ea typeface="+mn-ea"/>
          <a:cs typeface="+mn-cs"/>
        </a:defRPr>
      </a:lvl1pPr>
      <a:lvl2pPr marL="271463" indent="-135731" algn="l" defTabSz="685800" rtl="0" eaLnBrk="1" latinLnBrk="0" hangingPunct="1">
        <a:spcBef>
          <a:spcPts val="600"/>
        </a:spcBef>
        <a:buClr>
          <a:schemeClr val="tx1"/>
        </a:buClr>
        <a:buFont typeface="Arial" panose="020B0604020202020204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2pPr>
      <a:lvl3pPr marL="407194" indent="-135731" algn="l" defTabSz="685800" rtl="0" eaLnBrk="1" latinLnBrk="0" hangingPunct="1">
        <a:spcBef>
          <a:spcPts val="300"/>
        </a:spcBef>
        <a:buClr>
          <a:schemeClr val="tx1"/>
        </a:buClr>
        <a:buFont typeface="Arial" panose="020B0604020202020204" pitchFamily="34" charset="0"/>
        <a:buChar char="‒"/>
        <a:defRPr sz="1200" kern="1200">
          <a:solidFill>
            <a:schemeClr val="bg1"/>
          </a:solidFill>
          <a:latin typeface="+mn-lt"/>
          <a:ea typeface="+mn-ea"/>
          <a:cs typeface="+mn-cs"/>
        </a:defRPr>
      </a:lvl3pPr>
      <a:lvl4pPr marL="535781" indent="-128588" algn="l" defTabSz="685800" rtl="0" eaLnBrk="1" latinLnBrk="0" hangingPunct="1">
        <a:spcBef>
          <a:spcPts val="300"/>
        </a:spcBef>
        <a:buClr>
          <a:schemeClr val="bg1"/>
        </a:buClr>
        <a:buFont typeface="Arial" panose="020B0604020202020204" pitchFamily="34" charset="0"/>
        <a:buChar char="‒"/>
        <a:defRPr sz="1200" kern="1200">
          <a:solidFill>
            <a:schemeClr val="bg1"/>
          </a:solidFill>
          <a:latin typeface="+mn-lt"/>
          <a:ea typeface="+mn-ea"/>
          <a:cs typeface="+mn-cs"/>
        </a:defRPr>
      </a:lvl4pPr>
      <a:lvl5pPr marL="671513" indent="-135731" algn="l" defTabSz="685800" rtl="0" eaLnBrk="1" latinLnBrk="0" hangingPunct="1">
        <a:spcBef>
          <a:spcPts val="300"/>
        </a:spcBef>
        <a:buClr>
          <a:schemeClr val="bg1"/>
        </a:buClr>
        <a:buFont typeface="Arial" panose="020B0604020202020204" pitchFamily="34" charset="0"/>
        <a:buChar char="»"/>
        <a:defRPr sz="120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mailto:Uwe.sarrazin@ge.com" TargetMode="Externa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>
          <a:xfrm>
            <a:off x="332079" y="4340225"/>
            <a:ext cx="6703203" cy="368300"/>
          </a:xfrm>
        </p:spPr>
        <p:txBody>
          <a:bodyPr/>
          <a:lstStyle/>
          <a:p>
            <a:pPr eaLnBrk="1" hangingPunct="1">
              <a:defRPr/>
            </a:pPr>
            <a:r>
              <a:rPr lang="de-DE" sz="1400" dirty="0"/>
              <a:t>From Back office to front End operations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332078" y="4986794"/>
            <a:ext cx="4652963" cy="400050"/>
          </a:xfrm>
        </p:spPr>
        <p:txBody>
          <a:bodyPr/>
          <a:lstStyle/>
          <a:p>
            <a:pPr eaLnBrk="1" hangingPunct="1">
              <a:defRPr/>
            </a:pPr>
            <a:r>
              <a:rPr lang="de-DE" sz="1600" dirty="0"/>
              <a:t>Congress Center Hamburg, Hall 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332079" y="4666377"/>
            <a:ext cx="4652963" cy="411162"/>
          </a:xfrm>
        </p:spPr>
        <p:txBody>
          <a:bodyPr/>
          <a:lstStyle/>
          <a:p>
            <a:pPr eaLnBrk="1" hangingPunct="1">
              <a:defRPr/>
            </a:pPr>
            <a:r>
              <a:rPr lang="de-DE" sz="1600" dirty="0"/>
              <a:t>28.September, 09:00 – 10:30</a:t>
            </a:r>
          </a:p>
          <a:p>
            <a:pPr eaLnBrk="1" hangingPunct="1">
              <a:defRPr/>
            </a:pPr>
            <a:endParaRPr lang="de-DE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598410" y="2096573"/>
            <a:ext cx="5144063" cy="9776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2"/>
                </a:solidFill>
                <a:latin typeface="GE Inspira Pitch"/>
                <a:ea typeface="+mj-ea"/>
                <a:cs typeface="GE Inspira Pitch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3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500316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52213" y="1203159"/>
            <a:ext cx="5248656" cy="4283456"/>
          </a:xfrm>
        </p:spPr>
        <p:txBody>
          <a:bodyPr/>
          <a:lstStyle/>
          <a:p>
            <a:r>
              <a:rPr lang="en-US" sz="2400" dirty="0"/>
              <a:t>Head of Global Education &amp; Learning </a:t>
            </a:r>
          </a:p>
          <a:p>
            <a:r>
              <a:rPr lang="en-US" sz="1600" dirty="0"/>
              <a:t>	</a:t>
            </a:r>
          </a:p>
          <a:p>
            <a:r>
              <a:rPr lang="en-US" sz="1800" dirty="0"/>
              <a:t>Since 21+ years in the Wind Business…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err="1"/>
              <a:t>WindEurope</a:t>
            </a:r>
            <a:r>
              <a:rPr lang="en-US" sz="1600" dirty="0"/>
              <a:t> HSE Working Group Member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Chairman of the VDMA Working Group Safety Culture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sz="1600" dirty="0"/>
              <a:t>GWO Training Committee</a:t>
            </a:r>
          </a:p>
          <a:p>
            <a:pPr marL="285750" lvl="1" indent="-285750">
              <a:buFont typeface="Wingdings" panose="05000000000000000000" pitchFamily="2" charset="2"/>
              <a:buChar char="q"/>
            </a:pPr>
            <a:r>
              <a:rPr lang="de-DE" sz="1600" dirty="0"/>
              <a:t>Africa Learning Advisory Board Member</a:t>
            </a:r>
            <a:endParaRPr lang="en-US" sz="1600" dirty="0"/>
          </a:p>
          <a:p>
            <a:pPr lvl="1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2467" y="548640"/>
            <a:ext cx="7188608" cy="786384"/>
          </a:xfrm>
        </p:spPr>
        <p:txBody>
          <a:bodyPr/>
          <a:lstStyle/>
          <a:p>
            <a:r>
              <a:rPr lang="en-US" sz="2400" dirty="0"/>
              <a:t>Uwe Sarrazin, GE Renewable Energy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407375" y="3649687"/>
            <a:ext cx="2713763" cy="2386584"/>
          </a:xfrm>
        </p:spPr>
        <p:txBody>
          <a:bodyPr/>
          <a:lstStyle/>
          <a:p>
            <a:r>
              <a:rPr lang="en-US" dirty="0"/>
              <a:t>Uwe Sarrazin</a:t>
            </a:r>
          </a:p>
          <a:p>
            <a:r>
              <a:rPr lang="en-US" dirty="0"/>
              <a:t>Head of Global Education &amp; Learning</a:t>
            </a:r>
          </a:p>
          <a:p>
            <a:r>
              <a:rPr lang="en-US" dirty="0"/>
              <a:t>Global Projects &amp; Services Wind</a:t>
            </a:r>
          </a:p>
          <a:p>
            <a:r>
              <a:rPr lang="en-US" dirty="0" err="1"/>
              <a:t>Holsterfeld</a:t>
            </a:r>
            <a:r>
              <a:rPr lang="en-US" dirty="0"/>
              <a:t> 5a</a:t>
            </a:r>
          </a:p>
          <a:p>
            <a:r>
              <a:rPr lang="en-US" dirty="0"/>
              <a:t>48499 </a:t>
            </a:r>
            <a:r>
              <a:rPr lang="en-US" dirty="0" err="1"/>
              <a:t>Salzbergen</a:t>
            </a:r>
            <a:endParaRPr lang="en-US" dirty="0"/>
          </a:p>
          <a:p>
            <a:r>
              <a:rPr lang="en-US" dirty="0"/>
              <a:t>Phone +49 5971 980 1633</a:t>
            </a:r>
          </a:p>
          <a:p>
            <a:r>
              <a:rPr lang="en-US" dirty="0"/>
              <a:t>Cell phone +49 173 7090 470</a:t>
            </a:r>
          </a:p>
          <a:p>
            <a:r>
              <a:rPr lang="en-US" dirty="0">
                <a:hlinkClick r:id="rId2"/>
              </a:rPr>
              <a:t>Uwe.sarrazin@ge.com</a:t>
            </a:r>
            <a:endParaRPr lang="en-US" dirty="0"/>
          </a:p>
          <a:p>
            <a:endParaRPr lang="en-US" dirty="0"/>
          </a:p>
        </p:txBody>
      </p:sp>
      <p:pic>
        <p:nvPicPr>
          <p:cNvPr id="2050" name="Picture 2" descr="C:\Sarrazin\Fotos Privat\Foto's casual &amp; business\DSC_26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376" y="393700"/>
            <a:ext cx="2087399" cy="2824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ußzeilenplatzhalter 2"/>
          <p:cNvSpPr>
            <a:spLocks noGrp="1"/>
          </p:cNvSpPr>
          <p:nvPr>
            <p:ph type="ftr" sz="quarter" idx="4294967295"/>
          </p:nvPr>
        </p:nvSpPr>
        <p:spPr>
          <a:xfrm>
            <a:off x="1138140" y="6537600"/>
            <a:ext cx="5580000" cy="28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900" dirty="0"/>
              <a:t>Safety Culture Session at Wind Energy Summit</a:t>
            </a:r>
          </a:p>
        </p:txBody>
      </p:sp>
      <p:sp>
        <p:nvSpPr>
          <p:cNvPr id="10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186400" y="6537600"/>
            <a:ext cx="565200" cy="28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 sz="900" dirty="0"/>
              <a:t>2</a:t>
            </a:r>
            <a:endParaRPr lang="en-US" sz="900" dirty="0"/>
          </a:p>
        </p:txBody>
      </p:sp>
      <p:sp>
        <p:nvSpPr>
          <p:cNvPr id="11" name="Datumsplatzhalter 1"/>
          <p:cNvSpPr>
            <a:spLocks noGrp="1"/>
          </p:cNvSpPr>
          <p:nvPr>
            <p:ph type="dt" sz="quarter" idx="4294967295"/>
          </p:nvPr>
        </p:nvSpPr>
        <p:spPr>
          <a:xfrm>
            <a:off x="6051600" y="6537600"/>
            <a:ext cx="2134800" cy="28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900"/>
              <a:t>28 September 2016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41440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726182" y="4204596"/>
            <a:ext cx="3074991" cy="1431161"/>
          </a:xfrm>
        </p:spPr>
        <p:txBody>
          <a:bodyPr/>
          <a:lstStyle/>
          <a:p>
            <a:r>
              <a:rPr lang="de-DE" sz="1200" dirty="0"/>
              <a:t>Johannes Schiel</a:t>
            </a:r>
          </a:p>
          <a:p>
            <a:r>
              <a:rPr lang="de-DE" sz="1200" dirty="0"/>
              <a:t>Manager Wind </a:t>
            </a:r>
            <a:r>
              <a:rPr lang="de-DE" sz="1200" dirty="0" err="1"/>
              <a:t>Energy</a:t>
            </a:r>
            <a:endParaRPr lang="de-DE" sz="1200" dirty="0"/>
          </a:p>
          <a:p>
            <a:r>
              <a:rPr lang="de-DE" sz="1200" dirty="0"/>
              <a:t>VDMA Power Systems </a:t>
            </a:r>
          </a:p>
          <a:p>
            <a:endParaRPr lang="de-DE" sz="1200" dirty="0"/>
          </a:p>
          <a:p>
            <a:pPr>
              <a:lnSpc>
                <a:spcPct val="150000"/>
              </a:lnSpc>
            </a:pPr>
            <a:r>
              <a:rPr lang="de-DE" sz="1200" dirty="0"/>
              <a:t>Tel.: +49 30 306946 21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E-Mail: </a:t>
            </a:r>
            <a:r>
              <a:rPr lang="de-DE" sz="1200" u="sng" dirty="0">
                <a:solidFill>
                  <a:schemeClr val="tx1"/>
                </a:solidFill>
              </a:rPr>
              <a:t>johannes.schiel@vdma.org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ea typeface="+mn-ea"/>
                <a:cs typeface="Arial"/>
              </a:rPr>
              <a:t>Safety Culture Session at Wind Energy Summit</a:t>
            </a:r>
            <a:endParaRPr lang="de-DE" dirty="0">
              <a:latin typeface="Arial"/>
              <a:ea typeface="+mn-ea"/>
              <a:cs typeface="Arial"/>
            </a:endParaRPr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5" b="7525"/>
          <a:stretch>
            <a:fillRect/>
          </a:stretch>
        </p:blipFill>
        <p:spPr>
          <a:xfrm>
            <a:off x="5600869" y="1485100"/>
            <a:ext cx="1746555" cy="2224522"/>
          </a:xfrm>
        </p:spPr>
      </p:pic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8592946" y="5874016"/>
            <a:ext cx="387927" cy="92333"/>
          </a:xfrm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latin typeface="Arial"/>
                <a:cs typeface="Arial"/>
              </a:rPr>
              <a:t>28 September 2016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7759797" y="6704411"/>
            <a:ext cx="806310" cy="92333"/>
          </a:xfrm>
        </p:spPr>
        <p:txBody>
          <a:bodyPr/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fld id="{1B72D4EC-CA93-48D4-AB46-3D5446D4DA8D}" type="slidenum">
              <a:rPr lang="de-DE" smtClean="0">
                <a:latin typeface="Arial"/>
                <a:ea typeface="+mn-ea"/>
                <a:cs typeface="Arial"/>
              </a:rPr>
              <a:pPr algn="r" defTabSz="685800" fontAlgn="auto">
                <a:spcBef>
                  <a:spcPts val="0"/>
                </a:spcBef>
                <a:spcAft>
                  <a:spcPts val="0"/>
                </a:spcAft>
              </a:pPr>
              <a:t>3</a:t>
            </a:fld>
            <a:r>
              <a:rPr lang="de-DE" dirty="0">
                <a:latin typeface="Arial"/>
                <a:ea typeface="+mn-ea"/>
                <a:cs typeface="Arial"/>
              </a:rPr>
              <a:t> | 28 September 2016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352213" y="1203159"/>
            <a:ext cx="5248656" cy="4283456"/>
          </a:xfrm>
          <a:prstGeom prst="rect">
            <a:avLst/>
          </a:prstGeom>
        </p:spPr>
        <p:txBody>
          <a:bodyPr/>
          <a:lstStyle/>
          <a:p>
            <a:r>
              <a:rPr lang="en-US" sz="2400" dirty="0"/>
              <a:t>Manager Wind Energy </a:t>
            </a:r>
          </a:p>
          <a:p>
            <a:r>
              <a:rPr lang="en-US" sz="1600" dirty="0"/>
              <a:t>	</a:t>
            </a:r>
          </a:p>
          <a:p>
            <a:r>
              <a:rPr lang="en-US" sz="1800" dirty="0"/>
              <a:t>Since 13+ years in the Wind Business…</a:t>
            </a:r>
          </a:p>
          <a:p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Manager of VDMA Working Group Safety Culture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err="1"/>
              <a:t>WindEurope</a:t>
            </a:r>
            <a:r>
              <a:rPr lang="en-US" sz="1600" dirty="0"/>
              <a:t> HSE Working Group Member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e-DE" sz="1600" dirty="0" err="1"/>
              <a:t>WindEurope</a:t>
            </a:r>
            <a:r>
              <a:rPr lang="de-DE" sz="1600" dirty="0"/>
              <a:t> National </a:t>
            </a:r>
            <a:r>
              <a:rPr lang="de-DE" sz="1600" dirty="0" err="1"/>
              <a:t>Associations</a:t>
            </a:r>
            <a:br>
              <a:rPr lang="de-DE" sz="1600" dirty="0"/>
            </a:br>
            <a:r>
              <a:rPr lang="de-DE" sz="1600" dirty="0"/>
              <a:t>Task Force Member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e-DE" sz="1600" dirty="0"/>
              <a:t>Wind Europe Offshore Wind </a:t>
            </a:r>
            <a:r>
              <a:rPr lang="de-DE" sz="1600" dirty="0" err="1"/>
              <a:t>Industry</a:t>
            </a:r>
            <a:br>
              <a:rPr lang="de-DE" sz="1600" dirty="0"/>
            </a:br>
            <a:r>
              <a:rPr lang="de-DE" sz="1600"/>
              <a:t>Working </a:t>
            </a:r>
            <a:r>
              <a:rPr lang="de-DE" sz="1600" dirty="0"/>
              <a:t>Group Member</a:t>
            </a:r>
            <a:endParaRPr lang="en-US" sz="1600" dirty="0"/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62467" y="548640"/>
            <a:ext cx="7188608" cy="78638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spcBef>
                <a:spcPct val="0"/>
              </a:spcBef>
              <a:buNone/>
              <a:defRPr sz="1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dirty="0"/>
              <a:t>Johannes Schiel, VDMA Power Systems</a:t>
            </a:r>
          </a:p>
        </p:txBody>
      </p:sp>
    </p:spTree>
    <p:extLst>
      <p:ext uri="{BB962C8B-B14F-4D97-AF65-F5344CB8AC3E}">
        <p14:creationId xmlns:p14="http://schemas.microsoft.com/office/powerpoint/2010/main" val="4081909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476490" y="2157533"/>
            <a:ext cx="5144063" cy="9776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bg2"/>
                </a:solidFill>
                <a:latin typeface="GE Inspira Pitch"/>
                <a:ea typeface="+mj-ea"/>
                <a:cs typeface="GE Inspira Pitch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de-DE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VDMA Working Group was </a:t>
            </a:r>
            <a:r>
              <a:rPr lang="de-DE" sz="16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established</a:t>
            </a:r>
            <a:r>
              <a:rPr lang="de-DE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September 2013. Currently we have 8 OEMs and </a:t>
            </a:r>
            <a:r>
              <a:rPr lang="de-DE" sz="16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various</a:t>
            </a:r>
            <a:r>
              <a:rPr lang="de-DE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subcontractors</a:t>
            </a:r>
            <a:r>
              <a:rPr lang="de-DE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</a:t>
            </a:r>
            <a:r>
              <a:rPr lang="de-DE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suppliers</a:t>
            </a:r>
            <a:r>
              <a:rPr lang="de-DE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de-DE" sz="1600" b="1" dirty="0" err="1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participating</a:t>
            </a:r>
            <a:r>
              <a:rPr lang="de-DE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our meetings</a:t>
            </a:r>
          </a:p>
        </p:txBody>
      </p:sp>
    </p:spTree>
    <p:extLst>
      <p:ext uri="{BB962C8B-B14F-4D97-AF65-F5344CB8AC3E}">
        <p14:creationId xmlns:p14="http://schemas.microsoft.com/office/powerpoint/2010/main" val="65226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Inhaltsplatzhalter 5"/>
          <p:cNvSpPr>
            <a:spLocks noGrp="1"/>
          </p:cNvSpPr>
          <p:nvPr>
            <p:ph idx="1"/>
          </p:nvPr>
        </p:nvSpPr>
        <p:spPr bwMode="auto">
          <a:xfrm>
            <a:off x="474663" y="3208338"/>
            <a:ext cx="8275637" cy="3106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charset="0"/>
                <a:cs typeface="Verdana" charset="0"/>
              </a:rPr>
              <a:t>Define general guidelines and a shared vision regarding safety culture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charset="0"/>
              <a:cs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charset="0"/>
                <a:cs typeface="Verdana" charset="0"/>
              </a:rPr>
              <a:t>Elaborate safety guidelines with deep dives on specific topics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charset="0"/>
              <a:cs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charset="0"/>
                <a:cs typeface="Verdana" charset="0"/>
              </a:rPr>
              <a:t>Develop concept for involvement of subcontractors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charset="0"/>
              <a:cs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charset="0"/>
                <a:cs typeface="Verdana" charset="0"/>
              </a:rPr>
              <a:t>Organize / invite subcontractors to joint sessions / events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74663" y="2817813"/>
            <a:ext cx="8275637" cy="336550"/>
          </a:xfrm>
        </p:spPr>
        <p:txBody>
          <a:bodyPr/>
          <a:lstStyle/>
          <a:p>
            <a:pPr>
              <a:defRPr/>
            </a:pPr>
            <a:r>
              <a:rPr lang="en-US" dirty="0"/>
              <a:t>Objectives of our group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90550" y="593725"/>
            <a:ext cx="5426075" cy="336550"/>
          </a:xfrm>
        </p:spPr>
        <p:txBody>
          <a:bodyPr/>
          <a:lstStyle/>
          <a:p>
            <a:pPr>
              <a:defRPr/>
            </a:pPr>
            <a:r>
              <a:rPr lang="en-US" dirty="0"/>
              <a:t>Objectives of our group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Safety Culture Session at Wind Energy Summit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BA5230FA-43F0-FE40-920C-C5CDEF29013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28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Inhaltsplatzhalter 5"/>
          <p:cNvSpPr>
            <a:spLocks noGrp="1"/>
          </p:cNvSpPr>
          <p:nvPr>
            <p:ph idx="1"/>
          </p:nvPr>
        </p:nvSpPr>
        <p:spPr bwMode="auto">
          <a:xfrm>
            <a:off x="474663" y="3208338"/>
            <a:ext cx="8275637" cy="31067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charset="0"/>
                <a:cs typeface="Verdana" charset="0"/>
              </a:rPr>
              <a:t>We want to change the safety cultural mind set in this industry and are focusing critical on our selves and our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charset="0"/>
              <a:cs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charset="0"/>
                <a:cs typeface="Verdana" charset="0"/>
              </a:rPr>
              <a:t>Our group is a mix of HSE rep’s and managers with personnel responsibility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charset="0"/>
              <a:cs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charset="0"/>
                <a:cs typeface="Verdana" charset="0"/>
              </a:rPr>
              <a:t>We focus on people behavior, we limit reviews about statistics to its minimum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Verdana" charset="0"/>
              <a:cs typeface="Verdana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Verdana" charset="0"/>
                <a:cs typeface="Verdana" charset="0"/>
              </a:rPr>
              <a:t>We share ideas with our business partners to look for new ideas &amp; techniques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474663" y="2817813"/>
            <a:ext cx="8275637" cy="336550"/>
          </a:xfrm>
        </p:spPr>
        <p:txBody>
          <a:bodyPr/>
          <a:lstStyle/>
          <a:p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Interdependencies to other industry groups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90550" y="593725"/>
            <a:ext cx="5426075" cy="336550"/>
          </a:xfrm>
        </p:spPr>
        <p:txBody>
          <a:bodyPr/>
          <a:lstStyle/>
          <a:p>
            <a:r>
              <a:rPr lang="en-US" alt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Interdependencies to other industry groups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Safety Culture Session at Wind Energy Summit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BA5230FA-43F0-FE40-920C-C5CDEF29013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28 September 2016</a:t>
            </a:r>
          </a:p>
        </p:txBody>
      </p:sp>
    </p:spTree>
    <p:extLst>
      <p:ext uri="{BB962C8B-B14F-4D97-AF65-F5344CB8AC3E}">
        <p14:creationId xmlns:p14="http://schemas.microsoft.com/office/powerpoint/2010/main" val="4029056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960" y="836712"/>
            <a:ext cx="5425200" cy="338400"/>
          </a:xfrm>
        </p:spPr>
        <p:txBody>
          <a:bodyPr/>
          <a:lstStyle/>
          <a:p>
            <a:r>
              <a:rPr lang="en-US" dirty="0"/>
              <a:t>Topics  we have worked on  </a:t>
            </a:r>
            <a:br>
              <a:rPr lang="en-US" dirty="0"/>
            </a:b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51" y="1879170"/>
            <a:ext cx="7442229" cy="4645392"/>
          </a:xfrm>
          <a:prstGeom prst="rect">
            <a:avLst/>
          </a:prstGeom>
        </p:spPr>
      </p:pic>
      <p:sp>
        <p:nvSpPr>
          <p:cNvPr id="9" name="Datumsplatzhalter 1"/>
          <p:cNvSpPr>
            <a:spLocks noGrp="1"/>
          </p:cNvSpPr>
          <p:nvPr>
            <p:ph type="dt" sz="quarter" idx="4294967295"/>
          </p:nvPr>
        </p:nvSpPr>
        <p:spPr>
          <a:xfrm>
            <a:off x="6053138" y="6583045"/>
            <a:ext cx="2133600" cy="2841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900" dirty="0"/>
              <a:t>28 September 2016</a:t>
            </a:r>
            <a:endParaRPr lang="de-DE" sz="900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4294967295"/>
          </p:nvPr>
        </p:nvSpPr>
        <p:spPr>
          <a:xfrm flipH="1">
            <a:off x="474663" y="6567805"/>
            <a:ext cx="5578475" cy="2841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900" dirty="0"/>
              <a:t>Safety Culture Session at Wind Energy Summit</a:t>
            </a:r>
            <a:endParaRPr lang="de-DE" sz="900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186738" y="6575425"/>
            <a:ext cx="563562" cy="284163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9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95573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Inhaltsplatzhalter 5"/>
          <p:cNvSpPr>
            <a:spLocks noGrp="1"/>
          </p:cNvSpPr>
          <p:nvPr>
            <p:ph idx="1"/>
          </p:nvPr>
        </p:nvSpPr>
        <p:spPr bwMode="auto">
          <a:xfrm>
            <a:off x="1" y="1440468"/>
            <a:ext cx="9144000" cy="45115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de-DE" dirty="0"/>
              <a:t> 09:00 – 09:10		</a:t>
            </a:r>
            <a:r>
              <a:rPr lang="de-DE" b="1" dirty="0"/>
              <a:t>Welcome</a:t>
            </a:r>
          </a:p>
          <a:p>
            <a:pPr>
              <a:spcAft>
                <a:spcPts val="600"/>
              </a:spcAft>
            </a:pPr>
            <a:r>
              <a:rPr lang="de-DE" b="1" dirty="0"/>
              <a:t>				</a:t>
            </a:r>
            <a:r>
              <a:rPr lang="de-DE" sz="1200" b="1" dirty="0"/>
              <a:t>Uwe Sarrazin</a:t>
            </a:r>
            <a:r>
              <a:rPr lang="de-DE" sz="1200" dirty="0"/>
              <a:t>, Head of Global Education &amp; Learning, GE Renewable Energy, Germany</a:t>
            </a:r>
          </a:p>
          <a:p>
            <a:pPr>
              <a:spcAft>
                <a:spcPts val="600"/>
              </a:spcAft>
            </a:pPr>
            <a:endParaRPr lang="de-DE" sz="800" dirty="0"/>
          </a:p>
          <a:p>
            <a:pPr>
              <a:spcAft>
                <a:spcPts val="600"/>
              </a:spcAft>
            </a:pPr>
            <a:r>
              <a:rPr lang="de-DE" dirty="0"/>
              <a:t> 09:10 – 09:25		</a:t>
            </a:r>
            <a:r>
              <a:rPr lang="de-DE" b="1" dirty="0"/>
              <a:t>From Paper to People</a:t>
            </a:r>
          </a:p>
          <a:p>
            <a:pPr>
              <a:spcAft>
                <a:spcPts val="600"/>
              </a:spcAft>
            </a:pPr>
            <a:r>
              <a:rPr lang="de-DE" b="1" dirty="0"/>
              <a:t>				</a:t>
            </a:r>
            <a:r>
              <a:rPr lang="de-DE" sz="1200" b="1" dirty="0"/>
              <a:t>Niklas Karlsson</a:t>
            </a:r>
            <a:r>
              <a:rPr lang="de-DE" sz="1200" dirty="0"/>
              <a:t>, Director, Head of HSEQ Compliance, A2SEA, Denmark</a:t>
            </a:r>
          </a:p>
          <a:p>
            <a:pPr>
              <a:spcAft>
                <a:spcPts val="600"/>
              </a:spcAft>
            </a:pPr>
            <a:endParaRPr lang="de-DE" sz="800" dirty="0"/>
          </a:p>
          <a:p>
            <a:pPr>
              <a:spcAft>
                <a:spcPts val="600"/>
              </a:spcAft>
            </a:pPr>
            <a:r>
              <a:rPr lang="de-DE" dirty="0"/>
              <a:t> 09:25 – 09:40 	</a:t>
            </a:r>
            <a:r>
              <a:rPr lang="de-DE" b="1" dirty="0"/>
              <a:t>Fundamentals of Safety Leadership</a:t>
            </a:r>
          </a:p>
          <a:p>
            <a:pPr>
              <a:spcAft>
                <a:spcPts val="600"/>
              </a:spcAft>
            </a:pPr>
            <a:r>
              <a:rPr lang="de-DE" b="1" dirty="0"/>
              <a:t>				</a:t>
            </a:r>
            <a:r>
              <a:rPr lang="en-GB" sz="1200" b="1" dirty="0"/>
              <a:t>Robert Sampson, </a:t>
            </a:r>
            <a:r>
              <a:rPr lang="en-GB" sz="1200" dirty="0"/>
              <a:t>Head of </a:t>
            </a:r>
            <a:r>
              <a:rPr lang="en-GB" sz="1200" dirty="0" err="1"/>
              <a:t>Westermost</a:t>
            </a:r>
            <a:r>
              <a:rPr lang="en-GB" sz="1200" dirty="0"/>
              <a:t> Rough &amp; </a:t>
            </a:r>
            <a:r>
              <a:rPr lang="en-GB" sz="1200" dirty="0" err="1"/>
              <a:t>Racebank</a:t>
            </a:r>
            <a:r>
              <a:rPr lang="en-GB" sz="1200" dirty="0"/>
              <a:t> Operations, </a:t>
            </a:r>
            <a:r>
              <a:rPr lang="de-DE" sz="1200" dirty="0"/>
              <a:t>DONG Energy, UK</a:t>
            </a:r>
          </a:p>
          <a:p>
            <a:pPr>
              <a:spcAft>
                <a:spcPts val="600"/>
              </a:spcAft>
            </a:pPr>
            <a:endParaRPr lang="de-DE" sz="800" dirty="0"/>
          </a:p>
          <a:p>
            <a:pPr>
              <a:spcAft>
                <a:spcPts val="600"/>
              </a:spcAft>
            </a:pPr>
            <a:r>
              <a:rPr lang="de-DE" dirty="0"/>
              <a:t> 09:40 – 09:55		</a:t>
            </a:r>
            <a:r>
              <a:rPr lang="de-DE" b="1" dirty="0"/>
              <a:t>Best Practice in crane transport, rigging &amp; de-rigging on site</a:t>
            </a:r>
          </a:p>
          <a:p>
            <a:pPr>
              <a:spcAft>
                <a:spcPts val="600"/>
              </a:spcAft>
            </a:pPr>
            <a:r>
              <a:rPr lang="de-DE" b="1" dirty="0"/>
              <a:t> 				</a:t>
            </a:r>
            <a:r>
              <a:rPr lang="de-DE" sz="1200" b="1" dirty="0"/>
              <a:t>Dominic Murphy</a:t>
            </a:r>
            <a:r>
              <a:rPr lang="de-DE" sz="1200" dirty="0"/>
              <a:t>, HSE Advisor Windhoist Europe</a:t>
            </a:r>
          </a:p>
          <a:p>
            <a:pPr>
              <a:spcAft>
                <a:spcPts val="600"/>
              </a:spcAft>
            </a:pPr>
            <a:endParaRPr lang="de-DE" sz="800" dirty="0"/>
          </a:p>
          <a:p>
            <a:pPr>
              <a:spcAft>
                <a:spcPts val="600"/>
              </a:spcAft>
            </a:pPr>
            <a:r>
              <a:rPr lang="de-DE" dirty="0"/>
              <a:t> 09:55 - 10:10		</a:t>
            </a:r>
            <a:r>
              <a:rPr lang="de-DE" b="1" dirty="0"/>
              <a:t>Self assessment of putting culture into action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				</a:t>
            </a:r>
            <a:r>
              <a:rPr lang="de-DE" sz="1200" b="1" dirty="0"/>
              <a:t>Gordon Asser</a:t>
            </a:r>
            <a:r>
              <a:rPr lang="de-DE" sz="1200" dirty="0"/>
              <a:t>, Head of Global PM Operation, Nordex Energy, Germany</a:t>
            </a:r>
          </a:p>
          <a:p>
            <a:pPr>
              <a:spcAft>
                <a:spcPts val="600"/>
              </a:spcAft>
            </a:pPr>
            <a:endParaRPr lang="de-DE" sz="800" dirty="0"/>
          </a:p>
          <a:p>
            <a:pPr>
              <a:spcAft>
                <a:spcPts val="600"/>
              </a:spcAft>
            </a:pPr>
            <a:r>
              <a:rPr lang="de-DE" dirty="0"/>
              <a:t> 10:10 – 10:30</a:t>
            </a:r>
            <a:r>
              <a:rPr lang="de-DE" b="1" dirty="0"/>
              <a:t>		Question &amp; Answers / Summary</a:t>
            </a:r>
            <a:endParaRPr lang="de-DE" dirty="0"/>
          </a:p>
          <a:p>
            <a:pPr>
              <a:spcAft>
                <a:spcPts val="600"/>
              </a:spcAft>
            </a:pPr>
            <a:r>
              <a:rPr lang="de-DE" dirty="0"/>
              <a:t>				</a:t>
            </a:r>
            <a:r>
              <a:rPr lang="de-DE" sz="1200" b="1" dirty="0"/>
              <a:t>Johannes Schiel</a:t>
            </a:r>
            <a:r>
              <a:rPr lang="de-DE" sz="1200" dirty="0"/>
              <a:t>, Manager Wind Energy, VDMA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6"/>
          </p:nvPr>
        </p:nvSpPr>
        <p:spPr>
          <a:xfrm>
            <a:off x="590550" y="593725"/>
            <a:ext cx="5426075" cy="336550"/>
          </a:xfrm>
        </p:spPr>
        <p:txBody>
          <a:bodyPr/>
          <a:lstStyle/>
          <a:p>
            <a:pPr>
              <a:defRPr/>
            </a:pPr>
            <a:r>
              <a:rPr lang="de-DE" dirty="0"/>
              <a:t>Agenda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28 September 2016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Safety Culture Session at Wind Energy Summit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580EBB51-4C60-9346-A2DC-4B14B81606B4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26257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6960" y="836712"/>
            <a:ext cx="5425200" cy="338400"/>
          </a:xfrm>
        </p:spPr>
        <p:txBody>
          <a:bodyPr/>
          <a:lstStyle/>
          <a:p>
            <a:r>
              <a:rPr lang="en-US" dirty="0"/>
              <a:t>7 Safety Principles / Safety Ethics</a:t>
            </a:r>
            <a:br>
              <a:rPr lang="en-US" dirty="0"/>
            </a:br>
            <a:endParaRPr lang="de-DE" dirty="0"/>
          </a:p>
        </p:txBody>
      </p:sp>
      <p:sp>
        <p:nvSpPr>
          <p:cNvPr id="9" name="Datumsplatzhalter 1"/>
          <p:cNvSpPr>
            <a:spLocks noGrp="1"/>
          </p:cNvSpPr>
          <p:nvPr>
            <p:ph type="dt" sz="quarter" idx="4294967295"/>
          </p:nvPr>
        </p:nvSpPr>
        <p:spPr>
          <a:xfrm>
            <a:off x="6053138" y="6583045"/>
            <a:ext cx="2133600" cy="2841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900" dirty="0"/>
              <a:t>28 September 2016</a:t>
            </a:r>
            <a:endParaRPr lang="de-DE" sz="900" dirty="0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4294967295"/>
          </p:nvPr>
        </p:nvSpPr>
        <p:spPr>
          <a:xfrm flipH="1">
            <a:off x="474663" y="6567805"/>
            <a:ext cx="5578475" cy="2841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900" dirty="0"/>
              <a:t>Safety Culture Session at Wind Energy Summit</a:t>
            </a:r>
            <a:endParaRPr lang="de-DE" sz="900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186738" y="6575425"/>
            <a:ext cx="563562" cy="284163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 sz="900" dirty="0"/>
              <a:t>7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3" y="1482451"/>
            <a:ext cx="3510597" cy="504499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482" y="1822354"/>
            <a:ext cx="3372878" cy="474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604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~495057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ch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_Blue">
  <a:themeElements>
    <a:clrScheme name="GE_2013_BLUE">
      <a:dk1>
        <a:srgbClr val="454545"/>
      </a:dk1>
      <a:lt1>
        <a:sysClr val="window" lastClr="FFFFFF"/>
      </a:lt1>
      <a:dk2>
        <a:srgbClr val="0745AB"/>
      </a:dk2>
      <a:lt2>
        <a:srgbClr val="EEECE1"/>
      </a:lt2>
      <a:accent1>
        <a:srgbClr val="4583D1"/>
      </a:accent1>
      <a:accent2>
        <a:srgbClr val="052F69"/>
      </a:accent2>
      <a:accent3>
        <a:srgbClr val="7FBD2C"/>
      </a:accent3>
      <a:accent4>
        <a:srgbClr val="1F5A13"/>
      </a:accent4>
      <a:accent5>
        <a:srgbClr val="F4A82D"/>
      </a:accent5>
      <a:accent6>
        <a:srgbClr val="AC3905"/>
      </a:accent6>
      <a:hlink>
        <a:srgbClr val="0745AB"/>
      </a:hlink>
      <a:folHlink>
        <a:srgbClr val="0745AB"/>
      </a:folHlink>
    </a:clrScheme>
    <a:fontScheme name="GE_Font_2013">
      <a:majorFont>
        <a:latin typeface="GE Inspira Pitch"/>
        <a:ea typeface=""/>
        <a:cs typeface=""/>
      </a:majorFont>
      <a:minorFont>
        <a:latin typeface="GE Inspira Pitch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DMA_Praesentationsvorlage">
  <a:themeElements>
    <a:clrScheme name="VDMA">
      <a:dk1>
        <a:srgbClr val="58585A"/>
      </a:dk1>
      <a:lt1>
        <a:sysClr val="window" lastClr="FFFFFF"/>
      </a:lt1>
      <a:dk2>
        <a:srgbClr val="000000"/>
      </a:dk2>
      <a:lt2>
        <a:srgbClr val="E85743"/>
      </a:lt2>
      <a:accent1>
        <a:srgbClr val="E85743"/>
      </a:accent1>
      <a:accent2>
        <a:srgbClr val="F8DDDB"/>
      </a:accent2>
      <a:accent3>
        <a:srgbClr val="3C3C3B"/>
      </a:accent3>
      <a:accent4>
        <a:srgbClr val="8D8E8D"/>
      </a:accent4>
      <a:accent5>
        <a:srgbClr val="B6B6B6"/>
      </a:accent5>
      <a:accent6>
        <a:srgbClr val="DBDBDB"/>
      </a:accent6>
      <a:hlink>
        <a:srgbClr val="0000FF"/>
      </a:hlink>
      <a:folHlink>
        <a:srgbClr val="800080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VDMA-BLANKO-MASTER_LEER">
  <a:themeElements>
    <a:clrScheme name="Benutzerdefiniert 2">
      <a:dk1>
        <a:srgbClr val="F49100"/>
      </a:dk1>
      <a:lt1>
        <a:srgbClr val="006582"/>
      </a:lt1>
      <a:dk2>
        <a:srgbClr val="FFBE6E"/>
      </a:dk2>
      <a:lt2>
        <a:srgbClr val="FAAA32"/>
      </a:lt2>
      <a:accent1>
        <a:srgbClr val="FFD2A5"/>
      </a:accent1>
      <a:accent2>
        <a:srgbClr val="197DA0"/>
      </a:accent2>
      <a:accent3>
        <a:srgbClr val="64AAC8"/>
      </a:accent3>
      <a:accent4>
        <a:srgbClr val="A0C8DE"/>
      </a:accent4>
      <a:accent5>
        <a:srgbClr val="6F6F6F"/>
      </a:accent5>
      <a:accent6>
        <a:srgbClr val="929292"/>
      </a:accent6>
      <a:hlink>
        <a:srgbClr val="B1B1B1"/>
      </a:hlink>
      <a:folHlink>
        <a:srgbClr val="CBCBCB"/>
      </a:folHlink>
    </a:clrScheme>
    <a:fontScheme name="Benutzerdefiniert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DMA-BLANKO-MASTER_LEER.potx" id="{704812A8-3D95-4596-8DA6-1F6DF3F9F9C0}" vid="{CD5C3FA7-2B5A-45AE-B876-0CE99E6287C2}"/>
    </a:ext>
  </a:extLst>
</a:theme>
</file>

<file path=ppt/theme/theme5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~4950578</Template>
  <TotalTime>0</TotalTime>
  <Words>337</Words>
  <Application>Microsoft Office PowerPoint</Application>
  <PresentationFormat>On-screen Show (4:3)</PresentationFormat>
  <Paragraphs>104</Paragraphs>
  <Slides>10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ＭＳ Ｐゴシック</vt:lpstr>
      <vt:lpstr>Arial</vt:lpstr>
      <vt:lpstr>Calibri</vt:lpstr>
      <vt:lpstr>GE Inspira Pitch</vt:lpstr>
      <vt:lpstr>Lucida Grande</vt:lpstr>
      <vt:lpstr>Signika Light</vt:lpstr>
      <vt:lpstr>Signika Light</vt:lpstr>
      <vt:lpstr>Times New Roman</vt:lpstr>
      <vt:lpstr>Verdana</vt:lpstr>
      <vt:lpstr>Wingdings</vt:lpstr>
      <vt:lpstr>~4950578</vt:lpstr>
      <vt:lpstr>GE_Blue</vt:lpstr>
      <vt:lpstr>VDMA_Praesentationsvorlage</vt:lpstr>
      <vt:lpstr>VDMA-BLANKO-MASTER_LEER</vt:lpstr>
      <vt:lpstr>think-cell Folie</vt:lpstr>
      <vt:lpstr>PowerPoint Presentation</vt:lpstr>
      <vt:lpstr>Uwe Sarrazin, GE Renewable Energy</vt:lpstr>
      <vt:lpstr>PowerPoint Presentation</vt:lpstr>
      <vt:lpstr>PowerPoint Presentation</vt:lpstr>
      <vt:lpstr>PowerPoint Presentation</vt:lpstr>
      <vt:lpstr>PowerPoint Presentation</vt:lpstr>
      <vt:lpstr>Topics  we have worked on   </vt:lpstr>
      <vt:lpstr>PowerPoint Presentation</vt:lpstr>
      <vt:lpstr>7 Safety Principles / Safety Ethics </vt:lpstr>
      <vt:lpstr>PowerPoint Presentation</vt:lpstr>
    </vt:vector>
  </TitlesOfParts>
  <Company>VDMA e.V.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Tina Kaempfer</dc:creator>
  <cp:lastModifiedBy>Sarrazin, Uwe (GE Renewable Energy)</cp:lastModifiedBy>
  <cp:revision>73</cp:revision>
  <cp:lastPrinted>2015-09-15T10:10:56Z</cp:lastPrinted>
  <dcterms:created xsi:type="dcterms:W3CDTF">2014-09-15T12:01:48Z</dcterms:created>
  <dcterms:modified xsi:type="dcterms:W3CDTF">2016-09-26T18:51:16Z</dcterms:modified>
</cp:coreProperties>
</file>