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379" r:id="rId3"/>
    <p:sldId id="384" r:id="rId4"/>
    <p:sldId id="380" r:id="rId5"/>
    <p:sldId id="360" r:id="rId6"/>
    <p:sldId id="381" r:id="rId7"/>
    <p:sldId id="385" r:id="rId8"/>
    <p:sldId id="369" r:id="rId9"/>
    <p:sldId id="348" r:id="rId10"/>
    <p:sldId id="354" r:id="rId11"/>
    <p:sldId id="350" r:id="rId12"/>
    <p:sldId id="372" r:id="rId13"/>
    <p:sldId id="355" r:id="rId14"/>
    <p:sldId id="373" r:id="rId15"/>
    <p:sldId id="382" r:id="rId16"/>
    <p:sldId id="383" r:id="rId17"/>
    <p:sldId id="308" r:id="rId18"/>
    <p:sldId id="368" r:id="rId19"/>
    <p:sldId id="370" r:id="rId20"/>
  </p:sldIdLst>
  <p:sldSz cx="9144000" cy="6858000" type="screen4x3"/>
  <p:notesSz cx="9979025" cy="6834188"/>
  <p:defaultTextStyle>
    <a:defPPr>
      <a:defRPr lang="pt-PT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600" kern="1200">
        <a:solidFill>
          <a:srgbClr val="008080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600" kern="1200">
        <a:solidFill>
          <a:srgbClr val="008080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600" kern="1200">
        <a:solidFill>
          <a:srgbClr val="008080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600" kern="1200">
        <a:solidFill>
          <a:srgbClr val="008080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3600" kern="1200">
        <a:solidFill>
          <a:srgbClr val="008080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3600" kern="1200">
        <a:solidFill>
          <a:srgbClr val="008080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3600" kern="1200">
        <a:solidFill>
          <a:srgbClr val="008080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3600" kern="1200">
        <a:solidFill>
          <a:srgbClr val="008080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3600" kern="1200">
        <a:solidFill>
          <a:srgbClr val="00808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8080"/>
    <a:srgbClr val="3399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864" y="-90"/>
      </p:cViewPr>
      <p:guideLst>
        <p:guide orient="horz" pos="2153"/>
        <p:guide pos="3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D2E9B-E5F6-914C-A8F2-1A78840AC425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0B115-E9B6-2E42-BCF6-1D982E1A9732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Impacts</a:t>
          </a:r>
          <a:endParaRPr lang="en-US" dirty="0">
            <a:solidFill>
              <a:srgbClr val="008080"/>
            </a:solidFill>
          </a:endParaRPr>
        </a:p>
      </dgm:t>
    </dgm:pt>
    <dgm:pt modelId="{2A6274DA-DF71-F74A-8506-21A0949008A6}" type="parTrans" cxnId="{3B514906-3A2A-564B-95F7-459505EC3BC9}">
      <dgm:prSet/>
      <dgm:spPr/>
      <dgm:t>
        <a:bodyPr/>
        <a:lstStyle/>
        <a:p>
          <a:endParaRPr lang="en-US"/>
        </a:p>
      </dgm:t>
    </dgm:pt>
    <dgm:pt modelId="{86BDBA9D-F571-5545-ABD4-F0A8D2F7AEB2}" type="sibTrans" cxnId="{3B514906-3A2A-564B-95F7-459505EC3BC9}">
      <dgm:prSet/>
      <dgm:spPr/>
      <dgm:t>
        <a:bodyPr/>
        <a:lstStyle/>
        <a:p>
          <a:endParaRPr lang="en-US"/>
        </a:p>
      </dgm:t>
    </dgm:pt>
    <dgm:pt modelId="{B6A6FFD9-3A84-8C42-86CC-73E31043680D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 2</a:t>
          </a:r>
          <a:endParaRPr lang="en-US" dirty="0">
            <a:solidFill>
              <a:srgbClr val="008080"/>
            </a:solidFill>
          </a:endParaRPr>
        </a:p>
      </dgm:t>
    </dgm:pt>
    <dgm:pt modelId="{33B5D6B8-1B70-1E44-B869-4C4676674938}" type="parTrans" cxnId="{9B21DC74-A652-624A-93D0-2AF7B1008DD7}">
      <dgm:prSet/>
      <dgm:spPr/>
      <dgm:t>
        <a:bodyPr/>
        <a:lstStyle/>
        <a:p>
          <a:endParaRPr lang="en-US"/>
        </a:p>
      </dgm:t>
    </dgm:pt>
    <dgm:pt modelId="{D4F313FE-C24C-6E4E-814E-718F9BDB2632}" type="sibTrans" cxnId="{9B21DC74-A652-624A-93D0-2AF7B1008DD7}">
      <dgm:prSet/>
      <dgm:spPr/>
      <dgm:t>
        <a:bodyPr/>
        <a:lstStyle/>
        <a:p>
          <a:endParaRPr lang="en-US"/>
        </a:p>
      </dgm:t>
    </dgm:pt>
    <dgm:pt modelId="{F140AB37-7C29-9541-B53B-219F7C5BB4B3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 1 </a:t>
          </a:r>
          <a:endParaRPr lang="en-US" dirty="0">
            <a:solidFill>
              <a:srgbClr val="008080"/>
            </a:solidFill>
          </a:endParaRPr>
        </a:p>
      </dgm:t>
    </dgm:pt>
    <dgm:pt modelId="{524AAABE-047A-A84C-82DC-8F9DE51CD178}" type="parTrans" cxnId="{D9E61454-3A7C-3845-8BC0-D4842D5A8034}">
      <dgm:prSet/>
      <dgm:spPr/>
      <dgm:t>
        <a:bodyPr/>
        <a:lstStyle/>
        <a:p>
          <a:endParaRPr lang="en-US"/>
        </a:p>
      </dgm:t>
    </dgm:pt>
    <dgm:pt modelId="{0EB5B700-1693-1D46-A7E9-904B04F3BB10}" type="sibTrans" cxnId="{D9E61454-3A7C-3845-8BC0-D4842D5A8034}">
      <dgm:prSet/>
      <dgm:spPr/>
      <dgm:t>
        <a:bodyPr/>
        <a:lstStyle/>
        <a:p>
          <a:endParaRPr lang="en-US"/>
        </a:p>
      </dgm:t>
    </dgm:pt>
    <dgm:pt modelId="{AA07D179-3478-3A4B-81A8-E8D4A1482352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Measures</a:t>
          </a:r>
          <a:endParaRPr lang="en-US" dirty="0">
            <a:solidFill>
              <a:srgbClr val="008080"/>
            </a:solidFill>
          </a:endParaRPr>
        </a:p>
      </dgm:t>
    </dgm:pt>
    <dgm:pt modelId="{411A1858-A62F-4247-A7A0-DC3B73FDEDD1}" type="parTrans" cxnId="{54E8186D-A68E-4746-AE49-5ED7C98B4CB8}">
      <dgm:prSet/>
      <dgm:spPr/>
      <dgm:t>
        <a:bodyPr/>
        <a:lstStyle/>
        <a:p>
          <a:endParaRPr lang="en-US"/>
        </a:p>
      </dgm:t>
    </dgm:pt>
    <dgm:pt modelId="{93C6BF75-44F6-1849-B1E8-25B7DC1F6037}" type="sibTrans" cxnId="{54E8186D-A68E-4746-AE49-5ED7C98B4CB8}">
      <dgm:prSet/>
      <dgm:spPr/>
      <dgm:t>
        <a:bodyPr/>
        <a:lstStyle/>
        <a:p>
          <a:endParaRPr lang="en-US"/>
        </a:p>
      </dgm:t>
    </dgm:pt>
    <dgm:pt modelId="{32AFAE85-088C-F342-ABD3-CD9860DBACB6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Minimization 2</a:t>
          </a:r>
          <a:endParaRPr lang="en-US" dirty="0">
            <a:solidFill>
              <a:srgbClr val="008080"/>
            </a:solidFill>
          </a:endParaRPr>
        </a:p>
      </dgm:t>
    </dgm:pt>
    <dgm:pt modelId="{0221AE0D-396A-4741-A5BB-FC2283D41109}" type="parTrans" cxnId="{60540860-1F2C-754C-AE37-B4DF78CA8B6C}">
      <dgm:prSet/>
      <dgm:spPr/>
      <dgm:t>
        <a:bodyPr/>
        <a:lstStyle/>
        <a:p>
          <a:endParaRPr lang="en-US"/>
        </a:p>
      </dgm:t>
    </dgm:pt>
    <dgm:pt modelId="{A999E3BE-9A2E-5147-8C21-74C3CF524C8F}" type="sibTrans" cxnId="{60540860-1F2C-754C-AE37-B4DF78CA8B6C}">
      <dgm:prSet/>
      <dgm:spPr/>
      <dgm:t>
        <a:bodyPr/>
        <a:lstStyle/>
        <a:p>
          <a:endParaRPr lang="en-US"/>
        </a:p>
      </dgm:t>
    </dgm:pt>
    <dgm:pt modelId="{A7AE413E-7410-5143-83C8-3C5C8221D507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Minimization 1</a:t>
          </a:r>
          <a:endParaRPr lang="en-US" dirty="0">
            <a:solidFill>
              <a:srgbClr val="008080"/>
            </a:solidFill>
          </a:endParaRPr>
        </a:p>
      </dgm:t>
    </dgm:pt>
    <dgm:pt modelId="{F165FC95-33E3-8444-90CE-DA6F89D2B168}" type="parTrans" cxnId="{68B1A74B-CF1E-DF43-BFBA-029098D7A0E3}">
      <dgm:prSet/>
      <dgm:spPr/>
      <dgm:t>
        <a:bodyPr/>
        <a:lstStyle/>
        <a:p>
          <a:endParaRPr lang="en-US"/>
        </a:p>
      </dgm:t>
    </dgm:pt>
    <dgm:pt modelId="{A1C3FB55-6819-7941-B614-B796EF0735E7}" type="sibTrans" cxnId="{68B1A74B-CF1E-DF43-BFBA-029098D7A0E3}">
      <dgm:prSet/>
      <dgm:spPr/>
      <dgm:t>
        <a:bodyPr/>
        <a:lstStyle/>
        <a:p>
          <a:endParaRPr lang="en-US"/>
        </a:p>
      </dgm:t>
    </dgm:pt>
    <dgm:pt modelId="{F49968ED-AEAA-FA4A-8E82-E4837F89BA21}" type="pres">
      <dgm:prSet presAssocID="{F68D2E9B-E5F6-914C-A8F2-1A78840AC42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768C3-DE14-494D-BE01-AE5B819C0AA6}" type="pres">
      <dgm:prSet presAssocID="{F68D2E9B-E5F6-914C-A8F2-1A78840AC425}" presName="dummyMaxCanvas" presStyleCnt="0"/>
      <dgm:spPr/>
    </dgm:pt>
    <dgm:pt modelId="{2FE69A1F-EEFB-8646-8FD8-EC7B3C268189}" type="pres">
      <dgm:prSet presAssocID="{F68D2E9B-E5F6-914C-A8F2-1A78840AC425}" presName="parentComposite" presStyleCnt="0"/>
      <dgm:spPr/>
    </dgm:pt>
    <dgm:pt modelId="{4753AF07-03C0-084E-B378-90A4E6AB91B6}" type="pres">
      <dgm:prSet presAssocID="{F68D2E9B-E5F6-914C-A8F2-1A78840AC42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50A3143-1439-C14B-A8CD-E6E67FB275BD}" type="pres">
      <dgm:prSet presAssocID="{F68D2E9B-E5F6-914C-A8F2-1A78840AC42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F521C6-41EB-C945-8765-F03A94CA416E}" type="pres">
      <dgm:prSet presAssocID="{F68D2E9B-E5F6-914C-A8F2-1A78840AC425}" presName="childrenComposite" presStyleCnt="0"/>
      <dgm:spPr/>
    </dgm:pt>
    <dgm:pt modelId="{0D6865D5-88E4-C843-B340-FE90F37EB1E2}" type="pres">
      <dgm:prSet presAssocID="{F68D2E9B-E5F6-914C-A8F2-1A78840AC425}" presName="dummyMaxCanvas_ChildArea" presStyleCnt="0"/>
      <dgm:spPr/>
    </dgm:pt>
    <dgm:pt modelId="{786CA800-DA4F-FE47-B84C-59D1693138AE}" type="pres">
      <dgm:prSet presAssocID="{F68D2E9B-E5F6-914C-A8F2-1A78840AC425}" presName="fulcrum" presStyleLbl="alignAccFollowNode1" presStyleIdx="2" presStyleCnt="4"/>
      <dgm:spPr>
        <a:solidFill>
          <a:srgbClr val="996633"/>
        </a:solidFill>
      </dgm:spPr>
    </dgm:pt>
    <dgm:pt modelId="{6D849DA9-7CFB-084F-8478-92C2C6CC0E53}" type="pres">
      <dgm:prSet presAssocID="{F68D2E9B-E5F6-914C-A8F2-1A78840AC425}" presName="balance_22" presStyleLbl="alignAccFollowNode1" presStyleIdx="3" presStyleCnt="4">
        <dgm:presLayoutVars>
          <dgm:bulletEnabled val="1"/>
        </dgm:presLayoutVars>
      </dgm:prSet>
      <dgm:spPr>
        <a:solidFill>
          <a:srgbClr val="996633"/>
        </a:solidFill>
      </dgm:spPr>
    </dgm:pt>
    <dgm:pt modelId="{312A1861-1EFE-874A-88BA-3EE0EE925373}" type="pres">
      <dgm:prSet presAssocID="{F68D2E9B-E5F6-914C-A8F2-1A78840AC425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DD788-18EC-A44B-8DE6-23E7DE6F7332}" type="pres">
      <dgm:prSet presAssocID="{F68D2E9B-E5F6-914C-A8F2-1A78840AC425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62F28-317B-9546-AF78-7299109754A4}" type="pres">
      <dgm:prSet presAssocID="{F68D2E9B-E5F6-914C-A8F2-1A78840AC425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47B75-7C6B-0C47-9E96-5B2BAD716FF8}" type="pres">
      <dgm:prSet presAssocID="{F68D2E9B-E5F6-914C-A8F2-1A78840AC425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61454-3A7C-3845-8BC0-D4842D5A8034}" srcId="{C410B115-E9B6-2E42-BCF6-1D982E1A9732}" destId="{F140AB37-7C29-9541-B53B-219F7C5BB4B3}" srcOrd="1" destOrd="0" parTransId="{524AAABE-047A-A84C-82DC-8F9DE51CD178}" sibTransId="{0EB5B700-1693-1D46-A7E9-904B04F3BB10}"/>
    <dgm:cxn modelId="{68B1A74B-CF1E-DF43-BFBA-029098D7A0E3}" srcId="{AA07D179-3478-3A4B-81A8-E8D4A1482352}" destId="{A7AE413E-7410-5143-83C8-3C5C8221D507}" srcOrd="1" destOrd="0" parTransId="{F165FC95-33E3-8444-90CE-DA6F89D2B168}" sibTransId="{A1C3FB55-6819-7941-B614-B796EF0735E7}"/>
    <dgm:cxn modelId="{79B997EF-0694-8049-AB3E-913929E40C5A}" type="presOf" srcId="{F140AB37-7C29-9541-B53B-219F7C5BB4B3}" destId="{BFA47B75-7C6B-0C47-9E96-5B2BAD716FF8}" srcOrd="0" destOrd="0" presId="urn:microsoft.com/office/officeart/2005/8/layout/balance1"/>
    <dgm:cxn modelId="{3B514906-3A2A-564B-95F7-459505EC3BC9}" srcId="{F68D2E9B-E5F6-914C-A8F2-1A78840AC425}" destId="{C410B115-E9B6-2E42-BCF6-1D982E1A9732}" srcOrd="0" destOrd="0" parTransId="{2A6274DA-DF71-F74A-8506-21A0949008A6}" sibTransId="{86BDBA9D-F571-5545-ABD4-F0A8D2F7AEB2}"/>
    <dgm:cxn modelId="{54E8186D-A68E-4746-AE49-5ED7C98B4CB8}" srcId="{F68D2E9B-E5F6-914C-A8F2-1A78840AC425}" destId="{AA07D179-3478-3A4B-81A8-E8D4A1482352}" srcOrd="1" destOrd="0" parTransId="{411A1858-A62F-4247-A7A0-DC3B73FDEDD1}" sibTransId="{93C6BF75-44F6-1849-B1E8-25B7DC1F6037}"/>
    <dgm:cxn modelId="{C54E4F14-EFF2-7B4A-B816-BF219F345FE6}" type="presOf" srcId="{A7AE413E-7410-5143-83C8-3C5C8221D507}" destId="{0D8DD788-18EC-A44B-8DE6-23E7DE6F7332}" srcOrd="0" destOrd="0" presId="urn:microsoft.com/office/officeart/2005/8/layout/balance1"/>
    <dgm:cxn modelId="{17CE0098-F53B-0340-9888-F417D0D9C67F}" type="presOf" srcId="{32AFAE85-088C-F342-ABD3-CD9860DBACB6}" destId="{312A1861-1EFE-874A-88BA-3EE0EE925373}" srcOrd="0" destOrd="0" presId="urn:microsoft.com/office/officeart/2005/8/layout/balance1"/>
    <dgm:cxn modelId="{837C993D-4F52-8740-BC2F-F3354E3A5D12}" type="presOf" srcId="{C410B115-E9B6-2E42-BCF6-1D982E1A9732}" destId="{4753AF07-03C0-084E-B378-90A4E6AB91B6}" srcOrd="0" destOrd="0" presId="urn:microsoft.com/office/officeart/2005/8/layout/balance1"/>
    <dgm:cxn modelId="{908BA65B-3F13-E54F-8CD7-A18ECF0BB2DC}" type="presOf" srcId="{AA07D179-3478-3A4B-81A8-E8D4A1482352}" destId="{F50A3143-1439-C14B-A8CD-E6E67FB275BD}" srcOrd="0" destOrd="0" presId="urn:microsoft.com/office/officeart/2005/8/layout/balance1"/>
    <dgm:cxn modelId="{3E93B651-B99A-6B49-BDD6-185449C7F8A0}" type="presOf" srcId="{B6A6FFD9-3A84-8C42-86CC-73E31043680D}" destId="{DC862F28-317B-9546-AF78-7299109754A4}" srcOrd="0" destOrd="0" presId="urn:microsoft.com/office/officeart/2005/8/layout/balance1"/>
    <dgm:cxn modelId="{9B21DC74-A652-624A-93D0-2AF7B1008DD7}" srcId="{C410B115-E9B6-2E42-BCF6-1D982E1A9732}" destId="{B6A6FFD9-3A84-8C42-86CC-73E31043680D}" srcOrd="0" destOrd="0" parTransId="{33B5D6B8-1B70-1E44-B869-4C4676674938}" sibTransId="{D4F313FE-C24C-6E4E-814E-718F9BDB2632}"/>
    <dgm:cxn modelId="{1C2712B3-574E-E54E-9EA4-555E23B37D5A}" type="presOf" srcId="{F68D2E9B-E5F6-914C-A8F2-1A78840AC425}" destId="{F49968ED-AEAA-FA4A-8E82-E4837F89BA21}" srcOrd="0" destOrd="0" presId="urn:microsoft.com/office/officeart/2005/8/layout/balance1"/>
    <dgm:cxn modelId="{60540860-1F2C-754C-AE37-B4DF78CA8B6C}" srcId="{AA07D179-3478-3A4B-81A8-E8D4A1482352}" destId="{32AFAE85-088C-F342-ABD3-CD9860DBACB6}" srcOrd="0" destOrd="0" parTransId="{0221AE0D-396A-4741-A5BB-FC2283D41109}" sibTransId="{A999E3BE-9A2E-5147-8C21-74C3CF524C8F}"/>
    <dgm:cxn modelId="{136A6EE2-BCA9-EE4A-81DC-56D44E52469A}" type="presParOf" srcId="{F49968ED-AEAA-FA4A-8E82-E4837F89BA21}" destId="{19C768C3-DE14-494D-BE01-AE5B819C0AA6}" srcOrd="0" destOrd="0" presId="urn:microsoft.com/office/officeart/2005/8/layout/balance1"/>
    <dgm:cxn modelId="{5EBE67DD-7420-0642-926F-B7BC26AE521F}" type="presParOf" srcId="{F49968ED-AEAA-FA4A-8E82-E4837F89BA21}" destId="{2FE69A1F-EEFB-8646-8FD8-EC7B3C268189}" srcOrd="1" destOrd="0" presId="urn:microsoft.com/office/officeart/2005/8/layout/balance1"/>
    <dgm:cxn modelId="{0776E856-0252-924D-B034-DE4BDE22E488}" type="presParOf" srcId="{2FE69A1F-EEFB-8646-8FD8-EC7B3C268189}" destId="{4753AF07-03C0-084E-B378-90A4E6AB91B6}" srcOrd="0" destOrd="0" presId="urn:microsoft.com/office/officeart/2005/8/layout/balance1"/>
    <dgm:cxn modelId="{BD5D8311-1C0D-074F-A11B-323A2422817F}" type="presParOf" srcId="{2FE69A1F-EEFB-8646-8FD8-EC7B3C268189}" destId="{F50A3143-1439-C14B-A8CD-E6E67FB275BD}" srcOrd="1" destOrd="0" presId="urn:microsoft.com/office/officeart/2005/8/layout/balance1"/>
    <dgm:cxn modelId="{A70BE1BF-1007-384C-8E7E-BB41F26ED0D2}" type="presParOf" srcId="{F49968ED-AEAA-FA4A-8E82-E4837F89BA21}" destId="{86F521C6-41EB-C945-8765-F03A94CA416E}" srcOrd="2" destOrd="0" presId="urn:microsoft.com/office/officeart/2005/8/layout/balance1"/>
    <dgm:cxn modelId="{DB3C9441-31DA-9D4C-B698-37D1DD5238CC}" type="presParOf" srcId="{86F521C6-41EB-C945-8765-F03A94CA416E}" destId="{0D6865D5-88E4-C843-B340-FE90F37EB1E2}" srcOrd="0" destOrd="0" presId="urn:microsoft.com/office/officeart/2005/8/layout/balance1"/>
    <dgm:cxn modelId="{E5EF737E-1209-E142-BD2F-2AC9F6EAFD62}" type="presParOf" srcId="{86F521C6-41EB-C945-8765-F03A94CA416E}" destId="{786CA800-DA4F-FE47-B84C-59D1693138AE}" srcOrd="1" destOrd="0" presId="urn:microsoft.com/office/officeart/2005/8/layout/balance1"/>
    <dgm:cxn modelId="{CC30CCAD-F8AC-894F-AD14-8225A81577E2}" type="presParOf" srcId="{86F521C6-41EB-C945-8765-F03A94CA416E}" destId="{6D849DA9-7CFB-084F-8478-92C2C6CC0E53}" srcOrd="2" destOrd="0" presId="urn:microsoft.com/office/officeart/2005/8/layout/balance1"/>
    <dgm:cxn modelId="{53B92FD6-5389-3844-B617-F5AB7FCC1AD8}" type="presParOf" srcId="{86F521C6-41EB-C945-8765-F03A94CA416E}" destId="{312A1861-1EFE-874A-88BA-3EE0EE925373}" srcOrd="3" destOrd="0" presId="urn:microsoft.com/office/officeart/2005/8/layout/balance1"/>
    <dgm:cxn modelId="{56B62027-C708-2349-944D-8C6240214D7B}" type="presParOf" srcId="{86F521C6-41EB-C945-8765-F03A94CA416E}" destId="{0D8DD788-18EC-A44B-8DE6-23E7DE6F7332}" srcOrd="4" destOrd="0" presId="urn:microsoft.com/office/officeart/2005/8/layout/balance1"/>
    <dgm:cxn modelId="{07A70C66-E726-464A-81C2-55F2091C046A}" type="presParOf" srcId="{86F521C6-41EB-C945-8765-F03A94CA416E}" destId="{DC862F28-317B-9546-AF78-7299109754A4}" srcOrd="5" destOrd="0" presId="urn:microsoft.com/office/officeart/2005/8/layout/balance1"/>
    <dgm:cxn modelId="{36B8B69A-29D8-7841-9C9F-855F0EAB7773}" type="presParOf" srcId="{86F521C6-41EB-C945-8765-F03A94CA416E}" destId="{BFA47B75-7C6B-0C47-9E96-5B2BAD716FF8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7580E-B476-A147-A8B0-8C0CBB4880EA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63D31A5E-6F4F-2741-9128-0557F3C4FCFF}">
      <dgm:prSet phldrT="[Text]"/>
      <dgm:spPr>
        <a:gradFill rotWithShape="0">
          <a:gsLst>
            <a:gs pos="0">
              <a:schemeClr val="accent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Project</a:t>
          </a:r>
          <a:endParaRPr lang="en-US" dirty="0">
            <a:solidFill>
              <a:srgbClr val="008080"/>
            </a:solidFill>
          </a:endParaRPr>
        </a:p>
      </dgm:t>
    </dgm:pt>
    <dgm:pt modelId="{8FA1A0F3-9502-EC4E-AFEE-F4526C7A14D6}" type="parTrans" cxnId="{9E15852D-36B4-C244-A805-FFA4D1FCEDBE}">
      <dgm:prSet/>
      <dgm:spPr/>
      <dgm:t>
        <a:bodyPr/>
        <a:lstStyle/>
        <a:p>
          <a:endParaRPr lang="en-US"/>
        </a:p>
      </dgm:t>
    </dgm:pt>
    <dgm:pt modelId="{D447FB54-6A10-164C-85FD-893E150224F4}" type="sibTrans" cxnId="{9E15852D-36B4-C244-A805-FFA4D1FCEDBE}">
      <dgm:prSet/>
      <dgm:spPr/>
      <dgm:t>
        <a:bodyPr/>
        <a:lstStyle/>
        <a:p>
          <a:endParaRPr lang="en-US"/>
        </a:p>
      </dgm:t>
    </dgm:pt>
    <dgm:pt modelId="{A659F551-F93E-1C46-BB4A-6A1BC2624935}">
      <dgm:prSet phldrT="[Text]"/>
      <dgm:spPr>
        <a:gradFill rotWithShape="0">
          <a:gsLst>
            <a:gs pos="0">
              <a:schemeClr val="accent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Construction</a:t>
          </a:r>
          <a:endParaRPr lang="en-US" dirty="0">
            <a:solidFill>
              <a:srgbClr val="008080"/>
            </a:solidFill>
          </a:endParaRPr>
        </a:p>
      </dgm:t>
    </dgm:pt>
    <dgm:pt modelId="{14887D75-0593-5A40-9FDA-8BD6748A13AA}" type="parTrans" cxnId="{206C9D78-2FA1-6F40-8277-271E955F2BCC}">
      <dgm:prSet/>
      <dgm:spPr/>
      <dgm:t>
        <a:bodyPr/>
        <a:lstStyle/>
        <a:p>
          <a:endParaRPr lang="en-US"/>
        </a:p>
      </dgm:t>
    </dgm:pt>
    <dgm:pt modelId="{236EAC85-8AEB-6641-8488-E156EAC5A36E}" type="sibTrans" cxnId="{206C9D78-2FA1-6F40-8277-271E955F2BCC}">
      <dgm:prSet/>
      <dgm:spPr/>
      <dgm:t>
        <a:bodyPr/>
        <a:lstStyle/>
        <a:p>
          <a:endParaRPr lang="en-US"/>
        </a:p>
      </dgm:t>
    </dgm:pt>
    <dgm:pt modelId="{6071DE1F-8B41-A247-8315-50DCF0419BCC}">
      <dgm:prSet phldrT="[Text]"/>
      <dgm:spPr>
        <a:gradFill rotWithShape="0">
          <a:gsLst>
            <a:gs pos="0">
              <a:schemeClr val="accent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Operation</a:t>
          </a:r>
          <a:endParaRPr lang="en-US" dirty="0">
            <a:solidFill>
              <a:srgbClr val="008080"/>
            </a:solidFill>
          </a:endParaRPr>
        </a:p>
      </dgm:t>
    </dgm:pt>
    <dgm:pt modelId="{2D7F8CBC-2F3F-2141-BBE2-B2FFEE01C61C}" type="parTrans" cxnId="{FABCF7CC-C96F-664E-BB9D-1CF3FDB92C48}">
      <dgm:prSet/>
      <dgm:spPr/>
      <dgm:t>
        <a:bodyPr/>
        <a:lstStyle/>
        <a:p>
          <a:endParaRPr lang="en-US"/>
        </a:p>
      </dgm:t>
    </dgm:pt>
    <dgm:pt modelId="{9A809B99-3B4A-2846-9FB7-753C2F807AE4}" type="sibTrans" cxnId="{FABCF7CC-C96F-664E-BB9D-1CF3FDB92C48}">
      <dgm:prSet/>
      <dgm:spPr/>
      <dgm:t>
        <a:bodyPr/>
        <a:lstStyle/>
        <a:p>
          <a:endParaRPr lang="en-US"/>
        </a:p>
      </dgm:t>
    </dgm:pt>
    <dgm:pt modelId="{BF74705A-7CF0-0F46-A671-DD7B70CFD54B}" type="pres">
      <dgm:prSet presAssocID="{DCD7580E-B476-A147-A8B0-8C0CBB4880EA}" presName="Name0" presStyleCnt="0">
        <dgm:presLayoutVars>
          <dgm:dir/>
          <dgm:animLvl val="lvl"/>
          <dgm:resizeHandles val="exact"/>
        </dgm:presLayoutVars>
      </dgm:prSet>
      <dgm:spPr/>
    </dgm:pt>
    <dgm:pt modelId="{A8EC88A9-7F1E-064A-A7FB-03A243E7C7F3}" type="pres">
      <dgm:prSet presAssocID="{63D31A5E-6F4F-2741-9128-0557F3C4FCF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0454E-930C-064A-B725-F988AC631A4E}" type="pres">
      <dgm:prSet presAssocID="{D447FB54-6A10-164C-85FD-893E150224F4}" presName="parTxOnlySpace" presStyleCnt="0"/>
      <dgm:spPr/>
    </dgm:pt>
    <dgm:pt modelId="{9BE6BEC5-968A-4B4A-9C01-6DBDC8887E00}" type="pres">
      <dgm:prSet presAssocID="{A659F551-F93E-1C46-BB4A-6A1BC262493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E23A-0D95-7442-861E-0260C7F0D1D5}" type="pres">
      <dgm:prSet presAssocID="{236EAC85-8AEB-6641-8488-E156EAC5A36E}" presName="parTxOnlySpace" presStyleCnt="0"/>
      <dgm:spPr/>
    </dgm:pt>
    <dgm:pt modelId="{17AF134B-C3BE-D14C-9CE3-9FFF18EB144B}" type="pres">
      <dgm:prSet presAssocID="{6071DE1F-8B41-A247-8315-50DCF0419BC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C9D78-2FA1-6F40-8277-271E955F2BCC}" srcId="{DCD7580E-B476-A147-A8B0-8C0CBB4880EA}" destId="{A659F551-F93E-1C46-BB4A-6A1BC2624935}" srcOrd="1" destOrd="0" parTransId="{14887D75-0593-5A40-9FDA-8BD6748A13AA}" sibTransId="{236EAC85-8AEB-6641-8488-E156EAC5A36E}"/>
    <dgm:cxn modelId="{E1C371BC-6F35-424E-8EA3-A609BB6DC51B}" type="presOf" srcId="{DCD7580E-B476-A147-A8B0-8C0CBB4880EA}" destId="{BF74705A-7CF0-0F46-A671-DD7B70CFD54B}" srcOrd="0" destOrd="0" presId="urn:microsoft.com/office/officeart/2005/8/layout/chevron1"/>
    <dgm:cxn modelId="{74EDCF1E-117D-524C-A1F8-91EB36B39AA5}" type="presOf" srcId="{A659F551-F93E-1C46-BB4A-6A1BC2624935}" destId="{9BE6BEC5-968A-4B4A-9C01-6DBDC8887E00}" srcOrd="0" destOrd="0" presId="urn:microsoft.com/office/officeart/2005/8/layout/chevron1"/>
    <dgm:cxn modelId="{9E15852D-36B4-C244-A805-FFA4D1FCEDBE}" srcId="{DCD7580E-B476-A147-A8B0-8C0CBB4880EA}" destId="{63D31A5E-6F4F-2741-9128-0557F3C4FCFF}" srcOrd="0" destOrd="0" parTransId="{8FA1A0F3-9502-EC4E-AFEE-F4526C7A14D6}" sibTransId="{D447FB54-6A10-164C-85FD-893E150224F4}"/>
    <dgm:cxn modelId="{A2793D60-8399-0F4D-AE87-ADFF878AC5CC}" type="presOf" srcId="{63D31A5E-6F4F-2741-9128-0557F3C4FCFF}" destId="{A8EC88A9-7F1E-064A-A7FB-03A243E7C7F3}" srcOrd="0" destOrd="0" presId="urn:microsoft.com/office/officeart/2005/8/layout/chevron1"/>
    <dgm:cxn modelId="{CEB2E29C-FAA0-BD44-845C-B6F8939AFB77}" type="presOf" srcId="{6071DE1F-8B41-A247-8315-50DCF0419BCC}" destId="{17AF134B-C3BE-D14C-9CE3-9FFF18EB144B}" srcOrd="0" destOrd="0" presId="urn:microsoft.com/office/officeart/2005/8/layout/chevron1"/>
    <dgm:cxn modelId="{FABCF7CC-C96F-664E-BB9D-1CF3FDB92C48}" srcId="{DCD7580E-B476-A147-A8B0-8C0CBB4880EA}" destId="{6071DE1F-8B41-A247-8315-50DCF0419BCC}" srcOrd="2" destOrd="0" parTransId="{2D7F8CBC-2F3F-2141-BBE2-B2FFEE01C61C}" sibTransId="{9A809B99-3B4A-2846-9FB7-753C2F807AE4}"/>
    <dgm:cxn modelId="{7C138EC1-C175-C847-B7B4-0E9C83244B52}" type="presParOf" srcId="{BF74705A-7CF0-0F46-A671-DD7B70CFD54B}" destId="{A8EC88A9-7F1E-064A-A7FB-03A243E7C7F3}" srcOrd="0" destOrd="0" presId="urn:microsoft.com/office/officeart/2005/8/layout/chevron1"/>
    <dgm:cxn modelId="{A6F5CCB1-544D-9141-AE30-EB4ECE5E7F5A}" type="presParOf" srcId="{BF74705A-7CF0-0F46-A671-DD7B70CFD54B}" destId="{5210454E-930C-064A-B725-F988AC631A4E}" srcOrd="1" destOrd="0" presId="urn:microsoft.com/office/officeart/2005/8/layout/chevron1"/>
    <dgm:cxn modelId="{68E2F5BB-5B00-6B4C-9F38-427429156CE7}" type="presParOf" srcId="{BF74705A-7CF0-0F46-A671-DD7B70CFD54B}" destId="{9BE6BEC5-968A-4B4A-9C01-6DBDC8887E00}" srcOrd="2" destOrd="0" presId="urn:microsoft.com/office/officeart/2005/8/layout/chevron1"/>
    <dgm:cxn modelId="{1111CADC-E6A6-3D4E-AB19-8656974D9695}" type="presParOf" srcId="{BF74705A-7CF0-0F46-A671-DD7B70CFD54B}" destId="{3F36E23A-0D95-7442-861E-0260C7F0D1D5}" srcOrd="3" destOrd="0" presId="urn:microsoft.com/office/officeart/2005/8/layout/chevron1"/>
    <dgm:cxn modelId="{BF372F1D-C0BF-FD42-BE69-A08C802D113C}" type="presParOf" srcId="{BF74705A-7CF0-0F46-A671-DD7B70CFD54B}" destId="{17AF134B-C3BE-D14C-9CE3-9FFF18EB14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D2E9B-E5F6-914C-A8F2-1A78840AC425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0B115-E9B6-2E42-BCF6-1D982E1A9732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Impacts</a:t>
          </a:r>
          <a:endParaRPr lang="en-US" dirty="0">
            <a:solidFill>
              <a:srgbClr val="008080"/>
            </a:solidFill>
          </a:endParaRPr>
        </a:p>
      </dgm:t>
    </dgm:pt>
    <dgm:pt modelId="{2A6274DA-DF71-F74A-8506-21A0949008A6}" type="parTrans" cxnId="{3B514906-3A2A-564B-95F7-459505EC3BC9}">
      <dgm:prSet/>
      <dgm:spPr/>
      <dgm:t>
        <a:bodyPr/>
        <a:lstStyle/>
        <a:p>
          <a:endParaRPr lang="en-US"/>
        </a:p>
      </dgm:t>
    </dgm:pt>
    <dgm:pt modelId="{86BDBA9D-F571-5545-ABD4-F0A8D2F7AEB2}" type="sibTrans" cxnId="{3B514906-3A2A-564B-95F7-459505EC3BC9}">
      <dgm:prSet/>
      <dgm:spPr/>
      <dgm:t>
        <a:bodyPr/>
        <a:lstStyle/>
        <a:p>
          <a:endParaRPr lang="en-US"/>
        </a:p>
      </dgm:t>
    </dgm:pt>
    <dgm:pt modelId="{B6A6FFD9-3A84-8C42-86CC-73E31043680D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 2</a:t>
          </a:r>
          <a:endParaRPr lang="en-US" dirty="0">
            <a:solidFill>
              <a:srgbClr val="008080"/>
            </a:solidFill>
          </a:endParaRPr>
        </a:p>
      </dgm:t>
    </dgm:pt>
    <dgm:pt modelId="{33B5D6B8-1B70-1E44-B869-4C4676674938}" type="parTrans" cxnId="{9B21DC74-A652-624A-93D0-2AF7B1008DD7}">
      <dgm:prSet/>
      <dgm:spPr/>
      <dgm:t>
        <a:bodyPr/>
        <a:lstStyle/>
        <a:p>
          <a:endParaRPr lang="en-US"/>
        </a:p>
      </dgm:t>
    </dgm:pt>
    <dgm:pt modelId="{D4F313FE-C24C-6E4E-814E-718F9BDB2632}" type="sibTrans" cxnId="{9B21DC74-A652-624A-93D0-2AF7B1008DD7}">
      <dgm:prSet/>
      <dgm:spPr/>
      <dgm:t>
        <a:bodyPr/>
        <a:lstStyle/>
        <a:p>
          <a:endParaRPr lang="en-US"/>
        </a:p>
      </dgm:t>
    </dgm:pt>
    <dgm:pt modelId="{AA07D179-3478-3A4B-81A8-E8D4A1482352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Measures</a:t>
          </a:r>
          <a:endParaRPr lang="en-US" dirty="0">
            <a:solidFill>
              <a:srgbClr val="008080"/>
            </a:solidFill>
          </a:endParaRPr>
        </a:p>
      </dgm:t>
    </dgm:pt>
    <dgm:pt modelId="{411A1858-A62F-4247-A7A0-DC3B73FDEDD1}" type="parTrans" cxnId="{54E8186D-A68E-4746-AE49-5ED7C98B4CB8}">
      <dgm:prSet/>
      <dgm:spPr/>
      <dgm:t>
        <a:bodyPr/>
        <a:lstStyle/>
        <a:p>
          <a:endParaRPr lang="en-US"/>
        </a:p>
      </dgm:t>
    </dgm:pt>
    <dgm:pt modelId="{93C6BF75-44F6-1849-B1E8-25B7DC1F6037}" type="sibTrans" cxnId="{54E8186D-A68E-4746-AE49-5ED7C98B4CB8}">
      <dgm:prSet/>
      <dgm:spPr/>
      <dgm:t>
        <a:bodyPr/>
        <a:lstStyle/>
        <a:p>
          <a:endParaRPr lang="en-US"/>
        </a:p>
      </dgm:t>
    </dgm:pt>
    <dgm:pt modelId="{32AFAE85-088C-F342-ABD3-CD9860DBACB6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Minimization 2</a:t>
          </a:r>
          <a:endParaRPr lang="en-US" dirty="0">
            <a:solidFill>
              <a:srgbClr val="008080"/>
            </a:solidFill>
          </a:endParaRPr>
        </a:p>
      </dgm:t>
    </dgm:pt>
    <dgm:pt modelId="{0221AE0D-396A-4741-A5BB-FC2283D41109}" type="parTrans" cxnId="{60540860-1F2C-754C-AE37-B4DF78CA8B6C}">
      <dgm:prSet/>
      <dgm:spPr/>
      <dgm:t>
        <a:bodyPr/>
        <a:lstStyle/>
        <a:p>
          <a:endParaRPr lang="en-US"/>
        </a:p>
      </dgm:t>
    </dgm:pt>
    <dgm:pt modelId="{A999E3BE-9A2E-5147-8C21-74C3CF524C8F}" type="sibTrans" cxnId="{60540860-1F2C-754C-AE37-B4DF78CA8B6C}">
      <dgm:prSet/>
      <dgm:spPr/>
      <dgm:t>
        <a:bodyPr/>
        <a:lstStyle/>
        <a:p>
          <a:endParaRPr lang="en-US"/>
        </a:p>
      </dgm:t>
    </dgm:pt>
    <dgm:pt modelId="{A7AE413E-7410-5143-83C8-3C5C8221D507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Minimization 1</a:t>
          </a:r>
          <a:endParaRPr lang="en-US" dirty="0">
            <a:solidFill>
              <a:srgbClr val="008080"/>
            </a:solidFill>
          </a:endParaRPr>
        </a:p>
      </dgm:t>
    </dgm:pt>
    <dgm:pt modelId="{F165FC95-33E3-8444-90CE-DA6F89D2B168}" type="parTrans" cxnId="{68B1A74B-CF1E-DF43-BFBA-029098D7A0E3}">
      <dgm:prSet/>
      <dgm:spPr/>
      <dgm:t>
        <a:bodyPr/>
        <a:lstStyle/>
        <a:p>
          <a:endParaRPr lang="en-US"/>
        </a:p>
      </dgm:t>
    </dgm:pt>
    <dgm:pt modelId="{A1C3FB55-6819-7941-B614-B796EF0735E7}" type="sibTrans" cxnId="{68B1A74B-CF1E-DF43-BFBA-029098D7A0E3}">
      <dgm:prSet/>
      <dgm:spPr/>
      <dgm:t>
        <a:bodyPr/>
        <a:lstStyle/>
        <a:p>
          <a:endParaRPr lang="en-US"/>
        </a:p>
      </dgm:t>
    </dgm:pt>
    <dgm:pt modelId="{4A3CBC86-87DE-5C40-B254-B1B78721111C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Unpredicted impact</a:t>
          </a:r>
          <a:endParaRPr lang="en-US" dirty="0">
            <a:solidFill>
              <a:srgbClr val="008080"/>
            </a:solidFill>
          </a:endParaRPr>
        </a:p>
      </dgm:t>
    </dgm:pt>
    <dgm:pt modelId="{6570025F-63F4-AB44-A435-FEA8A8FF57DB}" type="parTrans" cxnId="{6566D84E-E1AC-274F-8EF1-E5CFFDCC5896}">
      <dgm:prSet/>
      <dgm:spPr/>
      <dgm:t>
        <a:bodyPr/>
        <a:lstStyle/>
        <a:p>
          <a:endParaRPr lang="en-US"/>
        </a:p>
      </dgm:t>
    </dgm:pt>
    <dgm:pt modelId="{AADEA8D8-D351-C041-A6B0-2AB838C461C9}" type="sibTrans" cxnId="{6566D84E-E1AC-274F-8EF1-E5CFFDCC5896}">
      <dgm:prSet/>
      <dgm:spPr/>
      <dgm:t>
        <a:bodyPr/>
        <a:lstStyle/>
        <a:p>
          <a:endParaRPr lang="en-US"/>
        </a:p>
      </dgm:t>
    </dgm:pt>
    <dgm:pt modelId="{706FFB06-2387-5F45-A3C6-9936856D39D3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 1 </a:t>
          </a:r>
          <a:endParaRPr lang="en-US" dirty="0">
            <a:solidFill>
              <a:srgbClr val="008080"/>
            </a:solidFill>
          </a:endParaRPr>
        </a:p>
      </dgm:t>
    </dgm:pt>
    <dgm:pt modelId="{CE079551-21EB-8C4E-B734-40D2F801DB6B}" type="parTrans" cxnId="{12CF4314-95A1-9247-91BD-3F8D4FBC0113}">
      <dgm:prSet/>
      <dgm:spPr/>
      <dgm:t>
        <a:bodyPr/>
        <a:lstStyle/>
        <a:p>
          <a:endParaRPr lang="en-US"/>
        </a:p>
      </dgm:t>
    </dgm:pt>
    <dgm:pt modelId="{C1561D04-0E9D-F54A-8FB8-C8F20D04D11C}" type="sibTrans" cxnId="{12CF4314-95A1-9247-91BD-3F8D4FBC0113}">
      <dgm:prSet/>
      <dgm:spPr/>
      <dgm:t>
        <a:bodyPr/>
        <a:lstStyle/>
        <a:p>
          <a:endParaRPr lang="en-US"/>
        </a:p>
      </dgm:t>
    </dgm:pt>
    <dgm:pt modelId="{F49968ED-AEAA-FA4A-8E82-E4837F89BA21}" type="pres">
      <dgm:prSet presAssocID="{F68D2E9B-E5F6-914C-A8F2-1A78840AC42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768C3-DE14-494D-BE01-AE5B819C0AA6}" type="pres">
      <dgm:prSet presAssocID="{F68D2E9B-E5F6-914C-A8F2-1A78840AC425}" presName="dummyMaxCanvas" presStyleCnt="0"/>
      <dgm:spPr/>
    </dgm:pt>
    <dgm:pt modelId="{2FE69A1F-EEFB-8646-8FD8-EC7B3C268189}" type="pres">
      <dgm:prSet presAssocID="{F68D2E9B-E5F6-914C-A8F2-1A78840AC425}" presName="parentComposite" presStyleCnt="0"/>
      <dgm:spPr/>
    </dgm:pt>
    <dgm:pt modelId="{4753AF07-03C0-084E-B378-90A4E6AB91B6}" type="pres">
      <dgm:prSet presAssocID="{F68D2E9B-E5F6-914C-A8F2-1A78840AC42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50A3143-1439-C14B-A8CD-E6E67FB275BD}" type="pres">
      <dgm:prSet presAssocID="{F68D2E9B-E5F6-914C-A8F2-1A78840AC42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F521C6-41EB-C945-8765-F03A94CA416E}" type="pres">
      <dgm:prSet presAssocID="{F68D2E9B-E5F6-914C-A8F2-1A78840AC425}" presName="childrenComposite" presStyleCnt="0"/>
      <dgm:spPr/>
    </dgm:pt>
    <dgm:pt modelId="{0D6865D5-88E4-C843-B340-FE90F37EB1E2}" type="pres">
      <dgm:prSet presAssocID="{F68D2E9B-E5F6-914C-A8F2-1A78840AC425}" presName="dummyMaxCanvas_ChildArea" presStyleCnt="0"/>
      <dgm:spPr/>
    </dgm:pt>
    <dgm:pt modelId="{786CA800-DA4F-FE47-B84C-59D1693138AE}" type="pres">
      <dgm:prSet presAssocID="{F68D2E9B-E5F6-914C-A8F2-1A78840AC425}" presName="fulcrum" presStyleLbl="alignAccFollowNode1" presStyleIdx="2" presStyleCnt="4"/>
      <dgm:spPr>
        <a:solidFill>
          <a:srgbClr val="996633"/>
        </a:solidFill>
      </dgm:spPr>
    </dgm:pt>
    <dgm:pt modelId="{05982037-B201-7345-8EF2-EC964A5E24A8}" type="pres">
      <dgm:prSet presAssocID="{F68D2E9B-E5F6-914C-A8F2-1A78840AC425}" presName="balance_32" presStyleLbl="alignAccFollowNode1" presStyleIdx="3" presStyleCnt="4">
        <dgm:presLayoutVars>
          <dgm:bulletEnabled val="1"/>
        </dgm:presLayoutVars>
      </dgm:prSet>
      <dgm:spPr>
        <a:solidFill>
          <a:srgbClr val="996633"/>
        </a:solidFill>
      </dgm:spPr>
    </dgm:pt>
    <dgm:pt modelId="{BBB02D19-D1D7-DE42-B8D1-464D9F3BECF0}" type="pres">
      <dgm:prSet presAssocID="{F68D2E9B-E5F6-914C-A8F2-1A78840AC425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2D02-5CCF-D04F-BE1F-7C8291861851}" type="pres">
      <dgm:prSet presAssocID="{F68D2E9B-E5F6-914C-A8F2-1A78840AC425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05DC8-D05B-1D46-B60E-16646C41EC0A}" type="pres">
      <dgm:prSet presAssocID="{F68D2E9B-E5F6-914C-A8F2-1A78840AC425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2B58E-0C0C-CB4F-8225-210511793C6A}" type="pres">
      <dgm:prSet presAssocID="{F68D2E9B-E5F6-914C-A8F2-1A78840AC425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C635A-7101-FB40-9DEB-DD5B1F6A6621}" type="pres">
      <dgm:prSet presAssocID="{F68D2E9B-E5F6-914C-A8F2-1A78840AC425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469E2-83BF-4545-94B9-FB333095F26E}" type="presOf" srcId="{32AFAE85-088C-F342-ABD3-CD9860DBACB6}" destId="{1A22B58E-0C0C-CB4F-8225-210511793C6A}" srcOrd="0" destOrd="0" presId="urn:microsoft.com/office/officeart/2005/8/layout/balance1"/>
    <dgm:cxn modelId="{68B1A74B-CF1E-DF43-BFBA-029098D7A0E3}" srcId="{AA07D179-3478-3A4B-81A8-E8D4A1482352}" destId="{A7AE413E-7410-5143-83C8-3C5C8221D507}" srcOrd="1" destOrd="0" parTransId="{F165FC95-33E3-8444-90CE-DA6F89D2B168}" sibTransId="{A1C3FB55-6819-7941-B614-B796EF0735E7}"/>
    <dgm:cxn modelId="{195C3779-EC9E-9F4A-B046-B7286A14EB1F}" type="presOf" srcId="{B6A6FFD9-3A84-8C42-86CC-73E31043680D}" destId="{BBB02D19-D1D7-DE42-B8D1-464D9F3BECF0}" srcOrd="0" destOrd="0" presId="urn:microsoft.com/office/officeart/2005/8/layout/balance1"/>
    <dgm:cxn modelId="{12CF4314-95A1-9247-91BD-3F8D4FBC0113}" srcId="{C410B115-E9B6-2E42-BCF6-1D982E1A9732}" destId="{706FFB06-2387-5F45-A3C6-9936856D39D3}" srcOrd="2" destOrd="0" parTransId="{CE079551-21EB-8C4E-B734-40D2F801DB6B}" sibTransId="{C1561D04-0E9D-F54A-8FB8-C8F20D04D11C}"/>
    <dgm:cxn modelId="{3B514906-3A2A-564B-95F7-459505EC3BC9}" srcId="{F68D2E9B-E5F6-914C-A8F2-1A78840AC425}" destId="{C410B115-E9B6-2E42-BCF6-1D982E1A9732}" srcOrd="0" destOrd="0" parTransId="{2A6274DA-DF71-F74A-8506-21A0949008A6}" sibTransId="{86BDBA9D-F571-5545-ABD4-F0A8D2F7AEB2}"/>
    <dgm:cxn modelId="{54E8186D-A68E-4746-AE49-5ED7C98B4CB8}" srcId="{F68D2E9B-E5F6-914C-A8F2-1A78840AC425}" destId="{AA07D179-3478-3A4B-81A8-E8D4A1482352}" srcOrd="1" destOrd="0" parTransId="{411A1858-A62F-4247-A7A0-DC3B73FDEDD1}" sibTransId="{93C6BF75-44F6-1849-B1E8-25B7DC1F6037}"/>
    <dgm:cxn modelId="{6566D84E-E1AC-274F-8EF1-E5CFFDCC5896}" srcId="{C410B115-E9B6-2E42-BCF6-1D982E1A9732}" destId="{4A3CBC86-87DE-5C40-B254-B1B78721111C}" srcOrd="1" destOrd="0" parTransId="{6570025F-63F4-AB44-A435-FEA8A8FF57DB}" sibTransId="{AADEA8D8-D351-C041-A6B0-2AB838C461C9}"/>
    <dgm:cxn modelId="{C382FEEB-E898-974D-9724-D16D41405B38}" type="presOf" srcId="{AA07D179-3478-3A4B-81A8-E8D4A1482352}" destId="{F50A3143-1439-C14B-A8CD-E6E67FB275BD}" srcOrd="0" destOrd="0" presId="urn:microsoft.com/office/officeart/2005/8/layout/balance1"/>
    <dgm:cxn modelId="{30BB241E-D015-9A4D-A235-B629714BDAAB}" type="presOf" srcId="{F68D2E9B-E5F6-914C-A8F2-1A78840AC425}" destId="{F49968ED-AEAA-FA4A-8E82-E4837F89BA21}" srcOrd="0" destOrd="0" presId="urn:microsoft.com/office/officeart/2005/8/layout/balance1"/>
    <dgm:cxn modelId="{9B21DC74-A652-624A-93D0-2AF7B1008DD7}" srcId="{C410B115-E9B6-2E42-BCF6-1D982E1A9732}" destId="{B6A6FFD9-3A84-8C42-86CC-73E31043680D}" srcOrd="0" destOrd="0" parTransId="{33B5D6B8-1B70-1E44-B869-4C4676674938}" sibTransId="{D4F313FE-C24C-6E4E-814E-718F9BDB2632}"/>
    <dgm:cxn modelId="{0F619C78-9F93-EC46-879B-CCFABE0DD1EA}" type="presOf" srcId="{A7AE413E-7410-5143-83C8-3C5C8221D507}" destId="{734C635A-7101-FB40-9DEB-DD5B1F6A6621}" srcOrd="0" destOrd="0" presId="urn:microsoft.com/office/officeart/2005/8/layout/balance1"/>
    <dgm:cxn modelId="{7334CE7D-40A2-6B4B-B260-0223AAA30ABB}" type="presOf" srcId="{706FFB06-2387-5F45-A3C6-9936856D39D3}" destId="{EA205DC8-D05B-1D46-B60E-16646C41EC0A}" srcOrd="0" destOrd="0" presId="urn:microsoft.com/office/officeart/2005/8/layout/balance1"/>
    <dgm:cxn modelId="{C41BEB47-5BC6-CD44-867F-55CAAC22B0A6}" type="presOf" srcId="{4A3CBC86-87DE-5C40-B254-B1B78721111C}" destId="{2EF52D02-5CCF-D04F-BE1F-7C8291861851}" srcOrd="0" destOrd="0" presId="urn:microsoft.com/office/officeart/2005/8/layout/balance1"/>
    <dgm:cxn modelId="{60540860-1F2C-754C-AE37-B4DF78CA8B6C}" srcId="{AA07D179-3478-3A4B-81A8-E8D4A1482352}" destId="{32AFAE85-088C-F342-ABD3-CD9860DBACB6}" srcOrd="0" destOrd="0" parTransId="{0221AE0D-396A-4741-A5BB-FC2283D41109}" sibTransId="{A999E3BE-9A2E-5147-8C21-74C3CF524C8F}"/>
    <dgm:cxn modelId="{A428D114-0B7E-714E-BF14-B73E94990679}" type="presOf" srcId="{C410B115-E9B6-2E42-BCF6-1D982E1A9732}" destId="{4753AF07-03C0-084E-B378-90A4E6AB91B6}" srcOrd="0" destOrd="0" presId="urn:microsoft.com/office/officeart/2005/8/layout/balance1"/>
    <dgm:cxn modelId="{C00F7DBE-0D46-3341-8717-B3665589F43F}" type="presParOf" srcId="{F49968ED-AEAA-FA4A-8E82-E4837F89BA21}" destId="{19C768C3-DE14-494D-BE01-AE5B819C0AA6}" srcOrd="0" destOrd="0" presId="urn:microsoft.com/office/officeart/2005/8/layout/balance1"/>
    <dgm:cxn modelId="{BB09C8FF-A36B-BF43-8E66-4C84D0064988}" type="presParOf" srcId="{F49968ED-AEAA-FA4A-8E82-E4837F89BA21}" destId="{2FE69A1F-EEFB-8646-8FD8-EC7B3C268189}" srcOrd="1" destOrd="0" presId="urn:microsoft.com/office/officeart/2005/8/layout/balance1"/>
    <dgm:cxn modelId="{48900E35-4096-AB49-ADD2-81F1CB9022BE}" type="presParOf" srcId="{2FE69A1F-EEFB-8646-8FD8-EC7B3C268189}" destId="{4753AF07-03C0-084E-B378-90A4E6AB91B6}" srcOrd="0" destOrd="0" presId="urn:microsoft.com/office/officeart/2005/8/layout/balance1"/>
    <dgm:cxn modelId="{65215A85-E031-DD45-ACBB-A8035FA46B4E}" type="presParOf" srcId="{2FE69A1F-EEFB-8646-8FD8-EC7B3C268189}" destId="{F50A3143-1439-C14B-A8CD-E6E67FB275BD}" srcOrd="1" destOrd="0" presId="urn:microsoft.com/office/officeart/2005/8/layout/balance1"/>
    <dgm:cxn modelId="{AD3B6375-A54D-7E40-807C-2B3547D04DE6}" type="presParOf" srcId="{F49968ED-AEAA-FA4A-8E82-E4837F89BA21}" destId="{86F521C6-41EB-C945-8765-F03A94CA416E}" srcOrd="2" destOrd="0" presId="urn:microsoft.com/office/officeart/2005/8/layout/balance1"/>
    <dgm:cxn modelId="{A8EA2AE0-61BE-AA43-9BEA-E501F3F9A293}" type="presParOf" srcId="{86F521C6-41EB-C945-8765-F03A94CA416E}" destId="{0D6865D5-88E4-C843-B340-FE90F37EB1E2}" srcOrd="0" destOrd="0" presId="urn:microsoft.com/office/officeart/2005/8/layout/balance1"/>
    <dgm:cxn modelId="{611B5F46-E9FB-8542-82DE-312888E481B2}" type="presParOf" srcId="{86F521C6-41EB-C945-8765-F03A94CA416E}" destId="{786CA800-DA4F-FE47-B84C-59D1693138AE}" srcOrd="1" destOrd="0" presId="urn:microsoft.com/office/officeart/2005/8/layout/balance1"/>
    <dgm:cxn modelId="{DA650C2E-6DE0-5E47-AAD7-137FD0F50413}" type="presParOf" srcId="{86F521C6-41EB-C945-8765-F03A94CA416E}" destId="{05982037-B201-7345-8EF2-EC964A5E24A8}" srcOrd="2" destOrd="0" presId="urn:microsoft.com/office/officeart/2005/8/layout/balance1"/>
    <dgm:cxn modelId="{66BDBF59-FBAA-F642-8F15-6EA218474DCB}" type="presParOf" srcId="{86F521C6-41EB-C945-8765-F03A94CA416E}" destId="{BBB02D19-D1D7-DE42-B8D1-464D9F3BECF0}" srcOrd="3" destOrd="0" presId="urn:microsoft.com/office/officeart/2005/8/layout/balance1"/>
    <dgm:cxn modelId="{4E485D73-7F8E-2049-86E0-5D23ED4C6487}" type="presParOf" srcId="{86F521C6-41EB-C945-8765-F03A94CA416E}" destId="{2EF52D02-5CCF-D04F-BE1F-7C8291861851}" srcOrd="4" destOrd="0" presId="urn:microsoft.com/office/officeart/2005/8/layout/balance1"/>
    <dgm:cxn modelId="{0EA403D7-50B9-1A42-A2BF-75FF2EDBCAA7}" type="presParOf" srcId="{86F521C6-41EB-C945-8765-F03A94CA416E}" destId="{EA205DC8-D05B-1D46-B60E-16646C41EC0A}" srcOrd="5" destOrd="0" presId="urn:microsoft.com/office/officeart/2005/8/layout/balance1"/>
    <dgm:cxn modelId="{54205A9C-16A0-7C46-8528-A47FEA9F9764}" type="presParOf" srcId="{86F521C6-41EB-C945-8765-F03A94CA416E}" destId="{1A22B58E-0C0C-CB4F-8225-210511793C6A}" srcOrd="6" destOrd="0" presId="urn:microsoft.com/office/officeart/2005/8/layout/balance1"/>
    <dgm:cxn modelId="{DD184847-72CA-0A4F-8D9F-B9C9A9E429CB}" type="presParOf" srcId="{86F521C6-41EB-C945-8765-F03A94CA416E}" destId="{734C635A-7101-FB40-9DEB-DD5B1F6A662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D2E9B-E5F6-914C-A8F2-1A78840AC425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0B115-E9B6-2E42-BCF6-1D982E1A9732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Impacts</a:t>
          </a:r>
          <a:endParaRPr lang="en-US" dirty="0">
            <a:solidFill>
              <a:srgbClr val="008080"/>
            </a:solidFill>
          </a:endParaRPr>
        </a:p>
      </dgm:t>
    </dgm:pt>
    <dgm:pt modelId="{2A6274DA-DF71-F74A-8506-21A0949008A6}" type="parTrans" cxnId="{3B514906-3A2A-564B-95F7-459505EC3BC9}">
      <dgm:prSet/>
      <dgm:spPr/>
      <dgm:t>
        <a:bodyPr/>
        <a:lstStyle/>
        <a:p>
          <a:endParaRPr lang="en-US"/>
        </a:p>
      </dgm:t>
    </dgm:pt>
    <dgm:pt modelId="{86BDBA9D-F571-5545-ABD4-F0A8D2F7AEB2}" type="sibTrans" cxnId="{3B514906-3A2A-564B-95F7-459505EC3BC9}">
      <dgm:prSet/>
      <dgm:spPr/>
      <dgm:t>
        <a:bodyPr/>
        <a:lstStyle/>
        <a:p>
          <a:endParaRPr lang="en-US"/>
        </a:p>
      </dgm:t>
    </dgm:pt>
    <dgm:pt modelId="{B6A6FFD9-3A84-8C42-86CC-73E31043680D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 2</a:t>
          </a:r>
          <a:endParaRPr lang="en-US" dirty="0">
            <a:solidFill>
              <a:srgbClr val="008080"/>
            </a:solidFill>
          </a:endParaRPr>
        </a:p>
      </dgm:t>
    </dgm:pt>
    <dgm:pt modelId="{33B5D6B8-1B70-1E44-B869-4C4676674938}" type="parTrans" cxnId="{9B21DC74-A652-624A-93D0-2AF7B1008DD7}">
      <dgm:prSet/>
      <dgm:spPr/>
      <dgm:t>
        <a:bodyPr/>
        <a:lstStyle/>
        <a:p>
          <a:endParaRPr lang="en-US"/>
        </a:p>
      </dgm:t>
    </dgm:pt>
    <dgm:pt modelId="{D4F313FE-C24C-6E4E-814E-718F9BDB2632}" type="sibTrans" cxnId="{9B21DC74-A652-624A-93D0-2AF7B1008DD7}">
      <dgm:prSet/>
      <dgm:spPr/>
      <dgm:t>
        <a:bodyPr/>
        <a:lstStyle/>
        <a:p>
          <a:endParaRPr lang="en-US"/>
        </a:p>
      </dgm:t>
    </dgm:pt>
    <dgm:pt modelId="{AA07D179-3478-3A4B-81A8-E8D4A1482352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Measures</a:t>
          </a:r>
          <a:endParaRPr lang="en-US" dirty="0">
            <a:solidFill>
              <a:srgbClr val="008080"/>
            </a:solidFill>
          </a:endParaRPr>
        </a:p>
      </dgm:t>
    </dgm:pt>
    <dgm:pt modelId="{411A1858-A62F-4247-A7A0-DC3B73FDEDD1}" type="parTrans" cxnId="{54E8186D-A68E-4746-AE49-5ED7C98B4CB8}">
      <dgm:prSet/>
      <dgm:spPr/>
      <dgm:t>
        <a:bodyPr/>
        <a:lstStyle/>
        <a:p>
          <a:endParaRPr lang="en-US"/>
        </a:p>
      </dgm:t>
    </dgm:pt>
    <dgm:pt modelId="{93C6BF75-44F6-1849-B1E8-25B7DC1F6037}" type="sibTrans" cxnId="{54E8186D-A68E-4746-AE49-5ED7C98B4CB8}">
      <dgm:prSet/>
      <dgm:spPr/>
      <dgm:t>
        <a:bodyPr/>
        <a:lstStyle/>
        <a:p>
          <a:endParaRPr lang="en-US"/>
        </a:p>
      </dgm:t>
    </dgm:pt>
    <dgm:pt modelId="{32AFAE85-088C-F342-ABD3-CD9860DBACB6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Minimization 2</a:t>
          </a:r>
          <a:endParaRPr lang="en-US" dirty="0">
            <a:solidFill>
              <a:srgbClr val="008080"/>
            </a:solidFill>
          </a:endParaRPr>
        </a:p>
      </dgm:t>
    </dgm:pt>
    <dgm:pt modelId="{0221AE0D-396A-4741-A5BB-FC2283D41109}" type="parTrans" cxnId="{60540860-1F2C-754C-AE37-B4DF78CA8B6C}">
      <dgm:prSet/>
      <dgm:spPr/>
      <dgm:t>
        <a:bodyPr/>
        <a:lstStyle/>
        <a:p>
          <a:endParaRPr lang="en-US"/>
        </a:p>
      </dgm:t>
    </dgm:pt>
    <dgm:pt modelId="{A999E3BE-9A2E-5147-8C21-74C3CF524C8F}" type="sibTrans" cxnId="{60540860-1F2C-754C-AE37-B4DF78CA8B6C}">
      <dgm:prSet/>
      <dgm:spPr/>
      <dgm:t>
        <a:bodyPr/>
        <a:lstStyle/>
        <a:p>
          <a:endParaRPr lang="en-US"/>
        </a:p>
      </dgm:t>
    </dgm:pt>
    <dgm:pt modelId="{A7AE413E-7410-5143-83C8-3C5C8221D507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Minimization 1</a:t>
          </a:r>
          <a:endParaRPr lang="en-US" dirty="0">
            <a:solidFill>
              <a:srgbClr val="008080"/>
            </a:solidFill>
          </a:endParaRPr>
        </a:p>
      </dgm:t>
    </dgm:pt>
    <dgm:pt modelId="{F165FC95-33E3-8444-90CE-DA6F89D2B168}" type="parTrans" cxnId="{68B1A74B-CF1E-DF43-BFBA-029098D7A0E3}">
      <dgm:prSet/>
      <dgm:spPr/>
      <dgm:t>
        <a:bodyPr/>
        <a:lstStyle/>
        <a:p>
          <a:endParaRPr lang="en-US"/>
        </a:p>
      </dgm:t>
    </dgm:pt>
    <dgm:pt modelId="{A1C3FB55-6819-7941-B614-B796EF0735E7}" type="sibTrans" cxnId="{68B1A74B-CF1E-DF43-BFBA-029098D7A0E3}">
      <dgm:prSet/>
      <dgm:spPr/>
      <dgm:t>
        <a:bodyPr/>
        <a:lstStyle/>
        <a:p>
          <a:endParaRPr lang="en-US"/>
        </a:p>
      </dgm:t>
    </dgm:pt>
    <dgm:pt modelId="{EE366915-017A-7045-A103-C712657EBF2A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Compensatory</a:t>
          </a:r>
          <a:endParaRPr lang="en-US" dirty="0">
            <a:solidFill>
              <a:srgbClr val="008080"/>
            </a:solidFill>
          </a:endParaRPr>
        </a:p>
      </dgm:t>
    </dgm:pt>
    <dgm:pt modelId="{A6317D83-F1BF-D046-AA1A-7DA640628E4A}" type="parTrans" cxnId="{EFE053C7-D5E3-224D-9209-9B2DF714E5D0}">
      <dgm:prSet/>
      <dgm:spPr/>
      <dgm:t>
        <a:bodyPr/>
        <a:lstStyle/>
        <a:p>
          <a:endParaRPr lang="en-US"/>
        </a:p>
      </dgm:t>
    </dgm:pt>
    <dgm:pt modelId="{EC744CED-0D9F-EE44-A9E6-62615DD25F3E}" type="sibTrans" cxnId="{EFE053C7-D5E3-224D-9209-9B2DF714E5D0}">
      <dgm:prSet/>
      <dgm:spPr/>
      <dgm:t>
        <a:bodyPr/>
        <a:lstStyle/>
        <a:p>
          <a:endParaRPr lang="en-US"/>
        </a:p>
      </dgm:t>
    </dgm:pt>
    <dgm:pt modelId="{EA75A602-424C-874E-B50B-2A1B33F780BD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Unpredicted impact</a:t>
          </a:r>
          <a:endParaRPr lang="en-US" dirty="0">
            <a:solidFill>
              <a:srgbClr val="008080"/>
            </a:solidFill>
          </a:endParaRPr>
        </a:p>
      </dgm:t>
    </dgm:pt>
    <dgm:pt modelId="{5DB64EB4-7B48-3C42-B5AB-0BC75D145F23}" type="parTrans" cxnId="{E7FB9660-5CBB-9B4F-9F89-3A98891991EB}">
      <dgm:prSet/>
      <dgm:spPr/>
      <dgm:t>
        <a:bodyPr/>
        <a:lstStyle/>
        <a:p>
          <a:endParaRPr lang="en-US"/>
        </a:p>
      </dgm:t>
    </dgm:pt>
    <dgm:pt modelId="{058735B9-7AAA-8142-8561-6472B7F10AC9}" type="sibTrans" cxnId="{E7FB9660-5CBB-9B4F-9F89-3A98891991EB}">
      <dgm:prSet/>
      <dgm:spPr/>
      <dgm:t>
        <a:bodyPr/>
        <a:lstStyle/>
        <a:p>
          <a:endParaRPr lang="en-US"/>
        </a:p>
      </dgm:t>
    </dgm:pt>
    <dgm:pt modelId="{1876CA7B-36BD-AE45-A4E4-6D3EDA1DC262}">
      <dgm:prSet phldrT="[Text]"/>
      <dgm:spPr/>
      <dgm:t>
        <a:bodyPr/>
        <a:lstStyle/>
        <a:p>
          <a:r>
            <a:rPr lang="en-US" dirty="0" smtClean="0">
              <a:solidFill>
                <a:srgbClr val="008080"/>
              </a:solidFill>
            </a:rPr>
            <a:t>Impact 1 </a:t>
          </a:r>
          <a:endParaRPr lang="en-US" dirty="0">
            <a:solidFill>
              <a:srgbClr val="008080"/>
            </a:solidFill>
          </a:endParaRPr>
        </a:p>
      </dgm:t>
    </dgm:pt>
    <dgm:pt modelId="{4C491FD9-77F3-5D43-94AC-507C5979C4E5}" type="parTrans" cxnId="{BB8C1302-61EE-B845-A8CC-326FAA304C19}">
      <dgm:prSet/>
      <dgm:spPr/>
      <dgm:t>
        <a:bodyPr/>
        <a:lstStyle/>
        <a:p>
          <a:endParaRPr lang="en-US"/>
        </a:p>
      </dgm:t>
    </dgm:pt>
    <dgm:pt modelId="{B70D3776-D634-6045-BD4C-FEFD0C1A7127}" type="sibTrans" cxnId="{BB8C1302-61EE-B845-A8CC-326FAA304C19}">
      <dgm:prSet/>
      <dgm:spPr/>
      <dgm:t>
        <a:bodyPr/>
        <a:lstStyle/>
        <a:p>
          <a:endParaRPr lang="en-US"/>
        </a:p>
      </dgm:t>
    </dgm:pt>
    <dgm:pt modelId="{F49968ED-AEAA-FA4A-8E82-E4837F89BA21}" type="pres">
      <dgm:prSet presAssocID="{F68D2E9B-E5F6-914C-A8F2-1A78840AC42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C768C3-DE14-494D-BE01-AE5B819C0AA6}" type="pres">
      <dgm:prSet presAssocID="{F68D2E9B-E5F6-914C-A8F2-1A78840AC425}" presName="dummyMaxCanvas" presStyleCnt="0"/>
      <dgm:spPr/>
    </dgm:pt>
    <dgm:pt modelId="{2FE69A1F-EEFB-8646-8FD8-EC7B3C268189}" type="pres">
      <dgm:prSet presAssocID="{F68D2E9B-E5F6-914C-A8F2-1A78840AC425}" presName="parentComposite" presStyleCnt="0"/>
      <dgm:spPr/>
    </dgm:pt>
    <dgm:pt modelId="{4753AF07-03C0-084E-B378-90A4E6AB91B6}" type="pres">
      <dgm:prSet presAssocID="{F68D2E9B-E5F6-914C-A8F2-1A78840AC42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50A3143-1439-C14B-A8CD-E6E67FB275BD}" type="pres">
      <dgm:prSet presAssocID="{F68D2E9B-E5F6-914C-A8F2-1A78840AC42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F521C6-41EB-C945-8765-F03A94CA416E}" type="pres">
      <dgm:prSet presAssocID="{F68D2E9B-E5F6-914C-A8F2-1A78840AC425}" presName="childrenComposite" presStyleCnt="0"/>
      <dgm:spPr/>
    </dgm:pt>
    <dgm:pt modelId="{0D6865D5-88E4-C843-B340-FE90F37EB1E2}" type="pres">
      <dgm:prSet presAssocID="{F68D2E9B-E5F6-914C-A8F2-1A78840AC425}" presName="dummyMaxCanvas_ChildArea" presStyleCnt="0"/>
      <dgm:spPr/>
    </dgm:pt>
    <dgm:pt modelId="{786CA800-DA4F-FE47-B84C-59D1693138AE}" type="pres">
      <dgm:prSet presAssocID="{F68D2E9B-E5F6-914C-A8F2-1A78840AC425}" presName="fulcrum" presStyleLbl="alignAccFollowNode1" presStyleIdx="2" presStyleCnt="4"/>
      <dgm:spPr>
        <a:solidFill>
          <a:srgbClr val="996633"/>
        </a:solidFill>
      </dgm:spPr>
    </dgm:pt>
    <dgm:pt modelId="{A94CC186-F2CD-2242-8720-7F8690D5E079}" type="pres">
      <dgm:prSet presAssocID="{F68D2E9B-E5F6-914C-A8F2-1A78840AC425}" presName="balance_33" presStyleLbl="alignAccFollowNode1" presStyleIdx="3" presStyleCnt="4">
        <dgm:presLayoutVars>
          <dgm:bulletEnabled val="1"/>
        </dgm:presLayoutVars>
      </dgm:prSet>
      <dgm:spPr>
        <a:solidFill>
          <a:srgbClr val="996633"/>
        </a:solidFill>
      </dgm:spPr>
    </dgm:pt>
    <dgm:pt modelId="{9884190E-703B-5A45-97A9-F2275DFECBC4}" type="pres">
      <dgm:prSet presAssocID="{F68D2E9B-E5F6-914C-A8F2-1A78840AC425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3022F-BE1E-C242-BFA7-8CF241CFB6AE}" type="pres">
      <dgm:prSet presAssocID="{F68D2E9B-E5F6-914C-A8F2-1A78840AC425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C4FCF-141F-BD45-B292-6B345720CD3F}" type="pres">
      <dgm:prSet presAssocID="{F68D2E9B-E5F6-914C-A8F2-1A78840AC425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D8C0D-5860-C844-8BE5-142305FB73B9}" type="pres">
      <dgm:prSet presAssocID="{F68D2E9B-E5F6-914C-A8F2-1A78840AC425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0475A-1126-4847-AD4E-2C8CADC31991}" type="pres">
      <dgm:prSet presAssocID="{F68D2E9B-E5F6-914C-A8F2-1A78840AC425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4C243-A696-4C40-AEF9-D46209B11989}" type="pres">
      <dgm:prSet presAssocID="{F68D2E9B-E5F6-914C-A8F2-1A78840AC425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B1A74B-CF1E-DF43-BFBA-029098D7A0E3}" srcId="{AA07D179-3478-3A4B-81A8-E8D4A1482352}" destId="{A7AE413E-7410-5143-83C8-3C5C8221D507}" srcOrd="1" destOrd="0" parTransId="{F165FC95-33E3-8444-90CE-DA6F89D2B168}" sibTransId="{A1C3FB55-6819-7941-B614-B796EF0735E7}"/>
    <dgm:cxn modelId="{EFE053C7-D5E3-224D-9209-9B2DF714E5D0}" srcId="{AA07D179-3478-3A4B-81A8-E8D4A1482352}" destId="{EE366915-017A-7045-A103-C712657EBF2A}" srcOrd="2" destOrd="0" parTransId="{A6317D83-F1BF-D046-AA1A-7DA640628E4A}" sibTransId="{EC744CED-0D9F-EE44-A9E6-62615DD25F3E}"/>
    <dgm:cxn modelId="{BE80625F-1DA2-7C46-86ED-D8857254D0FC}" type="presOf" srcId="{AA07D179-3478-3A4B-81A8-E8D4A1482352}" destId="{F50A3143-1439-C14B-A8CD-E6E67FB275BD}" srcOrd="0" destOrd="0" presId="urn:microsoft.com/office/officeart/2005/8/layout/balance1"/>
    <dgm:cxn modelId="{423EE945-5C3F-524E-8516-EBFAFCBDEE6D}" type="presOf" srcId="{A7AE413E-7410-5143-83C8-3C5C8221D507}" destId="{E353022F-BE1E-C242-BFA7-8CF241CFB6AE}" srcOrd="0" destOrd="0" presId="urn:microsoft.com/office/officeart/2005/8/layout/balance1"/>
    <dgm:cxn modelId="{D1241B58-FA23-CE46-809E-6821A575BEFC}" type="presOf" srcId="{1876CA7B-36BD-AE45-A4E4-6D3EDA1DC262}" destId="{7B84C243-A696-4C40-AEF9-D46209B11989}" srcOrd="0" destOrd="0" presId="urn:microsoft.com/office/officeart/2005/8/layout/balance1"/>
    <dgm:cxn modelId="{1608146F-B6FD-7249-8725-B39E8AD3EE92}" type="presOf" srcId="{EE366915-017A-7045-A103-C712657EBF2A}" destId="{B5EC4FCF-141F-BD45-B292-6B345720CD3F}" srcOrd="0" destOrd="0" presId="urn:microsoft.com/office/officeart/2005/8/layout/balance1"/>
    <dgm:cxn modelId="{3B514906-3A2A-564B-95F7-459505EC3BC9}" srcId="{F68D2E9B-E5F6-914C-A8F2-1A78840AC425}" destId="{C410B115-E9B6-2E42-BCF6-1D982E1A9732}" srcOrd="0" destOrd="0" parTransId="{2A6274DA-DF71-F74A-8506-21A0949008A6}" sibTransId="{86BDBA9D-F571-5545-ABD4-F0A8D2F7AEB2}"/>
    <dgm:cxn modelId="{54E8186D-A68E-4746-AE49-5ED7C98B4CB8}" srcId="{F68D2E9B-E5F6-914C-A8F2-1A78840AC425}" destId="{AA07D179-3478-3A4B-81A8-E8D4A1482352}" srcOrd="1" destOrd="0" parTransId="{411A1858-A62F-4247-A7A0-DC3B73FDEDD1}" sibTransId="{93C6BF75-44F6-1849-B1E8-25B7DC1F6037}"/>
    <dgm:cxn modelId="{BB8C1302-61EE-B845-A8CC-326FAA304C19}" srcId="{C410B115-E9B6-2E42-BCF6-1D982E1A9732}" destId="{1876CA7B-36BD-AE45-A4E4-6D3EDA1DC262}" srcOrd="2" destOrd="0" parTransId="{4C491FD9-77F3-5D43-94AC-507C5979C4E5}" sibTransId="{B70D3776-D634-6045-BD4C-FEFD0C1A7127}"/>
    <dgm:cxn modelId="{E7FB9660-5CBB-9B4F-9F89-3A98891991EB}" srcId="{C410B115-E9B6-2E42-BCF6-1D982E1A9732}" destId="{EA75A602-424C-874E-B50B-2A1B33F780BD}" srcOrd="1" destOrd="0" parTransId="{5DB64EB4-7B48-3C42-B5AB-0BC75D145F23}" sibTransId="{058735B9-7AAA-8142-8561-6472B7F10AC9}"/>
    <dgm:cxn modelId="{DE866D17-F5D6-B640-8A74-04EF6F4DC988}" type="presOf" srcId="{B6A6FFD9-3A84-8C42-86CC-73E31043680D}" destId="{3C8D8C0D-5860-C844-8BE5-142305FB73B9}" srcOrd="0" destOrd="0" presId="urn:microsoft.com/office/officeart/2005/8/layout/balance1"/>
    <dgm:cxn modelId="{B13A20F4-C95A-1F4D-B279-271AE679C376}" type="presOf" srcId="{32AFAE85-088C-F342-ABD3-CD9860DBACB6}" destId="{9884190E-703B-5A45-97A9-F2275DFECBC4}" srcOrd="0" destOrd="0" presId="urn:microsoft.com/office/officeart/2005/8/layout/balance1"/>
    <dgm:cxn modelId="{9B21DC74-A652-624A-93D0-2AF7B1008DD7}" srcId="{C410B115-E9B6-2E42-BCF6-1D982E1A9732}" destId="{B6A6FFD9-3A84-8C42-86CC-73E31043680D}" srcOrd="0" destOrd="0" parTransId="{33B5D6B8-1B70-1E44-B869-4C4676674938}" sibTransId="{D4F313FE-C24C-6E4E-814E-718F9BDB2632}"/>
    <dgm:cxn modelId="{8ED1C883-BD58-6D4C-8BA9-8F3314351A4B}" type="presOf" srcId="{F68D2E9B-E5F6-914C-A8F2-1A78840AC425}" destId="{F49968ED-AEAA-FA4A-8E82-E4837F89BA21}" srcOrd="0" destOrd="0" presId="urn:microsoft.com/office/officeart/2005/8/layout/balance1"/>
    <dgm:cxn modelId="{60540860-1F2C-754C-AE37-B4DF78CA8B6C}" srcId="{AA07D179-3478-3A4B-81A8-E8D4A1482352}" destId="{32AFAE85-088C-F342-ABD3-CD9860DBACB6}" srcOrd="0" destOrd="0" parTransId="{0221AE0D-396A-4741-A5BB-FC2283D41109}" sibTransId="{A999E3BE-9A2E-5147-8C21-74C3CF524C8F}"/>
    <dgm:cxn modelId="{A810EFF5-ECA1-1A48-92A4-189D1FD25939}" type="presOf" srcId="{EA75A602-424C-874E-B50B-2A1B33F780BD}" destId="{6D10475A-1126-4847-AD4E-2C8CADC31991}" srcOrd="0" destOrd="0" presId="urn:microsoft.com/office/officeart/2005/8/layout/balance1"/>
    <dgm:cxn modelId="{F764A205-548A-9D4A-A1BC-F1F0701CCDAC}" type="presOf" srcId="{C410B115-E9B6-2E42-BCF6-1D982E1A9732}" destId="{4753AF07-03C0-084E-B378-90A4E6AB91B6}" srcOrd="0" destOrd="0" presId="urn:microsoft.com/office/officeart/2005/8/layout/balance1"/>
    <dgm:cxn modelId="{B222C7DC-0DF8-9743-8BCB-8757D9CBEE7B}" type="presParOf" srcId="{F49968ED-AEAA-FA4A-8E82-E4837F89BA21}" destId="{19C768C3-DE14-494D-BE01-AE5B819C0AA6}" srcOrd="0" destOrd="0" presId="urn:microsoft.com/office/officeart/2005/8/layout/balance1"/>
    <dgm:cxn modelId="{C7E1788F-7ED4-A946-9D81-4DCA84FD615C}" type="presParOf" srcId="{F49968ED-AEAA-FA4A-8E82-E4837F89BA21}" destId="{2FE69A1F-EEFB-8646-8FD8-EC7B3C268189}" srcOrd="1" destOrd="0" presId="urn:microsoft.com/office/officeart/2005/8/layout/balance1"/>
    <dgm:cxn modelId="{8B3C951C-5286-DD43-96D0-44D20B4A3C1F}" type="presParOf" srcId="{2FE69A1F-EEFB-8646-8FD8-EC7B3C268189}" destId="{4753AF07-03C0-084E-B378-90A4E6AB91B6}" srcOrd="0" destOrd="0" presId="urn:microsoft.com/office/officeart/2005/8/layout/balance1"/>
    <dgm:cxn modelId="{7DAA44A2-142E-9741-8AB6-247A88C354E8}" type="presParOf" srcId="{2FE69A1F-EEFB-8646-8FD8-EC7B3C268189}" destId="{F50A3143-1439-C14B-A8CD-E6E67FB275BD}" srcOrd="1" destOrd="0" presId="urn:microsoft.com/office/officeart/2005/8/layout/balance1"/>
    <dgm:cxn modelId="{C45B7A38-EDB9-5C42-B26B-F8145A9DF670}" type="presParOf" srcId="{F49968ED-AEAA-FA4A-8E82-E4837F89BA21}" destId="{86F521C6-41EB-C945-8765-F03A94CA416E}" srcOrd="2" destOrd="0" presId="urn:microsoft.com/office/officeart/2005/8/layout/balance1"/>
    <dgm:cxn modelId="{C5FCA74C-A613-FC4C-844A-4A6C00862120}" type="presParOf" srcId="{86F521C6-41EB-C945-8765-F03A94CA416E}" destId="{0D6865D5-88E4-C843-B340-FE90F37EB1E2}" srcOrd="0" destOrd="0" presId="urn:microsoft.com/office/officeart/2005/8/layout/balance1"/>
    <dgm:cxn modelId="{3BD60463-F82B-4B4E-BC38-AF80221B8CDD}" type="presParOf" srcId="{86F521C6-41EB-C945-8765-F03A94CA416E}" destId="{786CA800-DA4F-FE47-B84C-59D1693138AE}" srcOrd="1" destOrd="0" presId="urn:microsoft.com/office/officeart/2005/8/layout/balance1"/>
    <dgm:cxn modelId="{10ED3582-82C4-F949-910B-0548CE999AD6}" type="presParOf" srcId="{86F521C6-41EB-C945-8765-F03A94CA416E}" destId="{A94CC186-F2CD-2242-8720-7F8690D5E079}" srcOrd="2" destOrd="0" presId="urn:microsoft.com/office/officeart/2005/8/layout/balance1"/>
    <dgm:cxn modelId="{0C1FF3B8-5167-DB4C-8B1B-862B42D580C7}" type="presParOf" srcId="{86F521C6-41EB-C945-8765-F03A94CA416E}" destId="{9884190E-703B-5A45-97A9-F2275DFECBC4}" srcOrd="3" destOrd="0" presId="urn:microsoft.com/office/officeart/2005/8/layout/balance1"/>
    <dgm:cxn modelId="{786E828E-248D-BB4A-93A0-35C1963A56E1}" type="presParOf" srcId="{86F521C6-41EB-C945-8765-F03A94CA416E}" destId="{E353022F-BE1E-C242-BFA7-8CF241CFB6AE}" srcOrd="4" destOrd="0" presId="urn:microsoft.com/office/officeart/2005/8/layout/balance1"/>
    <dgm:cxn modelId="{6604949E-E512-2F44-B8B8-9138251B3657}" type="presParOf" srcId="{86F521C6-41EB-C945-8765-F03A94CA416E}" destId="{B5EC4FCF-141F-BD45-B292-6B345720CD3F}" srcOrd="5" destOrd="0" presId="urn:microsoft.com/office/officeart/2005/8/layout/balance1"/>
    <dgm:cxn modelId="{1AAC5953-E2D9-DF44-95A2-1ACEDD6D0F3B}" type="presParOf" srcId="{86F521C6-41EB-C945-8765-F03A94CA416E}" destId="{3C8D8C0D-5860-C844-8BE5-142305FB73B9}" srcOrd="6" destOrd="0" presId="urn:microsoft.com/office/officeart/2005/8/layout/balance1"/>
    <dgm:cxn modelId="{2E8A7F6B-885C-6848-9978-3EB13AF50419}" type="presParOf" srcId="{86F521C6-41EB-C945-8765-F03A94CA416E}" destId="{6D10475A-1126-4847-AD4E-2C8CADC31991}" srcOrd="7" destOrd="0" presId="urn:microsoft.com/office/officeart/2005/8/layout/balance1"/>
    <dgm:cxn modelId="{187884D2-5DAD-B746-9215-1B54590BEFEB}" type="presParOf" srcId="{86F521C6-41EB-C945-8765-F03A94CA416E}" destId="{7B84C243-A696-4C40-AEF9-D46209B11989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F54CFD-79EA-B44F-922C-E7FF43AA13F2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51FB4-96EF-5B4C-B84E-70BA65511134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Wind Farms</a:t>
          </a:r>
          <a:endParaRPr lang="en-US" dirty="0"/>
        </a:p>
      </dgm:t>
    </dgm:pt>
    <dgm:pt modelId="{C9D4901D-40B1-DB4E-9F0C-94A3376FF117}" type="parTrans" cxnId="{595A097A-3062-E249-8139-CA038C1B121F}">
      <dgm:prSet/>
      <dgm:spPr/>
      <dgm:t>
        <a:bodyPr/>
        <a:lstStyle/>
        <a:p>
          <a:pPr algn="ctr"/>
          <a:endParaRPr lang="en-US"/>
        </a:p>
      </dgm:t>
    </dgm:pt>
    <dgm:pt modelId="{EED97FE1-1E4E-0548-826E-8A1BC6E583FA}" type="sibTrans" cxnId="{595A097A-3062-E249-8139-CA038C1B121F}">
      <dgm:prSet/>
      <dgm:spPr>
        <a:ln>
          <a:solidFill>
            <a:srgbClr val="008000"/>
          </a:solidFill>
        </a:ln>
      </dgm:spPr>
      <dgm:t>
        <a:bodyPr/>
        <a:lstStyle/>
        <a:p>
          <a:pPr algn="ctr"/>
          <a:endParaRPr lang="en-US"/>
        </a:p>
      </dgm:t>
    </dgm:pt>
    <dgm:pt modelId="{DFAC99E7-1BDD-E547-A734-5C36C0F83BC0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Habitat disturbance</a:t>
          </a:r>
          <a:endParaRPr lang="en-US" dirty="0"/>
        </a:p>
      </dgm:t>
    </dgm:pt>
    <dgm:pt modelId="{7005C885-A01D-6941-BE57-FA4822932DE7}" type="parTrans" cxnId="{6C07CA8A-767D-D847-BC23-100B46211A5B}">
      <dgm:prSet/>
      <dgm:spPr/>
      <dgm:t>
        <a:bodyPr/>
        <a:lstStyle/>
        <a:p>
          <a:pPr algn="ctr"/>
          <a:endParaRPr lang="en-US"/>
        </a:p>
      </dgm:t>
    </dgm:pt>
    <dgm:pt modelId="{4A1B3AAF-1AA9-8A46-B0CA-A86DBA46CA6B}" type="sibTrans" cxnId="{6C07CA8A-767D-D847-BC23-100B46211A5B}">
      <dgm:prSet/>
      <dgm:spPr/>
      <dgm:t>
        <a:bodyPr/>
        <a:lstStyle/>
        <a:p>
          <a:pPr algn="ctr"/>
          <a:endParaRPr lang="en-US"/>
        </a:p>
      </dgm:t>
    </dgm:pt>
    <dgm:pt modelId="{9739FF7C-CA1F-1449-B63D-EC518399F5B5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ACHLI               and                  Wolf Fund</a:t>
          </a:r>
          <a:endParaRPr lang="en-US" dirty="0"/>
        </a:p>
      </dgm:t>
    </dgm:pt>
    <dgm:pt modelId="{E86B1285-B163-9542-A7F0-7450BDB1B699}" type="parTrans" cxnId="{611B8BB1-6EA4-BD4D-A9E2-6A1EB86F8F27}">
      <dgm:prSet/>
      <dgm:spPr/>
      <dgm:t>
        <a:bodyPr/>
        <a:lstStyle/>
        <a:p>
          <a:pPr algn="ctr"/>
          <a:endParaRPr lang="en-US"/>
        </a:p>
      </dgm:t>
    </dgm:pt>
    <dgm:pt modelId="{6D37AA15-7678-3741-81A1-BB6F3B291074}" type="sibTrans" cxnId="{611B8BB1-6EA4-BD4D-A9E2-6A1EB86F8F27}">
      <dgm:prSet/>
      <dgm:spPr>
        <a:ln>
          <a:solidFill>
            <a:srgbClr val="008000"/>
          </a:solidFill>
        </a:ln>
      </dgm:spPr>
      <dgm:t>
        <a:bodyPr/>
        <a:lstStyle/>
        <a:p>
          <a:pPr algn="ctr"/>
          <a:endParaRPr lang="en-US"/>
        </a:p>
      </dgm:t>
    </dgm:pt>
    <dgm:pt modelId="{5C78D947-C3D4-F147-9C64-1C519D5B841A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Habitat Management</a:t>
          </a:r>
          <a:endParaRPr lang="en-US" dirty="0"/>
        </a:p>
      </dgm:t>
    </dgm:pt>
    <dgm:pt modelId="{1E827313-C3B2-4645-AE64-4044AED75266}" type="parTrans" cxnId="{0B20B7EA-ECFB-F24A-8FB0-3FA74D378B55}">
      <dgm:prSet/>
      <dgm:spPr/>
      <dgm:t>
        <a:bodyPr/>
        <a:lstStyle/>
        <a:p>
          <a:pPr algn="ctr"/>
          <a:endParaRPr lang="en-US"/>
        </a:p>
      </dgm:t>
    </dgm:pt>
    <dgm:pt modelId="{F436F104-C632-804F-8A1E-C5D1857A3A90}" type="sibTrans" cxnId="{0B20B7EA-ECFB-F24A-8FB0-3FA74D378B55}">
      <dgm:prSet/>
      <dgm:spPr>
        <a:ln>
          <a:solidFill>
            <a:srgbClr val="008000"/>
          </a:solidFill>
        </a:ln>
      </dgm:spPr>
      <dgm:t>
        <a:bodyPr/>
        <a:lstStyle/>
        <a:p>
          <a:pPr algn="ctr"/>
          <a:endParaRPr lang="en-US"/>
        </a:p>
      </dgm:t>
    </dgm:pt>
    <dgm:pt modelId="{DEA0F308-519A-974C-8197-D9348C46955F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Improved Habitat</a:t>
          </a:r>
          <a:endParaRPr lang="en-US" dirty="0"/>
        </a:p>
      </dgm:t>
    </dgm:pt>
    <dgm:pt modelId="{0FF38D36-30B9-264C-B3E6-22AA2A1583FD}" type="parTrans" cxnId="{46012D18-A5BE-A345-9BEB-7A08DA66D633}">
      <dgm:prSet/>
      <dgm:spPr/>
      <dgm:t>
        <a:bodyPr/>
        <a:lstStyle/>
        <a:p>
          <a:pPr algn="ctr"/>
          <a:endParaRPr lang="en-US"/>
        </a:p>
      </dgm:t>
    </dgm:pt>
    <dgm:pt modelId="{B4953E8B-2F6F-F546-85FF-0CA5FFF23A95}" type="sibTrans" cxnId="{46012D18-A5BE-A345-9BEB-7A08DA66D633}">
      <dgm:prSet/>
      <dgm:spPr>
        <a:ln>
          <a:solidFill>
            <a:srgbClr val="008000"/>
          </a:solidFill>
        </a:ln>
      </dgm:spPr>
      <dgm:t>
        <a:bodyPr/>
        <a:lstStyle/>
        <a:p>
          <a:pPr algn="ctr"/>
          <a:endParaRPr lang="en-US"/>
        </a:p>
      </dgm:t>
    </dgm:pt>
    <dgm:pt modelId="{C387DC4B-222A-BA4B-BFCC-EDC054E381CF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Refuge</a:t>
          </a:r>
          <a:endParaRPr lang="en-US" dirty="0"/>
        </a:p>
      </dgm:t>
    </dgm:pt>
    <dgm:pt modelId="{1E4AEFA9-701F-6743-AD49-DD2D0CF43B10}" type="parTrans" cxnId="{6E353C3F-212B-A848-9E76-7A1CC8062F49}">
      <dgm:prSet/>
      <dgm:spPr/>
      <dgm:t>
        <a:bodyPr/>
        <a:lstStyle/>
        <a:p>
          <a:pPr algn="ctr"/>
          <a:endParaRPr lang="en-US"/>
        </a:p>
      </dgm:t>
    </dgm:pt>
    <dgm:pt modelId="{1CC4801D-395C-1F45-B5B5-77EFEB6490A2}" type="sibTrans" cxnId="{6E353C3F-212B-A848-9E76-7A1CC8062F49}">
      <dgm:prSet/>
      <dgm:spPr/>
      <dgm:t>
        <a:bodyPr/>
        <a:lstStyle/>
        <a:p>
          <a:pPr algn="ctr"/>
          <a:endParaRPr lang="en-US"/>
        </a:p>
      </dgm:t>
    </dgm:pt>
    <dgm:pt modelId="{B5E1B886-4C0E-6246-B497-236D9DB684C6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Food</a:t>
          </a:r>
          <a:endParaRPr lang="en-US" dirty="0"/>
        </a:p>
      </dgm:t>
    </dgm:pt>
    <dgm:pt modelId="{4623FA32-4FC1-7E45-ADE2-16E2192EB3C8}" type="parTrans" cxnId="{6362BD52-18D2-EC44-A045-04E608DC9335}">
      <dgm:prSet/>
      <dgm:spPr/>
      <dgm:t>
        <a:bodyPr/>
        <a:lstStyle/>
        <a:p>
          <a:pPr algn="ctr"/>
          <a:endParaRPr lang="en-US"/>
        </a:p>
      </dgm:t>
    </dgm:pt>
    <dgm:pt modelId="{E4E41556-0578-8445-B7FE-C883C700728C}" type="sibTrans" cxnId="{6362BD52-18D2-EC44-A045-04E608DC9335}">
      <dgm:prSet/>
      <dgm:spPr/>
      <dgm:t>
        <a:bodyPr/>
        <a:lstStyle/>
        <a:p>
          <a:pPr algn="ctr"/>
          <a:endParaRPr lang="en-US"/>
        </a:p>
      </dgm:t>
    </dgm:pt>
    <dgm:pt modelId="{A67D0025-0534-BA43-9594-011A5C0A42AC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Tranquility</a:t>
          </a:r>
          <a:endParaRPr lang="en-US" dirty="0"/>
        </a:p>
      </dgm:t>
    </dgm:pt>
    <dgm:pt modelId="{C23D1847-54F2-B245-8BCD-15D662EFB223}" type="parTrans" cxnId="{57277EA8-B73C-0E42-B0F9-B464AFB4F7A6}">
      <dgm:prSet/>
      <dgm:spPr/>
      <dgm:t>
        <a:bodyPr/>
        <a:lstStyle/>
        <a:p>
          <a:pPr algn="ctr"/>
          <a:endParaRPr lang="en-US"/>
        </a:p>
      </dgm:t>
    </dgm:pt>
    <dgm:pt modelId="{54A35E06-CA77-5546-9036-72EC0D4BE355}" type="sibTrans" cxnId="{57277EA8-B73C-0E42-B0F9-B464AFB4F7A6}">
      <dgm:prSet/>
      <dgm:spPr/>
      <dgm:t>
        <a:bodyPr/>
        <a:lstStyle/>
        <a:p>
          <a:pPr algn="ctr"/>
          <a:endParaRPr lang="en-US"/>
        </a:p>
      </dgm:t>
    </dgm:pt>
    <dgm:pt modelId="{06D338F4-5B65-B34A-9A7F-5E54B1A7CB74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Human/Wolf relationship</a:t>
          </a:r>
          <a:endParaRPr lang="en-US" dirty="0"/>
        </a:p>
      </dgm:t>
    </dgm:pt>
    <dgm:pt modelId="{17D7790B-067E-B84D-B755-DF12B1638003}" type="parTrans" cxnId="{279AF5FA-2FE0-E740-9783-3DD08E0A6CBC}">
      <dgm:prSet/>
      <dgm:spPr/>
      <dgm:t>
        <a:bodyPr/>
        <a:lstStyle/>
        <a:p>
          <a:pPr algn="ctr"/>
          <a:endParaRPr lang="en-US"/>
        </a:p>
      </dgm:t>
    </dgm:pt>
    <dgm:pt modelId="{CE9426C9-3266-6849-8FCD-0B44125F2314}" type="sibTrans" cxnId="{279AF5FA-2FE0-E740-9783-3DD08E0A6CBC}">
      <dgm:prSet/>
      <dgm:spPr/>
      <dgm:t>
        <a:bodyPr/>
        <a:lstStyle/>
        <a:p>
          <a:pPr algn="ctr"/>
          <a:endParaRPr lang="en-US"/>
        </a:p>
      </dgm:t>
    </dgm:pt>
    <dgm:pt modelId="{CCC05AF5-83A0-F04B-A242-A4EB9CE07B10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dirty="0" smtClean="0"/>
            <a:t>Financed by Wolf Fund</a:t>
          </a:r>
          <a:endParaRPr lang="en-US" dirty="0"/>
        </a:p>
      </dgm:t>
    </dgm:pt>
    <dgm:pt modelId="{7A224D8F-FE01-EC49-B1F4-886137FD3B7A}" type="parTrans" cxnId="{13200765-7069-4146-8F52-1A60DB242824}">
      <dgm:prSet/>
      <dgm:spPr/>
      <dgm:t>
        <a:bodyPr/>
        <a:lstStyle/>
        <a:p>
          <a:pPr algn="ctr"/>
          <a:endParaRPr lang="en-US"/>
        </a:p>
      </dgm:t>
    </dgm:pt>
    <dgm:pt modelId="{94CB7CB5-5121-0C4D-95C1-1F283AF8774E}" type="sibTrans" cxnId="{13200765-7069-4146-8F52-1A60DB242824}">
      <dgm:prSet/>
      <dgm:spPr/>
      <dgm:t>
        <a:bodyPr/>
        <a:lstStyle/>
        <a:p>
          <a:pPr algn="ctr"/>
          <a:endParaRPr lang="en-US"/>
        </a:p>
      </dgm:t>
    </dgm:pt>
    <dgm:pt modelId="{C5728BFD-8283-B145-9A47-AEE382A58ED3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US" smtClean="0"/>
            <a:t>Promoted by ACHLI</a:t>
          </a:r>
          <a:endParaRPr lang="en-US" dirty="0"/>
        </a:p>
      </dgm:t>
    </dgm:pt>
    <dgm:pt modelId="{070C4ED9-2D84-6B43-A870-427410B6B21E}" type="parTrans" cxnId="{AD3CCD03-E0FC-3F4C-AEF5-733BCAB525D1}">
      <dgm:prSet/>
      <dgm:spPr/>
      <dgm:t>
        <a:bodyPr/>
        <a:lstStyle/>
        <a:p>
          <a:endParaRPr lang="pt-PT"/>
        </a:p>
      </dgm:t>
    </dgm:pt>
    <dgm:pt modelId="{42BE43A7-A520-4447-9331-198343843E1A}" type="sibTrans" cxnId="{AD3CCD03-E0FC-3F4C-AEF5-733BCAB525D1}">
      <dgm:prSet/>
      <dgm:spPr/>
      <dgm:t>
        <a:bodyPr/>
        <a:lstStyle/>
        <a:p>
          <a:endParaRPr lang="pt-PT"/>
        </a:p>
      </dgm:t>
    </dgm:pt>
    <dgm:pt modelId="{7F713732-5587-7D40-B448-7F20DDFAA334}" type="pres">
      <dgm:prSet presAssocID="{00F54CFD-79EA-B44F-922C-E7FF43AA13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75E26-9C7E-AB4B-98C9-C6D25EFC0AE2}" type="pres">
      <dgm:prSet presAssocID="{54B51FB4-96EF-5B4C-B84E-70BA655111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8A9E1-C2A0-3B4D-BC1E-B5E4960C3448}" type="pres">
      <dgm:prSet presAssocID="{54B51FB4-96EF-5B4C-B84E-70BA65511134}" presName="spNode" presStyleCnt="0"/>
      <dgm:spPr/>
    </dgm:pt>
    <dgm:pt modelId="{F3360772-E339-9C4E-B960-ACF53BAB3530}" type="pres">
      <dgm:prSet presAssocID="{EED97FE1-1E4E-0548-826E-8A1BC6E583F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56C7C31-F9E1-BA48-AFF3-6D59144B0D10}" type="pres">
      <dgm:prSet presAssocID="{9739FF7C-CA1F-1449-B63D-EC518399F5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E9018-E0C1-884C-B632-881B1FBAD9E4}" type="pres">
      <dgm:prSet presAssocID="{9739FF7C-CA1F-1449-B63D-EC518399F5B5}" presName="spNode" presStyleCnt="0"/>
      <dgm:spPr/>
    </dgm:pt>
    <dgm:pt modelId="{60C4C3D0-B13A-6241-815A-A2748D7D258D}" type="pres">
      <dgm:prSet presAssocID="{6D37AA15-7678-3741-81A1-BB6F3B29107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115373A-5F2B-8843-8762-92417678FCC5}" type="pres">
      <dgm:prSet presAssocID="{5C78D947-C3D4-F147-9C64-1C519D5B84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D9DC0-CE04-7640-986C-DA3A40CAAF96}" type="pres">
      <dgm:prSet presAssocID="{5C78D947-C3D4-F147-9C64-1C519D5B841A}" presName="spNode" presStyleCnt="0"/>
      <dgm:spPr/>
    </dgm:pt>
    <dgm:pt modelId="{B8FE2C30-3E0E-D241-84B9-B488084DA8C3}" type="pres">
      <dgm:prSet presAssocID="{F436F104-C632-804F-8A1E-C5D1857A3A9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EC6D36E-8CAF-A948-BA63-099B4132C346}" type="pres">
      <dgm:prSet presAssocID="{DEA0F308-519A-974C-8197-D9348C46955F}" presName="node" presStyleLbl="node1" presStyleIdx="3" presStyleCnt="4" custScaleX="113462" custScaleY="123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4B0DA-406B-F849-A4FF-16FD3715D84A}" type="pres">
      <dgm:prSet presAssocID="{DEA0F308-519A-974C-8197-D9348C46955F}" presName="spNode" presStyleCnt="0"/>
      <dgm:spPr/>
    </dgm:pt>
    <dgm:pt modelId="{90E65439-C80B-FC46-8170-B8FF23C77166}" type="pres">
      <dgm:prSet presAssocID="{B4953E8B-2F6F-F546-85FF-0CA5FFF23A95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766533E-D65B-BC47-B5AC-3E8E2904AFE1}" type="presOf" srcId="{54B51FB4-96EF-5B4C-B84E-70BA65511134}" destId="{ADD75E26-9C7E-AB4B-98C9-C6D25EFC0AE2}" srcOrd="0" destOrd="0" presId="urn:microsoft.com/office/officeart/2005/8/layout/cycle5"/>
    <dgm:cxn modelId="{00CBEBAF-B99F-A24D-B7F4-7AE62AE97325}" type="presOf" srcId="{B4953E8B-2F6F-F546-85FF-0CA5FFF23A95}" destId="{90E65439-C80B-FC46-8170-B8FF23C77166}" srcOrd="0" destOrd="0" presId="urn:microsoft.com/office/officeart/2005/8/layout/cycle5"/>
    <dgm:cxn modelId="{611B8BB1-6EA4-BD4D-A9E2-6A1EB86F8F27}" srcId="{00F54CFD-79EA-B44F-922C-E7FF43AA13F2}" destId="{9739FF7C-CA1F-1449-B63D-EC518399F5B5}" srcOrd="1" destOrd="0" parTransId="{E86B1285-B163-9542-A7F0-7450BDB1B699}" sibTransId="{6D37AA15-7678-3741-81A1-BB6F3B291074}"/>
    <dgm:cxn modelId="{A5F8E2B7-AC9D-E746-BFA4-FDC422E53304}" type="presOf" srcId="{00F54CFD-79EA-B44F-922C-E7FF43AA13F2}" destId="{7F713732-5587-7D40-B448-7F20DDFAA334}" srcOrd="0" destOrd="0" presId="urn:microsoft.com/office/officeart/2005/8/layout/cycle5"/>
    <dgm:cxn modelId="{CF8E0D2C-2599-DB4C-A390-E01D0938D8AB}" type="presOf" srcId="{C5728BFD-8283-B145-9A47-AEE382A58ED3}" destId="{4115373A-5F2B-8843-8762-92417678FCC5}" srcOrd="0" destOrd="1" presId="urn:microsoft.com/office/officeart/2005/8/layout/cycle5"/>
    <dgm:cxn modelId="{6E353C3F-212B-A848-9E76-7A1CC8062F49}" srcId="{DEA0F308-519A-974C-8197-D9348C46955F}" destId="{C387DC4B-222A-BA4B-BFCC-EDC054E381CF}" srcOrd="0" destOrd="0" parTransId="{1E4AEFA9-701F-6743-AD49-DD2D0CF43B10}" sibTransId="{1CC4801D-395C-1F45-B5B5-77EFEB6490A2}"/>
    <dgm:cxn modelId="{75F303C2-F231-6942-A570-E33506E6FA60}" type="presOf" srcId="{EED97FE1-1E4E-0548-826E-8A1BC6E583FA}" destId="{F3360772-E339-9C4E-B960-ACF53BAB3530}" srcOrd="0" destOrd="0" presId="urn:microsoft.com/office/officeart/2005/8/layout/cycle5"/>
    <dgm:cxn modelId="{595A097A-3062-E249-8139-CA038C1B121F}" srcId="{00F54CFD-79EA-B44F-922C-E7FF43AA13F2}" destId="{54B51FB4-96EF-5B4C-B84E-70BA65511134}" srcOrd="0" destOrd="0" parTransId="{C9D4901D-40B1-DB4E-9F0C-94A3376FF117}" sibTransId="{EED97FE1-1E4E-0548-826E-8A1BC6E583FA}"/>
    <dgm:cxn modelId="{57754E5E-24EA-6044-8DC1-C2A5D13CB681}" type="presOf" srcId="{DEA0F308-519A-974C-8197-D9348C46955F}" destId="{AEC6D36E-8CAF-A948-BA63-099B4132C346}" srcOrd="0" destOrd="0" presId="urn:microsoft.com/office/officeart/2005/8/layout/cycle5"/>
    <dgm:cxn modelId="{87466F84-BB0B-9B47-851C-686D6CF6B0EE}" type="presOf" srcId="{DFAC99E7-1BDD-E547-A734-5C36C0F83BC0}" destId="{ADD75E26-9C7E-AB4B-98C9-C6D25EFC0AE2}" srcOrd="0" destOrd="1" presId="urn:microsoft.com/office/officeart/2005/8/layout/cycle5"/>
    <dgm:cxn modelId="{971462B2-D265-3F45-821B-73A652037F9E}" type="presOf" srcId="{F436F104-C632-804F-8A1E-C5D1857A3A90}" destId="{B8FE2C30-3E0E-D241-84B9-B488084DA8C3}" srcOrd="0" destOrd="0" presId="urn:microsoft.com/office/officeart/2005/8/layout/cycle5"/>
    <dgm:cxn modelId="{6C07CA8A-767D-D847-BC23-100B46211A5B}" srcId="{54B51FB4-96EF-5B4C-B84E-70BA65511134}" destId="{DFAC99E7-1BDD-E547-A734-5C36C0F83BC0}" srcOrd="0" destOrd="0" parTransId="{7005C885-A01D-6941-BE57-FA4822932DE7}" sibTransId="{4A1B3AAF-1AA9-8A46-B0CA-A86DBA46CA6B}"/>
    <dgm:cxn modelId="{6D6F98C0-4CA2-A740-9DE5-ADF467A5FA7D}" type="presOf" srcId="{A67D0025-0534-BA43-9594-011A5C0A42AC}" destId="{AEC6D36E-8CAF-A948-BA63-099B4132C346}" srcOrd="0" destOrd="3" presId="urn:microsoft.com/office/officeart/2005/8/layout/cycle5"/>
    <dgm:cxn modelId="{13200765-7069-4146-8F52-1A60DB242824}" srcId="{5C78D947-C3D4-F147-9C64-1C519D5B841A}" destId="{CCC05AF5-83A0-F04B-A242-A4EB9CE07B10}" srcOrd="1" destOrd="0" parTransId="{7A224D8F-FE01-EC49-B1F4-886137FD3B7A}" sibTransId="{94CB7CB5-5121-0C4D-95C1-1F283AF8774E}"/>
    <dgm:cxn modelId="{279AF5FA-2FE0-E740-9783-3DD08E0A6CBC}" srcId="{DEA0F308-519A-974C-8197-D9348C46955F}" destId="{06D338F4-5B65-B34A-9A7F-5E54B1A7CB74}" srcOrd="3" destOrd="0" parTransId="{17D7790B-067E-B84D-B755-DF12B1638003}" sibTransId="{CE9426C9-3266-6849-8FCD-0B44125F2314}"/>
    <dgm:cxn modelId="{57277EA8-B73C-0E42-B0F9-B464AFB4F7A6}" srcId="{DEA0F308-519A-974C-8197-D9348C46955F}" destId="{A67D0025-0534-BA43-9594-011A5C0A42AC}" srcOrd="2" destOrd="0" parTransId="{C23D1847-54F2-B245-8BCD-15D662EFB223}" sibTransId="{54A35E06-CA77-5546-9036-72EC0D4BE355}"/>
    <dgm:cxn modelId="{46012D18-A5BE-A345-9BEB-7A08DA66D633}" srcId="{00F54CFD-79EA-B44F-922C-E7FF43AA13F2}" destId="{DEA0F308-519A-974C-8197-D9348C46955F}" srcOrd="3" destOrd="0" parTransId="{0FF38D36-30B9-264C-B3E6-22AA2A1583FD}" sibTransId="{B4953E8B-2F6F-F546-85FF-0CA5FFF23A95}"/>
    <dgm:cxn modelId="{59A8F2CB-0CCD-4648-B5C8-660CA03D769D}" type="presOf" srcId="{9739FF7C-CA1F-1449-B63D-EC518399F5B5}" destId="{656C7C31-F9E1-BA48-AFF3-6D59144B0D10}" srcOrd="0" destOrd="0" presId="urn:microsoft.com/office/officeart/2005/8/layout/cycle5"/>
    <dgm:cxn modelId="{A9595244-5510-3642-8B49-7518CD2B5BB2}" type="presOf" srcId="{CCC05AF5-83A0-F04B-A242-A4EB9CE07B10}" destId="{4115373A-5F2B-8843-8762-92417678FCC5}" srcOrd="0" destOrd="2" presId="urn:microsoft.com/office/officeart/2005/8/layout/cycle5"/>
    <dgm:cxn modelId="{5C652C13-43D4-344A-838D-04C2BF603158}" type="presOf" srcId="{C387DC4B-222A-BA4B-BFCC-EDC054E381CF}" destId="{AEC6D36E-8CAF-A948-BA63-099B4132C346}" srcOrd="0" destOrd="1" presId="urn:microsoft.com/office/officeart/2005/8/layout/cycle5"/>
    <dgm:cxn modelId="{B0088EBB-55F6-0644-89F5-65389F005253}" type="presOf" srcId="{B5E1B886-4C0E-6246-B497-236D9DB684C6}" destId="{AEC6D36E-8CAF-A948-BA63-099B4132C346}" srcOrd="0" destOrd="2" presId="urn:microsoft.com/office/officeart/2005/8/layout/cycle5"/>
    <dgm:cxn modelId="{8CD91D2B-51CA-DA43-BD25-0ADA7D755A50}" type="presOf" srcId="{5C78D947-C3D4-F147-9C64-1C519D5B841A}" destId="{4115373A-5F2B-8843-8762-92417678FCC5}" srcOrd="0" destOrd="0" presId="urn:microsoft.com/office/officeart/2005/8/layout/cycle5"/>
    <dgm:cxn modelId="{6362BD52-18D2-EC44-A045-04E608DC9335}" srcId="{DEA0F308-519A-974C-8197-D9348C46955F}" destId="{B5E1B886-4C0E-6246-B497-236D9DB684C6}" srcOrd="1" destOrd="0" parTransId="{4623FA32-4FC1-7E45-ADE2-16E2192EB3C8}" sibTransId="{E4E41556-0578-8445-B7FE-C883C700728C}"/>
    <dgm:cxn modelId="{451D890F-B1A0-B54B-A2FF-28CAD7C069D1}" type="presOf" srcId="{6D37AA15-7678-3741-81A1-BB6F3B291074}" destId="{60C4C3D0-B13A-6241-815A-A2748D7D258D}" srcOrd="0" destOrd="0" presId="urn:microsoft.com/office/officeart/2005/8/layout/cycle5"/>
    <dgm:cxn modelId="{0B20B7EA-ECFB-F24A-8FB0-3FA74D378B55}" srcId="{00F54CFD-79EA-B44F-922C-E7FF43AA13F2}" destId="{5C78D947-C3D4-F147-9C64-1C519D5B841A}" srcOrd="2" destOrd="0" parTransId="{1E827313-C3B2-4645-AE64-4044AED75266}" sibTransId="{F436F104-C632-804F-8A1E-C5D1857A3A90}"/>
    <dgm:cxn modelId="{AD3CCD03-E0FC-3F4C-AEF5-733BCAB525D1}" srcId="{5C78D947-C3D4-F147-9C64-1C519D5B841A}" destId="{C5728BFD-8283-B145-9A47-AEE382A58ED3}" srcOrd="0" destOrd="0" parTransId="{070C4ED9-2D84-6B43-A870-427410B6B21E}" sibTransId="{42BE43A7-A520-4447-9331-198343843E1A}"/>
    <dgm:cxn modelId="{60812772-F775-4744-B1F3-5BCCDFD21720}" type="presOf" srcId="{06D338F4-5B65-B34A-9A7F-5E54B1A7CB74}" destId="{AEC6D36E-8CAF-A948-BA63-099B4132C346}" srcOrd="0" destOrd="4" presId="urn:microsoft.com/office/officeart/2005/8/layout/cycle5"/>
    <dgm:cxn modelId="{6CF3EF26-66A2-3444-BC50-B5DB5F328CCD}" type="presParOf" srcId="{7F713732-5587-7D40-B448-7F20DDFAA334}" destId="{ADD75E26-9C7E-AB4B-98C9-C6D25EFC0AE2}" srcOrd="0" destOrd="0" presId="urn:microsoft.com/office/officeart/2005/8/layout/cycle5"/>
    <dgm:cxn modelId="{E7F81E37-5C1C-9243-9773-31395D9BF24F}" type="presParOf" srcId="{7F713732-5587-7D40-B448-7F20DDFAA334}" destId="{E648A9E1-C2A0-3B4D-BC1E-B5E4960C3448}" srcOrd="1" destOrd="0" presId="urn:microsoft.com/office/officeart/2005/8/layout/cycle5"/>
    <dgm:cxn modelId="{97429426-0EC1-EE4E-BB73-B22887E6C4D0}" type="presParOf" srcId="{7F713732-5587-7D40-B448-7F20DDFAA334}" destId="{F3360772-E339-9C4E-B960-ACF53BAB3530}" srcOrd="2" destOrd="0" presId="urn:microsoft.com/office/officeart/2005/8/layout/cycle5"/>
    <dgm:cxn modelId="{10A77A37-3EFE-684E-A85F-878AC5D55847}" type="presParOf" srcId="{7F713732-5587-7D40-B448-7F20DDFAA334}" destId="{656C7C31-F9E1-BA48-AFF3-6D59144B0D10}" srcOrd="3" destOrd="0" presId="urn:microsoft.com/office/officeart/2005/8/layout/cycle5"/>
    <dgm:cxn modelId="{D5C05319-4055-1945-B1C8-431BE67C2B76}" type="presParOf" srcId="{7F713732-5587-7D40-B448-7F20DDFAA334}" destId="{9DFE9018-E0C1-884C-B632-881B1FBAD9E4}" srcOrd="4" destOrd="0" presId="urn:microsoft.com/office/officeart/2005/8/layout/cycle5"/>
    <dgm:cxn modelId="{F38BEDCC-5D2E-F94F-8534-A29C5F1442E7}" type="presParOf" srcId="{7F713732-5587-7D40-B448-7F20DDFAA334}" destId="{60C4C3D0-B13A-6241-815A-A2748D7D258D}" srcOrd="5" destOrd="0" presId="urn:microsoft.com/office/officeart/2005/8/layout/cycle5"/>
    <dgm:cxn modelId="{5C7A942C-C42E-FE4E-8124-D11331143B6C}" type="presParOf" srcId="{7F713732-5587-7D40-B448-7F20DDFAA334}" destId="{4115373A-5F2B-8843-8762-92417678FCC5}" srcOrd="6" destOrd="0" presId="urn:microsoft.com/office/officeart/2005/8/layout/cycle5"/>
    <dgm:cxn modelId="{599A918B-F4DD-F34D-B8BB-74D00FAD3CBD}" type="presParOf" srcId="{7F713732-5587-7D40-B448-7F20DDFAA334}" destId="{3E4D9DC0-CE04-7640-986C-DA3A40CAAF96}" srcOrd="7" destOrd="0" presId="urn:microsoft.com/office/officeart/2005/8/layout/cycle5"/>
    <dgm:cxn modelId="{3356FF16-0D67-B543-BCB5-881FC17715CB}" type="presParOf" srcId="{7F713732-5587-7D40-B448-7F20DDFAA334}" destId="{B8FE2C30-3E0E-D241-84B9-B488084DA8C3}" srcOrd="8" destOrd="0" presId="urn:microsoft.com/office/officeart/2005/8/layout/cycle5"/>
    <dgm:cxn modelId="{9053852E-EFD5-D946-BCD3-FE29921BB55A}" type="presParOf" srcId="{7F713732-5587-7D40-B448-7F20DDFAA334}" destId="{AEC6D36E-8CAF-A948-BA63-099B4132C346}" srcOrd="9" destOrd="0" presId="urn:microsoft.com/office/officeart/2005/8/layout/cycle5"/>
    <dgm:cxn modelId="{67AC4F93-6EBF-0748-B32C-D758D9D740D5}" type="presParOf" srcId="{7F713732-5587-7D40-B448-7F20DDFAA334}" destId="{19E4B0DA-406B-F849-A4FF-16FD3715D84A}" srcOrd="10" destOrd="0" presId="urn:microsoft.com/office/officeart/2005/8/layout/cycle5"/>
    <dgm:cxn modelId="{D6CD52F4-AA1B-A347-8F06-2431627EF2E8}" type="presParOf" srcId="{7F713732-5587-7D40-B448-7F20DDFAA334}" destId="{90E65439-C80B-FC46-8170-B8FF23C77166}" srcOrd="11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5015B9-BD9E-46A2-840C-91FC6515B99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E9F1B75-45FE-449F-9F2D-E4B7680EB671}">
      <dgm:prSet phldrT="[Texto]"/>
      <dgm:spPr>
        <a:solidFill>
          <a:srgbClr val="339966"/>
        </a:solidFill>
      </dgm:spPr>
      <dgm:t>
        <a:bodyPr/>
        <a:lstStyle/>
        <a:p>
          <a:r>
            <a:rPr lang="en-US" noProof="0" dirty="0" smtClean="0"/>
            <a:t>Adaptive management of projects</a:t>
          </a:r>
          <a:endParaRPr lang="en-US" noProof="0" dirty="0"/>
        </a:p>
      </dgm:t>
    </dgm:pt>
    <dgm:pt modelId="{A8AA8334-00CC-4ADD-B523-196128567E18}" type="parTrans" cxnId="{1940C19E-C049-445E-84CD-471A03295AAB}">
      <dgm:prSet/>
      <dgm:spPr/>
      <dgm:t>
        <a:bodyPr/>
        <a:lstStyle/>
        <a:p>
          <a:endParaRPr lang="en-US" noProof="0"/>
        </a:p>
      </dgm:t>
    </dgm:pt>
    <dgm:pt modelId="{1A8F2BBF-E1F9-4D63-9B49-676A9B728F84}" type="sibTrans" cxnId="{1940C19E-C049-445E-84CD-471A03295AAB}">
      <dgm:prSet/>
      <dgm:spPr>
        <a:ln>
          <a:solidFill>
            <a:srgbClr val="339966"/>
          </a:solidFill>
        </a:ln>
      </dgm:spPr>
      <dgm:t>
        <a:bodyPr/>
        <a:lstStyle/>
        <a:p>
          <a:endParaRPr lang="en-US" noProof="0"/>
        </a:p>
      </dgm:t>
    </dgm:pt>
    <dgm:pt modelId="{297A52C6-A780-490C-80ED-17E696FBBFFB}">
      <dgm:prSet phldrT="[Texto]"/>
      <dgm:spPr>
        <a:solidFill>
          <a:srgbClr val="339966"/>
        </a:solidFill>
      </dgm:spPr>
      <dgm:t>
        <a:bodyPr/>
        <a:lstStyle/>
        <a:p>
          <a:r>
            <a:rPr lang="en-US" noProof="0" dirty="0" smtClean="0"/>
            <a:t>Scheme replicability</a:t>
          </a:r>
          <a:endParaRPr lang="en-US" noProof="0" dirty="0"/>
        </a:p>
      </dgm:t>
    </dgm:pt>
    <dgm:pt modelId="{123CE630-823C-451A-ACF7-FDD5729D5265}" type="parTrans" cxnId="{940B5ED4-FD6D-4B71-A2FC-C266E58F6C2E}">
      <dgm:prSet/>
      <dgm:spPr/>
      <dgm:t>
        <a:bodyPr/>
        <a:lstStyle/>
        <a:p>
          <a:endParaRPr lang="en-US" noProof="0"/>
        </a:p>
      </dgm:t>
    </dgm:pt>
    <dgm:pt modelId="{31E06178-1422-4317-B79B-2B19A584C41D}" type="sibTrans" cxnId="{940B5ED4-FD6D-4B71-A2FC-C266E58F6C2E}">
      <dgm:prSet/>
      <dgm:spPr>
        <a:ln>
          <a:solidFill>
            <a:srgbClr val="339966"/>
          </a:solidFill>
        </a:ln>
      </dgm:spPr>
      <dgm:t>
        <a:bodyPr/>
        <a:lstStyle/>
        <a:p>
          <a:endParaRPr lang="en-US" noProof="0"/>
        </a:p>
      </dgm:t>
    </dgm:pt>
    <dgm:pt modelId="{C03BFDC1-882B-4558-8BBC-2DB33B57D0D8}">
      <dgm:prSet/>
      <dgm:spPr>
        <a:solidFill>
          <a:srgbClr val="339966"/>
        </a:solidFill>
      </dgm:spPr>
      <dgm:t>
        <a:bodyPr/>
        <a:lstStyle/>
        <a:p>
          <a:r>
            <a:rPr lang="en-US" noProof="0" dirty="0" smtClean="0"/>
            <a:t>Coordination with National Authorities</a:t>
          </a:r>
          <a:endParaRPr lang="en-US" noProof="0" dirty="0"/>
        </a:p>
      </dgm:t>
    </dgm:pt>
    <dgm:pt modelId="{C3088BD1-29F0-4247-8757-D3071AAA2DA1}" type="parTrans" cxnId="{8DD8C4F5-7AC5-4176-B051-84A854D30A7A}">
      <dgm:prSet/>
      <dgm:spPr/>
      <dgm:t>
        <a:bodyPr/>
        <a:lstStyle/>
        <a:p>
          <a:endParaRPr lang="en-US" noProof="0"/>
        </a:p>
      </dgm:t>
    </dgm:pt>
    <dgm:pt modelId="{9C3B92B1-EFDD-4EC7-B74D-D6CE2836F4CD}" type="sibTrans" cxnId="{8DD8C4F5-7AC5-4176-B051-84A854D30A7A}">
      <dgm:prSet/>
      <dgm:spPr>
        <a:ln>
          <a:solidFill>
            <a:srgbClr val="339966"/>
          </a:solidFill>
        </a:ln>
      </dgm:spPr>
      <dgm:t>
        <a:bodyPr/>
        <a:lstStyle/>
        <a:p>
          <a:endParaRPr lang="en-US" noProof="0"/>
        </a:p>
      </dgm:t>
    </dgm:pt>
    <dgm:pt modelId="{10F23B82-487D-FC42-80FC-01E858D114F0}">
      <dgm:prSet phldrT="[Texto]"/>
      <dgm:spPr>
        <a:solidFill>
          <a:srgbClr val="339966"/>
        </a:solidFill>
      </dgm:spPr>
      <dgm:t>
        <a:bodyPr/>
        <a:lstStyle/>
        <a:p>
          <a:r>
            <a:rPr lang="en-US" noProof="0" dirty="0" smtClean="0"/>
            <a:t>Local population contact</a:t>
          </a:r>
        </a:p>
      </dgm:t>
    </dgm:pt>
    <dgm:pt modelId="{D9C2481D-F428-6848-ACEB-DB702E6AAAC4}" type="parTrans" cxnId="{4BF40888-488A-FA4D-9429-2354C559675A}">
      <dgm:prSet/>
      <dgm:spPr/>
      <dgm:t>
        <a:bodyPr/>
        <a:lstStyle/>
        <a:p>
          <a:endParaRPr lang="en-US" noProof="0"/>
        </a:p>
      </dgm:t>
    </dgm:pt>
    <dgm:pt modelId="{1822FB44-7681-4240-9117-EE32E8D80E70}" type="sibTrans" cxnId="{4BF40888-488A-FA4D-9429-2354C559675A}">
      <dgm:prSet/>
      <dgm:spPr>
        <a:ln>
          <a:solidFill>
            <a:srgbClr val="339966"/>
          </a:solidFill>
        </a:ln>
      </dgm:spPr>
      <dgm:t>
        <a:bodyPr/>
        <a:lstStyle/>
        <a:p>
          <a:endParaRPr lang="en-US" noProof="0"/>
        </a:p>
      </dgm:t>
    </dgm:pt>
    <dgm:pt modelId="{CFEFB979-DD91-4749-9100-53740831A918}">
      <dgm:prSet phldrT="[Texto]"/>
      <dgm:spPr>
        <a:solidFill>
          <a:srgbClr val="339966"/>
        </a:solidFill>
      </dgm:spPr>
      <dgm:t>
        <a:bodyPr/>
        <a:lstStyle/>
        <a:p>
          <a:r>
            <a:rPr lang="en-US" noProof="0" dirty="0" smtClean="0"/>
            <a:t>Scale effect</a:t>
          </a:r>
          <a:endParaRPr lang="en-US" noProof="0" dirty="0"/>
        </a:p>
      </dgm:t>
    </dgm:pt>
    <dgm:pt modelId="{FC5E2C0B-FFF9-8C45-A9E0-5B5A3084D1C5}" type="parTrans" cxnId="{661E2C76-AF13-8A47-AF50-F43B70E9F536}">
      <dgm:prSet/>
      <dgm:spPr/>
      <dgm:t>
        <a:bodyPr/>
        <a:lstStyle/>
        <a:p>
          <a:endParaRPr lang="en-US" noProof="0"/>
        </a:p>
      </dgm:t>
    </dgm:pt>
    <dgm:pt modelId="{C2F29B76-BE65-F643-B55A-62187307FA20}" type="sibTrans" cxnId="{661E2C76-AF13-8A47-AF50-F43B70E9F536}">
      <dgm:prSet/>
      <dgm:spPr>
        <a:ln>
          <a:solidFill>
            <a:srgbClr val="339966"/>
          </a:solidFill>
        </a:ln>
      </dgm:spPr>
      <dgm:t>
        <a:bodyPr/>
        <a:lstStyle/>
        <a:p>
          <a:endParaRPr lang="en-US" noProof="0"/>
        </a:p>
      </dgm:t>
    </dgm:pt>
    <dgm:pt modelId="{A6E2CBCC-1E80-9D44-B8C4-11D243DCAD8D}">
      <dgm:prSet phldrT="[Texto]"/>
      <dgm:spPr>
        <a:solidFill>
          <a:srgbClr val="339966"/>
        </a:solidFill>
      </dgm:spPr>
      <dgm:t>
        <a:bodyPr/>
        <a:lstStyle/>
        <a:p>
          <a:r>
            <a:rPr lang="en-US" noProof="0" dirty="0" smtClean="0"/>
            <a:t>Financial sustainability</a:t>
          </a:r>
        </a:p>
      </dgm:t>
    </dgm:pt>
    <dgm:pt modelId="{CE0FBBEB-0CBE-2545-A0C2-F5B5E1622FCA}" type="parTrans" cxnId="{6D11E5D9-C1A3-DF4E-B5E2-DA63BDDC01F7}">
      <dgm:prSet/>
      <dgm:spPr/>
      <dgm:t>
        <a:bodyPr/>
        <a:lstStyle/>
        <a:p>
          <a:endParaRPr lang="en-US"/>
        </a:p>
      </dgm:t>
    </dgm:pt>
    <dgm:pt modelId="{F373CBCB-C466-134D-96AF-4437EBFDB420}" type="sibTrans" cxnId="{6D11E5D9-C1A3-DF4E-B5E2-DA63BDDC01F7}">
      <dgm:prSet/>
      <dgm:spPr/>
      <dgm:t>
        <a:bodyPr/>
        <a:lstStyle/>
        <a:p>
          <a:endParaRPr lang="en-US"/>
        </a:p>
      </dgm:t>
    </dgm:pt>
    <dgm:pt modelId="{9E48A9A4-5287-4E1C-A8BD-3B52B15CB81C}" type="pres">
      <dgm:prSet presAssocID="{D25015B9-BD9E-46A2-840C-91FC6515B9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6018836-9DD0-F044-964D-87DBCD447C8E}" type="pres">
      <dgm:prSet presAssocID="{CFEFB979-DD91-4749-9100-53740831A91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CC9BD-725E-9140-8E4C-453B86F7F554}" type="pres">
      <dgm:prSet presAssocID="{CFEFB979-DD91-4749-9100-53740831A918}" presName="spNode" presStyleCnt="0"/>
      <dgm:spPr/>
    </dgm:pt>
    <dgm:pt modelId="{706563CC-488B-A640-A702-C69AE57339A4}" type="pres">
      <dgm:prSet presAssocID="{C2F29B76-BE65-F643-B55A-62187307FA2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4AC8A950-43C9-4855-A732-EDD0CB8D006D}" type="pres">
      <dgm:prSet presAssocID="{CE9F1B75-45FE-449F-9F2D-E4B7680EB67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D03DC4-458C-4C83-9728-06F173920A90}" type="pres">
      <dgm:prSet presAssocID="{CE9F1B75-45FE-449F-9F2D-E4B7680EB671}" presName="spNode" presStyleCnt="0"/>
      <dgm:spPr/>
    </dgm:pt>
    <dgm:pt modelId="{606ACAEB-4998-4E1B-A91E-7D6C54E4E232}" type="pres">
      <dgm:prSet presAssocID="{1A8F2BBF-E1F9-4D63-9B49-676A9B728F84}" presName="sibTrans" presStyleLbl="sibTrans1D1" presStyleIdx="1" presStyleCnt="6"/>
      <dgm:spPr/>
      <dgm:t>
        <a:bodyPr/>
        <a:lstStyle/>
        <a:p>
          <a:endParaRPr lang="pt-PT"/>
        </a:p>
      </dgm:t>
    </dgm:pt>
    <dgm:pt modelId="{0B3AA353-9563-4F5E-8DB0-14712115A896}" type="pres">
      <dgm:prSet presAssocID="{C03BFDC1-882B-4558-8BBC-2DB33B57D0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803719-8D1E-453B-AEF5-15792DF11E5E}" type="pres">
      <dgm:prSet presAssocID="{C03BFDC1-882B-4558-8BBC-2DB33B57D0D8}" presName="spNode" presStyleCnt="0"/>
      <dgm:spPr/>
    </dgm:pt>
    <dgm:pt modelId="{7ADF835C-25F1-4133-AB48-040AAA81DA07}" type="pres">
      <dgm:prSet presAssocID="{9C3B92B1-EFDD-4EC7-B74D-D6CE2836F4CD}" presName="sibTrans" presStyleLbl="sibTrans1D1" presStyleIdx="2" presStyleCnt="6"/>
      <dgm:spPr/>
      <dgm:t>
        <a:bodyPr/>
        <a:lstStyle/>
        <a:p>
          <a:endParaRPr lang="en-US"/>
        </a:p>
      </dgm:t>
    </dgm:pt>
    <dgm:pt modelId="{9BEC80E0-FEC9-4CD6-936D-A71E626A3173}" type="pres">
      <dgm:prSet presAssocID="{297A52C6-A780-490C-80ED-17E696FBBF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F766DD-4D13-4A46-8280-FD76547588F7}" type="pres">
      <dgm:prSet presAssocID="{297A52C6-A780-490C-80ED-17E696FBBFFB}" presName="spNode" presStyleCnt="0"/>
      <dgm:spPr/>
    </dgm:pt>
    <dgm:pt modelId="{7224C684-B3C2-4310-BFAB-A6DD85A8CB43}" type="pres">
      <dgm:prSet presAssocID="{31E06178-1422-4317-B79B-2B19A584C41D}" presName="sibTrans" presStyleLbl="sibTrans1D1" presStyleIdx="3" presStyleCnt="6"/>
      <dgm:spPr/>
      <dgm:t>
        <a:bodyPr/>
        <a:lstStyle/>
        <a:p>
          <a:endParaRPr lang="pt-PT"/>
        </a:p>
      </dgm:t>
    </dgm:pt>
    <dgm:pt modelId="{A788531A-E91B-D743-8CC2-B9E9A4228043}" type="pres">
      <dgm:prSet presAssocID="{10F23B82-487D-FC42-80FC-01E858D114F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31A4B-E43C-E145-B4E4-1DE9FC78EF0A}" type="pres">
      <dgm:prSet presAssocID="{10F23B82-487D-FC42-80FC-01E858D114F0}" presName="spNode" presStyleCnt="0"/>
      <dgm:spPr/>
    </dgm:pt>
    <dgm:pt modelId="{F3EEEF70-69A9-3E44-BC87-C29F5A35EB04}" type="pres">
      <dgm:prSet presAssocID="{1822FB44-7681-4240-9117-EE32E8D80E7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DBA0352-AA5F-2E4E-BD72-E095CCFC9FBD}" type="pres">
      <dgm:prSet presAssocID="{A6E2CBCC-1E80-9D44-B8C4-11D243DCAD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B643-4C61-644F-94D3-430F16550F77}" type="pres">
      <dgm:prSet presAssocID="{A6E2CBCC-1E80-9D44-B8C4-11D243DCAD8D}" presName="spNode" presStyleCnt="0"/>
      <dgm:spPr/>
    </dgm:pt>
    <dgm:pt modelId="{D8424EF7-5172-4C49-AA08-A3D3681A088B}" type="pres">
      <dgm:prSet presAssocID="{F373CBCB-C466-134D-96AF-4437EBFDB42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9A2A9BF-76CE-214E-BA8E-54923E59EED2}" type="presOf" srcId="{F373CBCB-C466-134D-96AF-4437EBFDB420}" destId="{D8424EF7-5172-4C49-AA08-A3D3681A088B}" srcOrd="0" destOrd="0" presId="urn:microsoft.com/office/officeart/2005/8/layout/cycle6"/>
    <dgm:cxn modelId="{8DD8C4F5-7AC5-4176-B051-84A854D30A7A}" srcId="{D25015B9-BD9E-46A2-840C-91FC6515B995}" destId="{C03BFDC1-882B-4558-8BBC-2DB33B57D0D8}" srcOrd="2" destOrd="0" parTransId="{C3088BD1-29F0-4247-8757-D3071AAA2DA1}" sibTransId="{9C3B92B1-EFDD-4EC7-B74D-D6CE2836F4CD}"/>
    <dgm:cxn modelId="{9567A3CB-3BC1-1B4E-857B-4E5277F29422}" type="presOf" srcId="{31E06178-1422-4317-B79B-2B19A584C41D}" destId="{7224C684-B3C2-4310-BFAB-A6DD85A8CB43}" srcOrd="0" destOrd="0" presId="urn:microsoft.com/office/officeart/2005/8/layout/cycle6"/>
    <dgm:cxn modelId="{CD7E96C8-F6BE-C74D-AB70-1EAE9A60F8D4}" type="presOf" srcId="{297A52C6-A780-490C-80ED-17E696FBBFFB}" destId="{9BEC80E0-FEC9-4CD6-936D-A71E626A3173}" srcOrd="0" destOrd="0" presId="urn:microsoft.com/office/officeart/2005/8/layout/cycle6"/>
    <dgm:cxn modelId="{940B5ED4-FD6D-4B71-A2FC-C266E58F6C2E}" srcId="{D25015B9-BD9E-46A2-840C-91FC6515B995}" destId="{297A52C6-A780-490C-80ED-17E696FBBFFB}" srcOrd="3" destOrd="0" parTransId="{123CE630-823C-451A-ACF7-FDD5729D5265}" sibTransId="{31E06178-1422-4317-B79B-2B19A584C41D}"/>
    <dgm:cxn modelId="{1940C19E-C049-445E-84CD-471A03295AAB}" srcId="{D25015B9-BD9E-46A2-840C-91FC6515B995}" destId="{CE9F1B75-45FE-449F-9F2D-E4B7680EB671}" srcOrd="1" destOrd="0" parTransId="{A8AA8334-00CC-4ADD-B523-196128567E18}" sibTransId="{1A8F2BBF-E1F9-4D63-9B49-676A9B728F84}"/>
    <dgm:cxn modelId="{1AA81FE3-1D73-9745-B025-66EFDF61FB05}" type="presOf" srcId="{9C3B92B1-EFDD-4EC7-B74D-D6CE2836F4CD}" destId="{7ADF835C-25F1-4133-AB48-040AAA81DA07}" srcOrd="0" destOrd="0" presId="urn:microsoft.com/office/officeart/2005/8/layout/cycle6"/>
    <dgm:cxn modelId="{CA495554-551E-0840-A1FE-5B26FA6898D5}" type="presOf" srcId="{1A8F2BBF-E1F9-4D63-9B49-676A9B728F84}" destId="{606ACAEB-4998-4E1B-A91E-7D6C54E4E232}" srcOrd="0" destOrd="0" presId="urn:microsoft.com/office/officeart/2005/8/layout/cycle6"/>
    <dgm:cxn modelId="{3BB45CB4-5EF4-B64B-B159-7F81D4F4A973}" type="presOf" srcId="{C03BFDC1-882B-4558-8BBC-2DB33B57D0D8}" destId="{0B3AA353-9563-4F5E-8DB0-14712115A896}" srcOrd="0" destOrd="0" presId="urn:microsoft.com/office/officeart/2005/8/layout/cycle6"/>
    <dgm:cxn modelId="{F6C4B081-8559-5741-8B65-82245D57B273}" type="presOf" srcId="{D25015B9-BD9E-46A2-840C-91FC6515B995}" destId="{9E48A9A4-5287-4E1C-A8BD-3B52B15CB81C}" srcOrd="0" destOrd="0" presId="urn:microsoft.com/office/officeart/2005/8/layout/cycle6"/>
    <dgm:cxn modelId="{4BF40888-488A-FA4D-9429-2354C559675A}" srcId="{D25015B9-BD9E-46A2-840C-91FC6515B995}" destId="{10F23B82-487D-FC42-80FC-01E858D114F0}" srcOrd="4" destOrd="0" parTransId="{D9C2481D-F428-6848-ACEB-DB702E6AAAC4}" sibTransId="{1822FB44-7681-4240-9117-EE32E8D80E70}"/>
    <dgm:cxn modelId="{C5065FA9-F2A4-2B47-832F-734F14413DFE}" type="presOf" srcId="{A6E2CBCC-1E80-9D44-B8C4-11D243DCAD8D}" destId="{2DBA0352-AA5F-2E4E-BD72-E095CCFC9FBD}" srcOrd="0" destOrd="0" presId="urn:microsoft.com/office/officeart/2005/8/layout/cycle6"/>
    <dgm:cxn modelId="{F12FBF3A-E6E7-584E-B678-1B0D6BC39DAC}" type="presOf" srcId="{10F23B82-487D-FC42-80FC-01E858D114F0}" destId="{A788531A-E91B-D743-8CC2-B9E9A4228043}" srcOrd="0" destOrd="0" presId="urn:microsoft.com/office/officeart/2005/8/layout/cycle6"/>
    <dgm:cxn modelId="{661E2C76-AF13-8A47-AF50-F43B70E9F536}" srcId="{D25015B9-BD9E-46A2-840C-91FC6515B995}" destId="{CFEFB979-DD91-4749-9100-53740831A918}" srcOrd="0" destOrd="0" parTransId="{FC5E2C0B-FFF9-8C45-A9E0-5B5A3084D1C5}" sibTransId="{C2F29B76-BE65-F643-B55A-62187307FA20}"/>
    <dgm:cxn modelId="{8E300ADE-FFCA-F94C-94E7-1BA672844809}" type="presOf" srcId="{C2F29B76-BE65-F643-B55A-62187307FA20}" destId="{706563CC-488B-A640-A702-C69AE57339A4}" srcOrd="0" destOrd="0" presId="urn:microsoft.com/office/officeart/2005/8/layout/cycle6"/>
    <dgm:cxn modelId="{8D40F538-3143-054B-A0AC-81D31ADD4AB9}" type="presOf" srcId="{1822FB44-7681-4240-9117-EE32E8D80E70}" destId="{F3EEEF70-69A9-3E44-BC87-C29F5A35EB04}" srcOrd="0" destOrd="0" presId="urn:microsoft.com/office/officeart/2005/8/layout/cycle6"/>
    <dgm:cxn modelId="{41FC9F95-15B9-564F-B442-4F4D166A9549}" type="presOf" srcId="{CE9F1B75-45FE-449F-9F2D-E4B7680EB671}" destId="{4AC8A950-43C9-4855-A732-EDD0CB8D006D}" srcOrd="0" destOrd="0" presId="urn:microsoft.com/office/officeart/2005/8/layout/cycle6"/>
    <dgm:cxn modelId="{1F9CE455-0219-384C-A4F5-B2767C2BB324}" type="presOf" srcId="{CFEFB979-DD91-4749-9100-53740831A918}" destId="{36018836-9DD0-F044-964D-87DBCD447C8E}" srcOrd="0" destOrd="0" presId="urn:microsoft.com/office/officeart/2005/8/layout/cycle6"/>
    <dgm:cxn modelId="{6D11E5D9-C1A3-DF4E-B5E2-DA63BDDC01F7}" srcId="{D25015B9-BD9E-46A2-840C-91FC6515B995}" destId="{A6E2CBCC-1E80-9D44-B8C4-11D243DCAD8D}" srcOrd="5" destOrd="0" parTransId="{CE0FBBEB-0CBE-2545-A0C2-F5B5E1622FCA}" sibTransId="{F373CBCB-C466-134D-96AF-4437EBFDB420}"/>
    <dgm:cxn modelId="{5644C773-C78A-7946-A36B-141D82F4E68E}" type="presParOf" srcId="{9E48A9A4-5287-4E1C-A8BD-3B52B15CB81C}" destId="{36018836-9DD0-F044-964D-87DBCD447C8E}" srcOrd="0" destOrd="0" presId="urn:microsoft.com/office/officeart/2005/8/layout/cycle6"/>
    <dgm:cxn modelId="{E3086DC6-6DE7-7C43-987B-E26F0C715DE5}" type="presParOf" srcId="{9E48A9A4-5287-4E1C-A8BD-3B52B15CB81C}" destId="{778CC9BD-725E-9140-8E4C-453B86F7F554}" srcOrd="1" destOrd="0" presId="urn:microsoft.com/office/officeart/2005/8/layout/cycle6"/>
    <dgm:cxn modelId="{B5870BDB-AC6B-CD4F-8066-41D7C8F5193C}" type="presParOf" srcId="{9E48A9A4-5287-4E1C-A8BD-3B52B15CB81C}" destId="{706563CC-488B-A640-A702-C69AE57339A4}" srcOrd="2" destOrd="0" presId="urn:microsoft.com/office/officeart/2005/8/layout/cycle6"/>
    <dgm:cxn modelId="{B4183117-36E0-0F45-9761-691E553E79B2}" type="presParOf" srcId="{9E48A9A4-5287-4E1C-A8BD-3B52B15CB81C}" destId="{4AC8A950-43C9-4855-A732-EDD0CB8D006D}" srcOrd="3" destOrd="0" presId="urn:microsoft.com/office/officeart/2005/8/layout/cycle6"/>
    <dgm:cxn modelId="{BF8614CD-3593-9742-A31A-DC22526757C9}" type="presParOf" srcId="{9E48A9A4-5287-4E1C-A8BD-3B52B15CB81C}" destId="{D0D03DC4-458C-4C83-9728-06F173920A90}" srcOrd="4" destOrd="0" presId="urn:microsoft.com/office/officeart/2005/8/layout/cycle6"/>
    <dgm:cxn modelId="{F0DDC357-CB05-BD43-B7F8-9FF4E566DB3C}" type="presParOf" srcId="{9E48A9A4-5287-4E1C-A8BD-3B52B15CB81C}" destId="{606ACAEB-4998-4E1B-A91E-7D6C54E4E232}" srcOrd="5" destOrd="0" presId="urn:microsoft.com/office/officeart/2005/8/layout/cycle6"/>
    <dgm:cxn modelId="{39C54342-7016-1040-90DE-98B536398ED7}" type="presParOf" srcId="{9E48A9A4-5287-4E1C-A8BD-3B52B15CB81C}" destId="{0B3AA353-9563-4F5E-8DB0-14712115A896}" srcOrd="6" destOrd="0" presId="urn:microsoft.com/office/officeart/2005/8/layout/cycle6"/>
    <dgm:cxn modelId="{AEC9A533-D26B-394A-B586-DF4ADD60109F}" type="presParOf" srcId="{9E48A9A4-5287-4E1C-A8BD-3B52B15CB81C}" destId="{9F803719-8D1E-453B-AEF5-15792DF11E5E}" srcOrd="7" destOrd="0" presId="urn:microsoft.com/office/officeart/2005/8/layout/cycle6"/>
    <dgm:cxn modelId="{AA0A2FD9-E8FC-4641-8096-E769F0FCFD8E}" type="presParOf" srcId="{9E48A9A4-5287-4E1C-A8BD-3B52B15CB81C}" destId="{7ADF835C-25F1-4133-AB48-040AAA81DA07}" srcOrd="8" destOrd="0" presId="urn:microsoft.com/office/officeart/2005/8/layout/cycle6"/>
    <dgm:cxn modelId="{26E6900F-91C5-0E4B-987E-198449CDEB79}" type="presParOf" srcId="{9E48A9A4-5287-4E1C-A8BD-3B52B15CB81C}" destId="{9BEC80E0-FEC9-4CD6-936D-A71E626A3173}" srcOrd="9" destOrd="0" presId="urn:microsoft.com/office/officeart/2005/8/layout/cycle6"/>
    <dgm:cxn modelId="{DA6BBA1B-917E-9848-8E64-4AA208E7DB3C}" type="presParOf" srcId="{9E48A9A4-5287-4E1C-A8BD-3B52B15CB81C}" destId="{09F766DD-4D13-4A46-8280-FD76547588F7}" srcOrd="10" destOrd="0" presId="urn:microsoft.com/office/officeart/2005/8/layout/cycle6"/>
    <dgm:cxn modelId="{EC47A12E-A34D-6D4F-A753-1A37EE36824F}" type="presParOf" srcId="{9E48A9A4-5287-4E1C-A8BD-3B52B15CB81C}" destId="{7224C684-B3C2-4310-BFAB-A6DD85A8CB43}" srcOrd="11" destOrd="0" presId="urn:microsoft.com/office/officeart/2005/8/layout/cycle6"/>
    <dgm:cxn modelId="{A886D9A3-D739-804F-A7B1-BB705F9404FA}" type="presParOf" srcId="{9E48A9A4-5287-4E1C-A8BD-3B52B15CB81C}" destId="{A788531A-E91B-D743-8CC2-B9E9A4228043}" srcOrd="12" destOrd="0" presId="urn:microsoft.com/office/officeart/2005/8/layout/cycle6"/>
    <dgm:cxn modelId="{C63A6151-09E0-D84B-8DA0-8B1B6CDC993C}" type="presParOf" srcId="{9E48A9A4-5287-4E1C-A8BD-3B52B15CB81C}" destId="{D6031A4B-E43C-E145-B4E4-1DE9FC78EF0A}" srcOrd="13" destOrd="0" presId="urn:microsoft.com/office/officeart/2005/8/layout/cycle6"/>
    <dgm:cxn modelId="{55DDE84B-B3C0-CF44-8661-80D207A960D6}" type="presParOf" srcId="{9E48A9A4-5287-4E1C-A8BD-3B52B15CB81C}" destId="{F3EEEF70-69A9-3E44-BC87-C29F5A35EB04}" srcOrd="14" destOrd="0" presId="urn:microsoft.com/office/officeart/2005/8/layout/cycle6"/>
    <dgm:cxn modelId="{3330A8FB-9BC5-7F47-9BCE-2C6FEE8EA0E2}" type="presParOf" srcId="{9E48A9A4-5287-4E1C-A8BD-3B52B15CB81C}" destId="{2DBA0352-AA5F-2E4E-BD72-E095CCFC9FBD}" srcOrd="15" destOrd="0" presId="urn:microsoft.com/office/officeart/2005/8/layout/cycle6"/>
    <dgm:cxn modelId="{345F121C-3499-1348-9CD0-C51724E67488}" type="presParOf" srcId="{9E48A9A4-5287-4E1C-A8BD-3B52B15CB81C}" destId="{A74BB643-4C61-644F-94D3-430F16550F77}" srcOrd="16" destOrd="0" presId="urn:microsoft.com/office/officeart/2005/8/layout/cycle6"/>
    <dgm:cxn modelId="{5883F93D-1943-0C42-831D-023FD506335A}" type="presParOf" srcId="{9E48A9A4-5287-4E1C-A8BD-3B52B15CB81C}" destId="{D8424EF7-5172-4C49-AA08-A3D3681A088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8836-9DD0-F044-964D-87DBCD447C8E}">
      <dsp:nvSpPr>
        <dsp:cNvPr id="0" name=""/>
        <dsp:cNvSpPr/>
      </dsp:nvSpPr>
      <dsp:spPr>
        <a:xfrm>
          <a:off x="2677515" y="1396"/>
          <a:ext cx="1336307" cy="86859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Scale effect</a:t>
          </a:r>
          <a:endParaRPr lang="en-US" sz="1500" kern="1200" noProof="0" dirty="0"/>
        </a:p>
      </dsp:txBody>
      <dsp:txXfrm>
        <a:off x="2719917" y="43798"/>
        <a:ext cx="1251503" cy="783795"/>
      </dsp:txXfrm>
    </dsp:sp>
    <dsp:sp modelId="{706563CC-488B-A640-A702-C69AE57339A4}">
      <dsp:nvSpPr>
        <dsp:cNvPr id="0" name=""/>
        <dsp:cNvSpPr/>
      </dsp:nvSpPr>
      <dsp:spPr>
        <a:xfrm>
          <a:off x="1300886" y="435696"/>
          <a:ext cx="4089564" cy="4089564"/>
        </a:xfrm>
        <a:custGeom>
          <a:avLst/>
          <a:gdLst/>
          <a:ahLst/>
          <a:cxnLst/>
          <a:rect l="0" t="0" r="0" b="0"/>
          <a:pathLst>
            <a:path>
              <a:moveTo>
                <a:pt x="2721458" y="115211"/>
              </a:moveTo>
              <a:arcTo wR="2044782" hR="2044782" stAng="17359508" swAng="1499516"/>
            </a:path>
          </a:pathLst>
        </a:custGeom>
        <a:noFill/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8A950-43C9-4855-A732-EDD0CB8D006D}">
      <dsp:nvSpPr>
        <dsp:cNvPr id="0" name=""/>
        <dsp:cNvSpPr/>
      </dsp:nvSpPr>
      <dsp:spPr>
        <a:xfrm>
          <a:off x="4448348" y="1023788"/>
          <a:ext cx="1336307" cy="86859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Adaptive management of projects</a:t>
          </a:r>
          <a:endParaRPr lang="en-US" sz="1500" kern="1200" noProof="0" dirty="0"/>
        </a:p>
      </dsp:txBody>
      <dsp:txXfrm>
        <a:off x="4490750" y="1066190"/>
        <a:ext cx="1251503" cy="783795"/>
      </dsp:txXfrm>
    </dsp:sp>
    <dsp:sp modelId="{606ACAEB-4998-4E1B-A91E-7D6C54E4E232}">
      <dsp:nvSpPr>
        <dsp:cNvPr id="0" name=""/>
        <dsp:cNvSpPr/>
      </dsp:nvSpPr>
      <dsp:spPr>
        <a:xfrm>
          <a:off x="1300886" y="435696"/>
          <a:ext cx="4089564" cy="4089564"/>
        </a:xfrm>
        <a:custGeom>
          <a:avLst/>
          <a:gdLst/>
          <a:ahLst/>
          <a:cxnLst/>
          <a:rect l="0" t="0" r="0" b="0"/>
          <a:pathLst>
            <a:path>
              <a:moveTo>
                <a:pt x="4006520" y="1467965"/>
              </a:moveTo>
              <a:arcTo wR="2044782" hR="2044782" stAng="20616894" swAng="1966212"/>
            </a:path>
          </a:pathLst>
        </a:custGeom>
        <a:noFill/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AA353-9563-4F5E-8DB0-14712115A896}">
      <dsp:nvSpPr>
        <dsp:cNvPr id="0" name=""/>
        <dsp:cNvSpPr/>
      </dsp:nvSpPr>
      <dsp:spPr>
        <a:xfrm>
          <a:off x="4448348" y="3068570"/>
          <a:ext cx="1336307" cy="86859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Coordination with National Authorities</a:t>
          </a:r>
          <a:endParaRPr lang="en-US" sz="1500" kern="1200" noProof="0" dirty="0"/>
        </a:p>
      </dsp:txBody>
      <dsp:txXfrm>
        <a:off x="4490750" y="3110972"/>
        <a:ext cx="1251503" cy="783795"/>
      </dsp:txXfrm>
    </dsp:sp>
    <dsp:sp modelId="{7ADF835C-25F1-4133-AB48-040AAA81DA07}">
      <dsp:nvSpPr>
        <dsp:cNvPr id="0" name=""/>
        <dsp:cNvSpPr/>
      </dsp:nvSpPr>
      <dsp:spPr>
        <a:xfrm>
          <a:off x="1300886" y="435696"/>
          <a:ext cx="4089564" cy="4089564"/>
        </a:xfrm>
        <a:custGeom>
          <a:avLst/>
          <a:gdLst/>
          <a:ahLst/>
          <a:cxnLst/>
          <a:rect l="0" t="0" r="0" b="0"/>
          <a:pathLst>
            <a:path>
              <a:moveTo>
                <a:pt x="3473325" y="3507792"/>
              </a:moveTo>
              <a:arcTo wR="2044782" hR="2044782" stAng="2740976" swAng="1499516"/>
            </a:path>
          </a:pathLst>
        </a:custGeom>
        <a:noFill/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C80E0-FEC9-4CD6-936D-A71E626A3173}">
      <dsp:nvSpPr>
        <dsp:cNvPr id="0" name=""/>
        <dsp:cNvSpPr/>
      </dsp:nvSpPr>
      <dsp:spPr>
        <a:xfrm>
          <a:off x="2677515" y="4090961"/>
          <a:ext cx="1336307" cy="86859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Scheme replicability</a:t>
          </a:r>
          <a:endParaRPr lang="en-US" sz="1500" kern="1200" noProof="0" dirty="0"/>
        </a:p>
      </dsp:txBody>
      <dsp:txXfrm>
        <a:off x="2719917" y="4133363"/>
        <a:ext cx="1251503" cy="783795"/>
      </dsp:txXfrm>
    </dsp:sp>
    <dsp:sp modelId="{7224C684-B3C2-4310-BFAB-A6DD85A8CB43}">
      <dsp:nvSpPr>
        <dsp:cNvPr id="0" name=""/>
        <dsp:cNvSpPr/>
      </dsp:nvSpPr>
      <dsp:spPr>
        <a:xfrm>
          <a:off x="1300886" y="435696"/>
          <a:ext cx="4089564" cy="4089564"/>
        </a:xfrm>
        <a:custGeom>
          <a:avLst/>
          <a:gdLst/>
          <a:ahLst/>
          <a:cxnLst/>
          <a:rect l="0" t="0" r="0" b="0"/>
          <a:pathLst>
            <a:path>
              <a:moveTo>
                <a:pt x="1368105" y="3974352"/>
              </a:moveTo>
              <a:arcTo wR="2044782" hR="2044782" stAng="6559508" swAng="1499516"/>
            </a:path>
          </a:pathLst>
        </a:custGeom>
        <a:noFill/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8531A-E91B-D743-8CC2-B9E9A4228043}">
      <dsp:nvSpPr>
        <dsp:cNvPr id="0" name=""/>
        <dsp:cNvSpPr/>
      </dsp:nvSpPr>
      <dsp:spPr>
        <a:xfrm>
          <a:off x="906682" y="3068570"/>
          <a:ext cx="1336307" cy="86859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Local population contact</a:t>
          </a:r>
        </a:p>
      </dsp:txBody>
      <dsp:txXfrm>
        <a:off x="949084" y="3110972"/>
        <a:ext cx="1251503" cy="783795"/>
      </dsp:txXfrm>
    </dsp:sp>
    <dsp:sp modelId="{F3EEEF70-69A9-3E44-BC87-C29F5A35EB04}">
      <dsp:nvSpPr>
        <dsp:cNvPr id="0" name=""/>
        <dsp:cNvSpPr/>
      </dsp:nvSpPr>
      <dsp:spPr>
        <a:xfrm>
          <a:off x="1300886" y="435696"/>
          <a:ext cx="4089564" cy="4089564"/>
        </a:xfrm>
        <a:custGeom>
          <a:avLst/>
          <a:gdLst/>
          <a:ahLst/>
          <a:cxnLst/>
          <a:rect l="0" t="0" r="0" b="0"/>
          <a:pathLst>
            <a:path>
              <a:moveTo>
                <a:pt x="83044" y="2621598"/>
              </a:moveTo>
              <a:arcTo wR="2044782" hR="2044782" stAng="9816894" swAng="1966212"/>
            </a:path>
          </a:pathLst>
        </a:custGeom>
        <a:noFill/>
        <a:ln w="9525" cap="flat" cmpd="sng" algn="ctr">
          <a:solidFill>
            <a:srgbClr val="3399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A0352-AA5F-2E4E-BD72-E095CCFC9FBD}">
      <dsp:nvSpPr>
        <dsp:cNvPr id="0" name=""/>
        <dsp:cNvSpPr/>
      </dsp:nvSpPr>
      <dsp:spPr>
        <a:xfrm>
          <a:off x="906682" y="1023788"/>
          <a:ext cx="1336307" cy="868599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Financial sustainability</a:t>
          </a:r>
        </a:p>
      </dsp:txBody>
      <dsp:txXfrm>
        <a:off x="949084" y="1066190"/>
        <a:ext cx="1251503" cy="783795"/>
      </dsp:txXfrm>
    </dsp:sp>
    <dsp:sp modelId="{D8424EF7-5172-4C49-AA08-A3D3681A088B}">
      <dsp:nvSpPr>
        <dsp:cNvPr id="0" name=""/>
        <dsp:cNvSpPr/>
      </dsp:nvSpPr>
      <dsp:spPr>
        <a:xfrm>
          <a:off x="1300886" y="435696"/>
          <a:ext cx="4089564" cy="4089564"/>
        </a:xfrm>
        <a:custGeom>
          <a:avLst/>
          <a:gdLst/>
          <a:ahLst/>
          <a:cxnLst/>
          <a:rect l="0" t="0" r="0" b="0"/>
          <a:pathLst>
            <a:path>
              <a:moveTo>
                <a:pt x="616239" y="581772"/>
              </a:moveTo>
              <a:arcTo wR="2044782" hR="2044782" stAng="13540976" swAng="14995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1288"/>
            <a:ext cx="4324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7643F2-BDCA-EE48-8356-CB2CAFD12CF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330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8538" y="3246438"/>
            <a:ext cx="79819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450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88"/>
            <a:ext cx="4324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50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525AE2-456C-6B43-A816-C203F86F5EA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6922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D6A90-D7F0-8640-8F64-196EA46ADA15}" type="slidenum">
              <a:rPr lang="pt-PT"/>
              <a:pPr/>
              <a:t>1</a:t>
            </a:fld>
            <a:endParaRPr lang="pt-P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6BAF3-F3A5-D94E-B61D-F4D01B11A9D5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80781-4E66-6C4E-9623-53C0E374C734}" type="slidenum">
              <a:rPr lang="pt-PT" smtClean="0"/>
              <a:pPr/>
              <a:t>9</a:t>
            </a:fld>
            <a:endParaRPr lang="pt-P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Several hectares of forestations with authoctonous trees an fire preventing actions.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5080C-604A-2743-9CA0-1ACC611A764D}" type="slidenum">
              <a:rPr lang="pt-PT" smtClean="0"/>
              <a:pPr/>
              <a:t>10</a:t>
            </a:fld>
            <a:endParaRPr lang="pt-PT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Several hectares of forestations with authoctonous trees an fire preventing actions.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1F3E7-5C6D-BD4C-9B77-0CA0ADB65837}" type="slidenum">
              <a:rPr lang="pt-PT" smtClean="0"/>
              <a:pPr/>
              <a:t>11</a:t>
            </a:fld>
            <a:endParaRPr lang="pt-P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Several hectares of forestations with authoctonous trees an fire preventing actions.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0F890-D00D-9C47-95D1-F0A888AABA7C}" type="slidenum">
              <a:rPr lang="pt-PT" smtClean="0"/>
              <a:pPr/>
              <a:t>13</a:t>
            </a:fld>
            <a:endParaRPr lang="pt-P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This project partners are: forestry national authority, universities, local government institutions and local hunters associations;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mtClean="0"/>
              <a:t>Conjuntura económica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2CA2F-2DE3-DF4F-91E2-A770D9E1A2DC}" type="slidenum">
              <a:rPr lang="pt-PT" smtClean="0"/>
              <a:pPr/>
              <a:t>18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1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588" y="2349500"/>
            <a:ext cx="91424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e objecto sobr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6th February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Wind farms an livestock wolf damage interactions A case study in  Portugal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36742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1"/>
          <p:cNvPicPr>
            <a:picLocks noChangeAspect="1" noChangeArrowheads="1"/>
          </p:cNvPicPr>
          <p:nvPr userDrawn="1"/>
        </p:nvPicPr>
        <p:blipFill>
          <a:blip r:embed="rId19">
            <a:lum bright="70000" contrast="-70000"/>
          </a:blip>
          <a:srcRect/>
          <a:stretch>
            <a:fillRect/>
          </a:stretch>
        </p:blipFill>
        <p:spPr bwMode="auto">
          <a:xfrm>
            <a:off x="1588" y="2349500"/>
            <a:ext cx="91424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6237288"/>
            <a:ext cx="22050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March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5551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b="1" i="1"/>
            </a:lvl1pPr>
          </a:lstStyle>
          <a:p>
            <a:pPr>
              <a:defRPr/>
            </a:pPr>
            <a:r>
              <a:rPr lang="en-US"/>
              <a:t>Creation and Management of a Wolf Habitat Conservation Fund </a:t>
            </a:r>
          </a:p>
        </p:txBody>
      </p:sp>
      <p:pic>
        <p:nvPicPr>
          <p:cNvPr id="1031" name="Picture 7" descr="linha grafica - ACHLI_doc.pn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457200" y="304800"/>
            <a:ext cx="1538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3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808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>
          <a:solidFill>
            <a:srgbClr val="00808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808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8080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jp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tiff"/><Relationship Id="rId9" Type="http://schemas.openxmlformats.org/officeDocument/2006/relationships/image" Target="../media/image34.jpeg"/><Relationship Id="rId1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49513"/>
            <a:ext cx="8763000" cy="34940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0"/>
              </a:spcAft>
            </a:pPr>
            <a:r>
              <a:rPr lang="en-CA" sz="2600" i="1" dirty="0" smtClean="0"/>
              <a:t>Creation and management of a compensatory </a:t>
            </a:r>
            <a:r>
              <a:rPr lang="en-CA" sz="2600" i="1" dirty="0"/>
              <a:t>scheme </a:t>
            </a:r>
            <a:r>
              <a:rPr lang="en-CA" sz="2400" b="0" i="1" dirty="0" smtClean="0"/>
              <a:t>wind farms </a:t>
            </a:r>
            <a:r>
              <a:rPr lang="en-CA" sz="2400" b="0" i="1" dirty="0"/>
              <a:t>and </a:t>
            </a:r>
            <a:r>
              <a:rPr lang="en-CA" sz="2400" b="0" i="1" dirty="0" smtClean="0"/>
              <a:t>wolf habitat conservation </a:t>
            </a:r>
            <a:r>
              <a:rPr lang="en-CA" sz="2400" b="0" i="1" dirty="0"/>
              <a:t>in </a:t>
            </a:r>
            <a:r>
              <a:rPr lang="en-CA" sz="2400" b="0" i="1" dirty="0" smtClean="0"/>
              <a:t>Portugal</a:t>
            </a:r>
            <a:r>
              <a:rPr lang="en-CA" sz="2400" i="1" dirty="0" smtClean="0"/>
              <a:t/>
            </a:r>
            <a:br>
              <a:rPr lang="en-CA" sz="2400" i="1" dirty="0" smtClean="0"/>
            </a:br>
            <a:r>
              <a:rPr lang="en-CA" sz="2400" i="1" dirty="0"/>
              <a:t/>
            </a:r>
            <a:br>
              <a:rPr lang="en-CA" sz="2400" i="1" dirty="0"/>
            </a:br>
            <a:r>
              <a:rPr lang="en-CA" sz="2000" b="0" dirty="0" err="1"/>
              <a:t>Gonçalo</a:t>
            </a:r>
            <a:r>
              <a:rPr lang="en-CA" sz="2000" b="0" dirty="0"/>
              <a:t> </a:t>
            </a:r>
            <a:r>
              <a:rPr lang="en-CA" sz="2000" b="0" dirty="0" smtClean="0"/>
              <a:t>Brotas, </a:t>
            </a:r>
            <a:r>
              <a:rPr lang="en-CA" sz="2000" b="0" dirty="0"/>
              <a:t>José Miguel </a:t>
            </a:r>
            <a:r>
              <a:rPr lang="en-CA" sz="2000" b="0" dirty="0" smtClean="0"/>
              <a:t>Oliveira &amp; Cindy </a:t>
            </a:r>
            <a:r>
              <a:rPr lang="en-CA" sz="2000" b="0" dirty="0" err="1" smtClean="0"/>
              <a:t>Loureiro</a:t>
            </a:r>
            <a:endParaRPr lang="en-CA" sz="3200" b="0" i="1" u="sng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019800"/>
            <a:ext cx="8785225" cy="5334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Hamburg, 29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September 2016</a:t>
            </a:r>
          </a:p>
        </p:txBody>
      </p:sp>
      <p:pic>
        <p:nvPicPr>
          <p:cNvPr id="20484" name="Picture 6" descr="linha grafica - ACHLI_do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"/>
            <a:ext cx="3200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Projects - Forestry</a:t>
            </a:r>
            <a:endParaRPr lang="pt-PT" dirty="0" smtClean="0"/>
          </a:p>
        </p:txBody>
      </p:sp>
      <p:sp>
        <p:nvSpPr>
          <p:cNvPr id="8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9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25" b="122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93838"/>
            <a:ext cx="4343400" cy="4525962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115000"/>
              </a:lnSpc>
            </a:pPr>
            <a:r>
              <a:rPr lang="en-US" sz="2400" dirty="0" smtClean="0"/>
              <a:t>Creation of no hunting areas</a:t>
            </a:r>
          </a:p>
          <a:p>
            <a:pPr>
              <a:lnSpc>
                <a:spcPct val="115000"/>
              </a:lnSpc>
            </a:pPr>
            <a:r>
              <a:rPr lang="en-US" sz="2400" dirty="0" smtClean="0"/>
              <a:t>Developed in collaboration with hunters associations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Total of 2300 </a:t>
            </a:r>
            <a:r>
              <a:rPr lang="en-US" sz="2400" dirty="0" smtClean="0"/>
              <a:t>ha of no hunting areas</a:t>
            </a:r>
            <a:endParaRPr lang="en-US" sz="2400" dirty="0"/>
          </a:p>
        </p:txBody>
      </p:sp>
      <p:pic>
        <p:nvPicPr>
          <p:cNvPr id="34819" name="Picture 13" descr="Figura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76700"/>
            <a:ext cx="40386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Content Placeholder 6" descr="IMG_2624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 l="-18265" r="-18265"/>
          <a:stretch>
            <a:fillRect/>
          </a:stretch>
        </p:blipFill>
        <p:spPr>
          <a:xfrm>
            <a:off x="4294188" y="1295400"/>
            <a:ext cx="4926012" cy="2667000"/>
          </a:xfrm>
        </p:spPr>
      </p:pic>
      <p:sp>
        <p:nvSpPr>
          <p:cNvPr id="348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Projects – Game Management</a:t>
            </a:r>
          </a:p>
        </p:txBody>
      </p:sp>
      <p:sp>
        <p:nvSpPr>
          <p:cNvPr id="10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1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Projects – Game Management</a:t>
            </a:r>
            <a:endParaRPr lang="pt-PT" dirty="0" smtClean="0"/>
          </a:p>
        </p:txBody>
      </p:sp>
      <p:sp>
        <p:nvSpPr>
          <p:cNvPr id="8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9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27" b="72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Tx/>
              <a:buNone/>
            </a:pPr>
            <a:endParaRPr lang="en-US" sz="2400" dirty="0" smtClean="0"/>
          </a:p>
          <a:p>
            <a:r>
              <a:rPr lang="en-US" sz="2400" dirty="0" smtClean="0"/>
              <a:t>Increase food availability</a:t>
            </a:r>
          </a:p>
          <a:p>
            <a:r>
              <a:rPr lang="en-US" sz="2400" dirty="0" smtClean="0"/>
              <a:t>Increase </a:t>
            </a:r>
            <a:r>
              <a:rPr lang="en-US" sz="2400" dirty="0"/>
              <a:t>wild </a:t>
            </a:r>
            <a:r>
              <a:rPr lang="en-US" sz="2400" dirty="0" smtClean="0"/>
              <a:t>prey diversity </a:t>
            </a:r>
          </a:p>
          <a:p>
            <a:r>
              <a:rPr lang="en-US" sz="2400" dirty="0" smtClean="0"/>
              <a:t>Reduce livestock damages</a:t>
            </a:r>
          </a:p>
          <a:p>
            <a:r>
              <a:rPr lang="en-US" sz="2400" dirty="0" smtClean="0"/>
              <a:t>Roe deer reintroduction</a:t>
            </a:r>
          </a:p>
          <a:p>
            <a:r>
              <a:rPr lang="en-US" sz="2400" dirty="0" smtClean="0"/>
              <a:t>58 roe deer in 3 years 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/>
              <a:t>Projects -  W</a:t>
            </a:r>
            <a:r>
              <a:rPr lang="en-CA" dirty="0" smtClean="0"/>
              <a:t>ild </a:t>
            </a:r>
            <a:r>
              <a:rPr lang="en-CA" dirty="0"/>
              <a:t>P</a:t>
            </a:r>
            <a:r>
              <a:rPr lang="en-CA" dirty="0" smtClean="0"/>
              <a:t>rey </a:t>
            </a:r>
            <a:r>
              <a:rPr lang="en-CA" dirty="0"/>
              <a:t>R</a:t>
            </a:r>
            <a:r>
              <a:rPr lang="en-CA" dirty="0" smtClean="0"/>
              <a:t>eintroduction</a:t>
            </a:r>
            <a:endParaRPr lang="pt-PT" dirty="0" smtClean="0"/>
          </a:p>
        </p:txBody>
      </p:sp>
      <p:pic>
        <p:nvPicPr>
          <p:cNvPr id="37892" name="Content Placeholder 7" descr="corco2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 l="-6334" r="-6334"/>
          <a:stretch>
            <a:fillRect/>
          </a:stretch>
        </p:blipFill>
        <p:spPr>
          <a:xfrm>
            <a:off x="4191000" y="2819400"/>
            <a:ext cx="4924425" cy="2667000"/>
          </a:xfrm>
        </p:spPr>
      </p:pic>
      <p:sp>
        <p:nvSpPr>
          <p:cNvPr id="9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0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Projects -  </a:t>
            </a:r>
            <a:r>
              <a:rPr lang="en-CA" dirty="0" smtClean="0"/>
              <a:t>Wild </a:t>
            </a:r>
            <a:r>
              <a:rPr lang="en-CA" dirty="0"/>
              <a:t>P</a:t>
            </a:r>
            <a:r>
              <a:rPr lang="en-CA" dirty="0" smtClean="0"/>
              <a:t>rey </a:t>
            </a:r>
            <a:r>
              <a:rPr lang="en-CA" dirty="0"/>
              <a:t>R</a:t>
            </a:r>
            <a:r>
              <a:rPr lang="en-CA" dirty="0" smtClean="0"/>
              <a:t>eintroduction</a:t>
            </a:r>
            <a:endParaRPr lang="pt-PT" dirty="0" smtClean="0"/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1484313" y="5910263"/>
            <a:ext cx="160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pt-PT" sz="800" u="sng"/>
              <a:t>Fonte</a:t>
            </a:r>
            <a:r>
              <a:rPr lang="pt-PT" sz="800"/>
              <a:t>: Torres R.T., </a:t>
            </a:r>
            <a:r>
              <a:rPr lang="pt-PT" sz="800" i="1"/>
              <a:t>et al </a:t>
            </a:r>
            <a:r>
              <a:rPr lang="pt-PT" sz="800"/>
              <a:t>(2012)  </a:t>
            </a:r>
          </a:p>
        </p:txBody>
      </p:sp>
      <p:pic>
        <p:nvPicPr>
          <p:cNvPr id="7" name="Picture 3" descr="Corc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89363"/>
            <a:ext cx="3449638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orc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412776"/>
            <a:ext cx="34877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orco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89363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3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11" name="Picture 2" descr="\\ACHLISBS\Company\Projectos_outros\João Cosme\Fotos\Tratadas_BR\Vet_ACHL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/>
        </p:blipFill>
        <p:spPr bwMode="auto">
          <a:xfrm>
            <a:off x="4499992" y="1556792"/>
            <a:ext cx="39993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Projects -  </a:t>
            </a:r>
            <a:r>
              <a:rPr lang="en-US" dirty="0"/>
              <a:t>L</a:t>
            </a:r>
            <a:r>
              <a:rPr lang="en-US" dirty="0" smtClean="0"/>
              <a:t>ivestock </a:t>
            </a:r>
            <a:r>
              <a:rPr lang="en-US" dirty="0"/>
              <a:t>G</a:t>
            </a:r>
            <a:r>
              <a:rPr lang="en-US" dirty="0" smtClean="0"/>
              <a:t>uarding </a:t>
            </a:r>
            <a:r>
              <a:rPr lang="en-CA" dirty="0"/>
              <a:t>D</a:t>
            </a:r>
            <a:r>
              <a:rPr lang="en-CA" dirty="0" smtClean="0"/>
              <a:t>ogs </a:t>
            </a:r>
            <a:endParaRPr lang="pt-PT" dirty="0" smtClean="0"/>
          </a:p>
        </p:txBody>
      </p:sp>
      <p:sp>
        <p:nvSpPr>
          <p:cNvPr id="430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323528" y="1600201"/>
            <a:ext cx="8496944" cy="1252735"/>
          </a:xfrm>
        </p:spPr>
        <p:txBody>
          <a:bodyPr/>
          <a:lstStyle/>
          <a:p>
            <a:r>
              <a:rPr lang="en-US" dirty="0" smtClean="0"/>
              <a:t>Distribution of livestock guarding dogs to local farmers</a:t>
            </a:r>
          </a:p>
          <a:p>
            <a:pPr lvl="1"/>
            <a:r>
              <a:rPr lang="en-US" dirty="0" smtClean="0"/>
              <a:t>28 dogs in 2,5 years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7"/>
          <a:stretch>
            <a:fillRect/>
          </a:stretch>
        </p:blipFill>
        <p:spPr bwMode="auto">
          <a:xfrm>
            <a:off x="683568" y="2996952"/>
            <a:ext cx="2662640" cy="281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0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11" name="Picture 2" descr="\\ACHLISBS\Company\Projectos_outros\Eventos_divulgacao\2016_UTAD\FotosUTAD\IMG_41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" b="21937"/>
          <a:stretch/>
        </p:blipFill>
        <p:spPr bwMode="auto">
          <a:xfrm>
            <a:off x="3563888" y="2924944"/>
            <a:ext cx="50736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2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Projects </a:t>
            </a:r>
            <a:r>
              <a:rPr lang="en-CA" dirty="0" smtClean="0"/>
              <a:t>- Awareness</a:t>
            </a:r>
            <a:endParaRPr lang="pt-PT" dirty="0" smtClean="0"/>
          </a:p>
        </p:txBody>
      </p:sp>
      <p:sp>
        <p:nvSpPr>
          <p:cNvPr id="430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457200" y="1628800"/>
            <a:ext cx="5050904" cy="4497363"/>
          </a:xfrm>
        </p:spPr>
        <p:txBody>
          <a:bodyPr/>
          <a:lstStyle/>
          <a:p>
            <a:r>
              <a:rPr lang="en-US" dirty="0" smtClean="0"/>
              <a:t>Awareness sessions</a:t>
            </a:r>
          </a:p>
          <a:p>
            <a:pPr lvl="1"/>
            <a:r>
              <a:rPr lang="en-US" dirty="0" smtClean="0"/>
              <a:t>Target audience: local populations</a:t>
            </a:r>
          </a:p>
          <a:p>
            <a:pPr lvl="1"/>
            <a:r>
              <a:rPr lang="en-US" dirty="0" smtClean="0"/>
              <a:t>Talking and </a:t>
            </a:r>
            <a:r>
              <a:rPr lang="en-US" b="1" u="sng" dirty="0" smtClean="0"/>
              <a:t>listening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 descr="Poster A2 Arada AR-cóp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2882890" cy="4077072"/>
          </a:xfrm>
          <a:prstGeom prst="rect">
            <a:avLst/>
          </a:prstGeom>
        </p:spPr>
      </p:pic>
      <p:sp>
        <p:nvSpPr>
          <p:cNvPr id="9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0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8" name="Picture 2" descr="\\ACHLISBS\Company\Projectos_outros\Eventos_divulgacao\2015_Arga\Fotos\DSC_1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5015957" cy="28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1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err="1" smtClean="0"/>
              <a:t>Discussion</a:t>
            </a:r>
            <a:endParaRPr lang="pt-PT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82750"/>
            <a:ext cx="8393112" cy="464185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Pros</a:t>
            </a:r>
            <a:r>
              <a:rPr lang="en-US" sz="2400" dirty="0" smtClean="0"/>
              <a:t> </a:t>
            </a:r>
            <a:r>
              <a:rPr lang="en-US" sz="2400" dirty="0"/>
              <a:t>of the </a:t>
            </a:r>
            <a:r>
              <a:rPr lang="en-US" sz="2400" dirty="0" smtClean="0"/>
              <a:t>compensatory scheme:</a:t>
            </a:r>
            <a:endParaRPr lang="en-US" sz="2400" dirty="0"/>
          </a:p>
          <a:p>
            <a:pPr lvl="1" eaLnBrk="1" hangingPunct="1"/>
            <a:r>
              <a:rPr lang="en-US" sz="1800" dirty="0" smtClean="0"/>
              <a:t>Long term planning </a:t>
            </a:r>
          </a:p>
          <a:p>
            <a:pPr lvl="1" eaLnBrk="1" hangingPunct="1"/>
            <a:r>
              <a:rPr lang="en-US" sz="1800" dirty="0"/>
              <a:t>F</a:t>
            </a:r>
            <a:r>
              <a:rPr lang="en-US" sz="1800" dirty="0" smtClean="0"/>
              <a:t>inancial sustainability</a:t>
            </a:r>
          </a:p>
          <a:p>
            <a:pPr lvl="1" eaLnBrk="1" hangingPunct="1"/>
            <a:r>
              <a:rPr lang="en-US" sz="1800" dirty="0" smtClean="0"/>
              <a:t>Complementary between projects</a:t>
            </a:r>
          </a:p>
          <a:p>
            <a:pPr lvl="1" eaLnBrk="1" hangingPunct="1"/>
            <a:r>
              <a:rPr lang="en-US" sz="1800" dirty="0" smtClean="0"/>
              <a:t>Better articulation between national authorities, wind farms owners, local populations and, R&amp;D and conservation organizations</a:t>
            </a:r>
          </a:p>
          <a:p>
            <a:pPr eaLnBrk="1" hangingPunct="1"/>
            <a:r>
              <a:rPr lang="en-US" sz="2400" i="1" dirty="0" smtClean="0"/>
              <a:t>Cons</a:t>
            </a:r>
            <a:r>
              <a:rPr lang="en-US" sz="2400" dirty="0" smtClean="0"/>
              <a:t> of the </a:t>
            </a:r>
            <a:r>
              <a:rPr lang="en-US" sz="2400" dirty="0"/>
              <a:t>compensatory scheme:</a:t>
            </a:r>
            <a:endParaRPr lang="en-US" sz="2400" dirty="0" smtClean="0"/>
          </a:p>
          <a:p>
            <a:pPr lvl="1" eaLnBrk="1" hangingPunct="1"/>
            <a:r>
              <a:rPr lang="en-US" sz="1800" dirty="0" smtClean="0"/>
              <a:t>Difficult to assess short term results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8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9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Relevant aspects</a:t>
            </a:r>
          </a:p>
        </p:txBody>
      </p:sp>
      <p:graphicFrame>
        <p:nvGraphicFramePr>
          <p:cNvPr id="9" name="Diagrama 4"/>
          <p:cNvGraphicFramePr/>
          <p:nvPr>
            <p:extLst>
              <p:ext uri="{D42A27DB-BD31-4B8C-83A1-F6EECF244321}">
                <p14:modId xmlns:p14="http://schemas.microsoft.com/office/powerpoint/2010/main" val="100669040"/>
              </p:ext>
            </p:extLst>
          </p:nvPr>
        </p:nvGraphicFramePr>
        <p:xfrm>
          <a:off x="1524000" y="1143000"/>
          <a:ext cx="6691338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0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Acknowledgments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97152"/>
            <a:ext cx="8393112" cy="936104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pt-PT" sz="3200" b="1" dirty="0" smtClean="0"/>
              <a:t>THANK YOU!</a:t>
            </a:r>
          </a:p>
        </p:txBody>
      </p:sp>
      <p:pic>
        <p:nvPicPr>
          <p:cNvPr id="2" name="Picture 1" descr="acciona2_EERibabel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0" y="2348880"/>
            <a:ext cx="1033742" cy="504056"/>
          </a:xfrm>
          <a:prstGeom prst="rect">
            <a:avLst/>
          </a:prstGeom>
        </p:spPr>
      </p:pic>
      <p:pic>
        <p:nvPicPr>
          <p:cNvPr id="4" name="Picture 3" descr="Cent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716280" cy="457200"/>
          </a:xfrm>
          <a:prstGeom prst="rect">
            <a:avLst/>
          </a:prstGeom>
        </p:spPr>
      </p:pic>
      <p:pic>
        <p:nvPicPr>
          <p:cNvPr id="9" name="Picture 8" descr="DouroSu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03" y="3789041"/>
            <a:ext cx="1071811" cy="389204"/>
          </a:xfrm>
          <a:prstGeom prst="rect">
            <a:avLst/>
          </a:prstGeom>
        </p:spPr>
      </p:pic>
      <p:pic>
        <p:nvPicPr>
          <p:cNvPr id="10" name="Picture 9" descr="EDP Renováveis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1152128" cy="575576"/>
          </a:xfrm>
          <a:prstGeom prst="rect">
            <a:avLst/>
          </a:prstGeom>
        </p:spPr>
      </p:pic>
      <p:pic>
        <p:nvPicPr>
          <p:cNvPr id="12" name="Picture 11" descr="Enerbigorne 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996952"/>
            <a:ext cx="769017" cy="576064"/>
          </a:xfrm>
          <a:prstGeom prst="rect">
            <a:avLst/>
          </a:prstGeom>
        </p:spPr>
      </p:pic>
      <p:pic>
        <p:nvPicPr>
          <p:cNvPr id="14" name="Picture 13" descr="iberwin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1087388" cy="630209"/>
          </a:xfrm>
          <a:prstGeom prst="rect">
            <a:avLst/>
          </a:prstGeom>
        </p:spPr>
      </p:pic>
      <p:pic>
        <p:nvPicPr>
          <p:cNvPr id="15" name="Picture 14" descr="LogMontemuro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52936"/>
            <a:ext cx="504056" cy="867193"/>
          </a:xfrm>
          <a:prstGeom prst="rect">
            <a:avLst/>
          </a:prstGeom>
        </p:spPr>
      </p:pic>
      <p:pic>
        <p:nvPicPr>
          <p:cNvPr id="16" name="Picture 15" descr="Tendais-cópi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648072" cy="582006"/>
          </a:xfrm>
          <a:prstGeom prst="rect">
            <a:avLst/>
          </a:prstGeom>
        </p:spPr>
      </p:pic>
      <p:pic>
        <p:nvPicPr>
          <p:cNvPr id="18" name="Picture 17" descr="VentoMinho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1" y="3789040"/>
            <a:ext cx="1080120" cy="398263"/>
          </a:xfrm>
          <a:prstGeom prst="rect">
            <a:avLst/>
          </a:prstGeom>
        </p:spPr>
      </p:pic>
      <p:pic>
        <p:nvPicPr>
          <p:cNvPr id="19" name="Picture 18" descr="Ventos Propicio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1021203" cy="432048"/>
          </a:xfrm>
          <a:prstGeom prst="rect">
            <a:avLst/>
          </a:prstGeom>
        </p:spPr>
      </p:pic>
      <p:pic>
        <p:nvPicPr>
          <p:cNvPr id="20" name="Picture 19" descr="clip_image00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864097" cy="338124"/>
          </a:xfrm>
          <a:prstGeom prst="rect">
            <a:avLst/>
          </a:prstGeom>
        </p:spPr>
      </p:pic>
      <p:pic>
        <p:nvPicPr>
          <p:cNvPr id="5" name="Picture 4" descr="Arada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734964" cy="648072"/>
          </a:xfrm>
          <a:prstGeom prst="rect">
            <a:avLst/>
          </a:prstGeom>
        </p:spPr>
      </p:pic>
      <p:sp>
        <p:nvSpPr>
          <p:cNvPr id="21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22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3" name="Picture 2" descr="FINERGE_E_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1166163" cy="43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2800" y="2420887"/>
            <a:ext cx="937592" cy="43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Compensatory Measures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633976"/>
              </p:ext>
            </p:extLst>
          </p:nvPr>
        </p:nvGraphicFramePr>
        <p:xfrm>
          <a:off x="457200" y="3200400"/>
          <a:ext cx="2514600" cy="292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232066"/>
              </p:ext>
            </p:extLst>
          </p:nvPr>
        </p:nvGraphicFramePr>
        <p:xfrm>
          <a:off x="457200" y="1676400"/>
          <a:ext cx="82296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159583"/>
              </p:ext>
            </p:extLst>
          </p:nvPr>
        </p:nvGraphicFramePr>
        <p:xfrm>
          <a:off x="3276600" y="3200400"/>
          <a:ext cx="2514600" cy="292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732403"/>
              </p:ext>
            </p:extLst>
          </p:nvPr>
        </p:nvGraphicFramePr>
        <p:xfrm>
          <a:off x="6172200" y="3200400"/>
          <a:ext cx="2514600" cy="292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7467600" y="39624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rgbClr val="008080"/>
              </a:solidFill>
              <a:effectLst/>
              <a:latin typeface="Arial" charset="0"/>
            </a:endParaRPr>
          </a:p>
        </p:txBody>
      </p:sp>
      <p:sp>
        <p:nvSpPr>
          <p:cNvPr id="23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24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</p:spTree>
    <p:extLst>
      <p:ext uri="{BB962C8B-B14F-4D97-AF65-F5344CB8AC3E}">
        <p14:creationId xmlns:p14="http://schemas.microsoft.com/office/powerpoint/2010/main" val="24545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farms and Wolf</a:t>
            </a:r>
          </a:p>
        </p:txBody>
      </p:sp>
      <p:sp>
        <p:nvSpPr>
          <p:cNvPr id="24579" name="Text Placeholder 38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4114800" cy="4343400"/>
          </a:xfrm>
        </p:spPr>
        <p:txBody>
          <a:bodyPr/>
          <a:lstStyle/>
          <a:p>
            <a:r>
              <a:rPr lang="en-GB" dirty="0" smtClean="0"/>
              <a:t>5000 MW installed</a:t>
            </a:r>
          </a:p>
          <a:p>
            <a:r>
              <a:rPr lang="en-GB" dirty="0" smtClean="0"/>
              <a:t>Majority of wind farms located in remote mountain areas </a:t>
            </a:r>
          </a:p>
          <a:p>
            <a:r>
              <a:rPr lang="en-GB" dirty="0" smtClean="0"/>
              <a:t>Iberian Wolf is a protected species</a:t>
            </a:r>
          </a:p>
          <a:p>
            <a:r>
              <a:rPr lang="en-GB" b="1" u="sng" dirty="0"/>
              <a:t>Northern and central (interior) regions</a:t>
            </a:r>
          </a:p>
          <a:p>
            <a:endParaRPr lang="en-GB" dirty="0" smtClean="0"/>
          </a:p>
        </p:txBody>
      </p:sp>
      <p:pic>
        <p:nvPicPr>
          <p:cNvPr id="24582" name="Picture 5" descr="wind_farm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268760"/>
            <a:ext cx="3456384" cy="487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DistrLobo3.png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1674000" cy="1602000"/>
          </a:xfrm>
          <a:prstGeom prst="rect">
            <a:avLst/>
          </a:prstGeom>
        </p:spPr>
      </p:pic>
      <p:sp>
        <p:nvSpPr>
          <p:cNvPr id="8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9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</p:spTree>
    <p:extLst>
      <p:ext uri="{BB962C8B-B14F-4D97-AF65-F5344CB8AC3E}">
        <p14:creationId xmlns:p14="http://schemas.microsoft.com/office/powerpoint/2010/main" val="340423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The Compensatory </a:t>
            </a:r>
            <a:r>
              <a:rPr lang="en-CA" dirty="0"/>
              <a:t>S</a:t>
            </a:r>
            <a:r>
              <a:rPr lang="en-CA" dirty="0" smtClean="0"/>
              <a:t>cheme</a:t>
            </a:r>
          </a:p>
        </p:txBody>
      </p:sp>
      <p:sp>
        <p:nvSpPr>
          <p:cNvPr id="7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9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19198864"/>
              </p:ext>
            </p:extLst>
          </p:nvPr>
        </p:nvGraphicFramePr>
        <p:xfrm>
          <a:off x="1259632" y="1412776"/>
          <a:ext cx="69847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05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</a:t>
            </a:r>
            <a:r>
              <a:rPr lang="en-CA" dirty="0" smtClean="0"/>
              <a:t>ompensatory </a:t>
            </a:r>
            <a:r>
              <a:rPr lang="en-CA" dirty="0"/>
              <a:t>S</a:t>
            </a:r>
            <a:r>
              <a:rPr lang="en-CA" dirty="0" smtClean="0"/>
              <a:t>cheme</a:t>
            </a:r>
            <a:endParaRPr lang="pt-PT" dirty="0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CA" dirty="0" smtClean="0"/>
              <a:t>Creation of ACHLI in 2006</a:t>
            </a:r>
          </a:p>
          <a:p>
            <a:r>
              <a:rPr lang="en-CA" dirty="0" smtClean="0"/>
              <a:t>16 members – Wind farm companies</a:t>
            </a:r>
          </a:p>
          <a:p>
            <a:r>
              <a:rPr lang="en-CA" dirty="0" smtClean="0"/>
              <a:t>Annual contributions to the Wolf Fund and ACHLI according to the installed capacity</a:t>
            </a:r>
          </a:p>
          <a:p>
            <a:r>
              <a:rPr lang="en-CA" dirty="0"/>
              <a:t>ACHLI </a:t>
            </a:r>
            <a:r>
              <a:rPr lang="en-CA" dirty="0" smtClean="0"/>
              <a:t>(a NPO) manages the Wolf Fund</a:t>
            </a:r>
          </a:p>
          <a:p>
            <a:endParaRPr lang="en-CA" dirty="0" smtClean="0"/>
          </a:p>
        </p:txBody>
      </p:sp>
      <p:pic>
        <p:nvPicPr>
          <p:cNvPr id="25606" name="Content Placeholder 6" descr="Demo_Cabeça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681" r="-16681"/>
          <a:stretch>
            <a:fillRect/>
          </a:stretch>
        </p:blipFill>
        <p:spPr>
          <a:xfrm>
            <a:off x="4876800" y="1570038"/>
            <a:ext cx="4038600" cy="4525962"/>
          </a:xfrm>
        </p:spPr>
      </p:pic>
      <p:sp>
        <p:nvSpPr>
          <p:cNvPr id="10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1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Wolf Fund and ACHLI</a:t>
            </a:r>
          </a:p>
        </p:txBody>
      </p:sp>
      <p:sp>
        <p:nvSpPr>
          <p:cNvPr id="8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0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 t="1961" b="1961"/>
          <a:stretch>
            <a:fillRect/>
          </a:stretch>
        </p:blipFill>
        <p:spPr>
          <a:xfrm>
            <a:off x="539552" y="1484784"/>
            <a:ext cx="8229600" cy="4457700"/>
          </a:xfrm>
        </p:spPr>
      </p:pic>
    </p:spTree>
    <p:extLst>
      <p:ext uri="{BB962C8B-B14F-4D97-AF65-F5344CB8AC3E}">
        <p14:creationId xmlns:p14="http://schemas.microsoft.com/office/powerpoint/2010/main" val="211853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Wolf Fund Wind Farms</a:t>
            </a:r>
            <a:endParaRPr lang="pt-PT" dirty="0" smtClean="0"/>
          </a:p>
        </p:txBody>
      </p:sp>
      <p:sp>
        <p:nvSpPr>
          <p:cNvPr id="9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0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6" name="Picture 5" descr="parques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6201624" cy="5013176"/>
          </a:xfrm>
          <a:prstGeom prst="rect">
            <a:avLst/>
          </a:prstGeom>
        </p:spPr>
      </p:pic>
      <p:pic>
        <p:nvPicPr>
          <p:cNvPr id="7" name="Picture 6" descr="legend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00808"/>
            <a:ext cx="1599088" cy="599976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364088" y="3212977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80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808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8080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+mn-lt"/>
              </a:defRPr>
            </a:lvl6pPr>
            <a:lvl7pPr marL="2971800" indent="-2286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+mn-lt"/>
              </a:defRPr>
            </a:lvl7pPr>
            <a:lvl8pPr marL="3429000" indent="-2286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+mn-lt"/>
              </a:defRPr>
            </a:lvl8pPr>
            <a:lvl9pPr marL="3886200" indent="-228600" algn="l" rtl="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8080"/>
                </a:solidFill>
                <a:latin typeface="+mn-lt"/>
              </a:defRPr>
            </a:lvl9pPr>
          </a:lstStyle>
          <a:p>
            <a:r>
              <a:rPr lang="en-CA" sz="2400" dirty="0" smtClean="0"/>
              <a:t>12 wind farms from </a:t>
            </a:r>
            <a:r>
              <a:rPr lang="en-CA" sz="2400" dirty="0"/>
              <a:t>2 MW to 263 </a:t>
            </a:r>
            <a:r>
              <a:rPr lang="en-CA" sz="2400" dirty="0" smtClean="0"/>
              <a:t>MW</a:t>
            </a:r>
          </a:p>
          <a:p>
            <a:r>
              <a:rPr lang="en-CA" sz="2400" dirty="0" smtClean="0"/>
              <a:t>Total </a:t>
            </a:r>
            <a:r>
              <a:rPr lang="en-CA" sz="2400" dirty="0"/>
              <a:t>of 668 MW</a:t>
            </a:r>
          </a:p>
          <a:p>
            <a:r>
              <a:rPr lang="en-CA" sz="2400" dirty="0" smtClean="0"/>
              <a:t>Average </a:t>
            </a:r>
            <a:r>
              <a:rPr lang="en-CA" sz="2400" dirty="0"/>
              <a:t>contribution of 574€/</a:t>
            </a:r>
            <a:r>
              <a:rPr lang="en-CA" sz="2400" dirty="0" smtClean="0"/>
              <a:t>MW/year</a:t>
            </a:r>
          </a:p>
        </p:txBody>
      </p:sp>
    </p:spTree>
    <p:extLst>
      <p:ext uri="{BB962C8B-B14F-4D97-AF65-F5344CB8AC3E}">
        <p14:creationId xmlns:p14="http://schemas.microsoft.com/office/powerpoint/2010/main" val="383075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Wolf Fund Wolf Packs</a:t>
            </a:r>
            <a:endParaRPr lang="pt-PT" dirty="0" smtClean="0"/>
          </a:p>
        </p:txBody>
      </p:sp>
      <p:sp>
        <p:nvSpPr>
          <p:cNvPr id="9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10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2" name="Picture 1" descr="norte_interv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968552" cy="4754704"/>
          </a:xfrm>
          <a:prstGeom prst="rect">
            <a:avLst/>
          </a:prstGeom>
        </p:spPr>
      </p:pic>
      <p:pic>
        <p:nvPicPr>
          <p:cNvPr id="5" name="Picture 4" descr="legend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25144"/>
            <a:ext cx="1368882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80728"/>
            <a:ext cx="4343400" cy="4641850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endParaRPr lang="en-US" sz="2400" dirty="0" smtClean="0"/>
          </a:p>
          <a:p>
            <a:pPr>
              <a:lnSpc>
                <a:spcPct val="115000"/>
              </a:lnSpc>
            </a:pPr>
            <a:r>
              <a:rPr lang="en-US" sz="2400" dirty="0" smtClean="0"/>
              <a:t>Forestry for conservation</a:t>
            </a:r>
          </a:p>
          <a:p>
            <a:pPr>
              <a:lnSpc>
                <a:spcPct val="115000"/>
              </a:lnSpc>
            </a:pPr>
            <a:r>
              <a:rPr lang="en-US" sz="2400" dirty="0" smtClean="0"/>
              <a:t>Total area of 341 ha</a:t>
            </a:r>
          </a:p>
          <a:p>
            <a:pPr>
              <a:lnSpc>
                <a:spcPct val="115000"/>
              </a:lnSpc>
            </a:pPr>
            <a:r>
              <a:rPr lang="en-US" sz="2400" dirty="0" smtClean="0"/>
              <a:t>71 000 trees planted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1 Tree </a:t>
            </a:r>
            <a:r>
              <a:rPr lang="en-US" sz="2400" dirty="0" smtClean="0"/>
              <a:t>nursery</a:t>
            </a:r>
          </a:p>
          <a:p>
            <a:pPr>
              <a:lnSpc>
                <a:spcPct val="115000"/>
              </a:lnSpc>
            </a:pPr>
            <a:endParaRPr lang="en-US" sz="2400" dirty="0" smtClean="0"/>
          </a:p>
        </p:txBody>
      </p:sp>
      <p:sp>
        <p:nvSpPr>
          <p:cNvPr id="2867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/>
              <a:t>Projects - </a:t>
            </a:r>
            <a:r>
              <a:rPr lang="en-CA" dirty="0" smtClean="0"/>
              <a:t>Forestry</a:t>
            </a:r>
            <a:endParaRPr lang="pt-PT" dirty="0" smtClean="0"/>
          </a:p>
        </p:txBody>
      </p:sp>
      <p:pic>
        <p:nvPicPr>
          <p:cNvPr id="28677" name="Picture 11" descr="Temp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t="-14484" b="-14484"/>
          <a:stretch>
            <a:fillRect/>
          </a:stretch>
        </p:blipFill>
        <p:spPr>
          <a:xfrm>
            <a:off x="4724400" y="3984625"/>
            <a:ext cx="4038600" cy="2187575"/>
          </a:xfrm>
        </p:spPr>
      </p:pic>
      <p:pic>
        <p:nvPicPr>
          <p:cNvPr id="10" name="Content Placeholder 20" descr="P1130211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 l="-19281" r="-19281"/>
          <a:stretch>
            <a:fillRect/>
          </a:stretch>
        </p:blipFill>
        <p:spPr>
          <a:xfrm>
            <a:off x="323528" y="3861048"/>
            <a:ext cx="4124065" cy="2232248"/>
          </a:xfrm>
        </p:spPr>
      </p:pic>
      <p:sp>
        <p:nvSpPr>
          <p:cNvPr id="8" name="Date Placeholder 5"/>
          <p:cNvSpPr txBox="1">
            <a:spLocks/>
          </p:cNvSpPr>
          <p:nvPr/>
        </p:nvSpPr>
        <p:spPr bwMode="auto">
          <a:xfrm>
            <a:off x="457200" y="6245225"/>
            <a:ext cx="601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200" b="1" i="1" smtClean="0"/>
              <a:t>Creation and management of a compensatory scheme</a:t>
            </a:r>
          </a:p>
          <a:p>
            <a:pPr>
              <a:buFontTx/>
              <a:buNone/>
            </a:pPr>
            <a:r>
              <a:rPr lang="en-US" sz="1000" i="1" smtClean="0"/>
              <a:t>wind farms and wolf habitat conservation in Portugal</a:t>
            </a:r>
            <a:br>
              <a:rPr lang="en-US" sz="1000" i="1" smtClean="0"/>
            </a:br>
            <a:endParaRPr lang="en-US" sz="1000" i="1"/>
          </a:p>
        </p:txBody>
      </p:sp>
      <p:sp>
        <p:nvSpPr>
          <p:cNvPr id="9" name="Date Placeholder 18"/>
          <p:cNvSpPr txBox="1">
            <a:spLocks/>
          </p:cNvSpPr>
          <p:nvPr/>
        </p:nvSpPr>
        <p:spPr bwMode="auto">
          <a:xfrm>
            <a:off x="5791200" y="6237288"/>
            <a:ext cx="2930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lang="en-US" sz="1100" i="1" smtClean="0"/>
              <a:t>Hamburg, 29th September 2016</a:t>
            </a:r>
            <a:endParaRPr lang="en-US" sz="1100" i="1"/>
          </a:p>
        </p:txBody>
      </p:sp>
      <p:pic>
        <p:nvPicPr>
          <p:cNvPr id="2" name="Picture 1" descr="Forestr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68949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PT" sz="3600" b="0" i="0" u="none" strike="noStrike" cap="none" normalizeH="0" baseline="0" smtClean="0">
            <a:ln>
              <a:noFill/>
            </a:ln>
            <a:solidFill>
              <a:srgbClr val="008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PT" sz="3600" b="0" i="0" u="none" strike="noStrike" cap="none" normalizeH="0" baseline="0" smtClean="0">
            <a:ln>
              <a:noFill/>
            </a:ln>
            <a:solidFill>
              <a:srgbClr val="008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9136</TotalTime>
  <Words>801</Words>
  <Application>Microsoft Macintosh PowerPoint</Application>
  <PresentationFormat>On-screen Show (4:3)</PresentationFormat>
  <Paragraphs>167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Modelo de apresentação predefinido</vt:lpstr>
      <vt:lpstr>Creation and management of a compensatory scheme wind farms and wolf habitat conservation in Portugal  Gonçalo Brotas, José Miguel Oliveira &amp; Cindy Loureiro</vt:lpstr>
      <vt:lpstr>Compensatory Measures</vt:lpstr>
      <vt:lpstr>Wind farms and Wolf</vt:lpstr>
      <vt:lpstr>The Compensatory Scheme</vt:lpstr>
      <vt:lpstr>The Compensatory Scheme</vt:lpstr>
      <vt:lpstr>Wolf Fund and ACHLI</vt:lpstr>
      <vt:lpstr>Wolf Fund Wind Farms</vt:lpstr>
      <vt:lpstr>Wolf Fund Wolf Packs</vt:lpstr>
      <vt:lpstr>Projects - Forestry</vt:lpstr>
      <vt:lpstr>Projects - Forestry</vt:lpstr>
      <vt:lpstr>Projects – Game Management</vt:lpstr>
      <vt:lpstr>Projects – Game Management</vt:lpstr>
      <vt:lpstr>Projects -  Wild Prey Reintroduction</vt:lpstr>
      <vt:lpstr>Projects -  Wild Prey Reintroduction</vt:lpstr>
      <vt:lpstr>Projects -  Livestock Guarding Dogs </vt:lpstr>
      <vt:lpstr>Projects - Awareness</vt:lpstr>
      <vt:lpstr>Discussion</vt:lpstr>
      <vt:lpstr>Relevant aspects</vt:lpstr>
      <vt:lpstr>Acknowledgments</vt:lpstr>
    </vt:vector>
  </TitlesOfParts>
  <Company>SIIF Energies (Portugal), Lda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Operador</dc:creator>
  <cp:lastModifiedBy>Goncalo Brotas</cp:lastModifiedBy>
  <cp:revision>268</cp:revision>
  <dcterms:created xsi:type="dcterms:W3CDTF">2014-03-17T17:30:31Z</dcterms:created>
  <dcterms:modified xsi:type="dcterms:W3CDTF">2016-09-12T14:39:02Z</dcterms:modified>
</cp:coreProperties>
</file>