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heme/theme4.xml" ContentType="application/vnd.openxmlformats-officedocument.theme+xml"/>
  <Override PartName="/ppt/theme/theme5.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1.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notesSlides/notesSlide2.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notesSlides/notesSlide3.xml" ContentType="application/vnd.openxmlformats-officedocument.presentationml.notesSlide+xml"/>
  <Override PartName="/ppt/tags/tag87.xml" ContentType="application/vnd.openxmlformats-officedocument.presentationml.tags+xml"/>
  <Override PartName="/ppt/notesSlides/notesSlide4.xml" ContentType="application/vnd.openxmlformats-officedocument.presentationml.notesSlide+xml"/>
  <Override PartName="/ppt/tags/tag88.xml" ContentType="application/vnd.openxmlformats-officedocument.presentationml.tags+xml"/>
  <Override PartName="/ppt/notesSlides/notesSlide5.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notesSlides/notesSlide6.xml" ContentType="application/vnd.openxmlformats-officedocument.presentationml.notesSlide+xml"/>
  <Override PartName="/ppt/comments/comment1.xml" ContentType="application/vnd.openxmlformats-officedocument.presentationml.comments+xml"/>
  <Override PartName="/ppt/tags/tag96.xml" ContentType="application/vnd.openxmlformats-officedocument.presentationml.tags+xml"/>
  <Override PartName="/ppt/tags/tag97.xml" ContentType="application/vnd.openxmlformats-officedocument.presentationml.tags+xml"/>
  <Override PartName="/ppt/notesSlides/notesSlide7.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9.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notesSlides/notesSlide10.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11.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12.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13.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notesSlides/notesSlide14.xml" ContentType="application/vnd.openxmlformats-officedocument.presentationml.notesSlide+xml"/>
  <Override PartName="/ppt/tags/tag161.xml" ContentType="application/vnd.openxmlformats-officedocument.presentationml.tags+xml"/>
  <Override PartName="/ppt/notesSlides/notesSlide15.xml" ContentType="application/vnd.openxmlformats-officedocument.presentationml.notesSlide+xml"/>
  <Override PartName="/ppt/tags/tag162.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02" r:id="rId5"/>
    <p:sldMasterId id="2147483846" r:id="rId6"/>
  </p:sldMasterIdLst>
  <p:notesMasterIdLst>
    <p:notesMasterId r:id="rId23"/>
  </p:notesMasterIdLst>
  <p:handoutMasterIdLst>
    <p:handoutMasterId r:id="rId24"/>
  </p:handoutMasterIdLst>
  <p:sldIdLst>
    <p:sldId id="309" r:id="rId7"/>
    <p:sldId id="412" r:id="rId8"/>
    <p:sldId id="383" r:id="rId9"/>
    <p:sldId id="423" r:id="rId10"/>
    <p:sldId id="419" r:id="rId11"/>
    <p:sldId id="421" r:id="rId12"/>
    <p:sldId id="416" r:id="rId13"/>
    <p:sldId id="410" r:id="rId14"/>
    <p:sldId id="402" r:id="rId15"/>
    <p:sldId id="403" r:id="rId16"/>
    <p:sldId id="406" r:id="rId17"/>
    <p:sldId id="407" r:id="rId18"/>
    <p:sldId id="398" r:id="rId19"/>
    <p:sldId id="399" r:id="rId20"/>
    <p:sldId id="414" r:id="rId21"/>
    <p:sldId id="395" r:id="rId22"/>
  </p:sldIdLst>
  <p:sldSz cx="9144000" cy="6858000" type="screen4x3"/>
  <p:notesSz cx="6669088" cy="9872663"/>
  <p:custDataLst>
    <p:tags r:id="rId25"/>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3884">
          <p15:clr>
            <a:srgbClr val="A4A3A4"/>
          </p15:clr>
        </p15:guide>
        <p15:guide id="3" orient="horz" pos="284">
          <p15:clr>
            <a:srgbClr val="A4A3A4"/>
          </p15:clr>
        </p15:guide>
        <p15:guide id="4" orient="horz" pos="956">
          <p15:clr>
            <a:srgbClr val="A4A3A4"/>
          </p15:clr>
        </p15:guide>
        <p15:guide id="5" orient="horz" pos="663">
          <p15:clr>
            <a:srgbClr val="A4A3A4"/>
          </p15:clr>
        </p15:guide>
        <p15:guide id="6" orient="horz" pos="3780">
          <p15:clr>
            <a:srgbClr val="A4A3A4"/>
          </p15:clr>
        </p15:guide>
        <p15:guide id="7" orient="horz" pos="1344">
          <p15:clr>
            <a:srgbClr val="A4A3A4"/>
          </p15:clr>
        </p15:guide>
        <p15:guide id="8" orient="horz" pos="1434">
          <p15:clr>
            <a:srgbClr val="A4A3A4"/>
          </p15:clr>
        </p15:guide>
        <p15:guide id="9" pos="2880">
          <p15:clr>
            <a:srgbClr val="A4A3A4"/>
          </p15:clr>
        </p15:guide>
        <p15:guide id="10" pos="219">
          <p15:clr>
            <a:srgbClr val="A4A3A4"/>
          </p15:clr>
        </p15:guide>
        <p15:guide id="11" pos="295">
          <p15:clr>
            <a:srgbClr val="A4A3A4"/>
          </p15:clr>
        </p15:guide>
        <p15:guide id="12" pos="5112">
          <p15:clr>
            <a:srgbClr val="A4A3A4"/>
          </p15:clr>
        </p15:guide>
        <p15:guide id="13" pos="5440">
          <p15:clr>
            <a:srgbClr val="A4A3A4"/>
          </p15:clr>
        </p15:guide>
        <p15:guide id="14" pos="4648">
          <p15:clr>
            <a:srgbClr val="A4A3A4"/>
          </p15:clr>
        </p15:guide>
        <p15:guide id="15" orient="horz" pos="935">
          <p15:clr>
            <a:srgbClr val="A4A3A4"/>
          </p15:clr>
        </p15:guide>
        <p15:guide id="16" orient="horz" pos="3793">
          <p15:clr>
            <a:srgbClr val="A4A3A4"/>
          </p15:clr>
        </p15:guide>
        <p15:guide id="17" orient="horz" pos="1167">
          <p15:clr>
            <a:srgbClr val="A4A3A4"/>
          </p15:clr>
        </p15:guide>
      </p15:sldGuideLst>
    </p:ext>
    <p:ext uri="{2D200454-40CA-4A62-9FC3-DE9A4176ACB9}">
      <p15:notesGuideLst xmlns:p15="http://schemas.microsoft.com/office/powerpoint/2012/main">
        <p15:guide id="1" orient="horz" pos="3109">
          <p15:clr>
            <a:srgbClr val="A4A3A4"/>
          </p15:clr>
        </p15:guide>
        <p15:guide id="2" pos="2142">
          <p15:clr>
            <a:srgbClr val="A4A3A4"/>
          </p15:clr>
        </p15:guide>
        <p15:guide id="3" pos="210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onders, Thomas" initials="TD"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A92F"/>
    <a:srgbClr val="FFFFFF"/>
    <a:srgbClr val="00B1F0"/>
    <a:srgbClr val="E0EDF5"/>
    <a:srgbClr val="A9ECF1"/>
    <a:srgbClr val="91A5AE"/>
    <a:srgbClr val="8F999D"/>
    <a:srgbClr val="8F999F"/>
    <a:srgbClr val="003584"/>
    <a:srgbClr val="0091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Stijl, gemiddeld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93296810-A885-4BE3-A3E7-6D5BEEA58F35}" styleName="Stijl, gemiddeld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46F890A9-2807-4EBB-B81D-B2AA78EC7F39}" styleName="Stijl, donker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51" autoAdjust="0"/>
    <p:restoredTop sz="85582" autoAdjust="0"/>
  </p:normalViewPr>
  <p:slideViewPr>
    <p:cSldViewPr>
      <p:cViewPr varScale="1">
        <p:scale>
          <a:sx n="75" d="100"/>
          <a:sy n="75" d="100"/>
        </p:scale>
        <p:origin x="84" y="132"/>
      </p:cViewPr>
      <p:guideLst>
        <p:guide orient="horz" pos="2160"/>
        <p:guide orient="horz" pos="3884"/>
        <p:guide orient="horz" pos="284"/>
        <p:guide orient="horz" pos="956"/>
        <p:guide orient="horz" pos="663"/>
        <p:guide orient="horz" pos="3780"/>
        <p:guide orient="horz" pos="1344"/>
        <p:guide orient="horz" pos="1434"/>
        <p:guide pos="2880"/>
        <p:guide pos="219"/>
        <p:guide pos="295"/>
        <p:guide pos="5112"/>
        <p:guide pos="5440"/>
        <p:guide pos="4648"/>
        <p:guide orient="horz" pos="935"/>
        <p:guide orient="horz" pos="3793"/>
        <p:guide orient="horz" pos="1167"/>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64" d="100"/>
          <a:sy n="64" d="100"/>
        </p:scale>
        <p:origin x="-3420" y="-126"/>
      </p:cViewPr>
      <p:guideLst>
        <p:guide orient="horz" pos="3109"/>
        <p:guide pos="2142"/>
        <p:guide pos="210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6-09-23T11:45:48.286" idx="6">
    <p:pos x="6295" y="1849"/>
    <p:text>DONG: "transparency resulted in lower risk perception"
Zie toevoeging leaflet</p:tex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63ECC6-9DFA-42AE-9992-77DCF181CCA4}"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nl-NL"/>
        </a:p>
      </dgm:t>
    </dgm:pt>
    <dgm:pt modelId="{8CF89502-7BD8-48C8-8645-0013E53C5FF8}">
      <dgm:prSet phldrT="[Tekst]"/>
      <dgm:spPr>
        <a:solidFill>
          <a:schemeClr val="tx2"/>
        </a:solidFill>
      </dgm:spPr>
      <dgm:t>
        <a:bodyPr/>
        <a:lstStyle/>
        <a:p>
          <a:r>
            <a:rPr lang="nl-NL" dirty="0" smtClean="0"/>
            <a:t>New wind energy </a:t>
          </a:r>
          <a:r>
            <a:rPr lang="nl-NL" dirty="0" err="1" smtClean="0"/>
            <a:t>law</a:t>
          </a:r>
          <a:r>
            <a:rPr lang="nl-NL" dirty="0" smtClean="0"/>
            <a:t> </a:t>
          </a:r>
          <a:r>
            <a:rPr lang="nl-NL" dirty="0" smtClean="0">
              <a:solidFill>
                <a:schemeClr val="bg1"/>
              </a:solidFill>
            </a:rPr>
            <a:t>DE</a:t>
          </a:r>
          <a:endParaRPr lang="nl-NL" dirty="0">
            <a:solidFill>
              <a:schemeClr val="bg1"/>
            </a:solidFill>
          </a:endParaRPr>
        </a:p>
      </dgm:t>
    </dgm:pt>
    <dgm:pt modelId="{CD07DC96-9078-4E1A-A2F9-771CC3D1BC1C}" type="parTrans" cxnId="{A1F83E60-66A6-40F4-818A-58E5567AE806}">
      <dgm:prSet/>
      <dgm:spPr/>
      <dgm:t>
        <a:bodyPr/>
        <a:lstStyle/>
        <a:p>
          <a:endParaRPr lang="nl-NL"/>
        </a:p>
      </dgm:t>
    </dgm:pt>
    <dgm:pt modelId="{2C2AD5D0-617F-4936-9194-B76CF6556507}" type="sibTrans" cxnId="{A1F83E60-66A6-40F4-818A-58E5567AE806}">
      <dgm:prSet/>
      <dgm:spPr/>
      <dgm:t>
        <a:bodyPr/>
        <a:lstStyle/>
        <a:p>
          <a:endParaRPr lang="nl-NL"/>
        </a:p>
      </dgm:t>
    </dgm:pt>
    <dgm:pt modelId="{9A7EA9DF-FB6C-4875-8C19-9FC38B9FB1C6}">
      <dgm:prSet phldrT="[Tekst]"/>
      <dgm:spPr>
        <a:solidFill>
          <a:schemeClr val="tx2"/>
        </a:solidFill>
      </dgm:spPr>
      <dgm:t>
        <a:bodyPr/>
        <a:lstStyle/>
        <a:p>
          <a:r>
            <a:rPr lang="nl-NL" dirty="0" err="1" smtClean="0"/>
            <a:t>Only</a:t>
          </a:r>
          <a:r>
            <a:rPr lang="nl-NL" dirty="0" smtClean="0"/>
            <a:t> </a:t>
          </a:r>
          <a:r>
            <a:rPr lang="nl-NL" dirty="0" err="1" smtClean="0"/>
            <a:t>build</a:t>
          </a:r>
          <a:r>
            <a:rPr lang="nl-NL" dirty="0" smtClean="0"/>
            <a:t> offshore infra </a:t>
          </a:r>
          <a:r>
            <a:rPr lang="nl-NL" dirty="0" err="1" smtClean="0"/>
            <a:t>with</a:t>
          </a:r>
          <a:r>
            <a:rPr lang="nl-NL" dirty="0" smtClean="0"/>
            <a:t> </a:t>
          </a:r>
          <a:r>
            <a:rPr lang="nl-NL" dirty="0" err="1" smtClean="0"/>
            <a:t>certainty</a:t>
          </a:r>
          <a:r>
            <a:rPr lang="nl-NL" dirty="0" smtClean="0"/>
            <a:t> of wind farms</a:t>
          </a:r>
          <a:endParaRPr lang="nl-NL" dirty="0"/>
        </a:p>
      </dgm:t>
    </dgm:pt>
    <dgm:pt modelId="{0C18996E-C57E-48F7-85FC-61E927265A81}" type="parTrans" cxnId="{97B4FB88-69F9-4E53-BD7D-1645E36DAD66}">
      <dgm:prSet/>
      <dgm:spPr/>
      <dgm:t>
        <a:bodyPr/>
        <a:lstStyle/>
        <a:p>
          <a:endParaRPr lang="nl-NL"/>
        </a:p>
      </dgm:t>
    </dgm:pt>
    <dgm:pt modelId="{7BC466D4-23A8-4DC5-89ED-220BF0AFE38E}" type="sibTrans" cxnId="{97B4FB88-69F9-4E53-BD7D-1645E36DAD66}">
      <dgm:prSet/>
      <dgm:spPr/>
      <dgm:t>
        <a:bodyPr/>
        <a:lstStyle/>
        <a:p>
          <a:endParaRPr lang="nl-NL"/>
        </a:p>
      </dgm:t>
    </dgm:pt>
    <dgm:pt modelId="{3639697C-EFB9-4522-98D6-269B3BA45523}">
      <dgm:prSet phldrT="[Tekst]"/>
      <dgm:spPr>
        <a:solidFill>
          <a:schemeClr val="tx2"/>
        </a:solidFill>
      </dgm:spPr>
      <dgm:t>
        <a:bodyPr/>
        <a:lstStyle/>
        <a:p>
          <a:r>
            <a:rPr lang="nl-NL" dirty="0" smtClean="0"/>
            <a:t>Tender system </a:t>
          </a:r>
          <a:r>
            <a:rPr lang="nl-NL" dirty="0" err="1" smtClean="0"/>
            <a:t>guarantees</a:t>
          </a:r>
          <a:r>
            <a:rPr lang="nl-NL" dirty="0" smtClean="0"/>
            <a:t> </a:t>
          </a:r>
          <a:r>
            <a:rPr lang="nl-NL" dirty="0" err="1" smtClean="0"/>
            <a:t>lowest</a:t>
          </a:r>
          <a:r>
            <a:rPr lang="nl-NL" dirty="0" smtClean="0"/>
            <a:t> </a:t>
          </a:r>
          <a:r>
            <a:rPr lang="nl-NL" dirty="0" err="1" smtClean="0"/>
            <a:t>price</a:t>
          </a:r>
          <a:endParaRPr lang="nl-NL" dirty="0"/>
        </a:p>
      </dgm:t>
    </dgm:pt>
    <dgm:pt modelId="{1460DD2C-5AB8-4CD0-8FD9-1D20141F5708}" type="parTrans" cxnId="{B37AEA1C-572D-42FA-91A0-1C87028A2A73}">
      <dgm:prSet/>
      <dgm:spPr/>
      <dgm:t>
        <a:bodyPr/>
        <a:lstStyle/>
        <a:p>
          <a:endParaRPr lang="nl-NL"/>
        </a:p>
      </dgm:t>
    </dgm:pt>
    <dgm:pt modelId="{327B4624-E701-466E-B938-8B0278ACD654}" type="sibTrans" cxnId="{B37AEA1C-572D-42FA-91A0-1C87028A2A73}">
      <dgm:prSet/>
      <dgm:spPr/>
      <dgm:t>
        <a:bodyPr/>
        <a:lstStyle/>
        <a:p>
          <a:endParaRPr lang="nl-NL"/>
        </a:p>
      </dgm:t>
    </dgm:pt>
    <dgm:pt modelId="{E5962C69-5C16-4CAD-A2F6-05E36382A564}">
      <dgm:prSet phldrT="[Tekst]"/>
      <dgm:spPr>
        <a:solidFill>
          <a:schemeClr val="tx2"/>
        </a:solidFill>
      </dgm:spPr>
      <dgm:t>
        <a:bodyPr/>
        <a:lstStyle/>
        <a:p>
          <a:r>
            <a:rPr lang="nl-NL" dirty="0" err="1" smtClean="0"/>
            <a:t>Standardised</a:t>
          </a:r>
          <a:r>
            <a:rPr lang="nl-NL" dirty="0" smtClean="0"/>
            <a:t> AC </a:t>
          </a:r>
          <a:r>
            <a:rPr lang="nl-NL" dirty="0" err="1" smtClean="0"/>
            <a:t>solutions</a:t>
          </a:r>
          <a:r>
            <a:rPr lang="nl-NL" dirty="0" smtClean="0"/>
            <a:t> in NL </a:t>
          </a:r>
          <a:r>
            <a:rPr lang="nl-NL" dirty="0" err="1" smtClean="0"/>
            <a:t>and</a:t>
          </a:r>
          <a:r>
            <a:rPr lang="nl-NL" dirty="0" smtClean="0"/>
            <a:t> DC in DE </a:t>
          </a:r>
          <a:r>
            <a:rPr lang="nl-NL" dirty="0" err="1" smtClean="0"/>
            <a:t>based</a:t>
          </a:r>
          <a:r>
            <a:rPr lang="nl-NL" dirty="0" smtClean="0"/>
            <a:t> on </a:t>
          </a:r>
          <a:r>
            <a:rPr lang="nl-NL" dirty="0" err="1" smtClean="0"/>
            <a:t>experience</a:t>
          </a:r>
          <a:endParaRPr lang="nl-NL" dirty="0"/>
        </a:p>
      </dgm:t>
    </dgm:pt>
    <dgm:pt modelId="{BAF8A38C-B227-4D6A-9BBB-18EB30DB922B}" type="parTrans" cxnId="{BBAC81E1-0E36-427B-ADF6-D7D471C9D7B1}">
      <dgm:prSet/>
      <dgm:spPr/>
      <dgm:t>
        <a:bodyPr/>
        <a:lstStyle/>
        <a:p>
          <a:endParaRPr lang="nl-NL"/>
        </a:p>
      </dgm:t>
    </dgm:pt>
    <dgm:pt modelId="{19207254-43AD-4F4A-9572-D15640A0B077}" type="sibTrans" cxnId="{BBAC81E1-0E36-427B-ADF6-D7D471C9D7B1}">
      <dgm:prSet/>
      <dgm:spPr/>
      <dgm:t>
        <a:bodyPr/>
        <a:lstStyle/>
        <a:p>
          <a:endParaRPr lang="nl-NL"/>
        </a:p>
      </dgm:t>
    </dgm:pt>
    <dgm:pt modelId="{743FC219-1EF7-403B-9135-EE82DC3221B2}">
      <dgm:prSet phldrT="[Tekst]"/>
      <dgm:spPr>
        <a:solidFill>
          <a:schemeClr val="tx2"/>
        </a:solidFill>
      </dgm:spPr>
      <dgm:t>
        <a:bodyPr/>
        <a:lstStyle/>
        <a:p>
          <a:r>
            <a:rPr lang="nl-NL" dirty="0" err="1" smtClean="0"/>
            <a:t>Coordinated</a:t>
          </a:r>
          <a:r>
            <a:rPr lang="nl-NL" dirty="0" smtClean="0"/>
            <a:t> offshore </a:t>
          </a:r>
          <a:r>
            <a:rPr lang="nl-NL" dirty="0" err="1" smtClean="0"/>
            <a:t>and</a:t>
          </a:r>
          <a:r>
            <a:rPr lang="nl-NL" dirty="0" smtClean="0"/>
            <a:t> </a:t>
          </a:r>
          <a:r>
            <a:rPr lang="nl-NL" dirty="0" err="1" smtClean="0"/>
            <a:t>onshore</a:t>
          </a:r>
          <a:r>
            <a:rPr lang="nl-NL" dirty="0" smtClean="0"/>
            <a:t> </a:t>
          </a:r>
          <a:r>
            <a:rPr lang="nl-NL" dirty="0" err="1" smtClean="0"/>
            <a:t>grid</a:t>
          </a:r>
          <a:r>
            <a:rPr lang="nl-NL" dirty="0" smtClean="0"/>
            <a:t> </a:t>
          </a:r>
          <a:r>
            <a:rPr lang="nl-NL" dirty="0" err="1" smtClean="0"/>
            <a:t>development</a:t>
          </a:r>
          <a:endParaRPr lang="nl-NL" dirty="0"/>
        </a:p>
      </dgm:t>
    </dgm:pt>
    <dgm:pt modelId="{7C32E023-3F46-419E-9F49-4EB480E29936}" type="parTrans" cxnId="{D41E1331-0D25-4BC4-B44F-ACE6A3FFB115}">
      <dgm:prSet/>
      <dgm:spPr/>
      <dgm:t>
        <a:bodyPr/>
        <a:lstStyle/>
        <a:p>
          <a:endParaRPr lang="nl-NL"/>
        </a:p>
      </dgm:t>
    </dgm:pt>
    <dgm:pt modelId="{2340D65E-EE2D-4281-90B4-32EAD55798FC}" type="sibTrans" cxnId="{D41E1331-0D25-4BC4-B44F-ACE6A3FFB115}">
      <dgm:prSet/>
      <dgm:spPr/>
      <dgm:t>
        <a:bodyPr/>
        <a:lstStyle/>
        <a:p>
          <a:endParaRPr lang="nl-NL"/>
        </a:p>
      </dgm:t>
    </dgm:pt>
    <dgm:pt modelId="{E20DDEB0-C98A-4C7E-AA23-AC4235FEEAE4}">
      <dgm:prSet phldrT="[Tekst]"/>
      <dgm:spPr>
        <a:solidFill>
          <a:schemeClr val="accent1"/>
        </a:solidFill>
      </dgm:spPr>
      <dgm:t>
        <a:bodyPr/>
        <a:lstStyle/>
        <a:p>
          <a:r>
            <a:rPr lang="nl-NL" dirty="0" err="1" smtClean="0"/>
            <a:t>Clear</a:t>
          </a:r>
          <a:r>
            <a:rPr lang="nl-NL" dirty="0" smtClean="0"/>
            <a:t> </a:t>
          </a:r>
          <a:r>
            <a:rPr lang="nl-NL" dirty="0" err="1" smtClean="0"/>
            <a:t>mandate</a:t>
          </a:r>
          <a:r>
            <a:rPr lang="nl-NL" dirty="0" smtClean="0"/>
            <a:t> </a:t>
          </a:r>
          <a:r>
            <a:rPr lang="nl-NL" dirty="0" err="1" smtClean="0"/>
            <a:t>for</a:t>
          </a:r>
          <a:r>
            <a:rPr lang="nl-NL" dirty="0" smtClean="0"/>
            <a:t> offshore </a:t>
          </a:r>
          <a:r>
            <a:rPr lang="nl-NL" dirty="0" err="1" smtClean="0"/>
            <a:t>grid</a:t>
          </a:r>
          <a:r>
            <a:rPr lang="nl-NL" dirty="0" smtClean="0"/>
            <a:t> </a:t>
          </a:r>
          <a:r>
            <a:rPr lang="nl-NL" dirty="0" err="1" smtClean="0"/>
            <a:t>developement</a:t>
          </a:r>
          <a:r>
            <a:rPr lang="nl-NL" dirty="0" smtClean="0"/>
            <a:t> in NL </a:t>
          </a:r>
          <a:r>
            <a:rPr lang="nl-NL" dirty="0" err="1" smtClean="0"/>
            <a:t>and</a:t>
          </a:r>
          <a:r>
            <a:rPr lang="nl-NL" dirty="0" smtClean="0"/>
            <a:t> DE</a:t>
          </a:r>
          <a:endParaRPr lang="nl-NL" dirty="0"/>
        </a:p>
      </dgm:t>
    </dgm:pt>
    <dgm:pt modelId="{DC5DD56E-C17F-4823-87ED-A4F841539F32}" type="parTrans" cxnId="{CFDA441B-E8F5-41CB-A14F-97BAECB7F32F}">
      <dgm:prSet/>
      <dgm:spPr/>
      <dgm:t>
        <a:bodyPr/>
        <a:lstStyle/>
        <a:p>
          <a:endParaRPr lang="nl-NL"/>
        </a:p>
      </dgm:t>
    </dgm:pt>
    <dgm:pt modelId="{FB399082-8F78-4F63-A089-97BB43421557}" type="sibTrans" cxnId="{CFDA441B-E8F5-41CB-A14F-97BAECB7F32F}">
      <dgm:prSet/>
      <dgm:spPr/>
      <dgm:t>
        <a:bodyPr/>
        <a:lstStyle/>
        <a:p>
          <a:endParaRPr lang="nl-NL"/>
        </a:p>
      </dgm:t>
    </dgm:pt>
    <dgm:pt modelId="{2FDBD308-1552-4C12-BA52-D223889F191B}" type="pres">
      <dgm:prSet presAssocID="{B963ECC6-9DFA-42AE-9992-77DCF181CCA4}" presName="cycle" presStyleCnt="0">
        <dgm:presLayoutVars>
          <dgm:dir/>
          <dgm:resizeHandles val="exact"/>
        </dgm:presLayoutVars>
      </dgm:prSet>
      <dgm:spPr/>
      <dgm:t>
        <a:bodyPr/>
        <a:lstStyle/>
        <a:p>
          <a:endParaRPr lang="en-GB"/>
        </a:p>
      </dgm:t>
    </dgm:pt>
    <dgm:pt modelId="{6C495F91-FBC5-43FD-8A71-A62F8F245532}" type="pres">
      <dgm:prSet presAssocID="{8CF89502-7BD8-48C8-8645-0013E53C5FF8}" presName="node" presStyleLbl="node1" presStyleIdx="0" presStyleCnt="6">
        <dgm:presLayoutVars>
          <dgm:bulletEnabled val="1"/>
        </dgm:presLayoutVars>
      </dgm:prSet>
      <dgm:spPr/>
      <dgm:t>
        <a:bodyPr/>
        <a:lstStyle/>
        <a:p>
          <a:endParaRPr lang="en-GB"/>
        </a:p>
      </dgm:t>
    </dgm:pt>
    <dgm:pt modelId="{19875E96-C9D1-424B-9094-81EE11BC1FD3}" type="pres">
      <dgm:prSet presAssocID="{8CF89502-7BD8-48C8-8645-0013E53C5FF8}" presName="spNode" presStyleCnt="0"/>
      <dgm:spPr/>
    </dgm:pt>
    <dgm:pt modelId="{744613F3-E692-4C4A-8D70-3AE9969B98A2}" type="pres">
      <dgm:prSet presAssocID="{2C2AD5D0-617F-4936-9194-B76CF6556507}" presName="sibTrans" presStyleLbl="sibTrans1D1" presStyleIdx="0" presStyleCnt="6"/>
      <dgm:spPr/>
      <dgm:t>
        <a:bodyPr/>
        <a:lstStyle/>
        <a:p>
          <a:endParaRPr lang="en-GB"/>
        </a:p>
      </dgm:t>
    </dgm:pt>
    <dgm:pt modelId="{95576729-6D1D-48A2-B4C2-488B36D8F010}" type="pres">
      <dgm:prSet presAssocID="{9A7EA9DF-FB6C-4875-8C19-9FC38B9FB1C6}" presName="node" presStyleLbl="node1" presStyleIdx="1" presStyleCnt="6">
        <dgm:presLayoutVars>
          <dgm:bulletEnabled val="1"/>
        </dgm:presLayoutVars>
      </dgm:prSet>
      <dgm:spPr/>
      <dgm:t>
        <a:bodyPr/>
        <a:lstStyle/>
        <a:p>
          <a:endParaRPr lang="en-GB"/>
        </a:p>
      </dgm:t>
    </dgm:pt>
    <dgm:pt modelId="{616C1465-5D8F-4813-8364-4A7BB0733B94}" type="pres">
      <dgm:prSet presAssocID="{9A7EA9DF-FB6C-4875-8C19-9FC38B9FB1C6}" presName="spNode" presStyleCnt="0"/>
      <dgm:spPr/>
    </dgm:pt>
    <dgm:pt modelId="{C229D4E5-8344-480E-9287-799E3CF9439B}" type="pres">
      <dgm:prSet presAssocID="{7BC466D4-23A8-4DC5-89ED-220BF0AFE38E}" presName="sibTrans" presStyleLbl="sibTrans1D1" presStyleIdx="1" presStyleCnt="6"/>
      <dgm:spPr/>
      <dgm:t>
        <a:bodyPr/>
        <a:lstStyle/>
        <a:p>
          <a:endParaRPr lang="en-GB"/>
        </a:p>
      </dgm:t>
    </dgm:pt>
    <dgm:pt modelId="{9C2F8041-C7B7-4F40-820A-4D0E408A4266}" type="pres">
      <dgm:prSet presAssocID="{3639697C-EFB9-4522-98D6-269B3BA45523}" presName="node" presStyleLbl="node1" presStyleIdx="2" presStyleCnt="6">
        <dgm:presLayoutVars>
          <dgm:bulletEnabled val="1"/>
        </dgm:presLayoutVars>
      </dgm:prSet>
      <dgm:spPr/>
      <dgm:t>
        <a:bodyPr/>
        <a:lstStyle/>
        <a:p>
          <a:endParaRPr lang="en-GB"/>
        </a:p>
      </dgm:t>
    </dgm:pt>
    <dgm:pt modelId="{8B307CFB-01E2-4503-9980-9DF11A9EA214}" type="pres">
      <dgm:prSet presAssocID="{3639697C-EFB9-4522-98D6-269B3BA45523}" presName="spNode" presStyleCnt="0"/>
      <dgm:spPr/>
    </dgm:pt>
    <dgm:pt modelId="{7E075583-42F9-4693-89AD-48D090B18775}" type="pres">
      <dgm:prSet presAssocID="{327B4624-E701-466E-B938-8B0278ACD654}" presName="sibTrans" presStyleLbl="sibTrans1D1" presStyleIdx="2" presStyleCnt="6"/>
      <dgm:spPr/>
      <dgm:t>
        <a:bodyPr/>
        <a:lstStyle/>
        <a:p>
          <a:endParaRPr lang="en-GB"/>
        </a:p>
      </dgm:t>
    </dgm:pt>
    <dgm:pt modelId="{144C8742-09EE-4888-A43C-EBF64869D705}" type="pres">
      <dgm:prSet presAssocID="{E5962C69-5C16-4CAD-A2F6-05E36382A564}" presName="node" presStyleLbl="node1" presStyleIdx="3" presStyleCnt="6">
        <dgm:presLayoutVars>
          <dgm:bulletEnabled val="1"/>
        </dgm:presLayoutVars>
      </dgm:prSet>
      <dgm:spPr/>
      <dgm:t>
        <a:bodyPr/>
        <a:lstStyle/>
        <a:p>
          <a:endParaRPr lang="en-GB"/>
        </a:p>
      </dgm:t>
    </dgm:pt>
    <dgm:pt modelId="{AEF73BB0-69E1-4C9F-B8E3-3DBC0A6C6190}" type="pres">
      <dgm:prSet presAssocID="{E5962C69-5C16-4CAD-A2F6-05E36382A564}" presName="spNode" presStyleCnt="0"/>
      <dgm:spPr/>
    </dgm:pt>
    <dgm:pt modelId="{270006A2-2FC9-4CAF-A4A9-EFC41B183C13}" type="pres">
      <dgm:prSet presAssocID="{19207254-43AD-4F4A-9572-D15640A0B077}" presName="sibTrans" presStyleLbl="sibTrans1D1" presStyleIdx="3" presStyleCnt="6"/>
      <dgm:spPr/>
      <dgm:t>
        <a:bodyPr/>
        <a:lstStyle/>
        <a:p>
          <a:endParaRPr lang="en-GB"/>
        </a:p>
      </dgm:t>
    </dgm:pt>
    <dgm:pt modelId="{ADB4A27D-0B85-4C4A-B750-105C98BFE255}" type="pres">
      <dgm:prSet presAssocID="{743FC219-1EF7-403B-9135-EE82DC3221B2}" presName="node" presStyleLbl="node1" presStyleIdx="4" presStyleCnt="6">
        <dgm:presLayoutVars>
          <dgm:bulletEnabled val="1"/>
        </dgm:presLayoutVars>
      </dgm:prSet>
      <dgm:spPr/>
      <dgm:t>
        <a:bodyPr/>
        <a:lstStyle/>
        <a:p>
          <a:endParaRPr lang="en-GB"/>
        </a:p>
      </dgm:t>
    </dgm:pt>
    <dgm:pt modelId="{993F03F0-3EB8-4FCB-8B0F-E2E436BF3541}" type="pres">
      <dgm:prSet presAssocID="{743FC219-1EF7-403B-9135-EE82DC3221B2}" presName="spNode" presStyleCnt="0"/>
      <dgm:spPr/>
    </dgm:pt>
    <dgm:pt modelId="{4BC581E0-23DA-4B77-B5B2-C8FF763436A2}" type="pres">
      <dgm:prSet presAssocID="{2340D65E-EE2D-4281-90B4-32EAD55798FC}" presName="sibTrans" presStyleLbl="sibTrans1D1" presStyleIdx="4" presStyleCnt="6"/>
      <dgm:spPr/>
      <dgm:t>
        <a:bodyPr/>
        <a:lstStyle/>
        <a:p>
          <a:endParaRPr lang="en-GB"/>
        </a:p>
      </dgm:t>
    </dgm:pt>
    <dgm:pt modelId="{542065AB-C4B0-476C-9F77-EC188C035E40}" type="pres">
      <dgm:prSet presAssocID="{E20DDEB0-C98A-4C7E-AA23-AC4235FEEAE4}" presName="node" presStyleLbl="node1" presStyleIdx="5" presStyleCnt="6">
        <dgm:presLayoutVars>
          <dgm:bulletEnabled val="1"/>
        </dgm:presLayoutVars>
      </dgm:prSet>
      <dgm:spPr/>
      <dgm:t>
        <a:bodyPr/>
        <a:lstStyle/>
        <a:p>
          <a:endParaRPr lang="en-GB"/>
        </a:p>
      </dgm:t>
    </dgm:pt>
    <dgm:pt modelId="{89F29284-A3F3-486A-AB31-CD4B98887591}" type="pres">
      <dgm:prSet presAssocID="{E20DDEB0-C98A-4C7E-AA23-AC4235FEEAE4}" presName="spNode" presStyleCnt="0"/>
      <dgm:spPr/>
    </dgm:pt>
    <dgm:pt modelId="{5AF52C78-D82F-4A33-A37F-9F7F44EC96B2}" type="pres">
      <dgm:prSet presAssocID="{FB399082-8F78-4F63-A089-97BB43421557}" presName="sibTrans" presStyleLbl="sibTrans1D1" presStyleIdx="5" presStyleCnt="6"/>
      <dgm:spPr/>
      <dgm:t>
        <a:bodyPr/>
        <a:lstStyle/>
        <a:p>
          <a:endParaRPr lang="en-GB"/>
        </a:p>
      </dgm:t>
    </dgm:pt>
  </dgm:ptLst>
  <dgm:cxnLst>
    <dgm:cxn modelId="{17AE4E20-3CEF-4965-B3B7-1AB48B9B508B}" type="presOf" srcId="{7BC466D4-23A8-4DC5-89ED-220BF0AFE38E}" destId="{C229D4E5-8344-480E-9287-799E3CF9439B}" srcOrd="0" destOrd="0" presId="urn:microsoft.com/office/officeart/2005/8/layout/cycle6"/>
    <dgm:cxn modelId="{97B4FB88-69F9-4E53-BD7D-1645E36DAD66}" srcId="{B963ECC6-9DFA-42AE-9992-77DCF181CCA4}" destId="{9A7EA9DF-FB6C-4875-8C19-9FC38B9FB1C6}" srcOrd="1" destOrd="0" parTransId="{0C18996E-C57E-48F7-85FC-61E927265A81}" sibTransId="{7BC466D4-23A8-4DC5-89ED-220BF0AFE38E}"/>
    <dgm:cxn modelId="{74CE46A8-69F9-410E-848E-2FC13563B7FA}" type="presOf" srcId="{3639697C-EFB9-4522-98D6-269B3BA45523}" destId="{9C2F8041-C7B7-4F40-820A-4D0E408A4266}" srcOrd="0" destOrd="0" presId="urn:microsoft.com/office/officeart/2005/8/layout/cycle6"/>
    <dgm:cxn modelId="{CFDA441B-E8F5-41CB-A14F-97BAECB7F32F}" srcId="{B963ECC6-9DFA-42AE-9992-77DCF181CCA4}" destId="{E20DDEB0-C98A-4C7E-AA23-AC4235FEEAE4}" srcOrd="5" destOrd="0" parTransId="{DC5DD56E-C17F-4823-87ED-A4F841539F32}" sibTransId="{FB399082-8F78-4F63-A089-97BB43421557}"/>
    <dgm:cxn modelId="{C9662C0A-2E6A-4B8A-8C71-3E388CAE19FA}" type="presOf" srcId="{2C2AD5D0-617F-4936-9194-B76CF6556507}" destId="{744613F3-E692-4C4A-8D70-3AE9969B98A2}" srcOrd="0" destOrd="0" presId="urn:microsoft.com/office/officeart/2005/8/layout/cycle6"/>
    <dgm:cxn modelId="{58A2C041-481C-477E-BEC1-AA4FA70D72F9}" type="presOf" srcId="{FB399082-8F78-4F63-A089-97BB43421557}" destId="{5AF52C78-D82F-4A33-A37F-9F7F44EC96B2}" srcOrd="0" destOrd="0" presId="urn:microsoft.com/office/officeart/2005/8/layout/cycle6"/>
    <dgm:cxn modelId="{B4393AE2-C2BB-4669-A192-FA098BF655F6}" type="presOf" srcId="{B963ECC6-9DFA-42AE-9992-77DCF181CCA4}" destId="{2FDBD308-1552-4C12-BA52-D223889F191B}" srcOrd="0" destOrd="0" presId="urn:microsoft.com/office/officeart/2005/8/layout/cycle6"/>
    <dgm:cxn modelId="{17E6749D-7B5C-493D-B62D-1C618734C8B7}" type="presOf" srcId="{9A7EA9DF-FB6C-4875-8C19-9FC38B9FB1C6}" destId="{95576729-6D1D-48A2-B4C2-488B36D8F010}" srcOrd="0" destOrd="0" presId="urn:microsoft.com/office/officeart/2005/8/layout/cycle6"/>
    <dgm:cxn modelId="{E9894912-458E-4495-8B7D-E9C6E4530087}" type="presOf" srcId="{E5962C69-5C16-4CAD-A2F6-05E36382A564}" destId="{144C8742-09EE-4888-A43C-EBF64869D705}" srcOrd="0" destOrd="0" presId="urn:microsoft.com/office/officeart/2005/8/layout/cycle6"/>
    <dgm:cxn modelId="{BBAC81E1-0E36-427B-ADF6-D7D471C9D7B1}" srcId="{B963ECC6-9DFA-42AE-9992-77DCF181CCA4}" destId="{E5962C69-5C16-4CAD-A2F6-05E36382A564}" srcOrd="3" destOrd="0" parTransId="{BAF8A38C-B227-4D6A-9BBB-18EB30DB922B}" sibTransId="{19207254-43AD-4F4A-9572-D15640A0B077}"/>
    <dgm:cxn modelId="{A1F83E60-66A6-40F4-818A-58E5567AE806}" srcId="{B963ECC6-9DFA-42AE-9992-77DCF181CCA4}" destId="{8CF89502-7BD8-48C8-8645-0013E53C5FF8}" srcOrd="0" destOrd="0" parTransId="{CD07DC96-9078-4E1A-A2F9-771CC3D1BC1C}" sibTransId="{2C2AD5D0-617F-4936-9194-B76CF6556507}"/>
    <dgm:cxn modelId="{4A97A57F-236E-4631-B80E-3F4DE4883F03}" type="presOf" srcId="{327B4624-E701-466E-B938-8B0278ACD654}" destId="{7E075583-42F9-4693-89AD-48D090B18775}" srcOrd="0" destOrd="0" presId="urn:microsoft.com/office/officeart/2005/8/layout/cycle6"/>
    <dgm:cxn modelId="{AB29A3B2-8141-41A3-B186-68B28BC24F73}" type="presOf" srcId="{8CF89502-7BD8-48C8-8645-0013E53C5FF8}" destId="{6C495F91-FBC5-43FD-8A71-A62F8F245532}" srcOrd="0" destOrd="0" presId="urn:microsoft.com/office/officeart/2005/8/layout/cycle6"/>
    <dgm:cxn modelId="{D41E1331-0D25-4BC4-B44F-ACE6A3FFB115}" srcId="{B963ECC6-9DFA-42AE-9992-77DCF181CCA4}" destId="{743FC219-1EF7-403B-9135-EE82DC3221B2}" srcOrd="4" destOrd="0" parTransId="{7C32E023-3F46-419E-9F49-4EB480E29936}" sibTransId="{2340D65E-EE2D-4281-90B4-32EAD55798FC}"/>
    <dgm:cxn modelId="{145F1CCE-25F0-4FB0-BA29-D4637AE6E8BF}" type="presOf" srcId="{19207254-43AD-4F4A-9572-D15640A0B077}" destId="{270006A2-2FC9-4CAF-A4A9-EFC41B183C13}" srcOrd="0" destOrd="0" presId="urn:microsoft.com/office/officeart/2005/8/layout/cycle6"/>
    <dgm:cxn modelId="{80340CDF-9CB4-4DA2-8FC1-98BA8CD26308}" type="presOf" srcId="{743FC219-1EF7-403B-9135-EE82DC3221B2}" destId="{ADB4A27D-0B85-4C4A-B750-105C98BFE255}" srcOrd="0" destOrd="0" presId="urn:microsoft.com/office/officeart/2005/8/layout/cycle6"/>
    <dgm:cxn modelId="{4508141E-A9B1-428C-9B76-3ACE65D76C77}" type="presOf" srcId="{E20DDEB0-C98A-4C7E-AA23-AC4235FEEAE4}" destId="{542065AB-C4B0-476C-9F77-EC188C035E40}" srcOrd="0" destOrd="0" presId="urn:microsoft.com/office/officeart/2005/8/layout/cycle6"/>
    <dgm:cxn modelId="{2CEAE29F-FDA0-4308-9571-949A9863B2D6}" type="presOf" srcId="{2340D65E-EE2D-4281-90B4-32EAD55798FC}" destId="{4BC581E0-23DA-4B77-B5B2-C8FF763436A2}" srcOrd="0" destOrd="0" presId="urn:microsoft.com/office/officeart/2005/8/layout/cycle6"/>
    <dgm:cxn modelId="{B37AEA1C-572D-42FA-91A0-1C87028A2A73}" srcId="{B963ECC6-9DFA-42AE-9992-77DCF181CCA4}" destId="{3639697C-EFB9-4522-98D6-269B3BA45523}" srcOrd="2" destOrd="0" parTransId="{1460DD2C-5AB8-4CD0-8FD9-1D20141F5708}" sibTransId="{327B4624-E701-466E-B938-8B0278ACD654}"/>
    <dgm:cxn modelId="{09B3D195-9263-4681-A7E6-0169A9809625}" type="presParOf" srcId="{2FDBD308-1552-4C12-BA52-D223889F191B}" destId="{6C495F91-FBC5-43FD-8A71-A62F8F245532}" srcOrd="0" destOrd="0" presId="urn:microsoft.com/office/officeart/2005/8/layout/cycle6"/>
    <dgm:cxn modelId="{637F4AE5-E209-4147-8E75-A3C775FC666E}" type="presParOf" srcId="{2FDBD308-1552-4C12-BA52-D223889F191B}" destId="{19875E96-C9D1-424B-9094-81EE11BC1FD3}" srcOrd="1" destOrd="0" presId="urn:microsoft.com/office/officeart/2005/8/layout/cycle6"/>
    <dgm:cxn modelId="{759C3F9C-C494-4F9D-B564-CEF07CEC6D74}" type="presParOf" srcId="{2FDBD308-1552-4C12-BA52-D223889F191B}" destId="{744613F3-E692-4C4A-8D70-3AE9969B98A2}" srcOrd="2" destOrd="0" presId="urn:microsoft.com/office/officeart/2005/8/layout/cycle6"/>
    <dgm:cxn modelId="{956F8751-0B05-41BC-A01A-80967C886D2A}" type="presParOf" srcId="{2FDBD308-1552-4C12-BA52-D223889F191B}" destId="{95576729-6D1D-48A2-B4C2-488B36D8F010}" srcOrd="3" destOrd="0" presId="urn:microsoft.com/office/officeart/2005/8/layout/cycle6"/>
    <dgm:cxn modelId="{3708BDA1-0968-4D54-BF84-D1FCA561412F}" type="presParOf" srcId="{2FDBD308-1552-4C12-BA52-D223889F191B}" destId="{616C1465-5D8F-4813-8364-4A7BB0733B94}" srcOrd="4" destOrd="0" presId="urn:microsoft.com/office/officeart/2005/8/layout/cycle6"/>
    <dgm:cxn modelId="{949A3286-A2E0-4E8D-BA71-C48BF06F2497}" type="presParOf" srcId="{2FDBD308-1552-4C12-BA52-D223889F191B}" destId="{C229D4E5-8344-480E-9287-799E3CF9439B}" srcOrd="5" destOrd="0" presId="urn:microsoft.com/office/officeart/2005/8/layout/cycle6"/>
    <dgm:cxn modelId="{DCE5F14C-CB92-4CE6-BC9F-27637BE8F3F3}" type="presParOf" srcId="{2FDBD308-1552-4C12-BA52-D223889F191B}" destId="{9C2F8041-C7B7-4F40-820A-4D0E408A4266}" srcOrd="6" destOrd="0" presId="urn:microsoft.com/office/officeart/2005/8/layout/cycle6"/>
    <dgm:cxn modelId="{4B65633F-255D-4EE5-A3F5-AB110A20EFC9}" type="presParOf" srcId="{2FDBD308-1552-4C12-BA52-D223889F191B}" destId="{8B307CFB-01E2-4503-9980-9DF11A9EA214}" srcOrd="7" destOrd="0" presId="urn:microsoft.com/office/officeart/2005/8/layout/cycle6"/>
    <dgm:cxn modelId="{C99414A6-4E25-41D1-A806-B3C2DE981789}" type="presParOf" srcId="{2FDBD308-1552-4C12-BA52-D223889F191B}" destId="{7E075583-42F9-4693-89AD-48D090B18775}" srcOrd="8" destOrd="0" presId="urn:microsoft.com/office/officeart/2005/8/layout/cycle6"/>
    <dgm:cxn modelId="{D540FFA8-1DA8-4DBE-9B7C-36861A3164D9}" type="presParOf" srcId="{2FDBD308-1552-4C12-BA52-D223889F191B}" destId="{144C8742-09EE-4888-A43C-EBF64869D705}" srcOrd="9" destOrd="0" presId="urn:microsoft.com/office/officeart/2005/8/layout/cycle6"/>
    <dgm:cxn modelId="{07A24F23-16D8-466C-B568-AB4EF6C2B01F}" type="presParOf" srcId="{2FDBD308-1552-4C12-BA52-D223889F191B}" destId="{AEF73BB0-69E1-4C9F-B8E3-3DBC0A6C6190}" srcOrd="10" destOrd="0" presId="urn:microsoft.com/office/officeart/2005/8/layout/cycle6"/>
    <dgm:cxn modelId="{169603D3-8C5B-48A8-B929-25F76E0C6B66}" type="presParOf" srcId="{2FDBD308-1552-4C12-BA52-D223889F191B}" destId="{270006A2-2FC9-4CAF-A4A9-EFC41B183C13}" srcOrd="11" destOrd="0" presId="urn:microsoft.com/office/officeart/2005/8/layout/cycle6"/>
    <dgm:cxn modelId="{C05678EB-1050-456A-8D93-6BF7EEC7B711}" type="presParOf" srcId="{2FDBD308-1552-4C12-BA52-D223889F191B}" destId="{ADB4A27D-0B85-4C4A-B750-105C98BFE255}" srcOrd="12" destOrd="0" presId="urn:microsoft.com/office/officeart/2005/8/layout/cycle6"/>
    <dgm:cxn modelId="{798E206E-4DEB-42EC-8950-7484EE0A76A8}" type="presParOf" srcId="{2FDBD308-1552-4C12-BA52-D223889F191B}" destId="{993F03F0-3EB8-4FCB-8B0F-E2E436BF3541}" srcOrd="13" destOrd="0" presId="urn:microsoft.com/office/officeart/2005/8/layout/cycle6"/>
    <dgm:cxn modelId="{882C3BFC-E37F-4780-A40C-8D33D5E6BE5E}" type="presParOf" srcId="{2FDBD308-1552-4C12-BA52-D223889F191B}" destId="{4BC581E0-23DA-4B77-B5B2-C8FF763436A2}" srcOrd="14" destOrd="0" presId="urn:microsoft.com/office/officeart/2005/8/layout/cycle6"/>
    <dgm:cxn modelId="{DDD82CF7-5261-4311-A5F0-6EEB87E1B97D}" type="presParOf" srcId="{2FDBD308-1552-4C12-BA52-D223889F191B}" destId="{542065AB-C4B0-476C-9F77-EC188C035E40}" srcOrd="15" destOrd="0" presId="urn:microsoft.com/office/officeart/2005/8/layout/cycle6"/>
    <dgm:cxn modelId="{74836876-03D8-4AF8-A30F-E080CF00A74A}" type="presParOf" srcId="{2FDBD308-1552-4C12-BA52-D223889F191B}" destId="{89F29284-A3F3-486A-AB31-CD4B98887591}" srcOrd="16" destOrd="0" presId="urn:microsoft.com/office/officeart/2005/8/layout/cycle6"/>
    <dgm:cxn modelId="{9183C356-AABD-46C7-8168-7D15CFEAC6EF}" type="presParOf" srcId="{2FDBD308-1552-4C12-BA52-D223889F191B}" destId="{5AF52C78-D82F-4A33-A37F-9F7F44EC96B2}" srcOrd="17" destOrd="0" presId="urn:microsoft.com/office/officeart/2005/8/layout/cycle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 y="2"/>
            <a:ext cx="2890665" cy="493713"/>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776868" y="2"/>
            <a:ext cx="2890665" cy="493713"/>
          </a:xfrm>
          <a:prstGeom prst="rect">
            <a:avLst/>
          </a:prstGeom>
        </p:spPr>
        <p:txBody>
          <a:bodyPr vert="horz" lIns="91440" tIns="45720" rIns="91440" bIns="45720" rtlCol="0"/>
          <a:lstStyle>
            <a:lvl1pPr algn="r">
              <a:defRPr sz="1200"/>
            </a:lvl1pPr>
          </a:lstStyle>
          <a:p>
            <a:fld id="{B97CE66B-7D73-4156-8FCF-E851BFB22644}" type="datetimeFigureOut">
              <a:rPr lang="de-DE" smtClean="0"/>
              <a:t>29.09.2016</a:t>
            </a:fld>
            <a:endParaRPr lang="de-DE"/>
          </a:p>
        </p:txBody>
      </p:sp>
      <p:sp>
        <p:nvSpPr>
          <p:cNvPr id="4" name="Fußzeilenplatzhalter 3"/>
          <p:cNvSpPr>
            <a:spLocks noGrp="1"/>
          </p:cNvSpPr>
          <p:nvPr>
            <p:ph type="ftr" sz="quarter" idx="2"/>
          </p:nvPr>
        </p:nvSpPr>
        <p:spPr>
          <a:xfrm>
            <a:off x="4" y="9377363"/>
            <a:ext cx="2890665" cy="493712"/>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776868" y="9377363"/>
            <a:ext cx="2890665" cy="493712"/>
          </a:xfrm>
          <a:prstGeom prst="rect">
            <a:avLst/>
          </a:prstGeom>
        </p:spPr>
        <p:txBody>
          <a:bodyPr vert="horz" lIns="91440" tIns="45720" rIns="91440" bIns="45720" rtlCol="0" anchor="b"/>
          <a:lstStyle>
            <a:lvl1pPr algn="r">
              <a:defRPr sz="1200"/>
            </a:lvl1pPr>
          </a:lstStyle>
          <a:p>
            <a:fld id="{4211A7CD-562E-422E-8AB3-489212AA9940}" type="slidenum">
              <a:rPr lang="de-DE" smtClean="0"/>
              <a:t>‹#›</a:t>
            </a:fld>
            <a:endParaRPr lang="de-DE"/>
          </a:p>
        </p:txBody>
      </p:sp>
    </p:spTree>
    <p:extLst>
      <p:ext uri="{BB962C8B-B14F-4D97-AF65-F5344CB8AC3E}">
        <p14:creationId xmlns:p14="http://schemas.microsoft.com/office/powerpoint/2010/main" val="6539014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4"/>
            <a:ext cx="2889938" cy="493633"/>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777607" y="4"/>
            <a:ext cx="2889938" cy="493633"/>
          </a:xfrm>
          <a:prstGeom prst="rect">
            <a:avLst/>
          </a:prstGeom>
        </p:spPr>
        <p:txBody>
          <a:bodyPr vert="horz" lIns="91440" tIns="45720" rIns="91440" bIns="45720" rtlCol="0"/>
          <a:lstStyle>
            <a:lvl1pPr algn="r">
              <a:defRPr sz="1200"/>
            </a:lvl1pPr>
          </a:lstStyle>
          <a:p>
            <a:fld id="{1BBA0465-51FA-4038-868C-62E8BD815DE4}" type="datetimeFigureOut">
              <a:rPr lang="de-DE" smtClean="0"/>
              <a:t>29.09.2016</a:t>
            </a:fld>
            <a:endParaRPr lang="de-DE"/>
          </a:p>
        </p:txBody>
      </p:sp>
      <p:sp>
        <p:nvSpPr>
          <p:cNvPr id="4" name="Folienbildplatzhalter 3"/>
          <p:cNvSpPr>
            <a:spLocks noGrp="1" noRot="1" noChangeAspect="1"/>
          </p:cNvSpPr>
          <p:nvPr>
            <p:ph type="sldImg" idx="2"/>
          </p:nvPr>
        </p:nvSpPr>
        <p:spPr>
          <a:xfrm>
            <a:off x="866775" y="739775"/>
            <a:ext cx="4935538" cy="3703638"/>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66909" y="4689515"/>
            <a:ext cx="5335270" cy="4442698"/>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377321"/>
            <a:ext cx="2889938" cy="493633"/>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777607" y="9377321"/>
            <a:ext cx="2889938" cy="493633"/>
          </a:xfrm>
          <a:prstGeom prst="rect">
            <a:avLst/>
          </a:prstGeom>
        </p:spPr>
        <p:txBody>
          <a:bodyPr vert="horz" lIns="91440" tIns="45720" rIns="91440" bIns="45720" rtlCol="0" anchor="b"/>
          <a:lstStyle>
            <a:lvl1pPr algn="r">
              <a:defRPr sz="1200"/>
            </a:lvl1pPr>
          </a:lstStyle>
          <a:p>
            <a:fld id="{BFA7B380-2149-40C2-BA3A-230D5697FC32}" type="slidenum">
              <a:rPr lang="de-DE" smtClean="0"/>
              <a:t>‹#›</a:t>
            </a:fld>
            <a:endParaRPr lang="de-DE"/>
          </a:p>
        </p:txBody>
      </p:sp>
    </p:spTree>
    <p:extLst>
      <p:ext uri="{BB962C8B-B14F-4D97-AF65-F5344CB8AC3E}">
        <p14:creationId xmlns:p14="http://schemas.microsoft.com/office/powerpoint/2010/main" val="2670665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FA7B380-2149-40C2-BA3A-230D5697FC32}" type="slidenum">
              <a:rPr lang="de-DE" smtClean="0"/>
              <a:t>1</a:t>
            </a:fld>
            <a:endParaRPr lang="de-DE"/>
          </a:p>
        </p:txBody>
      </p:sp>
    </p:spTree>
    <p:extLst>
      <p:ext uri="{BB962C8B-B14F-4D97-AF65-F5344CB8AC3E}">
        <p14:creationId xmlns:p14="http://schemas.microsoft.com/office/powerpoint/2010/main" val="1860415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smtClean="0"/>
              <a:t>Niet</a:t>
            </a:r>
            <a:r>
              <a:rPr lang="nl-NL" baseline="0" dirty="0" smtClean="0"/>
              <a:t> haalbaar met alleen </a:t>
            </a:r>
            <a:r>
              <a:rPr lang="nl-NL" baseline="0" dirty="0" err="1" smtClean="0"/>
              <a:t>near</a:t>
            </a:r>
            <a:r>
              <a:rPr lang="nl-NL" baseline="0" dirty="0" smtClean="0"/>
              <a:t> </a:t>
            </a:r>
            <a:r>
              <a:rPr lang="nl-NL" baseline="0" dirty="0" err="1" smtClean="0"/>
              <a:t>shore</a:t>
            </a:r>
            <a:r>
              <a:rPr lang="nl-NL" baseline="0" dirty="0" smtClean="0"/>
              <a:t> wind energy</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BFA7B380-2149-40C2-BA3A-230D5697FC32}" type="slidenum">
              <a:rPr lang="de-DE" smtClean="0"/>
              <a:t>10</a:t>
            </a:fld>
            <a:endParaRPr lang="de-DE"/>
          </a:p>
        </p:txBody>
      </p:sp>
    </p:spTree>
    <p:extLst>
      <p:ext uri="{BB962C8B-B14F-4D97-AF65-F5344CB8AC3E}">
        <p14:creationId xmlns:p14="http://schemas.microsoft.com/office/powerpoint/2010/main" val="263327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smtClean="0"/>
              <a:t>Waarom combineren?</a:t>
            </a:r>
          </a:p>
          <a:p>
            <a:r>
              <a:rPr lang="nl-NL" dirty="0" smtClean="0"/>
              <a:t>-	Efficiënt gebruik van de infrastructuur, dus goedkoper</a:t>
            </a:r>
          </a:p>
          <a:p>
            <a:r>
              <a:rPr lang="nl-NL" dirty="0" smtClean="0"/>
              <a:t>-	Marktintegratie</a:t>
            </a:r>
          </a:p>
          <a:p>
            <a:r>
              <a:rPr lang="nl-NL" dirty="0" smtClean="0"/>
              <a:t>-	Vermoedelijke noodzaak van </a:t>
            </a:r>
            <a:r>
              <a:rPr lang="nl-NL" dirty="0" err="1" smtClean="0"/>
              <a:t>interconnectie</a:t>
            </a:r>
            <a:r>
              <a:rPr lang="nl-NL" dirty="0" smtClean="0"/>
              <a:t> om het systeem te kunnen bedrijven bij veel wind.</a:t>
            </a:r>
          </a:p>
          <a:p>
            <a:endParaRPr lang="nl-NL" dirty="0" smtClean="0"/>
          </a:p>
          <a:p>
            <a:r>
              <a:rPr lang="nl-NL" dirty="0" smtClean="0"/>
              <a:t>Met de huidige stand van de techniek wordt de transportinfrastructuur van wind op zee gemiddeld genomen voor circa 40% van de capaciteit benut. Door een combinatie met </a:t>
            </a:r>
            <a:r>
              <a:rPr lang="nl-NL" dirty="0" err="1" smtClean="0"/>
              <a:t>interconnectie</a:t>
            </a:r>
            <a:r>
              <a:rPr lang="nl-NL" dirty="0" smtClean="0"/>
              <a:t> kan de infrastructuur benut worden voor grensoverschrijdend transport op momenten dat deze minder/niet voor wind gebruikt wordt. Op momenten dat er juist veel wind is, is het wellicht zelfs noodzakelijk om landen te verbinden. Op die manier wordt de infrastructuur efficiënter benut en draagt deze daarnaast bij aan de integratie van de Europese energiemarkt.</a:t>
            </a:r>
          </a:p>
          <a:p>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BFA7B380-2149-40C2-BA3A-230D5697FC32}" type="slidenum">
              <a:rPr lang="de-DE" smtClean="0">
                <a:solidFill>
                  <a:prstClr val="black"/>
                </a:solidFill>
              </a:rPr>
              <a:pPr/>
              <a:t>11</a:t>
            </a:fld>
            <a:endParaRPr lang="de-DE">
              <a:solidFill>
                <a:prstClr val="black"/>
              </a:solidFill>
            </a:endParaRPr>
          </a:p>
        </p:txBody>
      </p:sp>
    </p:spTree>
    <p:extLst>
      <p:ext uri="{BB962C8B-B14F-4D97-AF65-F5344CB8AC3E}">
        <p14:creationId xmlns:p14="http://schemas.microsoft.com/office/powerpoint/2010/main" val="33033165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b="1" dirty="0" smtClean="0"/>
              <a:t>PASSEND</a:t>
            </a:r>
            <a:r>
              <a:rPr lang="nl-NL" b="1" baseline="0" dirty="0" smtClean="0"/>
              <a:t> BIJ DE VOORWAARDEN,  ZOU d</a:t>
            </a:r>
            <a:r>
              <a:rPr lang="nl-NL" b="1" dirty="0" smtClean="0"/>
              <a:t>e Doggersbank een locatie kunnen zijn.</a:t>
            </a:r>
          </a:p>
          <a:p>
            <a:pPr marL="0" indent="0">
              <a:buFont typeface="Arial" panose="020B0604020202020204" pitchFamily="34" charset="0"/>
              <a:buNone/>
            </a:pPr>
            <a:r>
              <a:rPr lang="nl-NL" dirty="0" smtClean="0"/>
              <a:t>De Doggerbank is een zandbank in een ondiep gedeelte van de Noordzee met een oppervlakte van ongeveer 17.600 km² en kent dieptes tussen de 15 en 36 meter. De  oppervlakte die nodig zal zijn voor de ontwikkeling van het energiesysteem is afhankelijk van de ambities. Bij de ontwikkeling van 70 GW zal tussen de 40% en 50% van de Doggersbank worden gebruikt.</a:t>
            </a:r>
          </a:p>
          <a:p>
            <a:pPr marL="171450" indent="-171450">
              <a:buFont typeface="Arial" panose="020B0604020202020204" pitchFamily="34" charset="0"/>
              <a:buChar char="•"/>
            </a:pPr>
            <a:r>
              <a:rPr lang="nl-NL" dirty="0" smtClean="0"/>
              <a:t>Het eiland neemt 0,02% van de Doggersbank in beslag,</a:t>
            </a:r>
            <a:r>
              <a:rPr lang="nl-NL" baseline="0" dirty="0" smtClean="0"/>
              <a:t> de windparken dus tussen de 40-50%.</a:t>
            </a:r>
          </a:p>
          <a:p>
            <a:pPr marL="171450" indent="-171450">
              <a:buFont typeface="Arial" panose="020B0604020202020204" pitchFamily="34" charset="0"/>
              <a:buChar char="•"/>
            </a:pPr>
            <a:endParaRPr lang="nl-NL" baseline="0" dirty="0" smtClean="0"/>
          </a:p>
          <a:p>
            <a:pPr marL="0" indent="0">
              <a:buFont typeface="Arial" panose="020B0604020202020204" pitchFamily="34" charset="0"/>
              <a:buNone/>
            </a:pPr>
            <a:r>
              <a:rPr lang="nl-NL" baseline="0" dirty="0" smtClean="0"/>
              <a:t>Wat is er op het eiland?</a:t>
            </a:r>
          </a:p>
          <a:p>
            <a:pPr marL="171450" indent="-171450">
              <a:buFontTx/>
              <a:buChar char="-"/>
            </a:pPr>
            <a:r>
              <a:rPr lang="nl-NL" baseline="0" dirty="0" err="1" smtClean="0"/>
              <a:t>Accomodaties</a:t>
            </a:r>
            <a:r>
              <a:rPr lang="nl-NL" baseline="0" dirty="0" smtClean="0"/>
              <a:t> (</a:t>
            </a:r>
            <a:r>
              <a:rPr lang="nl-NL" baseline="0" dirty="0" err="1" smtClean="0"/>
              <a:t>housing</a:t>
            </a:r>
            <a:r>
              <a:rPr lang="nl-NL" baseline="0" dirty="0" smtClean="0"/>
              <a:t>)</a:t>
            </a:r>
          </a:p>
          <a:p>
            <a:pPr marL="171450" indent="-171450">
              <a:buFontTx/>
              <a:buChar char="-"/>
            </a:pPr>
            <a:r>
              <a:rPr lang="nl-NL" baseline="0" dirty="0" err="1" smtClean="0"/>
              <a:t>Converters</a:t>
            </a:r>
            <a:endParaRPr lang="nl-NL" baseline="0" dirty="0" smtClean="0"/>
          </a:p>
          <a:p>
            <a:pPr marL="171450" indent="-171450">
              <a:buFontTx/>
              <a:buChar char="-"/>
            </a:pPr>
            <a:r>
              <a:rPr lang="nl-NL" baseline="0" dirty="0" smtClean="0"/>
              <a:t>Assemblage hallen</a:t>
            </a:r>
          </a:p>
          <a:p>
            <a:pPr marL="171450" indent="-171450">
              <a:buFontTx/>
              <a:buChar char="-"/>
            </a:pPr>
            <a:r>
              <a:rPr lang="nl-NL" baseline="0" dirty="0" smtClean="0"/>
              <a:t>Energieconversie</a:t>
            </a:r>
          </a:p>
          <a:p>
            <a:pPr marL="171450" indent="-171450">
              <a:buFontTx/>
              <a:buChar char="-"/>
            </a:pPr>
            <a:r>
              <a:rPr lang="nl-NL" baseline="0" dirty="0" smtClean="0"/>
              <a:t>Onderzoeksfaciliteit voor </a:t>
            </a:r>
            <a:r>
              <a:rPr lang="nl-NL" baseline="0" dirty="0" err="1" smtClean="0"/>
              <a:t>milieu-onderzoek</a:t>
            </a:r>
            <a:endParaRPr lang="nl-NL" baseline="0" dirty="0" smtClean="0"/>
          </a:p>
          <a:p>
            <a:pPr marL="171450" indent="-171450">
              <a:buFontTx/>
              <a:buChar char="-"/>
            </a:pPr>
            <a:r>
              <a:rPr lang="nl-NL" baseline="0" dirty="0" smtClean="0"/>
              <a:t>Haven</a:t>
            </a:r>
          </a:p>
          <a:p>
            <a:pPr marL="171450" indent="-171450">
              <a:buFontTx/>
              <a:buChar char="-"/>
            </a:pPr>
            <a:r>
              <a:rPr lang="nl-NL" baseline="0" dirty="0" err="1" smtClean="0"/>
              <a:t>Landings-strip</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BFA7B380-2149-40C2-BA3A-230D5697FC32}" type="slidenum">
              <a:rPr lang="de-DE" smtClean="0">
                <a:solidFill>
                  <a:prstClr val="black"/>
                </a:solidFill>
              </a:rPr>
              <a:pPr/>
              <a:t>12</a:t>
            </a:fld>
            <a:endParaRPr lang="de-DE">
              <a:solidFill>
                <a:prstClr val="black"/>
              </a:solidFill>
            </a:endParaRPr>
          </a:p>
        </p:txBody>
      </p:sp>
    </p:spTree>
    <p:extLst>
      <p:ext uri="{BB962C8B-B14F-4D97-AF65-F5344CB8AC3E}">
        <p14:creationId xmlns:p14="http://schemas.microsoft.com/office/powerpoint/2010/main" val="2459622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nl-NL" b="1" dirty="0" smtClean="0"/>
              <a:t>PASSEND</a:t>
            </a:r>
            <a:r>
              <a:rPr lang="nl-NL" b="1" baseline="0" dirty="0" smtClean="0"/>
              <a:t> BIJ DE VOORWAARDEN,  ZOU d</a:t>
            </a:r>
            <a:r>
              <a:rPr lang="nl-NL" b="1" dirty="0" smtClean="0"/>
              <a:t>e Doggersbank een locatie kunnen zijn.</a:t>
            </a:r>
          </a:p>
          <a:p>
            <a:pPr marL="0" indent="0">
              <a:buFont typeface="Arial" panose="020B0604020202020204" pitchFamily="34" charset="0"/>
              <a:buNone/>
            </a:pPr>
            <a:r>
              <a:rPr lang="nl-NL" dirty="0" smtClean="0"/>
              <a:t>De Doggerbank is een zandbank in een ondiep gedeelte van de Noordzee met een oppervlakte van ongeveer 17.600 km² en kent dieptes tussen de 15 en 36 meter. De  oppervlakte die nodig zal zijn voor de ontwikkeling van het energiesysteem is afhankelijk van de ambities. Bij de ontwikkeling van 70 GW zal tussen de 40% en 50% van de Doggersbank worden gebruikt.</a:t>
            </a:r>
          </a:p>
          <a:p>
            <a:pPr marL="171450" indent="-171450">
              <a:buFont typeface="Arial" panose="020B0604020202020204" pitchFamily="34" charset="0"/>
              <a:buChar char="•"/>
            </a:pPr>
            <a:r>
              <a:rPr lang="nl-NL" dirty="0" smtClean="0"/>
              <a:t>Het eiland neemt 0,02% van de Doggersbank in beslag,</a:t>
            </a:r>
            <a:r>
              <a:rPr lang="nl-NL" baseline="0" dirty="0" smtClean="0"/>
              <a:t> de windparken dus tussen de 40-50%.</a:t>
            </a: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BFA7B380-2149-40C2-BA3A-230D5697FC32}" type="slidenum">
              <a:rPr lang="de-DE" smtClean="0">
                <a:solidFill>
                  <a:prstClr val="black"/>
                </a:solidFill>
              </a:rPr>
              <a:pPr/>
              <a:t>13</a:t>
            </a:fld>
            <a:endParaRPr lang="de-DE">
              <a:solidFill>
                <a:prstClr val="black"/>
              </a:solidFill>
            </a:endParaRPr>
          </a:p>
        </p:txBody>
      </p:sp>
    </p:spTree>
    <p:extLst>
      <p:ext uri="{BB962C8B-B14F-4D97-AF65-F5344CB8AC3E}">
        <p14:creationId xmlns:p14="http://schemas.microsoft.com/office/powerpoint/2010/main" val="2459622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BFA7B380-2149-40C2-BA3A-230D5697FC32}" type="slidenum">
              <a:rPr lang="de-DE" smtClean="0">
                <a:solidFill>
                  <a:prstClr val="black"/>
                </a:solidFill>
              </a:rPr>
              <a:pPr/>
              <a:t>14</a:t>
            </a:fld>
            <a:endParaRPr lang="de-DE">
              <a:solidFill>
                <a:prstClr val="black"/>
              </a:solidFill>
            </a:endParaRPr>
          </a:p>
        </p:txBody>
      </p:sp>
    </p:spTree>
    <p:extLst>
      <p:ext uri="{BB962C8B-B14F-4D97-AF65-F5344CB8AC3E}">
        <p14:creationId xmlns:p14="http://schemas.microsoft.com/office/powerpoint/2010/main" val="1636034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10"/>
          </p:nvPr>
        </p:nvSpPr>
        <p:spPr/>
        <p:txBody>
          <a:bodyPr/>
          <a:lstStyle/>
          <a:p>
            <a:fld id="{BFA7B380-2149-40C2-BA3A-230D5697FC32}" type="slidenum">
              <a:rPr lang="de-DE" smtClean="0"/>
              <a:t>15</a:t>
            </a:fld>
            <a:endParaRPr lang="de-DE"/>
          </a:p>
        </p:txBody>
      </p:sp>
    </p:spTree>
    <p:extLst>
      <p:ext uri="{BB962C8B-B14F-4D97-AF65-F5344CB8AC3E}">
        <p14:creationId xmlns:p14="http://schemas.microsoft.com/office/powerpoint/2010/main" val="3666210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10"/>
          </p:nvPr>
        </p:nvSpPr>
        <p:spPr/>
        <p:txBody>
          <a:bodyPr/>
          <a:lstStyle/>
          <a:p>
            <a:fld id="{BFA7B380-2149-40C2-BA3A-230D5697FC32}" type="slidenum">
              <a:rPr lang="de-DE" smtClean="0">
                <a:solidFill>
                  <a:prstClr val="black"/>
                </a:solidFill>
              </a:rPr>
              <a:pPr/>
              <a:t>16</a:t>
            </a:fld>
            <a:endParaRPr lang="en-GB" dirty="0">
              <a:solidFill>
                <a:prstClr val="black"/>
              </a:solidFill>
            </a:endParaRPr>
          </a:p>
        </p:txBody>
      </p:sp>
    </p:spTree>
    <p:extLst>
      <p:ext uri="{BB962C8B-B14F-4D97-AF65-F5344CB8AC3E}">
        <p14:creationId xmlns:p14="http://schemas.microsoft.com/office/powerpoint/2010/main" val="1850221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866775" y="739775"/>
            <a:ext cx="4935538" cy="3703638"/>
          </a:xfrm>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TenneT is a leading European electricity transmission system operator (TSO) with its main activities in the Netherlands and Germany. With approximately 22,000 kilometres of high-voltage connections we ensure a secure supply of electricity to 41 million end-users. We employ approximately 3,000 people, have a turnover of EUR 3.3 billion and an asset value totalling EUR 15.4 billion. TenneT is one of Europe’s major investors in national and cross-border grid connections on land and at sea, bringing together the Northwest European energy markets and enabling the energy transition.  We take every effort to meet the needs of society by being responsible, engaged and connected. </a:t>
            </a:r>
            <a:r>
              <a:rPr lang="de-DE" sz="1200" b="1" kern="1200" dirty="0" err="1" smtClean="0">
                <a:solidFill>
                  <a:schemeClr val="tx1"/>
                </a:solidFill>
                <a:effectLst/>
                <a:latin typeface="+mn-lt"/>
                <a:ea typeface="+mn-ea"/>
                <a:cs typeface="+mn-cs"/>
              </a:rPr>
              <a:t>Taking</a:t>
            </a:r>
            <a:r>
              <a:rPr lang="de-DE" sz="1200" b="1" kern="1200" dirty="0" smtClean="0">
                <a:solidFill>
                  <a:schemeClr val="tx1"/>
                </a:solidFill>
                <a:effectLst/>
                <a:latin typeface="+mn-lt"/>
                <a:ea typeface="+mn-ea"/>
                <a:cs typeface="+mn-cs"/>
              </a:rPr>
              <a:t> power </a:t>
            </a:r>
            <a:r>
              <a:rPr lang="de-DE" sz="1200" b="1" kern="1200" dirty="0" err="1" smtClean="0">
                <a:solidFill>
                  <a:schemeClr val="tx1"/>
                </a:solidFill>
                <a:effectLst/>
                <a:latin typeface="+mn-lt"/>
                <a:ea typeface="+mn-ea"/>
                <a:cs typeface="+mn-cs"/>
              </a:rPr>
              <a:t>further</a:t>
            </a:r>
            <a:r>
              <a:rPr lang="de-DE" sz="1200" b="1" kern="1200" dirty="0" smtClean="0">
                <a:solidFill>
                  <a:schemeClr val="tx1"/>
                </a:solidFill>
                <a:effectLst/>
                <a:latin typeface="+mn-lt"/>
                <a:ea typeface="+mn-ea"/>
                <a:cs typeface="+mn-cs"/>
              </a:rPr>
              <a:t>.</a:t>
            </a:r>
            <a:endParaRPr lang="nl-NL" sz="1200" kern="1200" dirty="0" smtClean="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fld id="{BFA7B380-2149-40C2-BA3A-230D5697FC32}" type="slidenum">
              <a:rPr lang="de-DE" smtClean="0"/>
              <a:t>2</a:t>
            </a:fld>
            <a:endParaRPr lang="de-DE"/>
          </a:p>
        </p:txBody>
      </p:sp>
    </p:spTree>
    <p:extLst>
      <p:ext uri="{BB962C8B-B14F-4D97-AF65-F5344CB8AC3E}">
        <p14:creationId xmlns:p14="http://schemas.microsoft.com/office/powerpoint/2010/main" val="915347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FA7B380-2149-40C2-BA3A-230D5697FC32}" type="slidenum">
              <a:rPr lang="de-DE" smtClean="0">
                <a:solidFill>
                  <a:prstClr val="black"/>
                </a:solidFill>
              </a:rPr>
              <a:pPr/>
              <a:t>3</a:t>
            </a:fld>
            <a:endParaRPr lang="de-DE">
              <a:solidFill>
                <a:prstClr val="black"/>
              </a:solidFill>
            </a:endParaRPr>
          </a:p>
        </p:txBody>
      </p:sp>
    </p:spTree>
    <p:extLst>
      <p:ext uri="{BB962C8B-B14F-4D97-AF65-F5344CB8AC3E}">
        <p14:creationId xmlns:p14="http://schemas.microsoft.com/office/powerpoint/2010/main" val="3622325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smtClean="0"/>
              <a:t>This</a:t>
            </a:r>
            <a:r>
              <a:rPr lang="nl-NL" dirty="0" smtClean="0"/>
              <a:t> slide shows a</a:t>
            </a:r>
            <a:r>
              <a:rPr lang="nl-NL" baseline="0" dirty="0" smtClean="0"/>
              <a:t> </a:t>
            </a:r>
            <a:r>
              <a:rPr lang="nl-NL" baseline="0" dirty="0" err="1" smtClean="0"/>
              <a:t>scheme</a:t>
            </a:r>
            <a:r>
              <a:rPr lang="nl-NL" baseline="0" dirty="0" smtClean="0"/>
              <a:t> of the offshore </a:t>
            </a:r>
            <a:r>
              <a:rPr lang="nl-NL" baseline="0" dirty="0" err="1" smtClean="0"/>
              <a:t>grid</a:t>
            </a:r>
            <a:r>
              <a:rPr lang="nl-NL" baseline="0" dirty="0" smtClean="0"/>
              <a:t> </a:t>
            </a:r>
            <a:r>
              <a:rPr lang="nl-NL" baseline="0" dirty="0" err="1" smtClean="0"/>
              <a:t>connection</a:t>
            </a:r>
            <a:r>
              <a:rPr lang="nl-NL" baseline="0" dirty="0" smtClean="0"/>
              <a:t> in Germany (</a:t>
            </a:r>
            <a:r>
              <a:rPr lang="nl-NL" baseline="0" dirty="0" err="1" smtClean="0"/>
              <a:t>above</a:t>
            </a:r>
            <a:r>
              <a:rPr lang="nl-NL" baseline="0" dirty="0" smtClean="0"/>
              <a:t>) </a:t>
            </a:r>
            <a:r>
              <a:rPr lang="nl-NL" baseline="0" dirty="0" err="1" smtClean="0"/>
              <a:t>and</a:t>
            </a:r>
            <a:r>
              <a:rPr lang="nl-NL" baseline="0" dirty="0" smtClean="0"/>
              <a:t> The Netherlands (below). </a:t>
            </a:r>
          </a:p>
          <a:p>
            <a:endParaRPr lang="nl-NL" baseline="0" dirty="0" smtClean="0"/>
          </a:p>
          <a:p>
            <a:r>
              <a:rPr lang="nl-NL" baseline="0" dirty="0" err="1" smtClean="0"/>
              <a:t>Differences</a:t>
            </a:r>
            <a:r>
              <a:rPr lang="nl-NL" baseline="0" dirty="0" smtClean="0"/>
              <a:t> </a:t>
            </a:r>
            <a:r>
              <a:rPr lang="nl-NL" baseline="0" dirty="0" err="1" smtClean="0"/>
              <a:t>to</a:t>
            </a:r>
            <a:r>
              <a:rPr lang="nl-NL" baseline="0" dirty="0" smtClean="0"/>
              <a:t> the </a:t>
            </a:r>
            <a:r>
              <a:rPr lang="nl-NL" baseline="0" dirty="0" err="1" smtClean="0"/>
              <a:t>grid</a:t>
            </a:r>
            <a:r>
              <a:rPr lang="nl-NL" baseline="0" dirty="0" smtClean="0"/>
              <a:t> </a:t>
            </a:r>
            <a:r>
              <a:rPr lang="nl-NL" baseline="0" dirty="0" err="1" smtClean="0"/>
              <a:t>connection</a:t>
            </a:r>
            <a:r>
              <a:rPr lang="nl-NL" baseline="0" dirty="0" smtClean="0"/>
              <a:t> </a:t>
            </a:r>
            <a:r>
              <a:rPr lang="nl-NL" baseline="0" dirty="0" err="1" smtClean="0"/>
              <a:t>planned</a:t>
            </a:r>
            <a:r>
              <a:rPr lang="nl-NL" baseline="0" dirty="0" smtClean="0"/>
              <a:t> </a:t>
            </a:r>
            <a:r>
              <a:rPr lang="nl-NL" baseline="0" dirty="0" err="1" smtClean="0"/>
              <a:t>for</a:t>
            </a:r>
            <a:r>
              <a:rPr lang="nl-NL" baseline="0" dirty="0" smtClean="0"/>
              <a:t> the Dutch </a:t>
            </a:r>
            <a:r>
              <a:rPr lang="nl-NL" baseline="0" dirty="0" err="1" smtClean="0"/>
              <a:t>coast</a:t>
            </a:r>
            <a:r>
              <a:rPr lang="nl-NL" baseline="0" dirty="0" smtClean="0"/>
              <a:t>:</a:t>
            </a:r>
          </a:p>
          <a:p>
            <a:r>
              <a:rPr lang="nl-NL" baseline="0" dirty="0" smtClean="0"/>
              <a:t>No OWF platform – </a:t>
            </a:r>
            <a:r>
              <a:rPr lang="nl-NL" baseline="0" dirty="0" err="1" smtClean="0"/>
              <a:t>saving</a:t>
            </a:r>
            <a:r>
              <a:rPr lang="nl-NL" baseline="0" dirty="0" smtClean="0"/>
              <a:t> </a:t>
            </a:r>
            <a:r>
              <a:rPr lang="nl-NL" baseline="0" dirty="0" err="1" smtClean="0"/>
              <a:t>space</a:t>
            </a:r>
            <a:r>
              <a:rPr lang="nl-NL" baseline="0" dirty="0" smtClean="0"/>
              <a:t>, </a:t>
            </a:r>
            <a:r>
              <a:rPr lang="nl-NL" baseline="0" dirty="0" err="1" smtClean="0"/>
              <a:t>saving</a:t>
            </a:r>
            <a:r>
              <a:rPr lang="nl-NL" baseline="0" dirty="0" smtClean="0"/>
              <a:t> </a:t>
            </a:r>
            <a:r>
              <a:rPr lang="nl-NL" baseline="0" dirty="0" err="1" smtClean="0"/>
              <a:t>investments</a:t>
            </a:r>
            <a:r>
              <a:rPr lang="nl-NL" baseline="0" dirty="0" smtClean="0"/>
              <a:t>. </a:t>
            </a:r>
          </a:p>
          <a:p>
            <a:r>
              <a:rPr lang="nl-NL" baseline="0" dirty="0" err="1" smtClean="0"/>
              <a:t>This</a:t>
            </a:r>
            <a:r>
              <a:rPr lang="nl-NL" baseline="0" dirty="0" smtClean="0"/>
              <a:t> is a DC </a:t>
            </a:r>
            <a:r>
              <a:rPr lang="nl-NL" baseline="0" dirty="0" err="1" smtClean="0"/>
              <a:t>connection</a:t>
            </a:r>
            <a:r>
              <a:rPr lang="nl-NL" baseline="0" dirty="0" smtClean="0"/>
              <a:t> (</a:t>
            </a:r>
            <a:r>
              <a:rPr lang="nl-NL" baseline="0" dirty="0" err="1" smtClean="0"/>
              <a:t>not</a:t>
            </a:r>
            <a:r>
              <a:rPr lang="nl-NL" baseline="0" dirty="0" smtClean="0"/>
              <a:t> AC). Convertors are </a:t>
            </a:r>
            <a:r>
              <a:rPr lang="nl-NL" baseline="0" dirty="0" err="1" smtClean="0"/>
              <a:t>required</a:t>
            </a:r>
            <a:r>
              <a:rPr lang="nl-NL" baseline="0" dirty="0" smtClean="0"/>
              <a:t> offshore </a:t>
            </a:r>
            <a:r>
              <a:rPr lang="nl-NL" baseline="0" dirty="0" err="1" smtClean="0"/>
              <a:t>and</a:t>
            </a:r>
            <a:r>
              <a:rPr lang="nl-NL" baseline="0" dirty="0" smtClean="0"/>
              <a:t> </a:t>
            </a:r>
            <a:r>
              <a:rPr lang="nl-NL" baseline="0" dirty="0" err="1" smtClean="0"/>
              <a:t>onshore</a:t>
            </a:r>
            <a:r>
              <a:rPr lang="nl-NL" baseline="0" dirty="0" smtClean="0"/>
              <a:t>. </a:t>
            </a:r>
          </a:p>
          <a:p>
            <a:r>
              <a:rPr lang="nl-NL" baseline="0" dirty="0" err="1" smtClean="0"/>
              <a:t>Also</a:t>
            </a:r>
            <a:r>
              <a:rPr lang="nl-NL" baseline="0" dirty="0" smtClean="0"/>
              <a:t> the Dutch platforms </a:t>
            </a:r>
            <a:r>
              <a:rPr lang="nl-NL" baseline="0" dirty="0" err="1" smtClean="0"/>
              <a:t>will</a:t>
            </a:r>
            <a:r>
              <a:rPr lang="nl-NL" baseline="0" dirty="0" smtClean="0"/>
              <a:t> </a:t>
            </a:r>
            <a:r>
              <a:rPr lang="nl-NL" baseline="0" dirty="0" err="1" smtClean="0"/>
              <a:t>not</a:t>
            </a:r>
            <a:r>
              <a:rPr lang="nl-NL" baseline="0" dirty="0" smtClean="0"/>
              <a:t> have a heli-deck. </a:t>
            </a:r>
            <a:endParaRPr lang="nl-NL"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10"/>
          </p:nvPr>
        </p:nvSpPr>
        <p:spPr/>
        <p:txBody>
          <a:bodyPr/>
          <a:lstStyle/>
          <a:p>
            <a:fld id="{BFA7B380-2149-40C2-BA3A-230D5697FC32}" type="slidenum">
              <a:rPr lang="de-DE" smtClean="0"/>
              <a:t>4</a:t>
            </a:fld>
            <a:endParaRPr lang="de-DE"/>
          </a:p>
        </p:txBody>
      </p:sp>
    </p:spTree>
    <p:extLst>
      <p:ext uri="{BB962C8B-B14F-4D97-AF65-F5344CB8AC3E}">
        <p14:creationId xmlns:p14="http://schemas.microsoft.com/office/powerpoint/2010/main" val="1879448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10213">
              <a:defRPr/>
            </a:pPr>
            <a:r>
              <a:rPr lang="nl-NL" b="1" u="sng" dirty="0" smtClean="0"/>
              <a:t>BASIC SLIDE</a:t>
            </a:r>
          </a:p>
          <a:p>
            <a:pPr defTabSz="910213">
              <a:defRPr/>
            </a:pPr>
            <a:r>
              <a:rPr lang="en-GB" dirty="0"/>
              <a:t> </a:t>
            </a:r>
            <a:endParaRPr lang="nl-NL" dirty="0" smtClean="0"/>
          </a:p>
          <a:p>
            <a:pPr marL="341330" indent="-341330" defTabSz="910213">
              <a:buFont typeface="Arial" pitchFamily="34" charset="0"/>
              <a:buChar char="•"/>
              <a:defRPr/>
            </a:pPr>
            <a:r>
              <a:rPr lang="nl-NL" dirty="0" err="1" smtClean="0"/>
              <a:t>Lessons</a:t>
            </a:r>
            <a:r>
              <a:rPr lang="nl-NL" baseline="0" dirty="0" smtClean="0"/>
              <a:t> </a:t>
            </a:r>
            <a:r>
              <a:rPr lang="nl-NL" baseline="0" dirty="0" err="1" smtClean="0"/>
              <a:t>learnt</a:t>
            </a:r>
            <a:r>
              <a:rPr lang="nl-NL" baseline="0" dirty="0" smtClean="0"/>
              <a:t> in Germany</a:t>
            </a:r>
            <a:r>
              <a:rPr lang="nl-NL" baseline="0" dirty="0" smtClean="0">
                <a:sym typeface="Wingdings" panose="05000000000000000000" pitchFamily="2" charset="2"/>
              </a:rPr>
              <a:t> </a:t>
            </a:r>
            <a:r>
              <a:rPr lang="nl-NL" dirty="0" smtClean="0">
                <a:sym typeface="Wingdings" panose="05000000000000000000" pitchFamily="2" charset="2"/>
              </a:rPr>
              <a:t> </a:t>
            </a:r>
            <a:r>
              <a:rPr lang="en-AU" baseline="0" dirty="0" smtClean="0">
                <a:solidFill>
                  <a:schemeClr val="tx1"/>
                </a:solidFill>
              </a:rPr>
              <a:t>for realisation of Dutch offshore grid according to goals Energy Agreement: </a:t>
            </a:r>
          </a:p>
          <a:p>
            <a:pPr defTabSz="910213">
              <a:defRPr/>
            </a:pPr>
            <a:r>
              <a:rPr lang="en-AU" baseline="0" dirty="0" smtClean="0">
                <a:solidFill>
                  <a:schemeClr val="tx1"/>
                </a:solidFill>
              </a:rPr>
              <a:t>	Roll-</a:t>
            </a:r>
            <a:r>
              <a:rPr lang="en-AU" baseline="0" dirty="0" err="1" smtClean="0">
                <a:solidFill>
                  <a:schemeClr val="tx1"/>
                </a:solidFill>
              </a:rPr>
              <a:t>outstrategy</a:t>
            </a:r>
            <a:r>
              <a:rPr lang="en-AU" baseline="0" dirty="0" smtClean="0">
                <a:solidFill>
                  <a:schemeClr val="tx1"/>
                </a:solidFill>
              </a:rPr>
              <a:t> based upon </a:t>
            </a:r>
            <a:r>
              <a:rPr lang="nl-NL" dirty="0" smtClean="0">
                <a:solidFill>
                  <a:schemeClr val="tx1"/>
                </a:solidFill>
              </a:rPr>
              <a:t>a</a:t>
            </a:r>
            <a:r>
              <a:rPr lang="en-AU" dirty="0" smtClean="0">
                <a:solidFill>
                  <a:schemeClr val="tx1"/>
                </a:solidFill>
              </a:rPr>
              <a:t> master plan, like the German Offshore Grid Development plan</a:t>
            </a:r>
          </a:p>
          <a:p>
            <a:endParaRPr lang="nl-NL" baseline="0" dirty="0" smtClean="0"/>
          </a:p>
          <a:p>
            <a:r>
              <a:rPr lang="nl-NL" baseline="0" dirty="0" err="1" smtClean="0"/>
              <a:t>Task</a:t>
            </a:r>
            <a:r>
              <a:rPr lang="nl-NL" baseline="0" dirty="0" smtClean="0"/>
              <a:t> of TenneT/Energy Agreement: </a:t>
            </a:r>
          </a:p>
          <a:p>
            <a:pPr marL="341330" indent="-341330">
              <a:lnSpc>
                <a:spcPct val="130000"/>
              </a:lnSpc>
              <a:buFont typeface="Arial" charset="0"/>
              <a:buChar char="•"/>
            </a:pPr>
            <a:r>
              <a:rPr lang="nl-NL" dirty="0" smtClean="0">
                <a:solidFill>
                  <a:schemeClr val="tx1">
                    <a:lumMod val="75000"/>
                  </a:schemeClr>
                </a:solidFill>
              </a:rPr>
              <a:t>Five standard wind farm </a:t>
            </a:r>
            <a:r>
              <a:rPr lang="nl-NL" dirty="0" err="1" smtClean="0">
                <a:solidFill>
                  <a:schemeClr val="tx1">
                    <a:lumMod val="75000"/>
                  </a:schemeClr>
                </a:solidFill>
              </a:rPr>
              <a:t>areas</a:t>
            </a:r>
            <a:r>
              <a:rPr lang="nl-NL" dirty="0" smtClean="0">
                <a:solidFill>
                  <a:schemeClr val="tx1">
                    <a:lumMod val="75000"/>
                  </a:schemeClr>
                </a:solidFill>
              </a:rPr>
              <a:t>, </a:t>
            </a:r>
            <a:r>
              <a:rPr lang="nl-NL" dirty="0" err="1" smtClean="0">
                <a:solidFill>
                  <a:schemeClr val="tx1">
                    <a:lumMod val="75000"/>
                  </a:schemeClr>
                </a:solidFill>
              </a:rPr>
              <a:t>each</a:t>
            </a:r>
            <a:r>
              <a:rPr lang="nl-NL" dirty="0" smtClean="0">
                <a:solidFill>
                  <a:schemeClr val="tx1">
                    <a:lumMod val="75000"/>
                  </a:schemeClr>
                </a:solidFill>
              </a:rPr>
              <a:t> 700 MW</a:t>
            </a:r>
          </a:p>
          <a:p>
            <a:pPr marL="341330" indent="-341330">
              <a:lnSpc>
                <a:spcPct val="130000"/>
              </a:lnSpc>
              <a:buFont typeface="Arial" charset="0"/>
              <a:buChar char="•"/>
            </a:pPr>
            <a:r>
              <a:rPr lang="nl-NL" dirty="0" err="1" smtClean="0">
                <a:solidFill>
                  <a:schemeClr val="tx1">
                    <a:lumMod val="75000"/>
                  </a:schemeClr>
                </a:solidFill>
              </a:rPr>
              <a:t>Lowest</a:t>
            </a:r>
            <a:r>
              <a:rPr lang="nl-NL" dirty="0" smtClean="0">
                <a:solidFill>
                  <a:schemeClr val="tx1">
                    <a:lumMod val="75000"/>
                  </a:schemeClr>
                </a:solidFill>
              </a:rPr>
              <a:t> LCOE </a:t>
            </a:r>
            <a:r>
              <a:rPr lang="nl-NL" dirty="0" err="1" smtClean="0">
                <a:solidFill>
                  <a:schemeClr val="tx1">
                    <a:lumMod val="75000"/>
                  </a:schemeClr>
                </a:solidFill>
              </a:rPr>
              <a:t>possible</a:t>
            </a:r>
            <a:endParaRPr lang="nl-NL" dirty="0" smtClean="0">
              <a:solidFill>
                <a:schemeClr val="tx1">
                  <a:lumMod val="75000"/>
                </a:schemeClr>
              </a:solidFill>
            </a:endParaRPr>
          </a:p>
          <a:p>
            <a:pPr marL="341330" indent="-341330">
              <a:lnSpc>
                <a:spcPct val="130000"/>
              </a:lnSpc>
              <a:buFont typeface="Arial" charset="0"/>
              <a:buChar char="•"/>
            </a:pPr>
            <a:r>
              <a:rPr lang="nl-NL" dirty="0" err="1" smtClean="0">
                <a:solidFill>
                  <a:schemeClr val="tx1">
                    <a:lumMod val="75000"/>
                  </a:schemeClr>
                </a:solidFill>
              </a:rPr>
              <a:t>Required</a:t>
            </a:r>
            <a:r>
              <a:rPr lang="nl-NL" dirty="0" smtClean="0">
                <a:solidFill>
                  <a:schemeClr val="tx1">
                    <a:lumMod val="75000"/>
                  </a:schemeClr>
                </a:solidFill>
              </a:rPr>
              <a:t> Time Frame</a:t>
            </a:r>
            <a:endParaRPr lang="nl-NL" dirty="0" smtClean="0">
              <a:solidFill>
                <a:schemeClr val="tx1">
                  <a:lumMod val="50000"/>
                </a:schemeClr>
              </a:solidFill>
            </a:endParaRPr>
          </a:p>
          <a:p>
            <a:pPr marL="341330" indent="-341330">
              <a:lnSpc>
                <a:spcPct val="130000"/>
              </a:lnSpc>
              <a:buFont typeface="Arial" charset="0"/>
              <a:buChar char="•"/>
            </a:pPr>
            <a:r>
              <a:rPr lang="nl-NL" dirty="0" err="1" smtClean="0">
                <a:solidFill>
                  <a:schemeClr val="tx1">
                    <a:lumMod val="75000"/>
                  </a:schemeClr>
                </a:solidFill>
              </a:rPr>
              <a:t>Future</a:t>
            </a:r>
            <a:r>
              <a:rPr lang="nl-NL" dirty="0" smtClean="0">
                <a:solidFill>
                  <a:schemeClr val="tx1">
                    <a:lumMod val="75000"/>
                  </a:schemeClr>
                </a:solidFill>
              </a:rPr>
              <a:t> </a:t>
            </a:r>
            <a:r>
              <a:rPr lang="nl-NL" dirty="0" err="1" smtClean="0">
                <a:solidFill>
                  <a:schemeClr val="tx1">
                    <a:lumMod val="75000"/>
                  </a:schemeClr>
                </a:solidFill>
              </a:rPr>
              <a:t>proof</a:t>
            </a:r>
            <a:r>
              <a:rPr lang="nl-NL" dirty="0" smtClean="0">
                <a:solidFill>
                  <a:schemeClr val="tx1">
                    <a:lumMod val="75000"/>
                  </a:schemeClr>
                </a:solidFill>
              </a:rPr>
              <a:t> </a:t>
            </a:r>
          </a:p>
          <a:p>
            <a:pPr marL="341330" indent="-341330">
              <a:lnSpc>
                <a:spcPct val="130000"/>
              </a:lnSpc>
              <a:buFont typeface="Arial" charset="0"/>
              <a:buChar char="•"/>
            </a:pPr>
            <a:r>
              <a:rPr lang="nl-NL" dirty="0" err="1" smtClean="0">
                <a:solidFill>
                  <a:schemeClr val="tx1">
                    <a:lumMod val="75000"/>
                  </a:schemeClr>
                </a:solidFill>
              </a:rPr>
              <a:t>Minimal</a:t>
            </a:r>
            <a:r>
              <a:rPr lang="nl-NL" dirty="0" smtClean="0">
                <a:solidFill>
                  <a:schemeClr val="tx1">
                    <a:lumMod val="75000"/>
                  </a:schemeClr>
                </a:solidFill>
              </a:rPr>
              <a:t> impact  </a:t>
            </a:r>
          </a:p>
          <a:p>
            <a:pPr marL="341330" indent="-341330">
              <a:lnSpc>
                <a:spcPct val="130000"/>
              </a:lnSpc>
              <a:buFont typeface="Arial" charset="0"/>
              <a:buChar char="•"/>
            </a:pPr>
            <a:r>
              <a:rPr lang="nl-NL" dirty="0" err="1" smtClean="0">
                <a:solidFill>
                  <a:schemeClr val="tx1">
                    <a:lumMod val="75000"/>
                  </a:schemeClr>
                </a:solidFill>
              </a:rPr>
              <a:t>Facilitating</a:t>
            </a:r>
            <a:r>
              <a:rPr lang="nl-NL" dirty="0" smtClean="0">
                <a:solidFill>
                  <a:schemeClr val="tx1">
                    <a:lumMod val="75000"/>
                  </a:schemeClr>
                </a:solidFill>
              </a:rPr>
              <a:t> </a:t>
            </a:r>
            <a:r>
              <a:rPr lang="nl-NL" dirty="0" err="1" smtClean="0">
                <a:solidFill>
                  <a:schemeClr val="tx1">
                    <a:lumMod val="75000"/>
                  </a:schemeClr>
                </a:solidFill>
              </a:rPr>
              <a:t>innovation</a:t>
            </a:r>
            <a:endParaRPr lang="nl-NL" dirty="0" smtClean="0"/>
          </a:p>
          <a:p>
            <a:pPr marL="341330" indent="-341330" defTabSz="910213">
              <a:buFont typeface="Arial" pitchFamily="34" charset="0"/>
              <a:buChar char="•"/>
              <a:defRPr/>
            </a:pPr>
            <a:endParaRPr lang="nl-NL" dirty="0" smtClean="0"/>
          </a:p>
          <a:p>
            <a:pPr marL="341330" indent="-341330">
              <a:buFont typeface="Arial" pitchFamily="34" charset="0"/>
              <a:buChar char="•"/>
            </a:pPr>
            <a:endParaRPr lang="nl-NL" dirty="0" smtClean="0"/>
          </a:p>
          <a:p>
            <a:endParaRPr lang="nl-NL" dirty="0"/>
          </a:p>
        </p:txBody>
      </p:sp>
      <p:sp>
        <p:nvSpPr>
          <p:cNvPr id="4" name="Tijdelijke aanduiding voor dianummer 3"/>
          <p:cNvSpPr>
            <a:spLocks noGrp="1"/>
          </p:cNvSpPr>
          <p:nvPr>
            <p:ph type="sldNum" sz="quarter" idx="10"/>
          </p:nvPr>
        </p:nvSpPr>
        <p:spPr/>
        <p:txBody>
          <a:bodyPr/>
          <a:lstStyle/>
          <a:p>
            <a:fld id="{BFA7B380-2149-40C2-BA3A-230D5697FC32}" type="slidenum">
              <a:rPr lang="de-DE" smtClean="0"/>
              <a:t>5</a:t>
            </a:fld>
            <a:endParaRPr lang="de-DE"/>
          </a:p>
        </p:txBody>
      </p:sp>
    </p:spTree>
    <p:extLst>
      <p:ext uri="{BB962C8B-B14F-4D97-AF65-F5344CB8AC3E}">
        <p14:creationId xmlns:p14="http://schemas.microsoft.com/office/powerpoint/2010/main" val="338583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defTabSz="910213">
              <a:defRPr/>
            </a:pPr>
            <a:r>
              <a:rPr lang="nl-NL" b="1" u="sng" dirty="0" smtClean="0"/>
              <a:t>BASIC SLIDE</a:t>
            </a:r>
          </a:p>
          <a:p>
            <a:pPr defTabSz="910213">
              <a:defRPr/>
            </a:pPr>
            <a:endParaRPr lang="nl-NL" b="1" u="sng" dirty="0" smtClean="0"/>
          </a:p>
          <a:p>
            <a:pPr defTabSz="910213">
              <a:defRPr/>
            </a:pPr>
            <a:r>
              <a:rPr lang="en-US" dirty="0" smtClean="0"/>
              <a:t>TenneT has committed to an intensive stakeholder consultation process in 2015  with respect to e.g. technical and planning issues concerning the </a:t>
            </a:r>
            <a:r>
              <a:rPr lang="en-US" dirty="0" err="1" smtClean="0"/>
              <a:t>realisation</a:t>
            </a:r>
            <a:r>
              <a:rPr lang="en-US" dirty="0" smtClean="0"/>
              <a:t> of the offshore grid infrastructure. </a:t>
            </a:r>
          </a:p>
          <a:p>
            <a:pPr defTabSz="910213">
              <a:defRPr/>
            </a:pPr>
            <a:r>
              <a:rPr lang="en-US" dirty="0" smtClean="0"/>
              <a:t>The overall goal of this process was to optimize, together with the stakeholders, the offshore grid configuration and realization against minimum societal cost. </a:t>
            </a:r>
          </a:p>
          <a:p>
            <a:pPr defTabSz="910213">
              <a:defRPr/>
            </a:pPr>
            <a:r>
              <a:rPr lang="en-US" dirty="0" smtClean="0"/>
              <a:t>During this process all relevant stakeholders were invited to provide their input on the topics at hand via </a:t>
            </a:r>
            <a:r>
              <a:rPr lang="en-US" dirty="0" err="1" smtClean="0"/>
              <a:t>TenneT’s</a:t>
            </a:r>
            <a:r>
              <a:rPr lang="en-US" dirty="0" smtClean="0"/>
              <a:t> website and expert meetings. </a:t>
            </a:r>
          </a:p>
          <a:p>
            <a:pPr defTabSz="910213">
              <a:defRPr/>
            </a:pPr>
            <a:r>
              <a:rPr lang="en-US" dirty="0" smtClean="0"/>
              <a:t>Moreover, it was</a:t>
            </a:r>
            <a:r>
              <a:rPr lang="en-US" baseline="0" dirty="0" smtClean="0"/>
              <a:t> c</a:t>
            </a:r>
            <a:r>
              <a:rPr lang="en-US" dirty="0" smtClean="0"/>
              <a:t>lear to all stakeholders which choices were to be made, when they would be made and what the considerations would</a:t>
            </a:r>
            <a:r>
              <a:rPr lang="en-US" baseline="0" dirty="0" smtClean="0"/>
              <a:t> be</a:t>
            </a:r>
            <a:r>
              <a:rPr lang="en-US" dirty="0" smtClean="0"/>
              <a:t>. </a:t>
            </a:r>
          </a:p>
          <a:p>
            <a:pPr defTabSz="910213">
              <a:defRPr/>
            </a:pPr>
            <a:r>
              <a:rPr lang="en-US" dirty="0" smtClean="0"/>
              <a:t>A website supported the stakeholder consultation process by providing access to relevant information and allowing stakeholders to give feedback on individual topics.</a:t>
            </a:r>
            <a:endParaRPr lang="nl-NL" b="1" u="sng" dirty="0" smtClean="0"/>
          </a:p>
          <a:p>
            <a:pPr defTabSz="910213">
              <a:defRPr/>
            </a:pPr>
            <a:r>
              <a:rPr lang="en-GB" dirty="0"/>
              <a:t> </a:t>
            </a:r>
          </a:p>
          <a:p>
            <a:endParaRPr lang="en-GB" sz="1200" b="0" i="0" u="none" strike="noStrike" kern="1200" baseline="0" dirty="0" smtClean="0">
              <a:solidFill>
                <a:schemeClr val="tx1"/>
              </a:solidFill>
              <a:latin typeface="+mn-lt"/>
              <a:ea typeface="+mn-ea"/>
              <a:cs typeface="+mn-cs"/>
            </a:endParaRPr>
          </a:p>
          <a:p>
            <a:r>
              <a:rPr lang="en-US" sz="1200" b="1" i="0" u="none" strike="noStrike" kern="1200" baseline="0" dirty="0" smtClean="0">
                <a:solidFill>
                  <a:schemeClr val="tx1"/>
                </a:solidFill>
                <a:latin typeface="+mn-lt"/>
                <a:ea typeface="+mn-ea"/>
                <a:cs typeface="+mn-cs"/>
              </a:rPr>
              <a:t>Reactions from the energy sector:</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Gordon Pedersen, Senior Wind Power </a:t>
            </a:r>
          </a:p>
          <a:p>
            <a:r>
              <a:rPr lang="en-GB" sz="1200" b="0" i="0" u="none" strike="noStrike" kern="1200" baseline="0" dirty="0" smtClean="0">
                <a:solidFill>
                  <a:schemeClr val="tx1"/>
                </a:solidFill>
                <a:latin typeface="+mn-lt"/>
                <a:ea typeface="+mn-ea"/>
                <a:cs typeface="+mn-cs"/>
              </a:rPr>
              <a:t>Project Manager at DONG: </a:t>
            </a:r>
          </a:p>
          <a:p>
            <a:r>
              <a:rPr lang="en-US" sz="1200" b="0" i="0" u="none" strike="noStrike" kern="1200" baseline="0" dirty="0" smtClean="0">
                <a:solidFill>
                  <a:schemeClr val="tx1"/>
                </a:solidFill>
                <a:latin typeface="+mn-lt"/>
                <a:ea typeface="+mn-ea"/>
                <a:cs typeface="+mn-cs"/>
              </a:rPr>
              <a:t>“The technical and legal consultation sessions </a:t>
            </a:r>
            <a:r>
              <a:rPr lang="en-US" sz="1200" b="0" i="0" u="none" strike="noStrike" kern="1200" baseline="0" dirty="0" err="1" smtClean="0">
                <a:solidFill>
                  <a:schemeClr val="tx1"/>
                </a:solidFill>
                <a:latin typeface="+mn-lt"/>
                <a:ea typeface="+mn-ea"/>
                <a:cs typeface="+mn-cs"/>
              </a:rPr>
              <a:t>organised</a:t>
            </a:r>
            <a:r>
              <a:rPr lang="en-US" sz="1200" b="0" i="0" u="none" strike="noStrike" kern="1200" baseline="0" dirty="0" smtClean="0">
                <a:solidFill>
                  <a:schemeClr val="tx1"/>
                </a:solidFill>
                <a:latin typeface="+mn-lt"/>
                <a:ea typeface="+mn-ea"/>
                <a:cs typeface="+mn-cs"/>
              </a:rPr>
              <a:t> by TenneT were very efficiently structured and had a transparent set-up.  DONG welcomes this approach and would  like to underline the importance of close collaboration between wind farm developers and the TSO. This is the best way to reduce risks and ensure cost-efficient planning and development of offshore wind farms.” </a:t>
            </a:r>
            <a:endParaRPr lang="en-GB" dirty="0"/>
          </a:p>
        </p:txBody>
      </p:sp>
      <p:sp>
        <p:nvSpPr>
          <p:cNvPr id="4" name="Tijdelijke aanduiding voor dianummer 3"/>
          <p:cNvSpPr>
            <a:spLocks noGrp="1"/>
          </p:cNvSpPr>
          <p:nvPr>
            <p:ph type="sldNum" sz="quarter" idx="10"/>
          </p:nvPr>
        </p:nvSpPr>
        <p:spPr/>
        <p:txBody>
          <a:bodyPr/>
          <a:lstStyle/>
          <a:p>
            <a:fld id="{BFA7B380-2149-40C2-BA3A-230D5697FC32}" type="slidenum">
              <a:rPr lang="de-DE" smtClean="0"/>
              <a:t>6</a:t>
            </a:fld>
            <a:endParaRPr lang="de-DE"/>
          </a:p>
        </p:txBody>
      </p:sp>
    </p:spTree>
    <p:extLst>
      <p:ext uri="{BB962C8B-B14F-4D97-AF65-F5344CB8AC3E}">
        <p14:creationId xmlns:p14="http://schemas.microsoft.com/office/powerpoint/2010/main" val="1315035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10"/>
          </p:nvPr>
        </p:nvSpPr>
        <p:spPr/>
        <p:txBody>
          <a:bodyPr/>
          <a:lstStyle/>
          <a:p>
            <a:fld id="{BFA7B380-2149-40C2-BA3A-230D5697FC32}" type="slidenum">
              <a:rPr lang="de-DE" smtClean="0"/>
              <a:t>7</a:t>
            </a:fld>
            <a:endParaRPr lang="de-DE"/>
          </a:p>
        </p:txBody>
      </p:sp>
    </p:spTree>
    <p:extLst>
      <p:ext uri="{BB962C8B-B14F-4D97-AF65-F5344CB8AC3E}">
        <p14:creationId xmlns:p14="http://schemas.microsoft.com/office/powerpoint/2010/main" val="3235599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FA7B380-2149-40C2-BA3A-230D5697FC32}" type="slidenum">
              <a:rPr lang="de-DE" smtClean="0">
                <a:solidFill>
                  <a:prstClr val="black"/>
                </a:solidFill>
              </a:rPr>
              <a:pPr/>
              <a:t>8</a:t>
            </a:fld>
            <a:endParaRPr lang="de-DE">
              <a:solidFill>
                <a:prstClr val="black"/>
              </a:solidFill>
            </a:endParaRPr>
          </a:p>
        </p:txBody>
      </p:sp>
    </p:spTree>
    <p:extLst>
      <p:ext uri="{BB962C8B-B14F-4D97-AF65-F5344CB8AC3E}">
        <p14:creationId xmlns:p14="http://schemas.microsoft.com/office/powerpoint/2010/main" val="38967886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10"/>
          </p:nvPr>
        </p:nvSpPr>
        <p:spPr/>
        <p:txBody>
          <a:bodyPr/>
          <a:lstStyle/>
          <a:p>
            <a:fld id="{BFA7B380-2149-40C2-BA3A-230D5697FC32}" type="slidenum">
              <a:rPr lang="de-DE" smtClean="0"/>
              <a:t>9</a:t>
            </a:fld>
            <a:endParaRPr lang="de-DE"/>
          </a:p>
        </p:txBody>
      </p:sp>
    </p:spTree>
    <p:extLst>
      <p:ext uri="{BB962C8B-B14F-4D97-AF65-F5344CB8AC3E}">
        <p14:creationId xmlns:p14="http://schemas.microsoft.com/office/powerpoint/2010/main" val="40423992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tags" Target="../tags/tag5.xml"/><Relationship Id="rId7" Type="http://schemas.openxmlformats.org/officeDocument/2006/relationships/image" Target="../media/image2.jp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slideMaster" Target="../slideMasters/slideMaster1.xml"/><Relationship Id="rId5" Type="http://schemas.openxmlformats.org/officeDocument/2006/relationships/tags" Target="../tags/tag7.xml"/><Relationship Id="rId4" Type="http://schemas.openxmlformats.org/officeDocument/2006/relationships/tags" Target="../tags/tag6.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6.xml"/><Relationship Id="rId1" Type="http://schemas.openxmlformats.org/officeDocument/2006/relationships/tags" Target="../tags/tag25.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image" Target="../media/image9.png"/><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tags" Target="../tags/tag38.xml"/><Relationship Id="rId3" Type="http://schemas.openxmlformats.org/officeDocument/2006/relationships/tags" Target="../tags/tag33.xml"/><Relationship Id="rId7" Type="http://schemas.openxmlformats.org/officeDocument/2006/relationships/tags" Target="../tags/tag37.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image" Target="../media/image3.gif"/><Relationship Id="rId5" Type="http://schemas.openxmlformats.org/officeDocument/2006/relationships/tags" Target="../tags/tag35.xml"/><Relationship Id="rId10" Type="http://schemas.openxmlformats.org/officeDocument/2006/relationships/image" Target="../media/image2.jpg"/><Relationship Id="rId4" Type="http://schemas.openxmlformats.org/officeDocument/2006/relationships/tags" Target="../tags/tag34.xml"/><Relationship Id="rId9"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46.xml"/><Relationship Id="rId13" Type="http://schemas.openxmlformats.org/officeDocument/2006/relationships/image" Target="../media/image3.gif"/><Relationship Id="rId3" Type="http://schemas.openxmlformats.org/officeDocument/2006/relationships/tags" Target="../tags/tag41.xml"/><Relationship Id="rId7" Type="http://schemas.openxmlformats.org/officeDocument/2006/relationships/tags" Target="../tags/tag45.xml"/><Relationship Id="rId12" Type="http://schemas.openxmlformats.org/officeDocument/2006/relationships/image" Target="../media/image2.jp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slideMaster" Target="../slideMasters/slideMaster2.xml"/><Relationship Id="rId5" Type="http://schemas.openxmlformats.org/officeDocument/2006/relationships/tags" Target="../tags/tag43.xml"/><Relationship Id="rId10" Type="http://schemas.openxmlformats.org/officeDocument/2006/relationships/tags" Target="../tags/tag48.xml"/><Relationship Id="rId4" Type="http://schemas.openxmlformats.org/officeDocument/2006/relationships/tags" Target="../tags/tag42.xml"/><Relationship Id="rId9" Type="http://schemas.openxmlformats.org/officeDocument/2006/relationships/tags" Target="../tags/tag4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tags" Target="../tags/tag10.xml"/><Relationship Id="rId7" Type="http://schemas.openxmlformats.org/officeDocument/2006/relationships/slideMaster" Target="../slideMasters/slideMaster1.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10" Type="http://schemas.openxmlformats.org/officeDocument/2006/relationships/image" Target="../media/image3.gif"/><Relationship Id="rId4" Type="http://schemas.openxmlformats.org/officeDocument/2006/relationships/tags" Target="../tags/tag11.xml"/><Relationship Id="rId9"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51.xml"/><Relationship Id="rId7" Type="http://schemas.openxmlformats.org/officeDocument/2006/relationships/image" Target="../media/image8.png"/><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7.gif"/><Relationship Id="rId5" Type="http://schemas.openxmlformats.org/officeDocument/2006/relationships/image" Target="../media/image6.jpeg"/><Relationship Id="rId4"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4"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image" Target="../media/image9.png"/><Relationship Id="rId4"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6.xml"/><Relationship Id="rId7" Type="http://schemas.openxmlformats.org/officeDocument/2006/relationships/image" Target="../media/image3.gif"/><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2.jpg"/><Relationship Id="rId5" Type="http://schemas.openxmlformats.org/officeDocument/2006/relationships/slideMaster" Target="../slideMasters/slideMaster1.xml"/><Relationship Id="rId4" Type="http://schemas.openxmlformats.org/officeDocument/2006/relationships/tags" Target="../tags/tag17.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3.xml"/><Relationship Id="rId1" Type="http://schemas.openxmlformats.org/officeDocument/2006/relationships/tags" Target="../tags/tag58.xml"/><Relationship Id="rId5" Type="http://schemas.openxmlformats.org/officeDocument/2006/relationships/image" Target="../media/image7.gif"/><Relationship Id="rId4" Type="http://schemas.openxmlformats.org/officeDocument/2006/relationships/image" Target="../media/image12.gi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0.xml"/><Relationship Id="rId7" Type="http://schemas.openxmlformats.org/officeDocument/2006/relationships/image" Target="../media/image3.gif"/><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5.jpg"/><Relationship Id="rId5" Type="http://schemas.openxmlformats.org/officeDocument/2006/relationships/slideMaster" Target="../slideMasters/slideMaster1.xml"/><Relationship Id="rId4" Type="http://schemas.openxmlformats.org/officeDocument/2006/relationships/tags" Target="../tags/tag2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5" Type="http://schemas.openxmlformats.org/officeDocument/2006/relationships/image" Target="../media/image9.png"/><Relationship Id="rId4"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3.xml"/><Relationship Id="rId1" Type="http://schemas.openxmlformats.org/officeDocument/2006/relationships/tags" Target="../tags/tag6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image" Target="../media/image8.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7.gif"/><Relationship Id="rId5" Type="http://schemas.openxmlformats.org/officeDocument/2006/relationships/image" Target="../media/image6.jpeg"/><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één regel">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0" name="Test"/>
          <p:cNvSpPr/>
          <p:nvPr userDrawn="1"/>
        </p:nvSpPr>
        <p:spPr>
          <a:xfrm>
            <a:off x="5156531" y="5661248"/>
            <a:ext cx="399593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2" name="Test" hidden="1"/>
          <p:cNvCxnSpPr/>
          <p:nvPr userDrawn="1">
            <p:custDataLst>
              <p:tags r:id="rId1"/>
            </p:custDataLst>
          </p:nvPr>
        </p:nvCxnSpPr>
        <p:spPr>
          <a:xfrm>
            <a:off x="-4613" y="1844824"/>
            <a:ext cx="914861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st"/>
          <p:cNvSpPr txBox="1"/>
          <p:nvPr userDrawn="1">
            <p:custDataLst>
              <p:tags r:id="rId2"/>
            </p:custDataLst>
          </p:nvPr>
        </p:nvSpPr>
        <p:spPr>
          <a:xfrm>
            <a:off x="5220000" y="6037200"/>
            <a:ext cx="3600000" cy="646331"/>
          </a:xfrm>
          <a:prstGeom prst="rect">
            <a:avLst/>
          </a:prstGeom>
          <a:noFill/>
        </p:spPr>
        <p:txBody>
          <a:bodyPr wrap="square" rtlCol="0">
            <a:spAutoFit/>
          </a:bodyPr>
          <a:lstStyle/>
          <a:p>
            <a:r>
              <a:rPr lang="nl-NL" smtClean="0">
                <a:solidFill>
                  <a:srgbClr val="42A92F"/>
                </a:solidFill>
              </a:rPr>
              <a:t>Tessa Evers</a:t>
            </a:r>
          </a:p>
          <a:p>
            <a:endParaRPr lang="nl-NL" dirty="0">
              <a:solidFill>
                <a:srgbClr val="42A92F"/>
              </a:solidFill>
            </a:endParaRPr>
          </a:p>
        </p:txBody>
      </p:sp>
      <p:sp>
        <p:nvSpPr>
          <p:cNvPr id="2" name="Test"/>
          <p:cNvSpPr>
            <a:spLocks noGrp="1"/>
          </p:cNvSpPr>
          <p:nvPr>
            <p:ph type="ctrTitle" hasCustomPrompt="1"/>
            <p:custDataLst>
              <p:tags r:id="rId3"/>
            </p:custDataLst>
          </p:nvPr>
        </p:nvSpPr>
        <p:spPr>
          <a:xfrm>
            <a:off x="327992" y="1108800"/>
            <a:ext cx="7772400" cy="1126369"/>
          </a:xfrm>
          <a:prstGeom prst="rect">
            <a:avLst/>
          </a:prstGeom>
        </p:spPr>
        <p:txBody>
          <a:bodyPr/>
          <a:lstStyle>
            <a:lvl1pPr algn="l">
              <a:lnSpc>
                <a:spcPts val="7000"/>
              </a:lnSpc>
              <a:defRPr sz="7000" b="1" spc="-300" baseline="0">
                <a:solidFill>
                  <a:schemeClr val="bg1"/>
                </a:solidFill>
                <a:latin typeface="Arial" panose="020B0604020202020204" pitchFamily="34" charset="0"/>
                <a:cs typeface="Arial" panose="020B0604020202020204" pitchFamily="34" charset="0"/>
              </a:defRPr>
            </a:lvl1pPr>
          </a:lstStyle>
          <a:p>
            <a:r>
              <a:rPr lang="nl-NL" smtClean="0"/>
              <a:t>Voer titel in</a:t>
            </a:r>
            <a:endParaRPr lang="nl-NL" dirty="0"/>
          </a:p>
        </p:txBody>
      </p:sp>
      <p:sp>
        <p:nvSpPr>
          <p:cNvPr id="3" name="Test"/>
          <p:cNvSpPr>
            <a:spLocks noGrp="1"/>
          </p:cNvSpPr>
          <p:nvPr>
            <p:ph type="subTitle" idx="1"/>
            <p:custDataLst>
              <p:tags r:id="rId4"/>
            </p:custDataLst>
          </p:nvPr>
        </p:nvSpPr>
        <p:spPr>
          <a:xfrm>
            <a:off x="337627" y="2060848"/>
            <a:ext cx="6400800" cy="864096"/>
          </a:xfrm>
          <a:prstGeom prst="rect">
            <a:avLst/>
          </a:prstGeom>
        </p:spPr>
        <p:txBody>
          <a:bodyPr>
            <a:normAutofit/>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nl-NL" dirty="0"/>
          </a:p>
        </p:txBody>
      </p:sp>
      <p:sp>
        <p:nvSpPr>
          <p:cNvPr id="4" name="Test"/>
          <p:cNvSpPr txBox="1"/>
          <p:nvPr userDrawn="1">
            <p:custDataLst>
              <p:tags r:id="rId5"/>
            </p:custDataLst>
          </p:nvPr>
        </p:nvSpPr>
        <p:spPr>
          <a:xfrm>
            <a:off x="5220000" y="5735711"/>
            <a:ext cx="2160000" cy="307777"/>
          </a:xfrm>
          <a:prstGeom prst="rect">
            <a:avLst/>
          </a:prstGeom>
          <a:noFill/>
        </p:spPr>
        <p:txBody>
          <a:bodyPr wrap="square" rtlCol="0" anchor="ctr" anchorCtr="0">
            <a:spAutoFit/>
          </a:bodyPr>
          <a:lstStyle/>
          <a:p>
            <a:r>
              <a:rPr lang="nl-NL" sz="1400" smtClean="0">
                <a:solidFill>
                  <a:srgbClr val="91A5AE"/>
                </a:solidFill>
              </a:rPr>
              <a:t>3-juni-2016</a:t>
            </a:r>
            <a:endParaRPr lang="nl-NL" sz="1400" dirty="0">
              <a:solidFill>
                <a:srgbClr val="91A5AE"/>
              </a:solidFill>
            </a:endParaRPr>
          </a:p>
        </p:txBody>
      </p:sp>
      <p:pic>
        <p:nvPicPr>
          <p:cNvPr id="5" name="Afbeelding 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815333"/>
          </a:xfrm>
          <a:prstGeom prst="rect">
            <a:avLst/>
          </a:prstGeom>
        </p:spPr>
      </p:pic>
    </p:spTree>
    <p:extLst>
      <p:ext uri="{BB962C8B-B14F-4D97-AF65-F5344CB8AC3E}">
        <p14:creationId xmlns:p14="http://schemas.microsoft.com/office/powerpoint/2010/main" val="19384856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Disclaimer">
    <p:bg>
      <p:bgPr>
        <a:solidFill>
          <a:srgbClr val="8F999D"/>
        </a:solidFill>
        <a:effectLst/>
      </p:bgPr>
    </p:bg>
    <p:spTree>
      <p:nvGrpSpPr>
        <p:cNvPr id="1" name=""/>
        <p:cNvGrpSpPr/>
        <p:nvPr/>
      </p:nvGrpSpPr>
      <p:grpSpPr>
        <a:xfrm>
          <a:off x="0" y="0"/>
          <a:ext cx="0" cy="0"/>
          <a:chOff x="0" y="0"/>
          <a:chExt cx="0" cy="0"/>
        </a:xfrm>
      </p:grpSpPr>
      <p:sp>
        <p:nvSpPr>
          <p:cNvPr id="6" name="Test"/>
          <p:cNvSpPr txBox="1"/>
          <p:nvPr>
            <p:custDataLst>
              <p:tags r:id="rId1"/>
            </p:custDataLst>
          </p:nvPr>
        </p:nvSpPr>
        <p:spPr>
          <a:xfrm>
            <a:off x="360000" y="1916832"/>
            <a:ext cx="8276000" cy="369332"/>
          </a:xfrm>
          <a:prstGeom prst="rect">
            <a:avLst/>
          </a:prstGeom>
          <a:noFill/>
        </p:spPr>
        <p:txBody>
          <a:bodyPr wrap="square" rtlCol="0">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nl-NL" sz="1800" b="1" kern="1200" smtClean="0">
                <a:solidFill>
                  <a:srgbClr val="4B5255"/>
                </a:solidFill>
                <a:latin typeface="Arial" panose="020B0604020202020204" pitchFamily="34" charset="0"/>
                <a:ea typeface="+mn-ea"/>
                <a:cs typeface="Arial" panose="020B0604020202020204" pitchFamily="34" charset="0"/>
              </a:rPr>
              <a:t>Aansprakelijkheid en auteursrecht TenneT</a:t>
            </a:r>
            <a:endParaRPr lang="nl-NL" sz="1800" b="1" kern="1200" dirty="0" smtClean="0">
              <a:solidFill>
                <a:srgbClr val="4B5255"/>
              </a:solidFill>
              <a:latin typeface="Arial" panose="020B0604020202020204" pitchFamily="34" charset="0"/>
              <a:ea typeface="+mn-ea"/>
              <a:cs typeface="Arial" panose="020B0604020202020204" pitchFamily="34" charset="0"/>
            </a:endParaRPr>
          </a:p>
        </p:txBody>
      </p:sp>
      <p:sp>
        <p:nvSpPr>
          <p:cNvPr id="2" name="Tekstvak 1"/>
          <p:cNvSpPr txBox="1"/>
          <p:nvPr/>
        </p:nvSpPr>
        <p:spPr>
          <a:xfrm>
            <a:off x="360000" y="361231"/>
            <a:ext cx="5184576" cy="656590"/>
          </a:xfrm>
          <a:prstGeom prst="rect">
            <a:avLst/>
          </a:prstGeom>
        </p:spPr>
        <p:txBody>
          <a:bodyPr wrap="square" rtlCol="0" anchor="ctr">
            <a:spAutoFit/>
          </a:bodyPr>
          <a:lstStyle/>
          <a:p>
            <a:pPr algn="l">
              <a:lnSpc>
                <a:spcPts val="4400"/>
              </a:lnSpc>
            </a:pPr>
            <a:r>
              <a:rPr lang="nl-NL" sz="4400" b="1" spc="-150" baseline="0" dirty="0" smtClean="0">
                <a:solidFill>
                  <a:schemeClr val="bg1"/>
                </a:solidFill>
                <a:latin typeface="Arial" panose="020B0604020202020204" pitchFamily="34" charset="0"/>
                <a:cs typeface="Arial" panose="020B0604020202020204" pitchFamily="34" charset="0"/>
              </a:rPr>
              <a:t>Disclaimer</a:t>
            </a:r>
          </a:p>
        </p:txBody>
      </p:sp>
      <p:cxnSp>
        <p:nvCxnSpPr>
          <p:cNvPr id="8" name="Rechte verbindingslijn 8"/>
          <p:cNvCxnSpPr/>
          <p:nvPr userDrawn="1"/>
        </p:nvCxnSpPr>
        <p:spPr>
          <a:xfrm>
            <a:off x="-4524" y="841648"/>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st"/>
          <p:cNvSpPr txBox="1"/>
          <p:nvPr userDrawn="1">
            <p:custDataLst>
              <p:tags r:id="rId2"/>
            </p:custDataLst>
          </p:nvPr>
        </p:nvSpPr>
        <p:spPr>
          <a:xfrm>
            <a:off x="360000" y="2420888"/>
            <a:ext cx="7272808" cy="1754326"/>
          </a:xfrm>
          <a:prstGeom prst="rect">
            <a:avLst/>
          </a:prstGeom>
          <a:noFill/>
        </p:spPr>
        <p:txBody>
          <a:bodyPr wrap="square" rtlCol="0">
            <a:spAutoFit/>
          </a:bodyPr>
          <a:lstStyle/>
          <a:p>
            <a:pPr marL="0" algn="l" defTabSz="914400" rtl="0" eaLnBrk="1" latinLnBrk="0" hangingPunct="1"/>
            <a:r>
              <a:rPr lang="nl-NL" sz="1200" kern="1200" smtClean="0">
                <a:solidFill>
                  <a:srgbClr val="4B5255"/>
                </a:solidFill>
                <a:latin typeface="Arial" panose="020B0604020202020204" pitchFamily="34" charset="0"/>
                <a:ea typeface="+mn-ea"/>
                <a:cs typeface="Arial" panose="020B0604020202020204" pitchFamily="34" charset="0"/>
              </a:rPr>
              <a:t>Deze powerpoint wordt u aangeboden door TenneT TSO B.V. (“TenneT”). De inhoud ervan - alle teksten,
beelden en geluiden - is beschermd op grond van de auteurswet. Van de inhoud van deze powerpoint mag niets worden gekopieerd, tenzij daartoe expliciet door TenneT mogelijkheden worden geboden en aan de inhoud mag niets worden veranderd. TenneT zet zich in voor een juiste en actuele informatieverstrekking, maar geeft ter zake geen garanties voor juistheid, nauwkeurigheid en volledigheid.
TenneT aanvaardt geen aansprakelijkheid voor (vermeende) schade, voortvloeiend uit deze powerpoint,
noch voor de gevolgen van activiteiten die worden ondernomen op basis van gegevens en informatie op
deze powerpoint.</a:t>
            </a:r>
            <a:endParaRPr lang="nl-NL" sz="1200" kern="1200" dirty="0">
              <a:solidFill>
                <a:srgbClr val="4B5255"/>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6431635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Final slide">
    <p:spTree>
      <p:nvGrpSpPr>
        <p:cNvPr id="1" name=""/>
        <p:cNvGrpSpPr/>
        <p:nvPr/>
      </p:nvGrpSpPr>
      <p:grpSpPr>
        <a:xfrm>
          <a:off x="0" y="0"/>
          <a:ext cx="0" cy="0"/>
          <a:chOff x="0" y="0"/>
          <a:chExt cx="0" cy="0"/>
        </a:xfrm>
      </p:grpSpPr>
      <p:pic>
        <p:nvPicPr>
          <p:cNvPr id="10" name="Picture 2" descr="\\alfa.local\data$\Users\802576\Mijn Documenten\_Presentations\foto-eindslide.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9153525"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st"/>
          <p:cNvSpPr txBox="1"/>
          <p:nvPr userDrawn="1">
            <p:custDataLst>
              <p:tags r:id="rId1"/>
            </p:custDataLst>
          </p:nvPr>
        </p:nvSpPr>
        <p:spPr>
          <a:xfrm>
            <a:off x="376281" y="3097058"/>
            <a:ext cx="8266968" cy="1077218"/>
          </a:xfrm>
          <a:prstGeom prst="rect">
            <a:avLst/>
          </a:prstGeom>
          <a:noFill/>
        </p:spPr>
        <p:txBody>
          <a:bodyPr wrap="square" rtlCol="0">
            <a:spAutoFit/>
          </a:bodyPr>
          <a:lstStyle/>
          <a:p>
            <a:pPr algn="l"/>
            <a:r>
              <a:rPr lang="nl-NL" sz="1600" b="0" smtClean="0">
                <a:solidFill>
                  <a:schemeClr val="bg1"/>
                </a:solidFill>
                <a:latin typeface="Arial" panose="020B0604020202020204" pitchFamily="34" charset="0"/>
                <a:cs typeface="Arial" panose="020B0604020202020204" pitchFamily="34" charset="0"/>
              </a:rPr>
              <a:t>TenneT is een toonaangevende Europese netbeheerder (Transmission System Operator, TSO) met haar belangrijkste activiteiten in Nederland en Duitsland. Met circa 22.000 kilometer aan hoogspanningsverbindingen zorgen we voor een betrouwbare en zekere elektriciteitsvoorziening aan 41 miljoen eindgebruikers in de markten die we bedienen.</a:t>
            </a:r>
            <a:endParaRPr lang="nl-NL" sz="1600" b="0" dirty="0">
              <a:solidFill>
                <a:schemeClr val="bg1"/>
              </a:solidFill>
              <a:latin typeface="Arial" panose="020B0604020202020204" pitchFamily="34" charset="0"/>
              <a:cs typeface="Arial" panose="020B0604020202020204" pitchFamily="34" charset="0"/>
            </a:endParaRPr>
          </a:p>
        </p:txBody>
      </p:sp>
      <p:sp>
        <p:nvSpPr>
          <p:cNvPr id="12" name="Test"/>
          <p:cNvSpPr txBox="1"/>
          <p:nvPr userDrawn="1">
            <p:custDataLst>
              <p:tags r:id="rId2"/>
            </p:custDataLst>
          </p:nvPr>
        </p:nvSpPr>
        <p:spPr>
          <a:xfrm>
            <a:off x="376281" y="2170393"/>
            <a:ext cx="1894888" cy="338554"/>
          </a:xfrm>
          <a:prstGeom prst="rect">
            <a:avLst/>
          </a:prstGeom>
          <a:noFill/>
        </p:spPr>
        <p:txBody>
          <a:bodyPr wrap="square" rtlCol="0">
            <a:spAutoFit/>
          </a:bodyPr>
          <a:lstStyle/>
          <a:p>
            <a:pPr algn="just"/>
            <a:r>
              <a:rPr lang="nl-NL" sz="1600" b="1" dirty="0" smtClean="0">
                <a:solidFill>
                  <a:schemeClr val="bg1"/>
                </a:solidFill>
                <a:latin typeface="+mj-lt"/>
              </a:rPr>
              <a:t>www.tennet.eu</a:t>
            </a:r>
            <a:endParaRPr lang="nl-NL" sz="1600" b="1" dirty="0">
              <a:solidFill>
                <a:schemeClr val="bg1"/>
              </a:solidFill>
              <a:latin typeface="+mj-lt"/>
            </a:endParaRPr>
          </a:p>
        </p:txBody>
      </p:sp>
      <p:cxnSp>
        <p:nvCxnSpPr>
          <p:cNvPr id="13" name="Rechte verbindingslijn 8"/>
          <p:cNvCxnSpPr/>
          <p:nvPr userDrawn="1"/>
        </p:nvCxnSpPr>
        <p:spPr>
          <a:xfrm>
            <a:off x="-4524" y="1844824"/>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8"/>
          <p:cNvCxnSpPr/>
          <p:nvPr userDrawn="1"/>
        </p:nvCxnSpPr>
        <p:spPr>
          <a:xfrm>
            <a:off x="0" y="2854325"/>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st"/>
          <p:cNvSpPr txBox="1"/>
          <p:nvPr userDrawn="1">
            <p:custDataLst>
              <p:tags r:id="rId3"/>
            </p:custDataLst>
          </p:nvPr>
        </p:nvSpPr>
        <p:spPr>
          <a:xfrm>
            <a:off x="376280" y="4341507"/>
            <a:ext cx="3979695" cy="338554"/>
          </a:xfrm>
          <a:prstGeom prst="rect">
            <a:avLst/>
          </a:prstGeom>
          <a:noFill/>
        </p:spPr>
        <p:txBody>
          <a:bodyPr wrap="square" rtlCol="0">
            <a:spAutoFit/>
          </a:bodyPr>
          <a:lstStyle/>
          <a:p>
            <a:pPr algn="just"/>
            <a:r>
              <a:rPr lang="nl-NL" sz="1600" b="1" smtClean="0">
                <a:solidFill>
                  <a:schemeClr val="bg1"/>
                </a:solidFill>
                <a:latin typeface="+mj-lt"/>
              </a:rPr>
              <a:t>Taking power further</a:t>
            </a:r>
            <a:endParaRPr lang="nl-NL" sz="1600" b="1" dirty="0">
              <a:solidFill>
                <a:schemeClr val="bg1"/>
              </a:solidFill>
              <a:latin typeface="+mj-lt"/>
            </a:endParaRPr>
          </a:p>
        </p:txBody>
      </p:sp>
    </p:spTree>
    <p:extLst>
      <p:ext uri="{BB962C8B-B14F-4D97-AF65-F5344CB8AC3E}">
        <p14:creationId xmlns:p14="http://schemas.microsoft.com/office/powerpoint/2010/main" val="96970339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eldia één regel">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10" name="Test"/>
          <p:cNvSpPr/>
          <p:nvPr/>
        </p:nvSpPr>
        <p:spPr>
          <a:xfrm>
            <a:off x="5156531" y="5661248"/>
            <a:ext cx="399593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6589"/>
            <a:endParaRPr lang="nl-NL">
              <a:solidFill>
                <a:prstClr val="white"/>
              </a:solidFill>
            </a:endParaRPr>
          </a:p>
        </p:txBody>
      </p:sp>
      <p:cxnSp>
        <p:nvCxnSpPr>
          <p:cNvPr id="12" name="Test" hidden="1"/>
          <p:cNvCxnSpPr/>
          <p:nvPr>
            <p:custDataLst>
              <p:tags r:id="rId1"/>
            </p:custDataLst>
          </p:nvPr>
        </p:nvCxnSpPr>
        <p:spPr>
          <a:xfrm>
            <a:off x="-4612" y="1844824"/>
            <a:ext cx="914861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est"/>
          <p:cNvSpPr txBox="1"/>
          <p:nvPr>
            <p:custDataLst>
              <p:tags r:id="rId2"/>
            </p:custDataLst>
          </p:nvPr>
        </p:nvSpPr>
        <p:spPr>
          <a:xfrm>
            <a:off x="5220001" y="6037200"/>
            <a:ext cx="3600000" cy="647739"/>
          </a:xfrm>
          <a:prstGeom prst="rect">
            <a:avLst/>
          </a:prstGeom>
          <a:noFill/>
        </p:spPr>
        <p:txBody>
          <a:bodyPr wrap="square" lIns="91430" tIns="45715" rIns="91430" bIns="45715" rtlCol="0">
            <a:spAutoFit/>
          </a:bodyPr>
          <a:lstStyle/>
          <a:p>
            <a:pPr defTabSz="916589"/>
            <a:r>
              <a:rPr lang="en-GB" smtClean="0">
                <a:solidFill>
                  <a:srgbClr val="42A92F"/>
                </a:solidFill>
              </a:rPr>
              <a:t>Jeroen Brouwers</a:t>
            </a:r>
          </a:p>
          <a:p>
            <a:pPr defTabSz="916589"/>
            <a:endParaRPr lang="en-GB" dirty="0">
              <a:solidFill>
                <a:srgbClr val="42A92F"/>
              </a:solidFill>
            </a:endParaRPr>
          </a:p>
        </p:txBody>
      </p:sp>
      <p:sp>
        <p:nvSpPr>
          <p:cNvPr id="2" name="Test"/>
          <p:cNvSpPr>
            <a:spLocks noGrp="1"/>
          </p:cNvSpPr>
          <p:nvPr>
            <p:ph type="ctrTitle" hasCustomPrompt="1"/>
            <p:custDataLst>
              <p:tags r:id="rId3"/>
            </p:custDataLst>
          </p:nvPr>
        </p:nvSpPr>
        <p:spPr>
          <a:xfrm>
            <a:off x="327992" y="1108801"/>
            <a:ext cx="7772400" cy="1126369"/>
          </a:xfrm>
          <a:prstGeom prst="rect">
            <a:avLst/>
          </a:prstGeom>
        </p:spPr>
        <p:txBody>
          <a:bodyPr lIns="91430" tIns="45715" rIns="91430" bIns="45715"/>
          <a:lstStyle>
            <a:lvl1pPr algn="l">
              <a:lnSpc>
                <a:spcPts val="6999"/>
              </a:lnSpc>
              <a:defRPr sz="7000" b="1" spc="-300" baseline="0">
                <a:solidFill>
                  <a:schemeClr val="bg1"/>
                </a:solidFill>
                <a:latin typeface="Arial" panose="020B0604020202020204" pitchFamily="34" charset="0"/>
                <a:cs typeface="Arial" panose="020B0604020202020204" pitchFamily="34" charset="0"/>
              </a:defRPr>
            </a:lvl1pPr>
          </a:lstStyle>
          <a:p>
            <a:r>
              <a:rPr lang="en-GB" dirty="0" smtClean="0"/>
              <a:t>Corporate presentation</a:t>
            </a:r>
            <a:endParaRPr lang="en-GB" dirty="0"/>
          </a:p>
        </p:txBody>
      </p:sp>
      <p:sp>
        <p:nvSpPr>
          <p:cNvPr id="3" name="Test"/>
          <p:cNvSpPr>
            <a:spLocks noGrp="1"/>
          </p:cNvSpPr>
          <p:nvPr>
            <p:ph type="subTitle" idx="1"/>
            <p:custDataLst>
              <p:tags r:id="rId4"/>
            </p:custDataLst>
          </p:nvPr>
        </p:nvSpPr>
        <p:spPr>
          <a:xfrm>
            <a:off x="337627" y="2060848"/>
            <a:ext cx="6400800" cy="864096"/>
          </a:xfrm>
          <a:prstGeom prst="rect">
            <a:avLst/>
          </a:prstGeom>
        </p:spPr>
        <p:txBody>
          <a:bodyPr>
            <a:normAutofit/>
          </a:bodyPr>
          <a:lstStyle>
            <a:lvl1pPr marL="0" indent="0" algn="l">
              <a:buNone/>
              <a:defRPr sz="2400">
                <a:solidFill>
                  <a:schemeClr val="bg1"/>
                </a:solidFill>
              </a:defRPr>
            </a:lvl1pPr>
            <a:lvl2pPr marL="457151" indent="0" algn="ctr">
              <a:buNone/>
              <a:defRPr>
                <a:solidFill>
                  <a:schemeClr val="tx1">
                    <a:tint val="75000"/>
                  </a:schemeClr>
                </a:solidFill>
              </a:defRPr>
            </a:lvl2pPr>
            <a:lvl3pPr marL="914303" indent="0" algn="ctr">
              <a:buNone/>
              <a:defRPr>
                <a:solidFill>
                  <a:schemeClr val="tx1">
                    <a:tint val="75000"/>
                  </a:schemeClr>
                </a:solidFill>
              </a:defRPr>
            </a:lvl3pPr>
            <a:lvl4pPr marL="1371454" indent="0" algn="ctr">
              <a:buNone/>
              <a:defRPr>
                <a:solidFill>
                  <a:schemeClr val="tx1">
                    <a:tint val="75000"/>
                  </a:schemeClr>
                </a:solidFill>
              </a:defRPr>
            </a:lvl4pPr>
            <a:lvl5pPr marL="1828605" indent="0" algn="ctr">
              <a:buNone/>
              <a:defRPr>
                <a:solidFill>
                  <a:schemeClr val="tx1">
                    <a:tint val="75000"/>
                  </a:schemeClr>
                </a:solidFill>
              </a:defRPr>
            </a:lvl5pPr>
            <a:lvl6pPr marL="2285756" indent="0" algn="ctr">
              <a:buNone/>
              <a:defRPr>
                <a:solidFill>
                  <a:schemeClr val="tx1">
                    <a:tint val="75000"/>
                  </a:schemeClr>
                </a:solidFill>
              </a:defRPr>
            </a:lvl6pPr>
            <a:lvl7pPr marL="2742908" indent="0" algn="ctr">
              <a:buNone/>
              <a:defRPr>
                <a:solidFill>
                  <a:schemeClr val="tx1">
                    <a:tint val="75000"/>
                  </a:schemeClr>
                </a:solidFill>
              </a:defRPr>
            </a:lvl7pPr>
            <a:lvl8pPr marL="3200059" indent="0" algn="ctr">
              <a:buNone/>
              <a:defRPr>
                <a:solidFill>
                  <a:schemeClr val="tx1">
                    <a:tint val="75000"/>
                  </a:schemeClr>
                </a:solidFill>
              </a:defRPr>
            </a:lvl8pPr>
            <a:lvl9pPr marL="3657210" indent="0" algn="ctr">
              <a:buNone/>
              <a:defRPr>
                <a:solidFill>
                  <a:schemeClr val="tx1">
                    <a:tint val="75000"/>
                  </a:schemeClr>
                </a:solidFill>
              </a:defRPr>
            </a:lvl9pPr>
          </a:lstStyle>
          <a:p>
            <a:endParaRPr lang="en-GB" dirty="0"/>
          </a:p>
        </p:txBody>
      </p:sp>
      <p:sp>
        <p:nvSpPr>
          <p:cNvPr id="4" name="Test"/>
          <p:cNvSpPr txBox="1"/>
          <p:nvPr>
            <p:custDataLst>
              <p:tags r:id="rId5"/>
            </p:custDataLst>
          </p:nvPr>
        </p:nvSpPr>
        <p:spPr>
          <a:xfrm>
            <a:off x="5220001" y="5735712"/>
            <a:ext cx="2160000" cy="307777"/>
          </a:xfrm>
          <a:prstGeom prst="rect">
            <a:avLst/>
          </a:prstGeom>
          <a:noFill/>
        </p:spPr>
        <p:txBody>
          <a:bodyPr wrap="square" lIns="91430" tIns="45715" rIns="91430" bIns="45715" rtlCol="0" anchor="ctr" anchorCtr="0">
            <a:spAutoFit/>
          </a:bodyPr>
          <a:lstStyle/>
          <a:p>
            <a:pPr defTabSz="916589"/>
            <a:r>
              <a:rPr lang="en-GB" sz="1400" dirty="0" smtClean="0">
                <a:solidFill>
                  <a:srgbClr val="91A5AE"/>
                </a:solidFill>
              </a:rPr>
              <a:t>April-5-2016</a:t>
            </a:r>
            <a:endParaRPr lang="en-GB" sz="1400" dirty="0">
              <a:solidFill>
                <a:srgbClr val="91A5AE"/>
              </a:solidFill>
            </a:endParaRPr>
          </a:p>
        </p:txBody>
      </p:sp>
      <p:pic>
        <p:nvPicPr>
          <p:cNvPr id="5" name="Afbeelding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1"/>
            <a:ext cx="9144000" cy="815333"/>
          </a:xfrm>
          <a:prstGeom prst="rect">
            <a:avLst/>
          </a:prstGeom>
        </p:spPr>
      </p:pic>
      <p:sp>
        <p:nvSpPr>
          <p:cNvPr id="9" name="Test"/>
          <p:cNvSpPr/>
          <p:nvPr userDrawn="1"/>
        </p:nvSpPr>
        <p:spPr>
          <a:xfrm>
            <a:off x="5156531" y="5661248"/>
            <a:ext cx="399593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660" tIns="45829" rIns="91660" bIns="45829" rtlCol="0" anchor="ctr"/>
          <a:lstStyle/>
          <a:p>
            <a:pPr algn="ctr" defTabSz="916589"/>
            <a:endParaRPr lang="nl-NL" dirty="0">
              <a:solidFill>
                <a:prstClr val="white"/>
              </a:solidFill>
            </a:endParaRPr>
          </a:p>
        </p:txBody>
      </p:sp>
      <p:cxnSp>
        <p:nvCxnSpPr>
          <p:cNvPr id="11" name="Test" hidden="1"/>
          <p:cNvCxnSpPr/>
          <p:nvPr userDrawn="1">
            <p:custDataLst>
              <p:tags r:id="rId6"/>
            </p:custDataLst>
          </p:nvPr>
        </p:nvCxnSpPr>
        <p:spPr>
          <a:xfrm>
            <a:off x="-4609" y="1844824"/>
            <a:ext cx="914861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st"/>
          <p:cNvSpPr txBox="1"/>
          <p:nvPr userDrawn="1">
            <p:custDataLst>
              <p:tags r:id="rId7"/>
            </p:custDataLst>
          </p:nvPr>
        </p:nvSpPr>
        <p:spPr>
          <a:xfrm>
            <a:off x="5220003" y="6037203"/>
            <a:ext cx="3600000" cy="646331"/>
          </a:xfrm>
          <a:prstGeom prst="rect">
            <a:avLst/>
          </a:prstGeom>
          <a:noFill/>
        </p:spPr>
        <p:txBody>
          <a:bodyPr wrap="square" lIns="91660" tIns="45829" rIns="91660" bIns="45829" rtlCol="0">
            <a:spAutoFit/>
          </a:bodyPr>
          <a:lstStyle/>
          <a:p>
            <a:pPr defTabSz="916589"/>
            <a:r>
              <a:rPr lang="en-GB" smtClean="0">
                <a:solidFill>
                  <a:srgbClr val="42A92F"/>
                </a:solidFill>
              </a:rPr>
              <a:t>Jeroen Brouwers</a:t>
            </a:r>
          </a:p>
          <a:p>
            <a:pPr defTabSz="916589"/>
            <a:endParaRPr lang="en-GB" dirty="0">
              <a:solidFill>
                <a:srgbClr val="42A92F"/>
              </a:solidFill>
            </a:endParaRPr>
          </a:p>
        </p:txBody>
      </p:sp>
      <p:sp>
        <p:nvSpPr>
          <p:cNvPr id="14" name="Test"/>
          <p:cNvSpPr txBox="1"/>
          <p:nvPr userDrawn="1">
            <p:custDataLst>
              <p:tags r:id="rId8"/>
            </p:custDataLst>
          </p:nvPr>
        </p:nvSpPr>
        <p:spPr>
          <a:xfrm>
            <a:off x="5220003" y="5735714"/>
            <a:ext cx="2160000" cy="307777"/>
          </a:xfrm>
          <a:prstGeom prst="rect">
            <a:avLst/>
          </a:prstGeom>
          <a:noFill/>
        </p:spPr>
        <p:txBody>
          <a:bodyPr wrap="square" lIns="91660" tIns="45829" rIns="91660" bIns="45829" rtlCol="0" anchor="ctr" anchorCtr="0">
            <a:spAutoFit/>
          </a:bodyPr>
          <a:lstStyle/>
          <a:p>
            <a:pPr defTabSz="916589"/>
            <a:r>
              <a:rPr lang="en-GB" sz="1400" dirty="0" smtClean="0">
                <a:solidFill>
                  <a:srgbClr val="91A5AE"/>
                </a:solidFill>
              </a:rPr>
              <a:t>April-5-2016</a:t>
            </a:r>
            <a:endParaRPr lang="en-GB" sz="1400" dirty="0">
              <a:solidFill>
                <a:srgbClr val="91A5AE"/>
              </a:solidFill>
            </a:endParaRPr>
          </a:p>
        </p:txBody>
      </p:sp>
      <p:pic>
        <p:nvPicPr>
          <p:cNvPr id="15" name="Afbeelding 14"/>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3"/>
            <a:ext cx="9144000" cy="815333"/>
          </a:xfrm>
          <a:prstGeom prst="rect">
            <a:avLst/>
          </a:prstGeom>
        </p:spPr>
      </p:pic>
    </p:spTree>
    <p:extLst>
      <p:ext uri="{BB962C8B-B14F-4D97-AF65-F5344CB8AC3E}">
        <p14:creationId xmlns:p14="http://schemas.microsoft.com/office/powerpoint/2010/main" val="280997033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eldia twee regels">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cxnSp>
        <p:nvCxnSpPr>
          <p:cNvPr id="15" name="Test" hidden="1"/>
          <p:cNvCxnSpPr/>
          <p:nvPr>
            <p:custDataLst>
              <p:tags r:id="rId1"/>
            </p:custDataLst>
          </p:nvPr>
        </p:nvCxnSpPr>
        <p:spPr>
          <a:xfrm>
            <a:off x="-4612" y="2730649"/>
            <a:ext cx="914861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st"/>
          <p:cNvSpPr/>
          <p:nvPr/>
        </p:nvSpPr>
        <p:spPr>
          <a:xfrm>
            <a:off x="5156531" y="5661248"/>
            <a:ext cx="399593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6589"/>
            <a:endParaRPr lang="nl-NL">
              <a:solidFill>
                <a:prstClr val="white"/>
              </a:solidFill>
            </a:endParaRPr>
          </a:p>
        </p:txBody>
      </p:sp>
      <p:cxnSp>
        <p:nvCxnSpPr>
          <p:cNvPr id="18" name="Test" hidden="1"/>
          <p:cNvCxnSpPr/>
          <p:nvPr>
            <p:custDataLst>
              <p:tags r:id="rId2"/>
            </p:custDataLst>
          </p:nvPr>
        </p:nvCxnSpPr>
        <p:spPr>
          <a:xfrm>
            <a:off x="-4612" y="1844824"/>
            <a:ext cx="914861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st"/>
          <p:cNvSpPr txBox="1"/>
          <p:nvPr>
            <p:custDataLst>
              <p:tags r:id="rId3"/>
            </p:custDataLst>
          </p:nvPr>
        </p:nvSpPr>
        <p:spPr>
          <a:xfrm>
            <a:off x="5220001" y="6037200"/>
            <a:ext cx="3600000" cy="369332"/>
          </a:xfrm>
          <a:prstGeom prst="rect">
            <a:avLst/>
          </a:prstGeom>
          <a:noFill/>
        </p:spPr>
        <p:txBody>
          <a:bodyPr wrap="square" lIns="91430" tIns="45715" rIns="91430" bIns="45715" rtlCol="0">
            <a:spAutoFit/>
          </a:bodyPr>
          <a:lstStyle/>
          <a:p>
            <a:pPr defTabSz="916589"/>
            <a:r>
              <a:rPr lang="nl-NL" dirty="0" smtClean="0">
                <a:solidFill>
                  <a:srgbClr val="42A92F"/>
                </a:solidFill>
              </a:rPr>
              <a:t>Naam</a:t>
            </a:r>
            <a:endParaRPr lang="nl-NL" dirty="0">
              <a:solidFill>
                <a:srgbClr val="42A92F"/>
              </a:solidFill>
            </a:endParaRPr>
          </a:p>
        </p:txBody>
      </p:sp>
      <p:sp>
        <p:nvSpPr>
          <p:cNvPr id="2" name="Test"/>
          <p:cNvSpPr>
            <a:spLocks noGrp="1"/>
          </p:cNvSpPr>
          <p:nvPr>
            <p:ph type="ctrTitle" hasCustomPrompt="1"/>
            <p:custDataLst>
              <p:tags r:id="rId4"/>
            </p:custDataLst>
          </p:nvPr>
        </p:nvSpPr>
        <p:spPr>
          <a:xfrm>
            <a:off x="327992" y="1108970"/>
            <a:ext cx="7772400" cy="1889194"/>
          </a:xfrm>
          <a:prstGeom prst="rect">
            <a:avLst/>
          </a:prstGeom>
        </p:spPr>
        <p:txBody>
          <a:bodyPr lIns="91430" tIns="45715" rIns="91430" bIns="45715"/>
          <a:lstStyle>
            <a:lvl1pPr algn="l">
              <a:lnSpc>
                <a:spcPts val="6999"/>
              </a:lnSpc>
              <a:defRPr sz="7000" b="1" spc="-300" baseline="0">
                <a:solidFill>
                  <a:schemeClr val="bg1"/>
                </a:solidFill>
                <a:latin typeface="Arial" panose="020B0604020202020204" pitchFamily="34" charset="0"/>
                <a:cs typeface="Arial" panose="020B0604020202020204" pitchFamily="34" charset="0"/>
              </a:defRPr>
            </a:lvl1pPr>
          </a:lstStyle>
          <a:p>
            <a:r>
              <a:rPr lang="de-DE" dirty="0" err="1" smtClean="0"/>
              <a:t>Voer</a:t>
            </a:r>
            <a:r>
              <a:rPr lang="de-DE" dirty="0" smtClean="0"/>
              <a:t> </a:t>
            </a:r>
            <a:r>
              <a:rPr lang="de-DE" dirty="0" err="1" smtClean="0"/>
              <a:t>titel</a:t>
            </a:r>
            <a:r>
              <a:rPr lang="de-DE" dirty="0" smtClean="0"/>
              <a:t> in </a:t>
            </a:r>
            <a:r>
              <a:rPr lang="de-DE" dirty="0" err="1" smtClean="0"/>
              <a:t>op</a:t>
            </a:r>
            <a:r>
              <a:rPr lang="de-DE" dirty="0" smtClean="0"/>
              <a:t>  </a:t>
            </a:r>
            <a:r>
              <a:rPr lang="de-DE" dirty="0" err="1" smtClean="0"/>
              <a:t>twee</a:t>
            </a:r>
            <a:r>
              <a:rPr lang="de-DE" dirty="0" smtClean="0"/>
              <a:t> </a:t>
            </a:r>
            <a:r>
              <a:rPr lang="de-DE" dirty="0" err="1" smtClean="0"/>
              <a:t>regels</a:t>
            </a:r>
            <a:endParaRPr lang="de-DE" dirty="0"/>
          </a:p>
        </p:txBody>
      </p:sp>
      <p:sp>
        <p:nvSpPr>
          <p:cNvPr id="3" name="Test"/>
          <p:cNvSpPr>
            <a:spLocks noGrp="1"/>
          </p:cNvSpPr>
          <p:nvPr>
            <p:ph type="subTitle" idx="1" hasCustomPrompt="1"/>
            <p:custDataLst>
              <p:tags r:id="rId5"/>
            </p:custDataLst>
          </p:nvPr>
        </p:nvSpPr>
        <p:spPr>
          <a:xfrm>
            <a:off x="337627" y="2984073"/>
            <a:ext cx="6400800" cy="876975"/>
          </a:xfrm>
          <a:prstGeom prst="rect">
            <a:avLst/>
          </a:prstGeom>
        </p:spPr>
        <p:txBody>
          <a:bodyPr>
            <a:normAutofit/>
          </a:bodyPr>
          <a:lstStyle>
            <a:lvl1pPr marL="0" indent="0" algn="l">
              <a:buNone/>
              <a:defRPr sz="2400">
                <a:solidFill>
                  <a:schemeClr val="bg1"/>
                </a:solidFill>
              </a:defRPr>
            </a:lvl1pPr>
            <a:lvl2pPr marL="457151" indent="0" algn="ctr">
              <a:buNone/>
              <a:defRPr>
                <a:solidFill>
                  <a:schemeClr val="tx1">
                    <a:tint val="75000"/>
                  </a:schemeClr>
                </a:solidFill>
              </a:defRPr>
            </a:lvl2pPr>
            <a:lvl3pPr marL="914303" indent="0" algn="ctr">
              <a:buNone/>
              <a:defRPr>
                <a:solidFill>
                  <a:schemeClr val="tx1">
                    <a:tint val="75000"/>
                  </a:schemeClr>
                </a:solidFill>
              </a:defRPr>
            </a:lvl3pPr>
            <a:lvl4pPr marL="1371454" indent="0" algn="ctr">
              <a:buNone/>
              <a:defRPr>
                <a:solidFill>
                  <a:schemeClr val="tx1">
                    <a:tint val="75000"/>
                  </a:schemeClr>
                </a:solidFill>
              </a:defRPr>
            </a:lvl4pPr>
            <a:lvl5pPr marL="1828605" indent="0" algn="ctr">
              <a:buNone/>
              <a:defRPr>
                <a:solidFill>
                  <a:schemeClr val="tx1">
                    <a:tint val="75000"/>
                  </a:schemeClr>
                </a:solidFill>
              </a:defRPr>
            </a:lvl5pPr>
            <a:lvl6pPr marL="2285756" indent="0" algn="ctr">
              <a:buNone/>
              <a:defRPr>
                <a:solidFill>
                  <a:schemeClr val="tx1">
                    <a:tint val="75000"/>
                  </a:schemeClr>
                </a:solidFill>
              </a:defRPr>
            </a:lvl6pPr>
            <a:lvl7pPr marL="2742908" indent="0" algn="ctr">
              <a:buNone/>
              <a:defRPr>
                <a:solidFill>
                  <a:schemeClr val="tx1">
                    <a:tint val="75000"/>
                  </a:schemeClr>
                </a:solidFill>
              </a:defRPr>
            </a:lvl7pPr>
            <a:lvl8pPr marL="3200059" indent="0" algn="ctr">
              <a:buNone/>
              <a:defRPr>
                <a:solidFill>
                  <a:schemeClr val="tx1">
                    <a:tint val="75000"/>
                  </a:schemeClr>
                </a:solidFill>
              </a:defRPr>
            </a:lvl8pPr>
            <a:lvl9pPr marL="3657210" indent="0" algn="ctr">
              <a:buNone/>
              <a:defRPr>
                <a:solidFill>
                  <a:schemeClr val="tx1">
                    <a:tint val="75000"/>
                  </a:schemeClr>
                </a:solidFill>
              </a:defRPr>
            </a:lvl9pPr>
          </a:lstStyle>
          <a:p>
            <a:r>
              <a:rPr lang="de-DE" dirty="0" err="1" smtClean="0"/>
              <a:t>Klik</a:t>
            </a:r>
            <a:r>
              <a:rPr lang="de-DE" dirty="0" smtClean="0"/>
              <a:t> </a:t>
            </a:r>
            <a:r>
              <a:rPr lang="de-DE" dirty="0" err="1" smtClean="0"/>
              <a:t>om</a:t>
            </a:r>
            <a:r>
              <a:rPr lang="de-DE" dirty="0" smtClean="0"/>
              <a:t> </a:t>
            </a:r>
            <a:r>
              <a:rPr lang="de-DE" dirty="0" err="1" smtClean="0"/>
              <a:t>te</a:t>
            </a:r>
            <a:r>
              <a:rPr lang="de-DE" dirty="0" smtClean="0"/>
              <a:t> </a:t>
            </a:r>
            <a:r>
              <a:rPr lang="de-DE" dirty="0" err="1" smtClean="0"/>
              <a:t>bewerken</a:t>
            </a:r>
            <a:endParaRPr lang="de-DE" dirty="0"/>
          </a:p>
        </p:txBody>
      </p:sp>
      <p:sp>
        <p:nvSpPr>
          <p:cNvPr id="10" name="Test"/>
          <p:cNvSpPr txBox="1"/>
          <p:nvPr>
            <p:custDataLst>
              <p:tags r:id="rId6"/>
            </p:custDataLst>
          </p:nvPr>
        </p:nvSpPr>
        <p:spPr>
          <a:xfrm>
            <a:off x="5220001" y="5735712"/>
            <a:ext cx="2160000" cy="307777"/>
          </a:xfrm>
          <a:prstGeom prst="rect">
            <a:avLst/>
          </a:prstGeom>
          <a:noFill/>
        </p:spPr>
        <p:txBody>
          <a:bodyPr wrap="square" lIns="91430" tIns="45715" rIns="91430" bIns="45715" rtlCol="0" anchor="ctr" anchorCtr="0">
            <a:spAutoFit/>
          </a:bodyPr>
          <a:lstStyle/>
          <a:p>
            <a:pPr defTabSz="916589"/>
            <a:r>
              <a:rPr lang="nl-NL" sz="1400" dirty="0" smtClean="0">
                <a:solidFill>
                  <a:srgbClr val="91A5AE"/>
                </a:solidFill>
              </a:rPr>
              <a:t>Datum</a:t>
            </a:r>
            <a:endParaRPr lang="nl-NL" sz="1400" dirty="0">
              <a:solidFill>
                <a:srgbClr val="91A5AE"/>
              </a:solidFill>
            </a:endParaRPr>
          </a:p>
        </p:txBody>
      </p:sp>
      <p:pic>
        <p:nvPicPr>
          <p:cNvPr id="12" name="Afbeelding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1"/>
            <a:ext cx="9144000" cy="815333"/>
          </a:xfrm>
          <a:prstGeom prst="rect">
            <a:avLst/>
          </a:prstGeom>
        </p:spPr>
      </p:pic>
      <p:cxnSp>
        <p:nvCxnSpPr>
          <p:cNvPr id="11" name="Test" hidden="1"/>
          <p:cNvCxnSpPr/>
          <p:nvPr userDrawn="1">
            <p:custDataLst>
              <p:tags r:id="rId7"/>
            </p:custDataLst>
          </p:nvPr>
        </p:nvCxnSpPr>
        <p:spPr>
          <a:xfrm>
            <a:off x="-4609" y="2730649"/>
            <a:ext cx="914861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st"/>
          <p:cNvSpPr/>
          <p:nvPr userDrawn="1"/>
        </p:nvSpPr>
        <p:spPr>
          <a:xfrm>
            <a:off x="5156531" y="5661248"/>
            <a:ext cx="399593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660" tIns="45829" rIns="91660" bIns="45829" rtlCol="0" anchor="ctr"/>
          <a:lstStyle/>
          <a:p>
            <a:pPr algn="ctr" defTabSz="916589"/>
            <a:endParaRPr lang="nl-NL" dirty="0">
              <a:solidFill>
                <a:prstClr val="white"/>
              </a:solidFill>
            </a:endParaRPr>
          </a:p>
        </p:txBody>
      </p:sp>
      <p:cxnSp>
        <p:nvCxnSpPr>
          <p:cNvPr id="14" name="Test" hidden="1"/>
          <p:cNvCxnSpPr/>
          <p:nvPr userDrawn="1">
            <p:custDataLst>
              <p:tags r:id="rId8"/>
            </p:custDataLst>
          </p:nvPr>
        </p:nvCxnSpPr>
        <p:spPr>
          <a:xfrm>
            <a:off x="-4609" y="1844824"/>
            <a:ext cx="914861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st"/>
          <p:cNvSpPr txBox="1"/>
          <p:nvPr userDrawn="1">
            <p:custDataLst>
              <p:tags r:id="rId9"/>
            </p:custDataLst>
          </p:nvPr>
        </p:nvSpPr>
        <p:spPr>
          <a:xfrm>
            <a:off x="5220003" y="6037203"/>
            <a:ext cx="3600000" cy="646331"/>
          </a:xfrm>
          <a:prstGeom prst="rect">
            <a:avLst/>
          </a:prstGeom>
          <a:noFill/>
        </p:spPr>
        <p:txBody>
          <a:bodyPr wrap="square" lIns="91660" tIns="45829" rIns="91660" bIns="45829" rtlCol="0">
            <a:spAutoFit/>
          </a:bodyPr>
          <a:lstStyle/>
          <a:p>
            <a:pPr defTabSz="916589"/>
            <a:r>
              <a:rPr lang="nl-NL" dirty="0" smtClean="0">
                <a:solidFill>
                  <a:srgbClr val="42A92F"/>
                </a:solidFill>
              </a:rPr>
              <a:t>Jeroen Brouwers</a:t>
            </a:r>
          </a:p>
          <a:p>
            <a:pPr defTabSz="916589"/>
            <a:endParaRPr lang="en-GB" dirty="0">
              <a:solidFill>
                <a:srgbClr val="42A92F"/>
              </a:solidFill>
            </a:endParaRPr>
          </a:p>
        </p:txBody>
      </p:sp>
      <p:sp>
        <p:nvSpPr>
          <p:cNvPr id="19" name="Test"/>
          <p:cNvSpPr txBox="1"/>
          <p:nvPr userDrawn="1">
            <p:custDataLst>
              <p:tags r:id="rId10"/>
            </p:custDataLst>
          </p:nvPr>
        </p:nvSpPr>
        <p:spPr>
          <a:xfrm>
            <a:off x="5220003" y="5735714"/>
            <a:ext cx="2160000" cy="307777"/>
          </a:xfrm>
          <a:prstGeom prst="rect">
            <a:avLst/>
          </a:prstGeom>
          <a:noFill/>
        </p:spPr>
        <p:txBody>
          <a:bodyPr wrap="square" lIns="91660" tIns="45829" rIns="91660" bIns="45829" rtlCol="0" anchor="ctr" anchorCtr="0">
            <a:spAutoFit/>
          </a:bodyPr>
          <a:lstStyle/>
          <a:p>
            <a:pPr defTabSz="916589"/>
            <a:r>
              <a:rPr lang="en-GB" sz="1400" dirty="0" smtClean="0">
                <a:solidFill>
                  <a:srgbClr val="91A5AE"/>
                </a:solidFill>
              </a:rPr>
              <a:t>5 June 2015</a:t>
            </a:r>
            <a:endParaRPr lang="en-GB" sz="1400" dirty="0">
              <a:solidFill>
                <a:srgbClr val="91A5AE"/>
              </a:solidFill>
            </a:endParaRPr>
          </a:p>
        </p:txBody>
      </p:sp>
      <p:pic>
        <p:nvPicPr>
          <p:cNvPr id="21" name="Afbeelding 20"/>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3"/>
            <a:ext cx="9144000" cy="815333"/>
          </a:xfrm>
          <a:prstGeom prst="rect">
            <a:avLst/>
          </a:prstGeom>
        </p:spPr>
      </p:pic>
    </p:spTree>
    <p:extLst>
      <p:ext uri="{BB962C8B-B14F-4D97-AF65-F5344CB8AC3E}">
        <p14:creationId xmlns:p14="http://schemas.microsoft.com/office/powerpoint/2010/main" val="197600761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45821" y="362680"/>
            <a:ext cx="7769480" cy="834072"/>
          </a:xfrm>
          <a:prstGeom prst="rect">
            <a:avLst/>
          </a:prstGeom>
        </p:spPr>
        <p:txBody>
          <a:bodyPr lIns="91430" tIns="45715" rIns="91430" bIns="45715"/>
          <a:lstStyle>
            <a:lvl1pPr algn="l">
              <a:lnSpc>
                <a:spcPts val="4400"/>
              </a:lnSpc>
              <a:defRPr b="1" spc="-150" baseline="0">
                <a:solidFill>
                  <a:srgbClr val="32768E"/>
                </a:solidFill>
                <a:latin typeface="Arial" panose="020B0604020202020204" pitchFamily="34" charset="0"/>
                <a:cs typeface="Arial" panose="020B0604020202020204" pitchFamily="34" charset="0"/>
              </a:defRPr>
            </a:lvl1pPr>
          </a:lstStyle>
          <a:p>
            <a:r>
              <a:rPr lang="de-DE" dirty="0" err="1" smtClean="0"/>
              <a:t>Klik</a:t>
            </a:r>
            <a:r>
              <a:rPr lang="de-DE" dirty="0" smtClean="0"/>
              <a:t> </a:t>
            </a:r>
            <a:r>
              <a:rPr lang="de-DE" dirty="0" err="1" smtClean="0"/>
              <a:t>om</a:t>
            </a:r>
            <a:r>
              <a:rPr lang="de-DE" dirty="0" smtClean="0"/>
              <a:t> </a:t>
            </a:r>
            <a:r>
              <a:rPr lang="de-DE" dirty="0" err="1" smtClean="0"/>
              <a:t>titel</a:t>
            </a:r>
            <a:r>
              <a:rPr lang="de-DE" dirty="0" smtClean="0"/>
              <a:t> </a:t>
            </a:r>
            <a:r>
              <a:rPr lang="de-DE" dirty="0" err="1" smtClean="0"/>
              <a:t>te</a:t>
            </a:r>
            <a:r>
              <a:rPr lang="de-DE" dirty="0" smtClean="0"/>
              <a:t> </a:t>
            </a:r>
            <a:r>
              <a:rPr lang="de-DE" dirty="0" err="1" smtClean="0"/>
              <a:t>bewerken</a:t>
            </a:r>
            <a:endParaRPr lang="de-DE" dirty="0"/>
          </a:p>
        </p:txBody>
      </p:sp>
      <p:sp>
        <p:nvSpPr>
          <p:cNvPr id="3" name="Inhaltsplatzhalter 2"/>
          <p:cNvSpPr>
            <a:spLocks noGrp="1"/>
          </p:cNvSpPr>
          <p:nvPr>
            <p:ph idx="1" hasCustomPrompt="1"/>
          </p:nvPr>
        </p:nvSpPr>
        <p:spPr>
          <a:xfrm>
            <a:off x="362166" y="1082227"/>
            <a:ext cx="8229600" cy="5056816"/>
          </a:xfrm>
          <a:prstGeom prst="rect">
            <a:avLst/>
          </a:prstGeom>
        </p:spPr>
        <p:txBody>
          <a:bodyPr/>
          <a:lstStyle/>
          <a:p>
            <a:pPr lvl="0"/>
            <a:r>
              <a:rPr lang="de-DE" dirty="0" err="1" smtClean="0"/>
              <a:t>Klik</a:t>
            </a:r>
            <a:r>
              <a:rPr lang="de-DE" dirty="0" smtClean="0"/>
              <a:t> </a:t>
            </a:r>
            <a:r>
              <a:rPr lang="de-DE" dirty="0" err="1" smtClean="0"/>
              <a:t>om</a:t>
            </a:r>
            <a:r>
              <a:rPr lang="de-DE" dirty="0" smtClean="0"/>
              <a:t> </a:t>
            </a:r>
            <a:r>
              <a:rPr lang="de-DE" dirty="0" err="1" smtClean="0"/>
              <a:t>te</a:t>
            </a:r>
            <a:r>
              <a:rPr lang="de-DE" dirty="0" smtClean="0"/>
              <a:t> </a:t>
            </a:r>
            <a:r>
              <a:rPr lang="de-DE" dirty="0" err="1" smtClean="0"/>
              <a:t>bewerken</a:t>
            </a:r>
            <a:endParaRPr lang="de-DE" dirty="0" smtClean="0"/>
          </a:p>
          <a:p>
            <a:pPr lvl="1"/>
            <a:r>
              <a:rPr lang="de-DE" dirty="0" smtClean="0"/>
              <a:t>Tweede </a:t>
            </a:r>
            <a:r>
              <a:rPr lang="de-DE" dirty="0" err="1" smtClean="0"/>
              <a:t>niveau</a:t>
            </a:r>
            <a:endParaRPr lang="de-DE" dirty="0" smtClean="0"/>
          </a:p>
          <a:p>
            <a:pPr lvl="2"/>
            <a:r>
              <a:rPr lang="de-DE" dirty="0" err="1" smtClean="0"/>
              <a:t>Derde</a:t>
            </a:r>
            <a:r>
              <a:rPr lang="de-DE" dirty="0" smtClean="0"/>
              <a:t> </a:t>
            </a:r>
            <a:r>
              <a:rPr lang="de-DE" dirty="0" err="1" smtClean="0"/>
              <a:t>niveau</a:t>
            </a:r>
            <a:endParaRPr lang="de-DE" dirty="0" smtClean="0"/>
          </a:p>
          <a:p>
            <a:pPr lvl="3"/>
            <a:r>
              <a:rPr lang="de-DE" dirty="0" err="1" smtClean="0"/>
              <a:t>Vierde</a:t>
            </a:r>
            <a:r>
              <a:rPr lang="de-DE" dirty="0" smtClean="0"/>
              <a:t> </a:t>
            </a:r>
            <a:r>
              <a:rPr lang="de-DE" dirty="0" err="1" smtClean="0"/>
              <a:t>niveau</a:t>
            </a:r>
            <a:endParaRPr lang="de-DE" dirty="0" smtClean="0"/>
          </a:p>
          <a:p>
            <a:pPr lvl="4"/>
            <a:r>
              <a:rPr lang="de-DE" dirty="0" err="1" smtClean="0"/>
              <a:t>Vijfde</a:t>
            </a:r>
            <a:r>
              <a:rPr lang="de-DE" dirty="0" smtClean="0"/>
              <a:t> </a:t>
            </a:r>
            <a:r>
              <a:rPr lang="de-DE" dirty="0" err="1" smtClean="0"/>
              <a:t>niveau</a:t>
            </a:r>
            <a:endParaRPr lang="de-DE" dirty="0"/>
          </a:p>
        </p:txBody>
      </p:sp>
    </p:spTree>
    <p:extLst>
      <p:ext uri="{BB962C8B-B14F-4D97-AF65-F5344CB8AC3E}">
        <p14:creationId xmlns:p14="http://schemas.microsoft.com/office/powerpoint/2010/main" val="339246888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over twee regels en inhou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45821" y="362992"/>
            <a:ext cx="7769480" cy="1143000"/>
          </a:xfrm>
          <a:prstGeom prst="rect">
            <a:avLst/>
          </a:prstGeom>
        </p:spPr>
        <p:txBody>
          <a:bodyPr lIns="91430" tIns="45715" rIns="91430" bIns="45715"/>
          <a:lstStyle>
            <a:lvl1pPr algn="l">
              <a:lnSpc>
                <a:spcPts val="4400"/>
              </a:lnSpc>
              <a:defRPr b="1" spc="-150" baseline="0">
                <a:solidFill>
                  <a:srgbClr val="32768E"/>
                </a:solidFill>
                <a:latin typeface="Arial" panose="020B0604020202020204" pitchFamily="34" charset="0"/>
                <a:cs typeface="Arial" panose="020B0604020202020204" pitchFamily="34" charset="0"/>
              </a:defRPr>
            </a:lvl1pPr>
          </a:lstStyle>
          <a:p>
            <a:r>
              <a:rPr lang="de-DE" dirty="0" err="1" smtClean="0"/>
              <a:t>Klik</a:t>
            </a:r>
            <a:r>
              <a:rPr lang="de-DE" dirty="0" smtClean="0"/>
              <a:t> </a:t>
            </a:r>
            <a:r>
              <a:rPr lang="de-DE" dirty="0" err="1" smtClean="0"/>
              <a:t>om</a:t>
            </a:r>
            <a:r>
              <a:rPr lang="de-DE" dirty="0" smtClean="0"/>
              <a:t> </a:t>
            </a:r>
            <a:r>
              <a:rPr lang="de-DE" dirty="0" err="1" smtClean="0"/>
              <a:t>titel</a:t>
            </a:r>
            <a:r>
              <a:rPr lang="de-DE" dirty="0" smtClean="0"/>
              <a:t> van </a:t>
            </a:r>
            <a:r>
              <a:rPr lang="de-DE" dirty="0" err="1" smtClean="0"/>
              <a:t>twee</a:t>
            </a:r>
            <a:r>
              <a:rPr lang="de-DE" dirty="0" smtClean="0"/>
              <a:t> </a:t>
            </a:r>
            <a:r>
              <a:rPr lang="de-DE" dirty="0" err="1" smtClean="0"/>
              <a:t>regels</a:t>
            </a:r>
            <a:r>
              <a:rPr lang="de-DE" dirty="0" smtClean="0"/>
              <a:t> </a:t>
            </a:r>
            <a:r>
              <a:rPr lang="de-DE" dirty="0" err="1" smtClean="0"/>
              <a:t>te</a:t>
            </a:r>
            <a:r>
              <a:rPr lang="de-DE" dirty="0" smtClean="0"/>
              <a:t> </a:t>
            </a:r>
            <a:r>
              <a:rPr lang="de-DE" dirty="0" err="1" smtClean="0"/>
              <a:t>bewerken</a:t>
            </a:r>
            <a:endParaRPr lang="de-DE" dirty="0"/>
          </a:p>
        </p:txBody>
      </p:sp>
      <p:sp>
        <p:nvSpPr>
          <p:cNvPr id="3" name="Inhaltsplatzhalter 2"/>
          <p:cNvSpPr>
            <a:spLocks noGrp="1"/>
          </p:cNvSpPr>
          <p:nvPr>
            <p:ph idx="1" hasCustomPrompt="1"/>
          </p:nvPr>
        </p:nvSpPr>
        <p:spPr>
          <a:xfrm>
            <a:off x="362166" y="1634394"/>
            <a:ext cx="8229600" cy="4504649"/>
          </a:xfrm>
          <a:prstGeom prst="rect">
            <a:avLst/>
          </a:prstGeom>
        </p:spPr>
        <p:txBody>
          <a:bodyPr/>
          <a:lstStyle/>
          <a:p>
            <a:pPr lvl="0"/>
            <a:r>
              <a:rPr lang="de-DE" dirty="0" err="1" smtClean="0"/>
              <a:t>Klik</a:t>
            </a:r>
            <a:r>
              <a:rPr lang="de-DE" dirty="0" smtClean="0"/>
              <a:t> </a:t>
            </a:r>
            <a:r>
              <a:rPr lang="de-DE" dirty="0" err="1" smtClean="0"/>
              <a:t>om</a:t>
            </a:r>
            <a:r>
              <a:rPr lang="de-DE" dirty="0" smtClean="0"/>
              <a:t> </a:t>
            </a:r>
            <a:r>
              <a:rPr lang="de-DE" dirty="0" err="1" smtClean="0"/>
              <a:t>te</a:t>
            </a:r>
            <a:r>
              <a:rPr lang="de-DE" dirty="0" smtClean="0"/>
              <a:t> </a:t>
            </a:r>
            <a:r>
              <a:rPr lang="de-DE" dirty="0" err="1" smtClean="0"/>
              <a:t>bewerken</a:t>
            </a:r>
            <a:endParaRPr lang="de-DE" dirty="0" smtClean="0"/>
          </a:p>
          <a:p>
            <a:pPr lvl="1"/>
            <a:r>
              <a:rPr lang="de-DE" dirty="0" smtClean="0"/>
              <a:t>Tweede </a:t>
            </a:r>
            <a:r>
              <a:rPr lang="de-DE" dirty="0" err="1" smtClean="0"/>
              <a:t>niveau</a:t>
            </a:r>
            <a:endParaRPr lang="de-DE" dirty="0" smtClean="0"/>
          </a:p>
          <a:p>
            <a:pPr lvl="2"/>
            <a:r>
              <a:rPr lang="de-DE" dirty="0" err="1" smtClean="0"/>
              <a:t>Derde</a:t>
            </a:r>
            <a:r>
              <a:rPr lang="de-DE" dirty="0" smtClean="0"/>
              <a:t> </a:t>
            </a:r>
            <a:r>
              <a:rPr lang="de-DE" dirty="0" err="1" smtClean="0"/>
              <a:t>niveau</a:t>
            </a:r>
            <a:endParaRPr lang="de-DE" dirty="0" smtClean="0"/>
          </a:p>
          <a:p>
            <a:pPr lvl="3"/>
            <a:r>
              <a:rPr lang="de-DE" dirty="0" err="1" smtClean="0"/>
              <a:t>Vierde</a:t>
            </a:r>
            <a:r>
              <a:rPr lang="de-DE" dirty="0" smtClean="0"/>
              <a:t> </a:t>
            </a:r>
            <a:r>
              <a:rPr lang="de-DE" dirty="0" err="1" smtClean="0"/>
              <a:t>niveau</a:t>
            </a:r>
            <a:endParaRPr lang="de-DE" dirty="0" smtClean="0"/>
          </a:p>
          <a:p>
            <a:pPr lvl="4"/>
            <a:r>
              <a:rPr lang="de-DE" dirty="0" err="1" smtClean="0"/>
              <a:t>Vijfde</a:t>
            </a:r>
            <a:r>
              <a:rPr lang="de-DE" dirty="0" smtClean="0"/>
              <a:t> </a:t>
            </a:r>
            <a:r>
              <a:rPr lang="de-DE" dirty="0" err="1" smtClean="0"/>
              <a:t>niveau</a:t>
            </a:r>
            <a:endParaRPr lang="de-DE" dirty="0"/>
          </a:p>
        </p:txBody>
      </p:sp>
      <p:cxnSp>
        <p:nvCxnSpPr>
          <p:cNvPr id="7" name="Rechte verbindingslijn 8"/>
          <p:cNvCxnSpPr/>
          <p:nvPr/>
        </p:nvCxnSpPr>
        <p:spPr>
          <a:xfrm>
            <a:off x="-4524" y="1400393"/>
            <a:ext cx="9144000" cy="0"/>
          </a:xfrm>
          <a:prstGeom prst="line">
            <a:avLst/>
          </a:prstGeom>
          <a:ln w="12700">
            <a:solidFill>
              <a:srgbClr val="32768E"/>
            </a:solidFill>
          </a:ln>
        </p:spPr>
        <p:style>
          <a:lnRef idx="1">
            <a:schemeClr val="accent1"/>
          </a:lnRef>
          <a:fillRef idx="0">
            <a:schemeClr val="accent1"/>
          </a:fillRef>
          <a:effectRef idx="0">
            <a:schemeClr val="accent1"/>
          </a:effectRef>
          <a:fontRef idx="minor">
            <a:schemeClr val="tx1"/>
          </a:fontRef>
        </p:style>
      </p:cxnSp>
      <p:cxnSp>
        <p:nvCxnSpPr>
          <p:cNvPr id="5" name="Rechte verbindingslijn 8"/>
          <p:cNvCxnSpPr/>
          <p:nvPr userDrawn="1"/>
        </p:nvCxnSpPr>
        <p:spPr>
          <a:xfrm>
            <a:off x="-4524" y="1400393"/>
            <a:ext cx="9144000" cy="0"/>
          </a:xfrm>
          <a:prstGeom prst="line">
            <a:avLst/>
          </a:prstGeom>
          <a:ln w="12700">
            <a:solidFill>
              <a:srgbClr val="32768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2098866"/>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el, ondertitel, inhou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45821" y="362680"/>
            <a:ext cx="7769480" cy="834072"/>
          </a:xfrm>
          <a:prstGeom prst="rect">
            <a:avLst/>
          </a:prstGeom>
        </p:spPr>
        <p:txBody>
          <a:bodyPr lIns="91430" tIns="45715" rIns="91430" bIns="45715"/>
          <a:lstStyle>
            <a:lvl1pPr algn="l">
              <a:lnSpc>
                <a:spcPts val="4400"/>
              </a:lnSpc>
              <a:defRPr b="1" spc="-150" baseline="0">
                <a:solidFill>
                  <a:srgbClr val="32768E"/>
                </a:solidFill>
                <a:latin typeface="Arial" panose="020B0604020202020204" pitchFamily="34" charset="0"/>
                <a:cs typeface="Arial" panose="020B0604020202020204" pitchFamily="34" charset="0"/>
              </a:defRPr>
            </a:lvl1pPr>
          </a:lstStyle>
          <a:p>
            <a:r>
              <a:rPr lang="de-DE" dirty="0" err="1" smtClean="0"/>
              <a:t>Klik</a:t>
            </a:r>
            <a:r>
              <a:rPr lang="de-DE" dirty="0" smtClean="0"/>
              <a:t> </a:t>
            </a:r>
            <a:r>
              <a:rPr lang="de-DE" dirty="0" err="1" smtClean="0"/>
              <a:t>om</a:t>
            </a:r>
            <a:r>
              <a:rPr lang="de-DE" dirty="0" smtClean="0"/>
              <a:t> </a:t>
            </a:r>
            <a:r>
              <a:rPr lang="de-DE" dirty="0" err="1" smtClean="0"/>
              <a:t>titel</a:t>
            </a:r>
            <a:r>
              <a:rPr lang="de-DE" dirty="0" smtClean="0"/>
              <a:t> </a:t>
            </a:r>
            <a:r>
              <a:rPr lang="de-DE" dirty="0" err="1" smtClean="0"/>
              <a:t>te</a:t>
            </a:r>
            <a:r>
              <a:rPr lang="de-DE" dirty="0" smtClean="0"/>
              <a:t> </a:t>
            </a:r>
            <a:r>
              <a:rPr lang="de-DE" dirty="0" err="1" smtClean="0"/>
              <a:t>bewerken</a:t>
            </a:r>
            <a:endParaRPr lang="de-DE" dirty="0"/>
          </a:p>
        </p:txBody>
      </p:sp>
      <p:sp>
        <p:nvSpPr>
          <p:cNvPr id="3" name="Inhaltsplatzhalter 2"/>
          <p:cNvSpPr>
            <a:spLocks noGrp="1"/>
          </p:cNvSpPr>
          <p:nvPr>
            <p:ph idx="1" hasCustomPrompt="1"/>
          </p:nvPr>
        </p:nvSpPr>
        <p:spPr>
          <a:xfrm>
            <a:off x="362166" y="1628801"/>
            <a:ext cx="8229600" cy="4510242"/>
          </a:xfrm>
          <a:prstGeom prst="rect">
            <a:avLst/>
          </a:prstGeom>
        </p:spPr>
        <p:txBody>
          <a:bodyPr>
            <a:normAutofit/>
          </a:bodyPr>
          <a:lstStyle>
            <a:lvl1pPr>
              <a:defRPr sz="2000"/>
            </a:lvl1pPr>
            <a:lvl2pPr>
              <a:defRPr sz="1800"/>
            </a:lvl2pPr>
            <a:lvl3pPr>
              <a:defRPr sz="1800"/>
            </a:lvl3pPr>
            <a:lvl4pPr>
              <a:defRPr sz="1600"/>
            </a:lvl4pPr>
            <a:lvl5pPr>
              <a:defRPr sz="1600"/>
            </a:lvl5pPr>
          </a:lstStyle>
          <a:p>
            <a:pPr lvl="0"/>
            <a:r>
              <a:rPr lang="de-DE" dirty="0" err="1" smtClean="0"/>
              <a:t>Klik</a:t>
            </a:r>
            <a:r>
              <a:rPr lang="de-DE" dirty="0" smtClean="0"/>
              <a:t> </a:t>
            </a:r>
            <a:r>
              <a:rPr lang="de-DE" dirty="0" err="1" smtClean="0"/>
              <a:t>om</a:t>
            </a:r>
            <a:r>
              <a:rPr lang="de-DE" dirty="0" smtClean="0"/>
              <a:t> </a:t>
            </a:r>
            <a:r>
              <a:rPr lang="de-DE" dirty="0" err="1" smtClean="0"/>
              <a:t>te</a:t>
            </a:r>
            <a:r>
              <a:rPr lang="de-DE" dirty="0" smtClean="0"/>
              <a:t> </a:t>
            </a:r>
            <a:r>
              <a:rPr lang="de-DE" dirty="0" err="1" smtClean="0"/>
              <a:t>bewerken</a:t>
            </a:r>
            <a:endParaRPr lang="de-DE" dirty="0" smtClean="0"/>
          </a:p>
          <a:p>
            <a:pPr lvl="1"/>
            <a:r>
              <a:rPr lang="de-DE" dirty="0" smtClean="0"/>
              <a:t>Tweede </a:t>
            </a:r>
            <a:r>
              <a:rPr lang="de-DE" dirty="0" err="1" smtClean="0"/>
              <a:t>niveau</a:t>
            </a:r>
            <a:endParaRPr lang="de-DE" dirty="0" smtClean="0"/>
          </a:p>
          <a:p>
            <a:pPr lvl="2"/>
            <a:r>
              <a:rPr lang="de-DE" dirty="0" err="1" smtClean="0"/>
              <a:t>Derde</a:t>
            </a:r>
            <a:r>
              <a:rPr lang="de-DE" dirty="0" smtClean="0"/>
              <a:t> </a:t>
            </a:r>
            <a:r>
              <a:rPr lang="de-DE" dirty="0" err="1" smtClean="0"/>
              <a:t>niveau</a:t>
            </a:r>
            <a:endParaRPr lang="de-DE" dirty="0" smtClean="0"/>
          </a:p>
          <a:p>
            <a:pPr lvl="3"/>
            <a:r>
              <a:rPr lang="de-DE" dirty="0" err="1" smtClean="0"/>
              <a:t>Vierde</a:t>
            </a:r>
            <a:r>
              <a:rPr lang="de-DE" dirty="0" smtClean="0"/>
              <a:t> </a:t>
            </a:r>
            <a:r>
              <a:rPr lang="de-DE" dirty="0" err="1" smtClean="0"/>
              <a:t>niveau</a:t>
            </a:r>
            <a:endParaRPr lang="de-DE" dirty="0" smtClean="0"/>
          </a:p>
          <a:p>
            <a:pPr lvl="4"/>
            <a:r>
              <a:rPr lang="de-DE" dirty="0" err="1" smtClean="0"/>
              <a:t>Vijfde</a:t>
            </a:r>
            <a:r>
              <a:rPr lang="de-DE" dirty="0" smtClean="0"/>
              <a:t> </a:t>
            </a:r>
            <a:r>
              <a:rPr lang="de-DE" dirty="0" err="1" smtClean="0"/>
              <a:t>niveau</a:t>
            </a:r>
            <a:endParaRPr lang="de-DE" dirty="0"/>
          </a:p>
        </p:txBody>
      </p:sp>
      <p:sp>
        <p:nvSpPr>
          <p:cNvPr id="8" name="Tijdelijke aanduiding voor tekst 2"/>
          <p:cNvSpPr>
            <a:spLocks noGrp="1"/>
          </p:cNvSpPr>
          <p:nvPr>
            <p:ph type="body" idx="14" hasCustomPrompt="1"/>
          </p:nvPr>
        </p:nvSpPr>
        <p:spPr>
          <a:xfrm>
            <a:off x="360000" y="1080000"/>
            <a:ext cx="8244448" cy="453727"/>
          </a:xfrm>
        </p:spPr>
        <p:txBody>
          <a:bodyPr anchor="t">
            <a:noAutofit/>
          </a:bodyPr>
          <a:lstStyle>
            <a:lvl1pPr marL="0" indent="0">
              <a:buNone/>
              <a:defRPr sz="2400" b="0">
                <a:solidFill>
                  <a:srgbClr val="32768E"/>
                </a:solidFill>
                <a:latin typeface="Arial" panose="020B0604020202020204" pitchFamily="34" charset="0"/>
                <a:cs typeface="Arial" panose="020B0604020202020204" pitchFamily="34" charset="0"/>
              </a:defRPr>
            </a:lvl1pPr>
            <a:lvl2pPr marL="457151" indent="0">
              <a:buNone/>
              <a:defRPr sz="2000" b="1"/>
            </a:lvl2pPr>
            <a:lvl3pPr marL="914303" indent="0">
              <a:buNone/>
              <a:defRPr sz="1800" b="1"/>
            </a:lvl3pPr>
            <a:lvl4pPr marL="1371454" indent="0">
              <a:buNone/>
              <a:defRPr sz="1600" b="1"/>
            </a:lvl4pPr>
            <a:lvl5pPr marL="1828605" indent="0">
              <a:buNone/>
              <a:defRPr sz="1600" b="1"/>
            </a:lvl5pPr>
            <a:lvl6pPr marL="2285756" indent="0">
              <a:buNone/>
              <a:defRPr sz="1600" b="1"/>
            </a:lvl6pPr>
            <a:lvl7pPr marL="2742908" indent="0">
              <a:buNone/>
              <a:defRPr sz="1600" b="1"/>
            </a:lvl7pPr>
            <a:lvl8pPr marL="3200059" indent="0">
              <a:buNone/>
              <a:defRPr sz="1600" b="1"/>
            </a:lvl8pPr>
            <a:lvl9pPr marL="3657210" indent="0">
              <a:buNone/>
              <a:defRPr sz="1600" b="1"/>
            </a:lvl9pPr>
          </a:lstStyle>
          <a:p>
            <a:pPr lvl="0"/>
            <a:r>
              <a:rPr lang="nl-NL" dirty="0" smtClean="0"/>
              <a:t>Klik om te bewerken</a:t>
            </a:r>
          </a:p>
        </p:txBody>
      </p:sp>
    </p:spTree>
    <p:extLst>
      <p:ext uri="{BB962C8B-B14F-4D97-AF65-F5344CB8AC3E}">
        <p14:creationId xmlns:p14="http://schemas.microsoft.com/office/powerpoint/2010/main" val="406008854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el over twee regels, ondertitel, inhou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45821" y="362992"/>
            <a:ext cx="7769480" cy="1143000"/>
          </a:xfrm>
          <a:prstGeom prst="rect">
            <a:avLst/>
          </a:prstGeom>
        </p:spPr>
        <p:txBody>
          <a:bodyPr lIns="91430" tIns="45715" rIns="91430" bIns="45715"/>
          <a:lstStyle>
            <a:lvl1pPr algn="l">
              <a:lnSpc>
                <a:spcPts val="4400"/>
              </a:lnSpc>
              <a:defRPr b="1" spc="-150" baseline="0">
                <a:solidFill>
                  <a:srgbClr val="32768E"/>
                </a:solidFill>
                <a:latin typeface="Arial" panose="020B0604020202020204" pitchFamily="34" charset="0"/>
                <a:cs typeface="Arial" panose="020B0604020202020204" pitchFamily="34" charset="0"/>
              </a:defRPr>
            </a:lvl1pPr>
          </a:lstStyle>
          <a:p>
            <a:r>
              <a:rPr lang="de-DE" dirty="0" err="1" smtClean="0"/>
              <a:t>Klik</a:t>
            </a:r>
            <a:r>
              <a:rPr lang="de-DE" dirty="0" smtClean="0"/>
              <a:t> </a:t>
            </a:r>
            <a:r>
              <a:rPr lang="de-DE" dirty="0" err="1" smtClean="0"/>
              <a:t>om</a:t>
            </a:r>
            <a:r>
              <a:rPr lang="de-DE" dirty="0" smtClean="0"/>
              <a:t> </a:t>
            </a:r>
            <a:r>
              <a:rPr lang="de-DE" dirty="0" err="1" smtClean="0"/>
              <a:t>te</a:t>
            </a:r>
            <a:r>
              <a:rPr lang="de-DE" dirty="0" smtClean="0"/>
              <a:t> </a:t>
            </a:r>
            <a:r>
              <a:rPr lang="de-DE" dirty="0" err="1" smtClean="0"/>
              <a:t>bewerken</a:t>
            </a:r>
            <a:r>
              <a:rPr lang="de-DE" dirty="0" smtClean="0"/>
              <a:t>, </a:t>
            </a:r>
            <a:r>
              <a:rPr lang="de-DE" dirty="0" err="1" smtClean="0"/>
              <a:t>twee</a:t>
            </a:r>
            <a:r>
              <a:rPr lang="de-DE" dirty="0" smtClean="0"/>
              <a:t> </a:t>
            </a:r>
            <a:r>
              <a:rPr lang="de-DE" dirty="0" err="1" smtClean="0"/>
              <a:t>regels</a:t>
            </a:r>
            <a:endParaRPr lang="de-DE" dirty="0"/>
          </a:p>
        </p:txBody>
      </p:sp>
      <p:sp>
        <p:nvSpPr>
          <p:cNvPr id="3" name="Inhaltsplatzhalter 2"/>
          <p:cNvSpPr>
            <a:spLocks noGrp="1"/>
          </p:cNvSpPr>
          <p:nvPr>
            <p:ph idx="1" hasCustomPrompt="1"/>
          </p:nvPr>
        </p:nvSpPr>
        <p:spPr>
          <a:xfrm>
            <a:off x="362166" y="2132856"/>
            <a:ext cx="8229600" cy="4006186"/>
          </a:xfrm>
          <a:prstGeom prst="rect">
            <a:avLst/>
          </a:prstGeom>
        </p:spPr>
        <p:txBody>
          <a:bodyPr/>
          <a:lstStyle/>
          <a:p>
            <a:pPr lvl="0"/>
            <a:r>
              <a:rPr lang="de-DE" dirty="0" err="1" smtClean="0"/>
              <a:t>Klik</a:t>
            </a:r>
            <a:r>
              <a:rPr lang="de-DE" dirty="0" smtClean="0"/>
              <a:t> </a:t>
            </a:r>
            <a:r>
              <a:rPr lang="de-DE" dirty="0" err="1" smtClean="0"/>
              <a:t>om</a:t>
            </a:r>
            <a:r>
              <a:rPr lang="de-DE" dirty="0" smtClean="0"/>
              <a:t> </a:t>
            </a:r>
            <a:r>
              <a:rPr lang="de-DE" dirty="0" err="1" smtClean="0"/>
              <a:t>te</a:t>
            </a:r>
            <a:r>
              <a:rPr lang="de-DE" dirty="0" smtClean="0"/>
              <a:t> </a:t>
            </a:r>
            <a:r>
              <a:rPr lang="de-DE" dirty="0" err="1" smtClean="0"/>
              <a:t>bewerken</a:t>
            </a:r>
            <a:endParaRPr lang="de-DE" dirty="0" smtClean="0"/>
          </a:p>
          <a:p>
            <a:pPr lvl="1"/>
            <a:r>
              <a:rPr lang="de-DE" dirty="0" smtClean="0"/>
              <a:t>Tweede </a:t>
            </a:r>
            <a:r>
              <a:rPr lang="de-DE" dirty="0" err="1" smtClean="0"/>
              <a:t>niveau</a:t>
            </a:r>
            <a:endParaRPr lang="de-DE" dirty="0" smtClean="0"/>
          </a:p>
          <a:p>
            <a:pPr lvl="2"/>
            <a:r>
              <a:rPr lang="de-DE" dirty="0" err="1" smtClean="0"/>
              <a:t>Derde</a:t>
            </a:r>
            <a:r>
              <a:rPr lang="de-DE" dirty="0" smtClean="0"/>
              <a:t> </a:t>
            </a:r>
            <a:r>
              <a:rPr lang="de-DE" dirty="0" err="1" smtClean="0"/>
              <a:t>niveau</a:t>
            </a:r>
            <a:endParaRPr lang="de-DE" dirty="0" smtClean="0"/>
          </a:p>
          <a:p>
            <a:pPr lvl="3"/>
            <a:r>
              <a:rPr lang="de-DE" dirty="0" err="1" smtClean="0"/>
              <a:t>Vierde</a:t>
            </a:r>
            <a:r>
              <a:rPr lang="de-DE" dirty="0" smtClean="0"/>
              <a:t> </a:t>
            </a:r>
            <a:r>
              <a:rPr lang="de-DE" dirty="0" err="1" smtClean="0"/>
              <a:t>niveau</a:t>
            </a:r>
            <a:endParaRPr lang="de-DE" dirty="0" smtClean="0"/>
          </a:p>
          <a:p>
            <a:pPr lvl="4"/>
            <a:r>
              <a:rPr lang="de-DE" dirty="0" err="1" smtClean="0"/>
              <a:t>Vijfde</a:t>
            </a:r>
            <a:r>
              <a:rPr lang="de-DE" dirty="0" smtClean="0"/>
              <a:t> </a:t>
            </a:r>
            <a:r>
              <a:rPr lang="de-DE" dirty="0" err="1" smtClean="0"/>
              <a:t>niveau</a:t>
            </a:r>
            <a:endParaRPr lang="de-DE" dirty="0" smtClean="0"/>
          </a:p>
          <a:p>
            <a:pPr lvl="4"/>
            <a:endParaRPr lang="de-DE" dirty="0"/>
          </a:p>
        </p:txBody>
      </p:sp>
      <p:cxnSp>
        <p:nvCxnSpPr>
          <p:cNvPr id="7" name="Rechte verbindingslijn 8"/>
          <p:cNvCxnSpPr/>
          <p:nvPr/>
        </p:nvCxnSpPr>
        <p:spPr>
          <a:xfrm>
            <a:off x="-4524" y="1400393"/>
            <a:ext cx="9144000" cy="0"/>
          </a:xfrm>
          <a:prstGeom prst="line">
            <a:avLst/>
          </a:prstGeom>
          <a:ln w="12700">
            <a:solidFill>
              <a:srgbClr val="32768E"/>
            </a:solidFill>
          </a:ln>
        </p:spPr>
        <p:style>
          <a:lnRef idx="1">
            <a:schemeClr val="accent1"/>
          </a:lnRef>
          <a:fillRef idx="0">
            <a:schemeClr val="accent1"/>
          </a:fillRef>
          <a:effectRef idx="0">
            <a:schemeClr val="accent1"/>
          </a:effectRef>
          <a:fontRef idx="minor">
            <a:schemeClr val="tx1"/>
          </a:fontRef>
        </p:style>
      </p:cxnSp>
      <p:sp>
        <p:nvSpPr>
          <p:cNvPr id="8" name="Tijdelijke aanduiding voor tekst 2"/>
          <p:cNvSpPr>
            <a:spLocks noGrp="1"/>
          </p:cNvSpPr>
          <p:nvPr>
            <p:ph type="body" idx="14" hasCustomPrompt="1"/>
          </p:nvPr>
        </p:nvSpPr>
        <p:spPr>
          <a:xfrm>
            <a:off x="360001" y="1556792"/>
            <a:ext cx="8251737" cy="453727"/>
          </a:xfrm>
        </p:spPr>
        <p:txBody>
          <a:bodyPr anchor="t">
            <a:noAutofit/>
          </a:bodyPr>
          <a:lstStyle>
            <a:lvl1pPr marL="0" indent="0">
              <a:buNone/>
              <a:defRPr sz="2400" b="0">
                <a:solidFill>
                  <a:srgbClr val="32768E"/>
                </a:solidFill>
                <a:latin typeface="Arial" panose="020B0604020202020204" pitchFamily="34" charset="0"/>
                <a:cs typeface="Arial" panose="020B0604020202020204" pitchFamily="34" charset="0"/>
              </a:defRPr>
            </a:lvl1pPr>
            <a:lvl2pPr marL="457151" indent="0">
              <a:buNone/>
              <a:defRPr sz="2000" b="1"/>
            </a:lvl2pPr>
            <a:lvl3pPr marL="914303" indent="0">
              <a:buNone/>
              <a:defRPr sz="1800" b="1"/>
            </a:lvl3pPr>
            <a:lvl4pPr marL="1371454" indent="0">
              <a:buNone/>
              <a:defRPr sz="1600" b="1"/>
            </a:lvl4pPr>
            <a:lvl5pPr marL="1828605" indent="0">
              <a:buNone/>
              <a:defRPr sz="1600" b="1"/>
            </a:lvl5pPr>
            <a:lvl6pPr marL="2285756" indent="0">
              <a:buNone/>
              <a:defRPr sz="1600" b="1"/>
            </a:lvl6pPr>
            <a:lvl7pPr marL="2742908" indent="0">
              <a:buNone/>
              <a:defRPr sz="1600" b="1"/>
            </a:lvl7pPr>
            <a:lvl8pPr marL="3200059" indent="0">
              <a:buNone/>
              <a:defRPr sz="1600" b="1"/>
            </a:lvl8pPr>
            <a:lvl9pPr marL="3657210" indent="0">
              <a:buNone/>
              <a:defRPr sz="1600" b="1"/>
            </a:lvl9pPr>
          </a:lstStyle>
          <a:p>
            <a:pPr lvl="0"/>
            <a:r>
              <a:rPr lang="nl-NL" dirty="0" smtClean="0"/>
              <a:t>Klik om te bewerken</a:t>
            </a:r>
          </a:p>
        </p:txBody>
      </p:sp>
      <p:cxnSp>
        <p:nvCxnSpPr>
          <p:cNvPr id="6" name="Rechte verbindingslijn 8"/>
          <p:cNvCxnSpPr/>
          <p:nvPr userDrawn="1"/>
        </p:nvCxnSpPr>
        <p:spPr>
          <a:xfrm>
            <a:off x="-4524" y="1400393"/>
            <a:ext cx="9144000" cy="0"/>
          </a:xfrm>
          <a:prstGeom prst="line">
            <a:avLst/>
          </a:prstGeom>
          <a:ln w="12700">
            <a:solidFill>
              <a:srgbClr val="32768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663784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el, inhoud, bann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45821" y="361231"/>
            <a:ext cx="7769480" cy="1143000"/>
          </a:xfrm>
          <a:prstGeom prst="rect">
            <a:avLst/>
          </a:prstGeom>
        </p:spPr>
        <p:txBody>
          <a:bodyPr lIns="91430" tIns="45715" rIns="91430" bIns="45715"/>
          <a:lstStyle>
            <a:lvl1pPr algn="l">
              <a:lnSpc>
                <a:spcPts val="4400"/>
              </a:lnSpc>
              <a:defRPr b="1" spc="-150" baseline="0">
                <a:solidFill>
                  <a:srgbClr val="32768E"/>
                </a:solidFill>
                <a:latin typeface="Arial" panose="020B0604020202020204" pitchFamily="34" charset="0"/>
                <a:cs typeface="Arial" panose="020B0604020202020204" pitchFamily="34" charset="0"/>
              </a:defRPr>
            </a:lvl1pPr>
          </a:lstStyle>
          <a:p>
            <a:r>
              <a:rPr lang="de-DE" dirty="0" err="1" smtClean="0"/>
              <a:t>Klik</a:t>
            </a:r>
            <a:r>
              <a:rPr lang="de-DE" dirty="0" smtClean="0"/>
              <a:t> </a:t>
            </a:r>
            <a:r>
              <a:rPr lang="de-DE" dirty="0" err="1" smtClean="0"/>
              <a:t>om</a:t>
            </a:r>
            <a:r>
              <a:rPr lang="de-DE" dirty="0" smtClean="0"/>
              <a:t> </a:t>
            </a:r>
            <a:r>
              <a:rPr lang="de-DE" dirty="0" err="1" smtClean="0"/>
              <a:t>titel</a:t>
            </a:r>
            <a:r>
              <a:rPr lang="de-DE" dirty="0" smtClean="0"/>
              <a:t> </a:t>
            </a:r>
            <a:r>
              <a:rPr lang="de-DE" dirty="0" err="1" smtClean="0"/>
              <a:t>te</a:t>
            </a:r>
            <a:r>
              <a:rPr lang="de-DE" dirty="0" smtClean="0"/>
              <a:t> </a:t>
            </a:r>
            <a:r>
              <a:rPr lang="de-DE" dirty="0" err="1" smtClean="0"/>
              <a:t>bewerken</a:t>
            </a:r>
            <a:endParaRPr lang="de-DE" dirty="0"/>
          </a:p>
        </p:txBody>
      </p:sp>
      <p:sp>
        <p:nvSpPr>
          <p:cNvPr id="3" name="Inhaltsplatzhalter 2"/>
          <p:cNvSpPr>
            <a:spLocks noGrp="1"/>
          </p:cNvSpPr>
          <p:nvPr>
            <p:ph idx="1" hasCustomPrompt="1"/>
          </p:nvPr>
        </p:nvSpPr>
        <p:spPr>
          <a:xfrm>
            <a:off x="362166" y="1082227"/>
            <a:ext cx="8229600" cy="5056816"/>
          </a:xfrm>
          <a:prstGeom prst="rect">
            <a:avLst/>
          </a:prstGeom>
        </p:spPr>
        <p:txBody>
          <a:bodyPr/>
          <a:lstStyle/>
          <a:p>
            <a:pPr lvl="0"/>
            <a:r>
              <a:rPr lang="de-DE" dirty="0" err="1" smtClean="0"/>
              <a:t>Klik</a:t>
            </a:r>
            <a:r>
              <a:rPr lang="de-DE" dirty="0" smtClean="0"/>
              <a:t> </a:t>
            </a:r>
            <a:r>
              <a:rPr lang="de-DE" dirty="0" err="1" smtClean="0"/>
              <a:t>om</a:t>
            </a:r>
            <a:r>
              <a:rPr lang="de-DE" dirty="0" smtClean="0"/>
              <a:t> </a:t>
            </a:r>
            <a:r>
              <a:rPr lang="de-DE" dirty="0" err="1" smtClean="0"/>
              <a:t>te</a:t>
            </a:r>
            <a:r>
              <a:rPr lang="de-DE" dirty="0" smtClean="0"/>
              <a:t> </a:t>
            </a:r>
            <a:r>
              <a:rPr lang="de-DE" dirty="0" err="1" smtClean="0"/>
              <a:t>bewerken</a:t>
            </a:r>
            <a:endParaRPr lang="de-DE" dirty="0" smtClean="0"/>
          </a:p>
          <a:p>
            <a:pPr lvl="1"/>
            <a:r>
              <a:rPr lang="de-DE" dirty="0" smtClean="0"/>
              <a:t>Tweede </a:t>
            </a:r>
            <a:r>
              <a:rPr lang="de-DE" dirty="0" err="1" smtClean="0"/>
              <a:t>niveau</a:t>
            </a:r>
            <a:endParaRPr lang="de-DE" dirty="0" smtClean="0"/>
          </a:p>
          <a:p>
            <a:pPr lvl="2"/>
            <a:r>
              <a:rPr lang="de-DE" dirty="0" err="1" smtClean="0"/>
              <a:t>Derde</a:t>
            </a:r>
            <a:r>
              <a:rPr lang="de-DE" dirty="0" smtClean="0"/>
              <a:t> </a:t>
            </a:r>
            <a:r>
              <a:rPr lang="de-DE" dirty="0" err="1" smtClean="0"/>
              <a:t>niveau</a:t>
            </a:r>
            <a:endParaRPr lang="de-DE" dirty="0" smtClean="0"/>
          </a:p>
          <a:p>
            <a:pPr lvl="3"/>
            <a:r>
              <a:rPr lang="de-DE" dirty="0" err="1" smtClean="0"/>
              <a:t>Vierde</a:t>
            </a:r>
            <a:r>
              <a:rPr lang="de-DE" dirty="0" smtClean="0"/>
              <a:t> </a:t>
            </a:r>
            <a:r>
              <a:rPr lang="de-DE" dirty="0" err="1" smtClean="0"/>
              <a:t>niveau</a:t>
            </a:r>
            <a:endParaRPr lang="de-DE" dirty="0" smtClean="0"/>
          </a:p>
          <a:p>
            <a:pPr lvl="4"/>
            <a:r>
              <a:rPr lang="de-DE" dirty="0" err="1" smtClean="0"/>
              <a:t>Vijfde</a:t>
            </a:r>
            <a:r>
              <a:rPr lang="de-DE" dirty="0" smtClean="0"/>
              <a:t> </a:t>
            </a:r>
            <a:r>
              <a:rPr lang="de-DE" dirty="0" err="1" smtClean="0"/>
              <a:t>niveau</a:t>
            </a:r>
            <a:endParaRPr lang="de-DE" dirty="0"/>
          </a:p>
        </p:txBody>
      </p:sp>
      <p:sp>
        <p:nvSpPr>
          <p:cNvPr id="7" name="Tijdelijke aanduiding voor inhoud 4"/>
          <p:cNvSpPr>
            <a:spLocks noGrp="1"/>
          </p:cNvSpPr>
          <p:nvPr>
            <p:ph sz="quarter" idx="13" hasCustomPrompt="1"/>
          </p:nvPr>
        </p:nvSpPr>
        <p:spPr>
          <a:xfrm>
            <a:off x="0" y="4221088"/>
            <a:ext cx="8604448" cy="386538"/>
          </a:xfrm>
          <a:solidFill>
            <a:srgbClr val="32768E"/>
          </a:solidFill>
          <a:ln>
            <a:noFill/>
          </a:ln>
        </p:spPr>
        <p:txBody>
          <a:bodyPr lIns="539942">
            <a:normAutofit/>
          </a:bodyPr>
          <a:lstStyle>
            <a:lvl1pPr marL="0" indent="0">
              <a:buNone/>
              <a:defRPr sz="1800" baseline="0">
                <a:solidFill>
                  <a:schemeClr val="bg1"/>
                </a:solidFill>
              </a:defRPr>
            </a:lvl1pPr>
            <a:lvl5pPr marL="1828605" indent="0">
              <a:buNone/>
              <a:defRPr/>
            </a:lvl5pPr>
          </a:lstStyle>
          <a:p>
            <a:pPr lvl="0"/>
            <a:r>
              <a:rPr lang="nl-NL" dirty="0" smtClean="0"/>
              <a:t>Klik om te bewerken</a:t>
            </a:r>
          </a:p>
        </p:txBody>
      </p:sp>
    </p:spTree>
    <p:extLst>
      <p:ext uri="{BB962C8B-B14F-4D97-AF65-F5344CB8AC3E}">
        <p14:creationId xmlns:p14="http://schemas.microsoft.com/office/powerpoint/2010/main" val="20024997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el over twee regels, inhoud, bann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45821" y="362992"/>
            <a:ext cx="7769480" cy="1143000"/>
          </a:xfrm>
          <a:prstGeom prst="rect">
            <a:avLst/>
          </a:prstGeom>
        </p:spPr>
        <p:txBody>
          <a:bodyPr lIns="91430" tIns="45715" rIns="91430" bIns="45715"/>
          <a:lstStyle>
            <a:lvl1pPr algn="l">
              <a:lnSpc>
                <a:spcPts val="4400"/>
              </a:lnSpc>
              <a:defRPr b="1" spc="-150" baseline="0">
                <a:solidFill>
                  <a:srgbClr val="32768E"/>
                </a:solidFill>
                <a:latin typeface="Arial" panose="020B0604020202020204" pitchFamily="34" charset="0"/>
                <a:cs typeface="Arial" panose="020B0604020202020204" pitchFamily="34" charset="0"/>
              </a:defRPr>
            </a:lvl1pPr>
          </a:lstStyle>
          <a:p>
            <a:r>
              <a:rPr lang="de-DE" dirty="0" err="1" smtClean="0"/>
              <a:t>Klik</a:t>
            </a:r>
            <a:r>
              <a:rPr lang="de-DE" dirty="0" smtClean="0"/>
              <a:t> </a:t>
            </a:r>
            <a:r>
              <a:rPr lang="de-DE" dirty="0" err="1" smtClean="0"/>
              <a:t>om</a:t>
            </a:r>
            <a:r>
              <a:rPr lang="de-DE" dirty="0" smtClean="0"/>
              <a:t> </a:t>
            </a:r>
            <a:r>
              <a:rPr lang="de-DE" dirty="0" err="1" smtClean="0"/>
              <a:t>titel</a:t>
            </a:r>
            <a:r>
              <a:rPr lang="de-DE" dirty="0" smtClean="0"/>
              <a:t> van </a:t>
            </a:r>
            <a:r>
              <a:rPr lang="de-DE" dirty="0" err="1" smtClean="0"/>
              <a:t>twee</a:t>
            </a:r>
            <a:r>
              <a:rPr lang="de-DE" dirty="0" smtClean="0"/>
              <a:t> </a:t>
            </a:r>
            <a:r>
              <a:rPr lang="de-DE" dirty="0" err="1" smtClean="0"/>
              <a:t>regels</a:t>
            </a:r>
            <a:r>
              <a:rPr lang="de-DE" dirty="0" smtClean="0"/>
              <a:t> </a:t>
            </a:r>
            <a:r>
              <a:rPr lang="de-DE" dirty="0" err="1" smtClean="0"/>
              <a:t>te</a:t>
            </a:r>
            <a:r>
              <a:rPr lang="de-DE" dirty="0" smtClean="0"/>
              <a:t> </a:t>
            </a:r>
            <a:r>
              <a:rPr lang="de-DE" dirty="0" err="1" smtClean="0"/>
              <a:t>bewerken</a:t>
            </a:r>
            <a:endParaRPr lang="de-DE" dirty="0"/>
          </a:p>
        </p:txBody>
      </p:sp>
      <p:sp>
        <p:nvSpPr>
          <p:cNvPr id="3" name="Inhaltsplatzhalter 2"/>
          <p:cNvSpPr>
            <a:spLocks noGrp="1"/>
          </p:cNvSpPr>
          <p:nvPr>
            <p:ph idx="1" hasCustomPrompt="1"/>
          </p:nvPr>
        </p:nvSpPr>
        <p:spPr>
          <a:xfrm>
            <a:off x="362166" y="1634394"/>
            <a:ext cx="8229600" cy="4504649"/>
          </a:xfrm>
          <a:prstGeom prst="rect">
            <a:avLst/>
          </a:prstGeom>
        </p:spPr>
        <p:txBody>
          <a:bodyPr/>
          <a:lstStyle/>
          <a:p>
            <a:pPr lvl="0"/>
            <a:r>
              <a:rPr lang="de-DE" dirty="0" err="1" smtClean="0"/>
              <a:t>Klik</a:t>
            </a:r>
            <a:r>
              <a:rPr lang="de-DE" dirty="0" smtClean="0"/>
              <a:t> </a:t>
            </a:r>
            <a:r>
              <a:rPr lang="de-DE" dirty="0" err="1" smtClean="0"/>
              <a:t>om</a:t>
            </a:r>
            <a:r>
              <a:rPr lang="de-DE" dirty="0" smtClean="0"/>
              <a:t> </a:t>
            </a:r>
            <a:r>
              <a:rPr lang="de-DE" dirty="0" err="1" smtClean="0"/>
              <a:t>te</a:t>
            </a:r>
            <a:r>
              <a:rPr lang="de-DE" dirty="0" smtClean="0"/>
              <a:t> </a:t>
            </a:r>
            <a:r>
              <a:rPr lang="de-DE" dirty="0" err="1" smtClean="0"/>
              <a:t>bewerken</a:t>
            </a:r>
            <a:endParaRPr lang="de-DE" dirty="0" smtClean="0"/>
          </a:p>
          <a:p>
            <a:pPr lvl="1"/>
            <a:r>
              <a:rPr lang="de-DE" dirty="0" smtClean="0"/>
              <a:t>Tweede </a:t>
            </a:r>
            <a:r>
              <a:rPr lang="de-DE" dirty="0" err="1" smtClean="0"/>
              <a:t>niveau</a:t>
            </a:r>
            <a:endParaRPr lang="de-DE" dirty="0" smtClean="0"/>
          </a:p>
          <a:p>
            <a:pPr lvl="2"/>
            <a:r>
              <a:rPr lang="de-DE" dirty="0" err="1" smtClean="0"/>
              <a:t>Derde</a:t>
            </a:r>
            <a:r>
              <a:rPr lang="de-DE" dirty="0" smtClean="0"/>
              <a:t> </a:t>
            </a:r>
            <a:r>
              <a:rPr lang="de-DE" dirty="0" err="1" smtClean="0"/>
              <a:t>niveau</a:t>
            </a:r>
            <a:endParaRPr lang="de-DE" dirty="0" smtClean="0"/>
          </a:p>
          <a:p>
            <a:pPr lvl="3"/>
            <a:r>
              <a:rPr lang="de-DE" dirty="0" err="1" smtClean="0"/>
              <a:t>Vierde</a:t>
            </a:r>
            <a:r>
              <a:rPr lang="de-DE" dirty="0" smtClean="0"/>
              <a:t> </a:t>
            </a:r>
            <a:r>
              <a:rPr lang="de-DE" dirty="0" err="1" smtClean="0"/>
              <a:t>niveau</a:t>
            </a:r>
            <a:endParaRPr lang="de-DE" dirty="0" smtClean="0"/>
          </a:p>
          <a:p>
            <a:pPr lvl="4"/>
            <a:r>
              <a:rPr lang="de-DE" dirty="0" err="1" smtClean="0"/>
              <a:t>Vijfde</a:t>
            </a:r>
            <a:r>
              <a:rPr lang="de-DE" dirty="0" smtClean="0"/>
              <a:t> </a:t>
            </a:r>
            <a:r>
              <a:rPr lang="de-DE" dirty="0" err="1" smtClean="0"/>
              <a:t>niveau</a:t>
            </a:r>
            <a:endParaRPr lang="de-DE" dirty="0"/>
          </a:p>
        </p:txBody>
      </p:sp>
      <p:cxnSp>
        <p:nvCxnSpPr>
          <p:cNvPr id="7" name="Rechte verbindingslijn 8"/>
          <p:cNvCxnSpPr/>
          <p:nvPr/>
        </p:nvCxnSpPr>
        <p:spPr>
          <a:xfrm>
            <a:off x="-4524" y="1400393"/>
            <a:ext cx="9144000" cy="0"/>
          </a:xfrm>
          <a:prstGeom prst="line">
            <a:avLst/>
          </a:prstGeom>
          <a:ln w="12700">
            <a:solidFill>
              <a:srgbClr val="32768E"/>
            </a:solidFill>
          </a:ln>
        </p:spPr>
        <p:style>
          <a:lnRef idx="1">
            <a:schemeClr val="accent1"/>
          </a:lnRef>
          <a:fillRef idx="0">
            <a:schemeClr val="accent1"/>
          </a:fillRef>
          <a:effectRef idx="0">
            <a:schemeClr val="accent1"/>
          </a:effectRef>
          <a:fontRef idx="minor">
            <a:schemeClr val="tx1"/>
          </a:fontRef>
        </p:style>
      </p:cxnSp>
      <p:sp>
        <p:nvSpPr>
          <p:cNvPr id="8" name="Tijdelijke aanduiding voor inhoud 4"/>
          <p:cNvSpPr>
            <a:spLocks noGrp="1"/>
          </p:cNvSpPr>
          <p:nvPr>
            <p:ph sz="quarter" idx="13" hasCustomPrompt="1"/>
          </p:nvPr>
        </p:nvSpPr>
        <p:spPr>
          <a:xfrm>
            <a:off x="0" y="4221088"/>
            <a:ext cx="8604448" cy="386538"/>
          </a:xfrm>
          <a:solidFill>
            <a:srgbClr val="32768E"/>
          </a:solidFill>
          <a:ln>
            <a:noFill/>
          </a:ln>
        </p:spPr>
        <p:txBody>
          <a:bodyPr lIns="539942">
            <a:normAutofit/>
          </a:bodyPr>
          <a:lstStyle>
            <a:lvl1pPr marL="0" marR="0" indent="0" algn="l" defTabSz="914303" rtl="0" eaLnBrk="1" fontAlgn="auto" latinLnBrk="0" hangingPunct="1">
              <a:lnSpc>
                <a:spcPct val="100000"/>
              </a:lnSpc>
              <a:spcBef>
                <a:spcPct val="20000"/>
              </a:spcBef>
              <a:spcAft>
                <a:spcPts val="0"/>
              </a:spcAft>
              <a:buClrTx/>
              <a:buSzTx/>
              <a:buFont typeface="Arial" pitchFamily="34" charset="0"/>
              <a:buNone/>
              <a:tabLst/>
              <a:defRPr sz="1800" baseline="0">
                <a:solidFill>
                  <a:schemeClr val="bg1"/>
                </a:solidFill>
              </a:defRPr>
            </a:lvl1pPr>
            <a:lvl5pPr marL="1828605" indent="0">
              <a:buNone/>
              <a:defRPr/>
            </a:lvl5pPr>
          </a:lstStyle>
          <a:p>
            <a:pPr lvl="0"/>
            <a:r>
              <a:rPr lang="nl-NL" dirty="0" smtClean="0"/>
              <a:t>Klik om te bewerken</a:t>
            </a:r>
          </a:p>
        </p:txBody>
      </p:sp>
      <p:cxnSp>
        <p:nvCxnSpPr>
          <p:cNvPr id="6" name="Rechte verbindingslijn 8"/>
          <p:cNvCxnSpPr/>
          <p:nvPr userDrawn="1"/>
        </p:nvCxnSpPr>
        <p:spPr>
          <a:xfrm>
            <a:off x="-4524" y="1400393"/>
            <a:ext cx="9144000" cy="0"/>
          </a:xfrm>
          <a:prstGeom prst="line">
            <a:avLst/>
          </a:prstGeom>
          <a:ln w="12700">
            <a:solidFill>
              <a:srgbClr val="32768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626478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 twee regels">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pic>
        <p:nvPicPr>
          <p:cNvPr id="11" name="Afbeelding 10" descr="tennet_119340_03_panorama-tennet_09_20091116_baufeld_av_2.psd"/>
          <p:cNvPicPr>
            <a:picLocks noChangeAspect="1"/>
          </p:cNvPicPr>
          <p:nvPr userDrawn="1"/>
        </p:nvPicPr>
        <p:blipFill rotWithShape="1">
          <a:blip r:embed="rId9" cstate="print">
            <a:extLst>
              <a:ext uri="{28A0092B-C50C-407E-A947-70E740481C1C}">
                <a14:useLocalDpi xmlns:a14="http://schemas.microsoft.com/office/drawing/2010/main" val="0"/>
              </a:ext>
            </a:extLst>
          </a:blip>
          <a:srcRect l="13926" t="33164" r="15401" b="-164"/>
          <a:stretch/>
        </p:blipFill>
        <p:spPr>
          <a:xfrm>
            <a:off x="-1" y="0"/>
            <a:ext cx="9144001" cy="6883400"/>
          </a:xfrm>
          <a:prstGeom prst="rect">
            <a:avLst/>
          </a:prstGeom>
        </p:spPr>
      </p:pic>
      <p:cxnSp>
        <p:nvCxnSpPr>
          <p:cNvPr id="15" name="Test" hidden="1"/>
          <p:cNvCxnSpPr/>
          <p:nvPr userDrawn="1">
            <p:custDataLst>
              <p:tags r:id="rId1"/>
            </p:custDataLst>
          </p:nvPr>
        </p:nvCxnSpPr>
        <p:spPr>
          <a:xfrm>
            <a:off x="-4613" y="4674865"/>
            <a:ext cx="914861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st"/>
          <p:cNvSpPr/>
          <p:nvPr userDrawn="1"/>
        </p:nvSpPr>
        <p:spPr>
          <a:xfrm>
            <a:off x="5156531" y="5661248"/>
            <a:ext cx="399593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8" name="Test" hidden="1"/>
          <p:cNvCxnSpPr/>
          <p:nvPr userDrawn="1">
            <p:custDataLst>
              <p:tags r:id="rId2"/>
            </p:custDataLst>
          </p:nvPr>
        </p:nvCxnSpPr>
        <p:spPr>
          <a:xfrm>
            <a:off x="-4613" y="3789040"/>
            <a:ext cx="914861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st"/>
          <p:cNvSpPr txBox="1"/>
          <p:nvPr userDrawn="1">
            <p:custDataLst>
              <p:tags r:id="rId3"/>
            </p:custDataLst>
          </p:nvPr>
        </p:nvSpPr>
        <p:spPr>
          <a:xfrm>
            <a:off x="5220000" y="6037200"/>
            <a:ext cx="3600000" cy="646331"/>
          </a:xfrm>
          <a:prstGeom prst="rect">
            <a:avLst/>
          </a:prstGeom>
          <a:noFill/>
        </p:spPr>
        <p:txBody>
          <a:bodyPr wrap="square" rtlCol="0">
            <a:spAutoFit/>
          </a:bodyPr>
          <a:lstStyle/>
          <a:p>
            <a:r>
              <a:rPr lang="en-GB" smtClean="0">
                <a:solidFill>
                  <a:srgbClr val="42A92F"/>
                </a:solidFill>
              </a:rPr>
              <a:t>Rob van der Hage</a:t>
            </a:r>
          </a:p>
          <a:p>
            <a:endParaRPr lang="en-GB" dirty="0">
              <a:solidFill>
                <a:srgbClr val="42A92F"/>
              </a:solidFill>
            </a:endParaRPr>
          </a:p>
        </p:txBody>
      </p:sp>
      <p:sp>
        <p:nvSpPr>
          <p:cNvPr id="2" name="Test"/>
          <p:cNvSpPr>
            <a:spLocks noGrp="1"/>
          </p:cNvSpPr>
          <p:nvPr>
            <p:ph type="ctrTitle" hasCustomPrompt="1"/>
            <p:custDataLst>
              <p:tags r:id="rId4"/>
            </p:custDataLst>
          </p:nvPr>
        </p:nvSpPr>
        <p:spPr>
          <a:xfrm>
            <a:off x="327992" y="3053186"/>
            <a:ext cx="7772400" cy="1889194"/>
          </a:xfrm>
          <a:prstGeom prst="rect">
            <a:avLst/>
          </a:prstGeom>
        </p:spPr>
        <p:txBody>
          <a:bodyPr/>
          <a:lstStyle>
            <a:lvl1pPr algn="l">
              <a:lnSpc>
                <a:spcPts val="7000"/>
              </a:lnSpc>
              <a:defRPr sz="7000" b="1" spc="-300" baseline="0">
                <a:solidFill>
                  <a:schemeClr val="bg1"/>
                </a:solidFill>
                <a:latin typeface="Arial" panose="020B0604020202020204" pitchFamily="34" charset="0"/>
                <a:cs typeface="Arial" panose="020B0604020202020204" pitchFamily="34" charset="0"/>
              </a:defRPr>
            </a:lvl1pPr>
          </a:lstStyle>
          <a:p>
            <a:r>
              <a:rPr lang="en-GB" dirty="0" smtClean="0"/>
              <a:t>Cost reduction and role of grid developer</a:t>
            </a:r>
            <a:endParaRPr lang="en-GB" dirty="0"/>
          </a:p>
        </p:txBody>
      </p:sp>
      <p:sp>
        <p:nvSpPr>
          <p:cNvPr id="3" name="Test"/>
          <p:cNvSpPr>
            <a:spLocks noGrp="1"/>
          </p:cNvSpPr>
          <p:nvPr>
            <p:ph type="subTitle" idx="1"/>
            <p:custDataLst>
              <p:tags r:id="rId5"/>
            </p:custDataLst>
          </p:nvPr>
        </p:nvSpPr>
        <p:spPr>
          <a:xfrm>
            <a:off x="337627" y="4928289"/>
            <a:ext cx="6400800" cy="876975"/>
          </a:xfrm>
          <a:prstGeom prst="rect">
            <a:avLst/>
          </a:prstGeom>
        </p:spPr>
        <p:txBody>
          <a:bodyPr>
            <a:normAutofit/>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
        <p:nvSpPr>
          <p:cNvPr id="10" name="Test"/>
          <p:cNvSpPr txBox="1"/>
          <p:nvPr userDrawn="1">
            <p:custDataLst>
              <p:tags r:id="rId6"/>
            </p:custDataLst>
          </p:nvPr>
        </p:nvSpPr>
        <p:spPr>
          <a:xfrm>
            <a:off x="5220000" y="5735711"/>
            <a:ext cx="2160000" cy="307777"/>
          </a:xfrm>
          <a:prstGeom prst="rect">
            <a:avLst/>
          </a:prstGeom>
          <a:noFill/>
        </p:spPr>
        <p:txBody>
          <a:bodyPr wrap="square" rtlCol="0" anchor="ctr" anchorCtr="0">
            <a:spAutoFit/>
          </a:bodyPr>
          <a:lstStyle/>
          <a:p>
            <a:r>
              <a:rPr lang="en-GB" sz="1400" smtClean="0">
                <a:solidFill>
                  <a:srgbClr val="91A5AE"/>
                </a:solidFill>
              </a:rPr>
              <a:t>September-29-2016</a:t>
            </a:r>
            <a:endParaRPr lang="en-GB" sz="1400" dirty="0">
              <a:solidFill>
                <a:srgbClr val="91A5AE"/>
              </a:solidFill>
            </a:endParaRPr>
          </a:p>
        </p:txBody>
      </p:sp>
      <p:pic>
        <p:nvPicPr>
          <p:cNvPr id="12" name="Afbeelding 1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9144000" cy="815333"/>
          </a:xfrm>
          <a:prstGeom prst="rect">
            <a:avLst/>
          </a:prstGeom>
        </p:spPr>
      </p:pic>
    </p:spTree>
    <p:extLst>
      <p:ext uri="{BB962C8B-B14F-4D97-AF65-F5344CB8AC3E}">
        <p14:creationId xmlns:p14="http://schemas.microsoft.com/office/powerpoint/2010/main" val="128462766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el, ondertitel, inhoud, bann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45821" y="362680"/>
            <a:ext cx="7769480" cy="834072"/>
          </a:xfrm>
          <a:prstGeom prst="rect">
            <a:avLst/>
          </a:prstGeom>
        </p:spPr>
        <p:txBody>
          <a:bodyPr lIns="91430" tIns="45715" rIns="91430" bIns="45715"/>
          <a:lstStyle>
            <a:lvl1pPr algn="l">
              <a:lnSpc>
                <a:spcPts val="4400"/>
              </a:lnSpc>
              <a:defRPr b="1" spc="-150" baseline="0">
                <a:solidFill>
                  <a:srgbClr val="32768E"/>
                </a:solidFill>
                <a:latin typeface="Arial" panose="020B0604020202020204" pitchFamily="34" charset="0"/>
                <a:cs typeface="Arial" panose="020B0604020202020204" pitchFamily="34" charset="0"/>
              </a:defRPr>
            </a:lvl1pPr>
          </a:lstStyle>
          <a:p>
            <a:r>
              <a:rPr lang="de-DE" dirty="0" err="1" smtClean="0"/>
              <a:t>Klik</a:t>
            </a:r>
            <a:r>
              <a:rPr lang="de-DE" dirty="0" smtClean="0"/>
              <a:t> </a:t>
            </a:r>
            <a:r>
              <a:rPr lang="de-DE" dirty="0" err="1" smtClean="0"/>
              <a:t>om</a:t>
            </a:r>
            <a:r>
              <a:rPr lang="de-DE" dirty="0" smtClean="0"/>
              <a:t> </a:t>
            </a:r>
            <a:r>
              <a:rPr lang="de-DE" dirty="0" err="1" smtClean="0"/>
              <a:t>titel</a:t>
            </a:r>
            <a:r>
              <a:rPr lang="de-DE" dirty="0" smtClean="0"/>
              <a:t> </a:t>
            </a:r>
            <a:r>
              <a:rPr lang="de-DE" dirty="0" err="1" smtClean="0"/>
              <a:t>te</a:t>
            </a:r>
            <a:r>
              <a:rPr lang="de-DE" dirty="0" smtClean="0"/>
              <a:t> </a:t>
            </a:r>
            <a:r>
              <a:rPr lang="de-DE" dirty="0" err="1" smtClean="0"/>
              <a:t>bewerken</a:t>
            </a:r>
            <a:endParaRPr lang="de-DE" dirty="0"/>
          </a:p>
        </p:txBody>
      </p:sp>
      <p:sp>
        <p:nvSpPr>
          <p:cNvPr id="3" name="Inhaltsplatzhalter 2"/>
          <p:cNvSpPr>
            <a:spLocks noGrp="1"/>
          </p:cNvSpPr>
          <p:nvPr>
            <p:ph idx="1" hasCustomPrompt="1"/>
          </p:nvPr>
        </p:nvSpPr>
        <p:spPr>
          <a:xfrm>
            <a:off x="362166" y="1628801"/>
            <a:ext cx="8229600" cy="4510242"/>
          </a:xfrm>
          <a:prstGeom prst="rect">
            <a:avLst/>
          </a:prstGeom>
        </p:spPr>
        <p:txBody>
          <a:bodyPr>
            <a:normAutofit/>
          </a:bodyPr>
          <a:lstStyle>
            <a:lvl1pPr>
              <a:defRPr sz="2000"/>
            </a:lvl1pPr>
            <a:lvl2pPr>
              <a:defRPr sz="1800"/>
            </a:lvl2pPr>
            <a:lvl3pPr>
              <a:defRPr sz="1800"/>
            </a:lvl3pPr>
            <a:lvl4pPr>
              <a:defRPr sz="1600"/>
            </a:lvl4pPr>
            <a:lvl5pPr>
              <a:defRPr sz="1600"/>
            </a:lvl5pPr>
          </a:lstStyle>
          <a:p>
            <a:pPr lvl="0"/>
            <a:r>
              <a:rPr lang="de-DE" dirty="0" err="1" smtClean="0"/>
              <a:t>Klik</a:t>
            </a:r>
            <a:r>
              <a:rPr lang="de-DE" dirty="0" smtClean="0"/>
              <a:t> </a:t>
            </a:r>
            <a:r>
              <a:rPr lang="de-DE" dirty="0" err="1" smtClean="0"/>
              <a:t>om</a:t>
            </a:r>
            <a:r>
              <a:rPr lang="de-DE" dirty="0" smtClean="0"/>
              <a:t> </a:t>
            </a:r>
            <a:r>
              <a:rPr lang="de-DE" dirty="0" err="1" smtClean="0"/>
              <a:t>te</a:t>
            </a:r>
            <a:r>
              <a:rPr lang="de-DE" dirty="0" smtClean="0"/>
              <a:t> </a:t>
            </a:r>
            <a:r>
              <a:rPr lang="de-DE" dirty="0" err="1" smtClean="0"/>
              <a:t>bewerken</a:t>
            </a:r>
            <a:endParaRPr lang="de-DE" dirty="0" smtClean="0"/>
          </a:p>
          <a:p>
            <a:pPr lvl="1"/>
            <a:r>
              <a:rPr lang="de-DE" dirty="0" smtClean="0"/>
              <a:t>Tweede </a:t>
            </a:r>
            <a:r>
              <a:rPr lang="de-DE" dirty="0" err="1" smtClean="0"/>
              <a:t>niveau</a:t>
            </a:r>
            <a:endParaRPr lang="de-DE" dirty="0" smtClean="0"/>
          </a:p>
          <a:p>
            <a:pPr lvl="2"/>
            <a:r>
              <a:rPr lang="de-DE" dirty="0" err="1" smtClean="0"/>
              <a:t>Derde</a:t>
            </a:r>
            <a:r>
              <a:rPr lang="de-DE" dirty="0" smtClean="0"/>
              <a:t> </a:t>
            </a:r>
            <a:r>
              <a:rPr lang="de-DE" dirty="0" err="1" smtClean="0"/>
              <a:t>niveau</a:t>
            </a:r>
            <a:endParaRPr lang="de-DE" dirty="0" smtClean="0"/>
          </a:p>
          <a:p>
            <a:pPr lvl="3"/>
            <a:r>
              <a:rPr lang="de-DE" dirty="0" err="1" smtClean="0"/>
              <a:t>Vierde</a:t>
            </a:r>
            <a:r>
              <a:rPr lang="de-DE" dirty="0" smtClean="0"/>
              <a:t> </a:t>
            </a:r>
            <a:r>
              <a:rPr lang="de-DE" dirty="0" err="1" smtClean="0"/>
              <a:t>niveau</a:t>
            </a:r>
            <a:endParaRPr lang="de-DE" dirty="0" smtClean="0"/>
          </a:p>
          <a:p>
            <a:pPr lvl="4"/>
            <a:r>
              <a:rPr lang="de-DE" dirty="0" err="1" smtClean="0"/>
              <a:t>Vijfde</a:t>
            </a:r>
            <a:r>
              <a:rPr lang="de-DE" dirty="0" smtClean="0"/>
              <a:t> </a:t>
            </a:r>
            <a:r>
              <a:rPr lang="de-DE" dirty="0" err="1" smtClean="0"/>
              <a:t>niveau</a:t>
            </a:r>
            <a:endParaRPr lang="de-DE" dirty="0"/>
          </a:p>
        </p:txBody>
      </p:sp>
      <p:sp>
        <p:nvSpPr>
          <p:cNvPr id="8" name="Tijdelijke aanduiding voor tekst 2"/>
          <p:cNvSpPr>
            <a:spLocks noGrp="1"/>
          </p:cNvSpPr>
          <p:nvPr>
            <p:ph type="body" idx="14" hasCustomPrompt="1"/>
          </p:nvPr>
        </p:nvSpPr>
        <p:spPr>
          <a:xfrm>
            <a:off x="360001" y="1080000"/>
            <a:ext cx="8244448" cy="453727"/>
          </a:xfrm>
        </p:spPr>
        <p:txBody>
          <a:bodyPr anchor="t">
            <a:noAutofit/>
          </a:bodyPr>
          <a:lstStyle>
            <a:lvl1pPr marL="0" indent="0">
              <a:buNone/>
              <a:defRPr sz="2400" b="0">
                <a:solidFill>
                  <a:srgbClr val="32768E"/>
                </a:solidFill>
                <a:latin typeface="Arial" panose="020B0604020202020204" pitchFamily="34" charset="0"/>
                <a:cs typeface="Arial" panose="020B0604020202020204" pitchFamily="34" charset="0"/>
              </a:defRPr>
            </a:lvl1pPr>
            <a:lvl2pPr marL="457151" indent="0">
              <a:buNone/>
              <a:defRPr sz="2000" b="1"/>
            </a:lvl2pPr>
            <a:lvl3pPr marL="914303" indent="0">
              <a:buNone/>
              <a:defRPr sz="1800" b="1"/>
            </a:lvl3pPr>
            <a:lvl4pPr marL="1371454" indent="0">
              <a:buNone/>
              <a:defRPr sz="1600" b="1"/>
            </a:lvl4pPr>
            <a:lvl5pPr marL="1828605" indent="0">
              <a:buNone/>
              <a:defRPr sz="1600" b="1"/>
            </a:lvl5pPr>
            <a:lvl6pPr marL="2285756" indent="0">
              <a:buNone/>
              <a:defRPr sz="1600" b="1"/>
            </a:lvl6pPr>
            <a:lvl7pPr marL="2742908" indent="0">
              <a:buNone/>
              <a:defRPr sz="1600" b="1"/>
            </a:lvl7pPr>
            <a:lvl8pPr marL="3200059" indent="0">
              <a:buNone/>
              <a:defRPr sz="1600" b="1"/>
            </a:lvl8pPr>
            <a:lvl9pPr marL="3657210" indent="0">
              <a:buNone/>
              <a:defRPr sz="1600" b="1"/>
            </a:lvl9pPr>
          </a:lstStyle>
          <a:p>
            <a:pPr lvl="0"/>
            <a:r>
              <a:rPr lang="nl-NL" dirty="0" smtClean="0"/>
              <a:t>Klik om te bewerken</a:t>
            </a:r>
          </a:p>
        </p:txBody>
      </p:sp>
      <p:sp>
        <p:nvSpPr>
          <p:cNvPr id="9" name="Tijdelijke aanduiding voor inhoud 4"/>
          <p:cNvSpPr>
            <a:spLocks noGrp="1"/>
          </p:cNvSpPr>
          <p:nvPr>
            <p:ph sz="quarter" idx="13" hasCustomPrompt="1"/>
          </p:nvPr>
        </p:nvSpPr>
        <p:spPr>
          <a:xfrm>
            <a:off x="0" y="4221088"/>
            <a:ext cx="8604448" cy="386538"/>
          </a:xfrm>
          <a:solidFill>
            <a:srgbClr val="32768E"/>
          </a:solidFill>
          <a:ln>
            <a:noFill/>
          </a:ln>
        </p:spPr>
        <p:txBody>
          <a:bodyPr lIns="539942">
            <a:normAutofit/>
          </a:bodyPr>
          <a:lstStyle>
            <a:lvl1pPr marL="0" marR="0" indent="0" algn="l" defTabSz="914303" rtl="0" eaLnBrk="1" fontAlgn="auto" latinLnBrk="0" hangingPunct="1">
              <a:lnSpc>
                <a:spcPct val="100000"/>
              </a:lnSpc>
              <a:spcBef>
                <a:spcPct val="20000"/>
              </a:spcBef>
              <a:spcAft>
                <a:spcPts val="0"/>
              </a:spcAft>
              <a:buClrTx/>
              <a:buSzTx/>
              <a:buFont typeface="Arial" pitchFamily="34" charset="0"/>
              <a:buNone/>
              <a:tabLst/>
              <a:defRPr sz="1800" baseline="0">
                <a:solidFill>
                  <a:schemeClr val="bg1"/>
                </a:solidFill>
              </a:defRPr>
            </a:lvl1pPr>
            <a:lvl5pPr marL="1828605" indent="0">
              <a:buNone/>
              <a:defRPr/>
            </a:lvl5pPr>
          </a:lstStyle>
          <a:p>
            <a:pPr lvl="0"/>
            <a:r>
              <a:rPr lang="nl-NL" dirty="0" smtClean="0"/>
              <a:t>Klik om te bewerken</a:t>
            </a:r>
          </a:p>
        </p:txBody>
      </p:sp>
    </p:spTree>
    <p:extLst>
      <p:ext uri="{BB962C8B-B14F-4D97-AF65-F5344CB8AC3E}">
        <p14:creationId xmlns:p14="http://schemas.microsoft.com/office/powerpoint/2010/main" val="1195001228"/>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el over twee regels, twee kolomme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45821" y="362992"/>
            <a:ext cx="7769480" cy="1143000"/>
          </a:xfrm>
          <a:prstGeom prst="rect">
            <a:avLst/>
          </a:prstGeom>
        </p:spPr>
        <p:txBody>
          <a:bodyPr lIns="91430" tIns="45715" rIns="91430" bIns="45715"/>
          <a:lstStyle>
            <a:lvl1pPr algn="l">
              <a:lnSpc>
                <a:spcPts val="4400"/>
              </a:lnSpc>
              <a:defRPr b="1" spc="-150" baseline="0">
                <a:solidFill>
                  <a:srgbClr val="32768E"/>
                </a:solidFill>
                <a:latin typeface="Arial" panose="020B0604020202020204" pitchFamily="34" charset="0"/>
                <a:cs typeface="Arial" panose="020B0604020202020204" pitchFamily="34" charset="0"/>
              </a:defRPr>
            </a:lvl1pPr>
          </a:lstStyle>
          <a:p>
            <a:r>
              <a:rPr lang="de-DE" dirty="0" err="1" smtClean="0"/>
              <a:t>Klik</a:t>
            </a:r>
            <a:r>
              <a:rPr lang="de-DE" dirty="0" smtClean="0"/>
              <a:t> </a:t>
            </a:r>
            <a:r>
              <a:rPr lang="de-DE" dirty="0" err="1" smtClean="0"/>
              <a:t>om</a:t>
            </a:r>
            <a:r>
              <a:rPr lang="de-DE" dirty="0" smtClean="0"/>
              <a:t> </a:t>
            </a:r>
            <a:r>
              <a:rPr lang="de-DE" dirty="0" err="1" smtClean="0"/>
              <a:t>titel</a:t>
            </a:r>
            <a:r>
              <a:rPr lang="de-DE" dirty="0" smtClean="0"/>
              <a:t> van </a:t>
            </a:r>
            <a:r>
              <a:rPr lang="de-DE" dirty="0" err="1" smtClean="0"/>
              <a:t>twee</a:t>
            </a:r>
            <a:r>
              <a:rPr lang="de-DE" dirty="0" smtClean="0"/>
              <a:t> </a:t>
            </a:r>
            <a:r>
              <a:rPr lang="de-DE" dirty="0" err="1" smtClean="0"/>
              <a:t>regels</a:t>
            </a:r>
            <a:r>
              <a:rPr lang="de-DE" dirty="0" smtClean="0"/>
              <a:t> </a:t>
            </a:r>
            <a:r>
              <a:rPr lang="de-DE" dirty="0" err="1" smtClean="0"/>
              <a:t>te</a:t>
            </a:r>
            <a:r>
              <a:rPr lang="de-DE" dirty="0" smtClean="0"/>
              <a:t> </a:t>
            </a:r>
            <a:r>
              <a:rPr lang="de-DE" dirty="0" err="1" smtClean="0"/>
              <a:t>bewerken</a:t>
            </a:r>
            <a:endParaRPr lang="de-DE" dirty="0"/>
          </a:p>
        </p:txBody>
      </p:sp>
      <p:cxnSp>
        <p:nvCxnSpPr>
          <p:cNvPr id="7" name="Rechte verbindingslijn 8"/>
          <p:cNvCxnSpPr/>
          <p:nvPr/>
        </p:nvCxnSpPr>
        <p:spPr>
          <a:xfrm>
            <a:off x="-4524" y="1400393"/>
            <a:ext cx="9144000" cy="0"/>
          </a:xfrm>
          <a:prstGeom prst="line">
            <a:avLst/>
          </a:prstGeom>
          <a:ln w="12700">
            <a:solidFill>
              <a:srgbClr val="32768E"/>
            </a:solidFill>
          </a:ln>
        </p:spPr>
        <p:style>
          <a:lnRef idx="1">
            <a:schemeClr val="accent1"/>
          </a:lnRef>
          <a:fillRef idx="0">
            <a:schemeClr val="accent1"/>
          </a:fillRef>
          <a:effectRef idx="0">
            <a:schemeClr val="accent1"/>
          </a:effectRef>
          <a:fontRef idx="minor">
            <a:schemeClr val="tx1"/>
          </a:fontRef>
        </p:style>
      </p:cxnSp>
      <p:sp>
        <p:nvSpPr>
          <p:cNvPr id="8" name="Inhaltsplatzhalter 2"/>
          <p:cNvSpPr>
            <a:spLocks noGrp="1"/>
          </p:cNvSpPr>
          <p:nvPr>
            <p:ph idx="13" hasCustomPrompt="1"/>
          </p:nvPr>
        </p:nvSpPr>
        <p:spPr>
          <a:xfrm>
            <a:off x="362166" y="1628799"/>
            <a:ext cx="4065819" cy="4536505"/>
          </a:xfrm>
          <a:prstGeom prst="rect">
            <a:avLst/>
          </a:prstGeom>
        </p:spPr>
        <p:txBody>
          <a:bodyPr/>
          <a:lstStyle/>
          <a:p>
            <a:pPr lvl="0"/>
            <a:r>
              <a:rPr lang="de-DE" dirty="0" err="1" smtClean="0"/>
              <a:t>Klik</a:t>
            </a:r>
            <a:r>
              <a:rPr lang="de-DE" dirty="0" smtClean="0"/>
              <a:t> </a:t>
            </a:r>
            <a:r>
              <a:rPr lang="de-DE" dirty="0" err="1" smtClean="0"/>
              <a:t>om</a:t>
            </a:r>
            <a:r>
              <a:rPr lang="de-DE" dirty="0" smtClean="0"/>
              <a:t> </a:t>
            </a:r>
            <a:r>
              <a:rPr lang="de-DE" dirty="0" err="1" smtClean="0"/>
              <a:t>te</a:t>
            </a:r>
            <a:r>
              <a:rPr lang="de-DE" dirty="0" smtClean="0"/>
              <a:t> </a:t>
            </a:r>
            <a:r>
              <a:rPr lang="de-DE" dirty="0" err="1" smtClean="0"/>
              <a:t>bewerken</a:t>
            </a:r>
            <a:endParaRPr lang="de-DE" dirty="0" smtClean="0"/>
          </a:p>
          <a:p>
            <a:pPr lvl="1"/>
            <a:r>
              <a:rPr lang="de-DE" dirty="0" smtClean="0"/>
              <a:t>Tweede </a:t>
            </a:r>
            <a:r>
              <a:rPr lang="de-DE" dirty="0" err="1" smtClean="0"/>
              <a:t>niveau</a:t>
            </a:r>
            <a:endParaRPr lang="de-DE" dirty="0" smtClean="0"/>
          </a:p>
          <a:p>
            <a:pPr lvl="2"/>
            <a:r>
              <a:rPr lang="de-DE" dirty="0" err="1" smtClean="0"/>
              <a:t>Derde</a:t>
            </a:r>
            <a:r>
              <a:rPr lang="de-DE" dirty="0" smtClean="0"/>
              <a:t> </a:t>
            </a:r>
            <a:r>
              <a:rPr lang="de-DE" dirty="0" err="1" smtClean="0"/>
              <a:t>niveau</a:t>
            </a:r>
            <a:endParaRPr lang="de-DE" dirty="0" smtClean="0"/>
          </a:p>
          <a:p>
            <a:pPr lvl="3"/>
            <a:r>
              <a:rPr lang="de-DE" dirty="0" err="1" smtClean="0"/>
              <a:t>Vierde</a:t>
            </a:r>
            <a:r>
              <a:rPr lang="de-DE" dirty="0" smtClean="0"/>
              <a:t> </a:t>
            </a:r>
            <a:r>
              <a:rPr lang="de-DE" dirty="0" err="1" smtClean="0"/>
              <a:t>niveau</a:t>
            </a:r>
            <a:endParaRPr lang="de-DE" dirty="0" smtClean="0"/>
          </a:p>
          <a:p>
            <a:pPr lvl="4"/>
            <a:r>
              <a:rPr lang="de-DE" dirty="0" err="1" smtClean="0"/>
              <a:t>Vijfde</a:t>
            </a:r>
            <a:r>
              <a:rPr lang="de-DE" dirty="0" smtClean="0"/>
              <a:t> </a:t>
            </a:r>
            <a:r>
              <a:rPr lang="de-DE" dirty="0" err="1" smtClean="0"/>
              <a:t>niveau</a:t>
            </a:r>
            <a:endParaRPr lang="de-DE" dirty="0"/>
          </a:p>
        </p:txBody>
      </p:sp>
      <p:sp>
        <p:nvSpPr>
          <p:cNvPr id="9" name="Inhaltsplatzhalter 9"/>
          <p:cNvSpPr>
            <a:spLocks noGrp="1"/>
          </p:cNvSpPr>
          <p:nvPr>
            <p:ph sz="quarter" idx="14" hasCustomPrompt="1"/>
          </p:nvPr>
        </p:nvSpPr>
        <p:spPr>
          <a:xfrm>
            <a:off x="4572000" y="1627037"/>
            <a:ext cx="4032250" cy="4538268"/>
          </a:xfrm>
        </p:spPr>
        <p:txBody>
          <a:bodyPr/>
          <a:lstStyle/>
          <a:p>
            <a:pPr lvl="0"/>
            <a:r>
              <a:rPr lang="de-DE" dirty="0" err="1" smtClean="0"/>
              <a:t>Klik</a:t>
            </a:r>
            <a:r>
              <a:rPr lang="de-DE" dirty="0" smtClean="0"/>
              <a:t> </a:t>
            </a:r>
            <a:r>
              <a:rPr lang="de-DE" dirty="0" err="1" smtClean="0"/>
              <a:t>om</a:t>
            </a:r>
            <a:r>
              <a:rPr lang="de-DE" dirty="0" smtClean="0"/>
              <a:t> </a:t>
            </a:r>
            <a:r>
              <a:rPr lang="de-DE" dirty="0" err="1" smtClean="0"/>
              <a:t>te</a:t>
            </a:r>
            <a:r>
              <a:rPr lang="de-DE" dirty="0" smtClean="0"/>
              <a:t> </a:t>
            </a:r>
            <a:r>
              <a:rPr lang="de-DE" dirty="0" err="1" smtClean="0"/>
              <a:t>bewerken</a:t>
            </a:r>
            <a:endParaRPr lang="de-DE" dirty="0" smtClean="0"/>
          </a:p>
          <a:p>
            <a:pPr lvl="1"/>
            <a:r>
              <a:rPr lang="de-DE" dirty="0" smtClean="0"/>
              <a:t>Tweede </a:t>
            </a:r>
            <a:r>
              <a:rPr lang="de-DE" dirty="0" err="1" smtClean="0"/>
              <a:t>niveau</a:t>
            </a:r>
            <a:endParaRPr lang="de-DE" dirty="0" smtClean="0"/>
          </a:p>
          <a:p>
            <a:pPr lvl="2"/>
            <a:r>
              <a:rPr lang="de-DE" dirty="0" err="1" smtClean="0"/>
              <a:t>Derde</a:t>
            </a:r>
            <a:r>
              <a:rPr lang="de-DE" dirty="0" smtClean="0"/>
              <a:t> </a:t>
            </a:r>
            <a:r>
              <a:rPr lang="de-DE" dirty="0" err="1" smtClean="0"/>
              <a:t>niveau</a:t>
            </a:r>
            <a:endParaRPr lang="de-DE" dirty="0" smtClean="0"/>
          </a:p>
          <a:p>
            <a:pPr lvl="3"/>
            <a:r>
              <a:rPr lang="de-DE" dirty="0" err="1" smtClean="0"/>
              <a:t>Vierde</a:t>
            </a:r>
            <a:r>
              <a:rPr lang="de-DE" dirty="0" smtClean="0"/>
              <a:t> </a:t>
            </a:r>
            <a:r>
              <a:rPr lang="de-DE" dirty="0" err="1" smtClean="0"/>
              <a:t>niveau</a:t>
            </a:r>
            <a:endParaRPr lang="de-DE" dirty="0" smtClean="0"/>
          </a:p>
          <a:p>
            <a:pPr lvl="4"/>
            <a:r>
              <a:rPr lang="de-DE" dirty="0" err="1" smtClean="0"/>
              <a:t>Vijfde</a:t>
            </a:r>
            <a:r>
              <a:rPr lang="de-DE" dirty="0" smtClean="0"/>
              <a:t> </a:t>
            </a:r>
            <a:r>
              <a:rPr lang="de-DE" dirty="0" err="1" smtClean="0"/>
              <a:t>niveau</a:t>
            </a:r>
            <a:endParaRPr lang="de-DE" dirty="0"/>
          </a:p>
        </p:txBody>
      </p:sp>
      <p:cxnSp>
        <p:nvCxnSpPr>
          <p:cNvPr id="6" name="Rechte verbindingslijn 8"/>
          <p:cNvCxnSpPr/>
          <p:nvPr userDrawn="1"/>
        </p:nvCxnSpPr>
        <p:spPr>
          <a:xfrm>
            <a:off x="-4524" y="1400393"/>
            <a:ext cx="9144000" cy="0"/>
          </a:xfrm>
          <a:prstGeom prst="line">
            <a:avLst/>
          </a:prstGeom>
          <a:ln w="12700">
            <a:solidFill>
              <a:srgbClr val="32768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850063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el over twee regels, ondertitels, twee kolommen ">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45820" y="362680"/>
            <a:ext cx="7754572" cy="834072"/>
          </a:xfrm>
          <a:prstGeom prst="rect">
            <a:avLst/>
          </a:prstGeom>
        </p:spPr>
        <p:txBody>
          <a:bodyPr lIns="91430" tIns="45715" rIns="91430" bIns="45715"/>
          <a:lstStyle>
            <a:lvl1pPr algn="l">
              <a:lnSpc>
                <a:spcPts val="4400"/>
              </a:lnSpc>
              <a:defRPr b="1" spc="-150" baseline="0">
                <a:solidFill>
                  <a:srgbClr val="32768E"/>
                </a:solidFill>
                <a:latin typeface="Arial" panose="020B0604020202020204" pitchFamily="34" charset="0"/>
                <a:cs typeface="Arial" panose="020B0604020202020204" pitchFamily="34" charset="0"/>
              </a:defRPr>
            </a:lvl1pPr>
          </a:lstStyle>
          <a:p>
            <a:r>
              <a:rPr lang="de-DE" dirty="0" err="1" smtClean="0"/>
              <a:t>Klik</a:t>
            </a:r>
            <a:r>
              <a:rPr lang="de-DE" dirty="0" smtClean="0"/>
              <a:t> </a:t>
            </a:r>
            <a:r>
              <a:rPr lang="de-DE" dirty="0" err="1" smtClean="0"/>
              <a:t>om</a:t>
            </a:r>
            <a:r>
              <a:rPr lang="de-DE" dirty="0" smtClean="0"/>
              <a:t> </a:t>
            </a:r>
            <a:r>
              <a:rPr lang="de-DE" dirty="0" err="1" smtClean="0"/>
              <a:t>titel</a:t>
            </a:r>
            <a:r>
              <a:rPr lang="de-DE" dirty="0" smtClean="0"/>
              <a:t> </a:t>
            </a:r>
            <a:r>
              <a:rPr lang="de-DE" dirty="0" err="1" smtClean="0"/>
              <a:t>te</a:t>
            </a:r>
            <a:r>
              <a:rPr lang="de-DE" dirty="0" smtClean="0"/>
              <a:t> </a:t>
            </a:r>
            <a:r>
              <a:rPr lang="de-DE" dirty="0" err="1" smtClean="0"/>
              <a:t>bewerken</a:t>
            </a:r>
            <a:endParaRPr lang="de-DE" dirty="0"/>
          </a:p>
        </p:txBody>
      </p:sp>
      <p:sp>
        <p:nvSpPr>
          <p:cNvPr id="8" name="Tijdelijke aanduiding voor tekst 2"/>
          <p:cNvSpPr>
            <a:spLocks noGrp="1"/>
          </p:cNvSpPr>
          <p:nvPr>
            <p:ph type="body" idx="14" hasCustomPrompt="1"/>
          </p:nvPr>
        </p:nvSpPr>
        <p:spPr>
          <a:xfrm>
            <a:off x="360001" y="1080000"/>
            <a:ext cx="4067984" cy="453727"/>
          </a:xfrm>
        </p:spPr>
        <p:txBody>
          <a:bodyPr anchor="t">
            <a:noAutofit/>
          </a:bodyPr>
          <a:lstStyle>
            <a:lvl1pPr marL="0" indent="0">
              <a:buNone/>
              <a:defRPr sz="2400" b="0">
                <a:solidFill>
                  <a:srgbClr val="32768E"/>
                </a:solidFill>
                <a:latin typeface="Arial" panose="020B0604020202020204" pitchFamily="34" charset="0"/>
                <a:cs typeface="Arial" panose="020B0604020202020204" pitchFamily="34" charset="0"/>
              </a:defRPr>
            </a:lvl1pPr>
            <a:lvl2pPr marL="457151" indent="0">
              <a:buNone/>
              <a:defRPr sz="2000" b="1"/>
            </a:lvl2pPr>
            <a:lvl3pPr marL="914303" indent="0">
              <a:buNone/>
              <a:defRPr sz="1800" b="1"/>
            </a:lvl3pPr>
            <a:lvl4pPr marL="1371454" indent="0">
              <a:buNone/>
              <a:defRPr sz="1600" b="1"/>
            </a:lvl4pPr>
            <a:lvl5pPr marL="1828605" indent="0">
              <a:buNone/>
              <a:defRPr sz="1600" b="1"/>
            </a:lvl5pPr>
            <a:lvl6pPr marL="2285756" indent="0">
              <a:buNone/>
              <a:defRPr sz="1600" b="1"/>
            </a:lvl6pPr>
            <a:lvl7pPr marL="2742908" indent="0">
              <a:buNone/>
              <a:defRPr sz="1600" b="1"/>
            </a:lvl7pPr>
            <a:lvl8pPr marL="3200059" indent="0">
              <a:buNone/>
              <a:defRPr sz="1600" b="1"/>
            </a:lvl8pPr>
            <a:lvl9pPr marL="3657210" indent="0">
              <a:buNone/>
              <a:defRPr sz="1600" b="1"/>
            </a:lvl9pPr>
          </a:lstStyle>
          <a:p>
            <a:pPr lvl="0"/>
            <a:r>
              <a:rPr lang="nl-NL" dirty="0" smtClean="0"/>
              <a:t>Klik om te bewerken</a:t>
            </a:r>
          </a:p>
        </p:txBody>
      </p:sp>
      <p:sp>
        <p:nvSpPr>
          <p:cNvPr id="9" name="Inhaltsplatzhalter 2"/>
          <p:cNvSpPr>
            <a:spLocks noGrp="1"/>
          </p:cNvSpPr>
          <p:nvPr>
            <p:ph idx="13" hasCustomPrompt="1"/>
          </p:nvPr>
        </p:nvSpPr>
        <p:spPr>
          <a:xfrm>
            <a:off x="362166" y="1628799"/>
            <a:ext cx="4065819" cy="4536505"/>
          </a:xfrm>
          <a:prstGeom prst="rect">
            <a:avLst/>
          </a:prstGeom>
        </p:spPr>
        <p:txBody>
          <a:bodyPr/>
          <a:lstStyle/>
          <a:p>
            <a:pPr lvl="0"/>
            <a:r>
              <a:rPr lang="de-DE" dirty="0" err="1" smtClean="0"/>
              <a:t>Klik</a:t>
            </a:r>
            <a:r>
              <a:rPr lang="de-DE" dirty="0" smtClean="0"/>
              <a:t> </a:t>
            </a:r>
            <a:r>
              <a:rPr lang="de-DE" dirty="0" err="1" smtClean="0"/>
              <a:t>om</a:t>
            </a:r>
            <a:r>
              <a:rPr lang="de-DE" dirty="0" smtClean="0"/>
              <a:t> </a:t>
            </a:r>
            <a:r>
              <a:rPr lang="de-DE" dirty="0" err="1" smtClean="0"/>
              <a:t>te</a:t>
            </a:r>
            <a:r>
              <a:rPr lang="de-DE" dirty="0" smtClean="0"/>
              <a:t> </a:t>
            </a:r>
            <a:r>
              <a:rPr lang="de-DE" dirty="0" err="1" smtClean="0"/>
              <a:t>bewerken</a:t>
            </a:r>
            <a:endParaRPr lang="de-DE" dirty="0" smtClean="0"/>
          </a:p>
          <a:p>
            <a:pPr lvl="1"/>
            <a:r>
              <a:rPr lang="de-DE" dirty="0" smtClean="0"/>
              <a:t>Tweede </a:t>
            </a:r>
            <a:r>
              <a:rPr lang="de-DE" dirty="0" err="1" smtClean="0"/>
              <a:t>niveau</a:t>
            </a:r>
            <a:endParaRPr lang="de-DE" dirty="0" smtClean="0"/>
          </a:p>
          <a:p>
            <a:pPr lvl="2"/>
            <a:r>
              <a:rPr lang="de-DE" dirty="0" err="1" smtClean="0"/>
              <a:t>Derde</a:t>
            </a:r>
            <a:r>
              <a:rPr lang="de-DE" dirty="0" smtClean="0"/>
              <a:t> </a:t>
            </a:r>
            <a:r>
              <a:rPr lang="de-DE" dirty="0" err="1" smtClean="0"/>
              <a:t>niveau</a:t>
            </a:r>
            <a:endParaRPr lang="de-DE" dirty="0" smtClean="0"/>
          </a:p>
          <a:p>
            <a:pPr lvl="3"/>
            <a:r>
              <a:rPr lang="de-DE" dirty="0" err="1" smtClean="0"/>
              <a:t>Vierde</a:t>
            </a:r>
            <a:r>
              <a:rPr lang="de-DE" dirty="0" smtClean="0"/>
              <a:t> </a:t>
            </a:r>
            <a:r>
              <a:rPr lang="de-DE" dirty="0" err="1" smtClean="0"/>
              <a:t>niveau</a:t>
            </a:r>
            <a:endParaRPr lang="de-DE" dirty="0" smtClean="0"/>
          </a:p>
          <a:p>
            <a:pPr lvl="4"/>
            <a:r>
              <a:rPr lang="de-DE" dirty="0" err="1" smtClean="0"/>
              <a:t>Vijfde</a:t>
            </a:r>
            <a:r>
              <a:rPr lang="de-DE" dirty="0" smtClean="0"/>
              <a:t> </a:t>
            </a:r>
            <a:r>
              <a:rPr lang="de-DE" dirty="0" err="1" smtClean="0"/>
              <a:t>niveau</a:t>
            </a:r>
            <a:endParaRPr lang="de-DE" dirty="0"/>
          </a:p>
        </p:txBody>
      </p:sp>
      <p:sp>
        <p:nvSpPr>
          <p:cNvPr id="10" name="Inhaltsplatzhalter 9"/>
          <p:cNvSpPr>
            <a:spLocks noGrp="1"/>
          </p:cNvSpPr>
          <p:nvPr>
            <p:ph sz="quarter" idx="15" hasCustomPrompt="1"/>
          </p:nvPr>
        </p:nvSpPr>
        <p:spPr>
          <a:xfrm>
            <a:off x="4572000" y="1627037"/>
            <a:ext cx="4032250" cy="4538268"/>
          </a:xfrm>
        </p:spPr>
        <p:txBody>
          <a:bodyPr/>
          <a:lstStyle/>
          <a:p>
            <a:pPr lvl="0"/>
            <a:r>
              <a:rPr lang="de-DE" dirty="0" err="1" smtClean="0"/>
              <a:t>Klik</a:t>
            </a:r>
            <a:r>
              <a:rPr lang="de-DE" dirty="0" smtClean="0"/>
              <a:t> </a:t>
            </a:r>
            <a:r>
              <a:rPr lang="de-DE" dirty="0" err="1" smtClean="0"/>
              <a:t>om</a:t>
            </a:r>
            <a:r>
              <a:rPr lang="de-DE" dirty="0" smtClean="0"/>
              <a:t> </a:t>
            </a:r>
            <a:r>
              <a:rPr lang="de-DE" dirty="0" err="1" smtClean="0"/>
              <a:t>te</a:t>
            </a:r>
            <a:r>
              <a:rPr lang="de-DE" dirty="0" smtClean="0"/>
              <a:t> </a:t>
            </a:r>
            <a:r>
              <a:rPr lang="de-DE" dirty="0" err="1" smtClean="0"/>
              <a:t>bewerken</a:t>
            </a:r>
            <a:endParaRPr lang="de-DE" dirty="0" smtClean="0"/>
          </a:p>
          <a:p>
            <a:pPr lvl="1"/>
            <a:r>
              <a:rPr lang="de-DE" dirty="0" smtClean="0"/>
              <a:t>Tweede </a:t>
            </a:r>
            <a:r>
              <a:rPr lang="de-DE" dirty="0" err="1" smtClean="0"/>
              <a:t>niveau</a:t>
            </a:r>
            <a:endParaRPr lang="de-DE" dirty="0" smtClean="0"/>
          </a:p>
          <a:p>
            <a:pPr lvl="2"/>
            <a:r>
              <a:rPr lang="de-DE" dirty="0" err="1" smtClean="0"/>
              <a:t>Derde</a:t>
            </a:r>
            <a:r>
              <a:rPr lang="de-DE" dirty="0" smtClean="0"/>
              <a:t> </a:t>
            </a:r>
            <a:r>
              <a:rPr lang="de-DE" dirty="0" err="1" smtClean="0"/>
              <a:t>niveau</a:t>
            </a:r>
            <a:endParaRPr lang="de-DE" dirty="0" smtClean="0"/>
          </a:p>
          <a:p>
            <a:pPr lvl="3"/>
            <a:r>
              <a:rPr lang="de-DE" dirty="0" err="1" smtClean="0"/>
              <a:t>Vierde</a:t>
            </a:r>
            <a:r>
              <a:rPr lang="de-DE" dirty="0" smtClean="0"/>
              <a:t> </a:t>
            </a:r>
            <a:r>
              <a:rPr lang="de-DE" dirty="0" err="1" smtClean="0"/>
              <a:t>niveau</a:t>
            </a:r>
            <a:endParaRPr lang="de-DE" dirty="0" smtClean="0"/>
          </a:p>
          <a:p>
            <a:pPr lvl="4"/>
            <a:r>
              <a:rPr lang="de-DE" dirty="0" err="1" smtClean="0"/>
              <a:t>Vijfde</a:t>
            </a:r>
            <a:r>
              <a:rPr lang="de-DE" dirty="0" smtClean="0"/>
              <a:t> </a:t>
            </a:r>
            <a:r>
              <a:rPr lang="de-DE" dirty="0" err="1" smtClean="0"/>
              <a:t>niveau</a:t>
            </a:r>
            <a:endParaRPr lang="de-DE" dirty="0"/>
          </a:p>
        </p:txBody>
      </p:sp>
      <p:sp>
        <p:nvSpPr>
          <p:cNvPr id="11" name="Tijdelijke aanduiding voor tekst 2"/>
          <p:cNvSpPr>
            <a:spLocks noGrp="1"/>
          </p:cNvSpPr>
          <p:nvPr>
            <p:ph type="body" idx="16" hasCustomPrompt="1"/>
          </p:nvPr>
        </p:nvSpPr>
        <p:spPr>
          <a:xfrm>
            <a:off x="4572000" y="1084611"/>
            <a:ext cx="4032448" cy="453727"/>
          </a:xfrm>
        </p:spPr>
        <p:txBody>
          <a:bodyPr anchor="t">
            <a:noAutofit/>
          </a:bodyPr>
          <a:lstStyle>
            <a:lvl1pPr marL="0" indent="0">
              <a:buNone/>
              <a:defRPr sz="2400" b="0">
                <a:solidFill>
                  <a:srgbClr val="32768E"/>
                </a:solidFill>
                <a:latin typeface="Arial" panose="020B0604020202020204" pitchFamily="34" charset="0"/>
                <a:cs typeface="Arial" panose="020B0604020202020204" pitchFamily="34" charset="0"/>
              </a:defRPr>
            </a:lvl1pPr>
            <a:lvl2pPr marL="457151" indent="0">
              <a:buNone/>
              <a:defRPr sz="2000" b="1"/>
            </a:lvl2pPr>
            <a:lvl3pPr marL="914303" indent="0">
              <a:buNone/>
              <a:defRPr sz="1800" b="1"/>
            </a:lvl3pPr>
            <a:lvl4pPr marL="1371454" indent="0">
              <a:buNone/>
              <a:defRPr sz="1600" b="1"/>
            </a:lvl4pPr>
            <a:lvl5pPr marL="1828605" indent="0">
              <a:buNone/>
              <a:defRPr sz="1600" b="1"/>
            </a:lvl5pPr>
            <a:lvl6pPr marL="2285756" indent="0">
              <a:buNone/>
              <a:defRPr sz="1600" b="1"/>
            </a:lvl6pPr>
            <a:lvl7pPr marL="2742908" indent="0">
              <a:buNone/>
              <a:defRPr sz="1600" b="1"/>
            </a:lvl7pPr>
            <a:lvl8pPr marL="3200059" indent="0">
              <a:buNone/>
              <a:defRPr sz="1600" b="1"/>
            </a:lvl8pPr>
            <a:lvl9pPr marL="3657210" indent="0">
              <a:buNone/>
              <a:defRPr sz="1600" b="1"/>
            </a:lvl9pPr>
          </a:lstStyle>
          <a:p>
            <a:pPr lvl="0"/>
            <a:r>
              <a:rPr lang="nl-NL" dirty="0" smtClean="0"/>
              <a:t>Klik om te bewerken</a:t>
            </a:r>
          </a:p>
        </p:txBody>
      </p:sp>
    </p:spTree>
    <p:extLst>
      <p:ext uri="{BB962C8B-B14F-4D97-AF65-F5344CB8AC3E}">
        <p14:creationId xmlns:p14="http://schemas.microsoft.com/office/powerpoint/2010/main" val="1505134534"/>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el, ondertitel, twee kolommen met subkoppe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45820" y="362680"/>
            <a:ext cx="7754572" cy="834072"/>
          </a:xfrm>
          <a:prstGeom prst="rect">
            <a:avLst/>
          </a:prstGeom>
        </p:spPr>
        <p:txBody>
          <a:bodyPr lIns="91430" tIns="45715" rIns="91430" bIns="45715"/>
          <a:lstStyle>
            <a:lvl1pPr algn="l">
              <a:lnSpc>
                <a:spcPts val="4400"/>
              </a:lnSpc>
              <a:defRPr b="1" spc="-150" baseline="0">
                <a:solidFill>
                  <a:srgbClr val="32768E"/>
                </a:solidFill>
                <a:latin typeface="Arial" panose="020B0604020202020204" pitchFamily="34" charset="0"/>
                <a:cs typeface="Arial" panose="020B0604020202020204" pitchFamily="34" charset="0"/>
              </a:defRPr>
            </a:lvl1pPr>
          </a:lstStyle>
          <a:p>
            <a:r>
              <a:rPr lang="de-DE" dirty="0" err="1" smtClean="0"/>
              <a:t>Klik</a:t>
            </a:r>
            <a:r>
              <a:rPr lang="de-DE" dirty="0" smtClean="0"/>
              <a:t> </a:t>
            </a:r>
            <a:r>
              <a:rPr lang="de-DE" dirty="0" err="1" smtClean="0"/>
              <a:t>om</a:t>
            </a:r>
            <a:r>
              <a:rPr lang="de-DE" dirty="0" smtClean="0"/>
              <a:t> </a:t>
            </a:r>
            <a:r>
              <a:rPr lang="de-DE" dirty="0" err="1" smtClean="0"/>
              <a:t>titel</a:t>
            </a:r>
            <a:r>
              <a:rPr lang="de-DE" dirty="0" smtClean="0"/>
              <a:t> </a:t>
            </a:r>
            <a:r>
              <a:rPr lang="de-DE" dirty="0" err="1" smtClean="0"/>
              <a:t>te</a:t>
            </a:r>
            <a:r>
              <a:rPr lang="de-DE" dirty="0" smtClean="0"/>
              <a:t> </a:t>
            </a:r>
            <a:r>
              <a:rPr lang="de-DE" dirty="0" err="1" smtClean="0"/>
              <a:t>bewerken</a:t>
            </a:r>
            <a:endParaRPr lang="de-DE" dirty="0"/>
          </a:p>
        </p:txBody>
      </p:sp>
      <p:sp>
        <p:nvSpPr>
          <p:cNvPr id="8" name="Tijdelijke aanduiding voor tekst 2"/>
          <p:cNvSpPr>
            <a:spLocks noGrp="1"/>
          </p:cNvSpPr>
          <p:nvPr>
            <p:ph type="body" idx="14" hasCustomPrompt="1"/>
          </p:nvPr>
        </p:nvSpPr>
        <p:spPr>
          <a:xfrm>
            <a:off x="360001" y="1080000"/>
            <a:ext cx="7755299" cy="453727"/>
          </a:xfrm>
        </p:spPr>
        <p:txBody>
          <a:bodyPr anchor="t">
            <a:noAutofit/>
          </a:bodyPr>
          <a:lstStyle>
            <a:lvl1pPr marL="0" indent="0">
              <a:buNone/>
              <a:defRPr sz="2400" b="0">
                <a:solidFill>
                  <a:srgbClr val="32768E"/>
                </a:solidFill>
                <a:latin typeface="Arial" panose="020B0604020202020204" pitchFamily="34" charset="0"/>
                <a:cs typeface="Arial" panose="020B0604020202020204" pitchFamily="34" charset="0"/>
              </a:defRPr>
            </a:lvl1pPr>
            <a:lvl2pPr marL="457151" indent="0">
              <a:buNone/>
              <a:defRPr sz="2000" b="1"/>
            </a:lvl2pPr>
            <a:lvl3pPr marL="914303" indent="0">
              <a:buNone/>
              <a:defRPr sz="1800" b="1"/>
            </a:lvl3pPr>
            <a:lvl4pPr marL="1371454" indent="0">
              <a:buNone/>
              <a:defRPr sz="1600" b="1"/>
            </a:lvl4pPr>
            <a:lvl5pPr marL="1828605" indent="0">
              <a:buNone/>
              <a:defRPr sz="1600" b="1"/>
            </a:lvl5pPr>
            <a:lvl6pPr marL="2285756" indent="0">
              <a:buNone/>
              <a:defRPr sz="1600" b="1"/>
            </a:lvl6pPr>
            <a:lvl7pPr marL="2742908" indent="0">
              <a:buNone/>
              <a:defRPr sz="1600" b="1"/>
            </a:lvl7pPr>
            <a:lvl8pPr marL="3200059" indent="0">
              <a:buNone/>
              <a:defRPr sz="1600" b="1"/>
            </a:lvl8pPr>
            <a:lvl9pPr marL="3657210" indent="0">
              <a:buNone/>
              <a:defRPr sz="1600" b="1"/>
            </a:lvl9pPr>
          </a:lstStyle>
          <a:p>
            <a:pPr lvl="0"/>
            <a:r>
              <a:rPr lang="nl-NL" dirty="0" smtClean="0"/>
              <a:t>Klik om te bewerken</a:t>
            </a:r>
          </a:p>
        </p:txBody>
      </p:sp>
      <p:sp>
        <p:nvSpPr>
          <p:cNvPr id="9" name="Inhaltsplatzhalter 2"/>
          <p:cNvSpPr>
            <a:spLocks noGrp="1"/>
          </p:cNvSpPr>
          <p:nvPr>
            <p:ph idx="13" hasCustomPrompt="1"/>
          </p:nvPr>
        </p:nvSpPr>
        <p:spPr>
          <a:xfrm>
            <a:off x="362166" y="2132856"/>
            <a:ext cx="4065819" cy="4032448"/>
          </a:xfrm>
          <a:prstGeom prst="rect">
            <a:avLst/>
          </a:prstGeom>
        </p:spPr>
        <p:txBody>
          <a:bodyPr/>
          <a:lstStyle/>
          <a:p>
            <a:pPr lvl="0"/>
            <a:r>
              <a:rPr lang="de-DE" dirty="0" err="1" smtClean="0"/>
              <a:t>Klik</a:t>
            </a:r>
            <a:r>
              <a:rPr lang="de-DE" dirty="0" smtClean="0"/>
              <a:t> </a:t>
            </a:r>
            <a:r>
              <a:rPr lang="de-DE" dirty="0" err="1" smtClean="0"/>
              <a:t>om</a:t>
            </a:r>
            <a:r>
              <a:rPr lang="de-DE" dirty="0" smtClean="0"/>
              <a:t> </a:t>
            </a:r>
            <a:r>
              <a:rPr lang="de-DE" dirty="0" err="1" smtClean="0"/>
              <a:t>te</a:t>
            </a:r>
            <a:r>
              <a:rPr lang="de-DE" dirty="0" smtClean="0"/>
              <a:t> </a:t>
            </a:r>
            <a:r>
              <a:rPr lang="de-DE" dirty="0" err="1" smtClean="0"/>
              <a:t>bewerken</a:t>
            </a:r>
            <a:endParaRPr lang="de-DE" dirty="0" smtClean="0"/>
          </a:p>
          <a:p>
            <a:pPr lvl="1"/>
            <a:r>
              <a:rPr lang="de-DE" dirty="0" smtClean="0"/>
              <a:t>Tweede </a:t>
            </a:r>
            <a:r>
              <a:rPr lang="de-DE" dirty="0" err="1" smtClean="0"/>
              <a:t>niveau</a:t>
            </a:r>
            <a:endParaRPr lang="de-DE" dirty="0" smtClean="0"/>
          </a:p>
          <a:p>
            <a:pPr lvl="2"/>
            <a:r>
              <a:rPr lang="de-DE" dirty="0" err="1" smtClean="0"/>
              <a:t>Derde</a:t>
            </a:r>
            <a:r>
              <a:rPr lang="de-DE" dirty="0" smtClean="0"/>
              <a:t> </a:t>
            </a:r>
            <a:r>
              <a:rPr lang="de-DE" dirty="0" err="1" smtClean="0"/>
              <a:t>niveau</a:t>
            </a:r>
            <a:endParaRPr lang="de-DE" dirty="0" smtClean="0"/>
          </a:p>
          <a:p>
            <a:pPr lvl="3"/>
            <a:r>
              <a:rPr lang="de-DE" dirty="0" err="1" smtClean="0"/>
              <a:t>Vierde</a:t>
            </a:r>
            <a:r>
              <a:rPr lang="de-DE" dirty="0" smtClean="0"/>
              <a:t> </a:t>
            </a:r>
            <a:r>
              <a:rPr lang="de-DE" dirty="0" err="1" smtClean="0"/>
              <a:t>niveau</a:t>
            </a:r>
            <a:endParaRPr lang="de-DE" dirty="0" smtClean="0"/>
          </a:p>
          <a:p>
            <a:pPr lvl="4"/>
            <a:r>
              <a:rPr lang="de-DE" dirty="0" err="1" smtClean="0"/>
              <a:t>Vijfde</a:t>
            </a:r>
            <a:r>
              <a:rPr lang="de-DE" dirty="0" smtClean="0"/>
              <a:t> </a:t>
            </a:r>
            <a:r>
              <a:rPr lang="de-DE" dirty="0" err="1" smtClean="0"/>
              <a:t>niveau</a:t>
            </a:r>
            <a:endParaRPr lang="de-DE" dirty="0"/>
          </a:p>
        </p:txBody>
      </p:sp>
      <p:sp>
        <p:nvSpPr>
          <p:cNvPr id="10" name="Inhaltsplatzhalter 9"/>
          <p:cNvSpPr>
            <a:spLocks noGrp="1"/>
          </p:cNvSpPr>
          <p:nvPr>
            <p:ph sz="quarter" idx="15" hasCustomPrompt="1"/>
          </p:nvPr>
        </p:nvSpPr>
        <p:spPr>
          <a:xfrm>
            <a:off x="4572000" y="2132856"/>
            <a:ext cx="4032250" cy="4032448"/>
          </a:xfrm>
        </p:spPr>
        <p:txBody>
          <a:bodyPr/>
          <a:lstStyle/>
          <a:p>
            <a:pPr lvl="0"/>
            <a:r>
              <a:rPr lang="de-DE" dirty="0" err="1" smtClean="0"/>
              <a:t>Klik</a:t>
            </a:r>
            <a:r>
              <a:rPr lang="de-DE" dirty="0" smtClean="0"/>
              <a:t> </a:t>
            </a:r>
            <a:r>
              <a:rPr lang="de-DE" dirty="0" err="1" smtClean="0"/>
              <a:t>om</a:t>
            </a:r>
            <a:r>
              <a:rPr lang="de-DE" dirty="0" smtClean="0"/>
              <a:t> </a:t>
            </a:r>
            <a:r>
              <a:rPr lang="de-DE" dirty="0" err="1" smtClean="0"/>
              <a:t>te</a:t>
            </a:r>
            <a:r>
              <a:rPr lang="de-DE" dirty="0" smtClean="0"/>
              <a:t> </a:t>
            </a:r>
            <a:r>
              <a:rPr lang="de-DE" dirty="0" err="1" smtClean="0"/>
              <a:t>bewerken</a:t>
            </a:r>
            <a:endParaRPr lang="de-DE" dirty="0" smtClean="0"/>
          </a:p>
          <a:p>
            <a:pPr lvl="1"/>
            <a:r>
              <a:rPr lang="de-DE" dirty="0" smtClean="0"/>
              <a:t>Tweede </a:t>
            </a:r>
            <a:r>
              <a:rPr lang="de-DE" dirty="0" err="1" smtClean="0"/>
              <a:t>niveau</a:t>
            </a:r>
            <a:endParaRPr lang="de-DE" dirty="0" smtClean="0"/>
          </a:p>
          <a:p>
            <a:pPr lvl="2"/>
            <a:r>
              <a:rPr lang="de-DE" dirty="0" err="1" smtClean="0"/>
              <a:t>Derde</a:t>
            </a:r>
            <a:r>
              <a:rPr lang="de-DE" dirty="0" smtClean="0"/>
              <a:t> </a:t>
            </a:r>
            <a:r>
              <a:rPr lang="de-DE" dirty="0" err="1" smtClean="0"/>
              <a:t>niveau</a:t>
            </a:r>
            <a:endParaRPr lang="de-DE" dirty="0" smtClean="0"/>
          </a:p>
          <a:p>
            <a:pPr lvl="3"/>
            <a:r>
              <a:rPr lang="de-DE" dirty="0" err="1" smtClean="0"/>
              <a:t>Vierde</a:t>
            </a:r>
            <a:r>
              <a:rPr lang="de-DE" dirty="0" smtClean="0"/>
              <a:t> </a:t>
            </a:r>
            <a:r>
              <a:rPr lang="de-DE" dirty="0" err="1" smtClean="0"/>
              <a:t>niveau</a:t>
            </a:r>
            <a:endParaRPr lang="de-DE" dirty="0" smtClean="0"/>
          </a:p>
          <a:p>
            <a:pPr lvl="4"/>
            <a:r>
              <a:rPr lang="de-DE" dirty="0" err="1" smtClean="0"/>
              <a:t>Vijfde</a:t>
            </a:r>
            <a:r>
              <a:rPr lang="de-DE" dirty="0" smtClean="0"/>
              <a:t> </a:t>
            </a:r>
            <a:r>
              <a:rPr lang="de-DE" dirty="0" err="1" smtClean="0"/>
              <a:t>niveau</a:t>
            </a:r>
            <a:endParaRPr lang="de-DE" dirty="0"/>
          </a:p>
        </p:txBody>
      </p:sp>
      <p:sp>
        <p:nvSpPr>
          <p:cNvPr id="13" name="Tijdelijke aanduiding voor tekst 2"/>
          <p:cNvSpPr>
            <a:spLocks noGrp="1"/>
          </p:cNvSpPr>
          <p:nvPr>
            <p:ph type="body" idx="17" hasCustomPrompt="1"/>
          </p:nvPr>
        </p:nvSpPr>
        <p:spPr>
          <a:xfrm>
            <a:off x="360000" y="1620000"/>
            <a:ext cx="4067984" cy="453727"/>
          </a:xfrm>
        </p:spPr>
        <p:txBody>
          <a:bodyPr anchor="t">
            <a:noAutofit/>
          </a:bodyPr>
          <a:lstStyle>
            <a:lvl1pPr marL="0" indent="0">
              <a:buNone/>
              <a:defRPr sz="1800" b="1">
                <a:solidFill>
                  <a:srgbClr val="32768E"/>
                </a:solidFill>
              </a:defRPr>
            </a:lvl1pPr>
            <a:lvl2pPr marL="457151" indent="0">
              <a:buNone/>
              <a:defRPr sz="2000" b="1"/>
            </a:lvl2pPr>
            <a:lvl3pPr marL="914303" indent="0">
              <a:buNone/>
              <a:defRPr sz="1800" b="1"/>
            </a:lvl3pPr>
            <a:lvl4pPr marL="1371454" indent="0">
              <a:buNone/>
              <a:defRPr sz="1600" b="1"/>
            </a:lvl4pPr>
            <a:lvl5pPr marL="1828605" indent="0">
              <a:buNone/>
              <a:defRPr sz="1600" b="1"/>
            </a:lvl5pPr>
            <a:lvl6pPr marL="2285756" indent="0">
              <a:buNone/>
              <a:defRPr sz="1600" b="1"/>
            </a:lvl6pPr>
            <a:lvl7pPr marL="2742908" indent="0">
              <a:buNone/>
              <a:defRPr sz="1600" b="1"/>
            </a:lvl7pPr>
            <a:lvl8pPr marL="3200059" indent="0">
              <a:buNone/>
              <a:defRPr sz="1600" b="1"/>
            </a:lvl8pPr>
            <a:lvl9pPr marL="3657210" indent="0">
              <a:buNone/>
              <a:defRPr sz="1600" b="1"/>
            </a:lvl9pPr>
          </a:lstStyle>
          <a:p>
            <a:pPr lvl="0"/>
            <a:r>
              <a:rPr lang="nl-NL" dirty="0" smtClean="0"/>
              <a:t>Klik om te bewerken</a:t>
            </a:r>
          </a:p>
        </p:txBody>
      </p:sp>
      <p:sp>
        <p:nvSpPr>
          <p:cNvPr id="15" name="Tijdelijke aanduiding voor tekst 2"/>
          <p:cNvSpPr>
            <a:spLocks noGrp="1"/>
          </p:cNvSpPr>
          <p:nvPr>
            <p:ph type="body" idx="19" hasCustomPrompt="1"/>
          </p:nvPr>
        </p:nvSpPr>
        <p:spPr>
          <a:xfrm>
            <a:off x="4587292" y="1620000"/>
            <a:ext cx="4048708" cy="453727"/>
          </a:xfrm>
        </p:spPr>
        <p:txBody>
          <a:bodyPr anchor="t">
            <a:noAutofit/>
          </a:bodyPr>
          <a:lstStyle>
            <a:lvl1pPr marL="0" indent="0">
              <a:buNone/>
              <a:defRPr sz="1800" b="1">
                <a:solidFill>
                  <a:srgbClr val="32768E"/>
                </a:solidFill>
              </a:defRPr>
            </a:lvl1pPr>
            <a:lvl2pPr marL="457151" indent="0">
              <a:buNone/>
              <a:defRPr sz="2000" b="1"/>
            </a:lvl2pPr>
            <a:lvl3pPr marL="914303" indent="0">
              <a:buNone/>
              <a:defRPr sz="1800" b="1"/>
            </a:lvl3pPr>
            <a:lvl4pPr marL="1371454" indent="0">
              <a:buNone/>
              <a:defRPr sz="1600" b="1"/>
            </a:lvl4pPr>
            <a:lvl5pPr marL="1828605" indent="0">
              <a:buNone/>
              <a:defRPr sz="1600" b="1"/>
            </a:lvl5pPr>
            <a:lvl6pPr marL="2285756" indent="0">
              <a:buNone/>
              <a:defRPr sz="1600" b="1"/>
            </a:lvl6pPr>
            <a:lvl7pPr marL="2742908" indent="0">
              <a:buNone/>
              <a:defRPr sz="1600" b="1"/>
            </a:lvl7pPr>
            <a:lvl8pPr marL="3200059" indent="0">
              <a:buNone/>
              <a:defRPr sz="1600" b="1"/>
            </a:lvl8pPr>
            <a:lvl9pPr marL="3657210" indent="0">
              <a:buNone/>
              <a:defRPr sz="1600" b="1"/>
            </a:lvl9pPr>
          </a:lstStyle>
          <a:p>
            <a:pPr lvl="0"/>
            <a:r>
              <a:rPr lang="nl-NL" dirty="0" smtClean="0"/>
              <a:t>Klik om te bewerken</a:t>
            </a:r>
          </a:p>
        </p:txBody>
      </p:sp>
      <p:sp>
        <p:nvSpPr>
          <p:cNvPr id="16" name="Rechthoek 17"/>
          <p:cNvSpPr/>
          <p:nvPr/>
        </p:nvSpPr>
        <p:spPr>
          <a:xfrm>
            <a:off x="467543" y="1980000"/>
            <a:ext cx="3960000" cy="54006"/>
          </a:xfrm>
          <a:prstGeom prst="rect">
            <a:avLst/>
          </a:prstGeom>
          <a:solidFill>
            <a:srgbClr val="E7EAE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6589"/>
            <a:endParaRPr lang="nl-NL">
              <a:solidFill>
                <a:prstClr val="white"/>
              </a:solidFill>
            </a:endParaRPr>
          </a:p>
        </p:txBody>
      </p:sp>
      <p:sp>
        <p:nvSpPr>
          <p:cNvPr id="17" name="Rechthoek 18"/>
          <p:cNvSpPr/>
          <p:nvPr/>
        </p:nvSpPr>
        <p:spPr>
          <a:xfrm>
            <a:off x="4685364" y="1980000"/>
            <a:ext cx="3924000" cy="54006"/>
          </a:xfrm>
          <a:prstGeom prst="rect">
            <a:avLst/>
          </a:prstGeom>
          <a:solidFill>
            <a:srgbClr val="E7EAEE"/>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6589"/>
            <a:endParaRPr lang="nl-NL">
              <a:solidFill>
                <a:prstClr val="white"/>
              </a:solidFill>
            </a:endParaRPr>
          </a:p>
        </p:txBody>
      </p:sp>
      <p:sp>
        <p:nvSpPr>
          <p:cNvPr id="11" name="Rechthoek 17"/>
          <p:cNvSpPr/>
          <p:nvPr userDrawn="1"/>
        </p:nvSpPr>
        <p:spPr>
          <a:xfrm>
            <a:off x="467543" y="1980000"/>
            <a:ext cx="3960000" cy="54006"/>
          </a:xfrm>
          <a:prstGeom prst="rect">
            <a:avLst/>
          </a:prstGeom>
          <a:solidFill>
            <a:srgbClr val="E7EAEE"/>
          </a:solidFill>
          <a:ln>
            <a:noFill/>
          </a:ln>
        </p:spPr>
        <p:style>
          <a:lnRef idx="2">
            <a:schemeClr val="accent1">
              <a:shade val="50000"/>
            </a:schemeClr>
          </a:lnRef>
          <a:fillRef idx="1">
            <a:schemeClr val="accent1"/>
          </a:fillRef>
          <a:effectRef idx="0">
            <a:schemeClr val="accent1"/>
          </a:effectRef>
          <a:fontRef idx="minor">
            <a:schemeClr val="lt1"/>
          </a:fontRef>
        </p:style>
        <p:txBody>
          <a:bodyPr lIns="91660" tIns="45829" rIns="91660" bIns="45829" rtlCol="0" anchor="ctr"/>
          <a:lstStyle/>
          <a:p>
            <a:pPr algn="ctr" defTabSz="916589"/>
            <a:endParaRPr lang="nl-NL" dirty="0">
              <a:solidFill>
                <a:prstClr val="white"/>
              </a:solidFill>
            </a:endParaRPr>
          </a:p>
        </p:txBody>
      </p:sp>
      <p:sp>
        <p:nvSpPr>
          <p:cNvPr id="12" name="Rechthoek 18"/>
          <p:cNvSpPr/>
          <p:nvPr userDrawn="1"/>
        </p:nvSpPr>
        <p:spPr>
          <a:xfrm>
            <a:off x="4685365" y="1980000"/>
            <a:ext cx="3924000" cy="54006"/>
          </a:xfrm>
          <a:prstGeom prst="rect">
            <a:avLst/>
          </a:prstGeom>
          <a:solidFill>
            <a:srgbClr val="E7EAEE"/>
          </a:solidFill>
          <a:ln>
            <a:noFill/>
          </a:ln>
        </p:spPr>
        <p:style>
          <a:lnRef idx="2">
            <a:schemeClr val="accent1">
              <a:shade val="50000"/>
            </a:schemeClr>
          </a:lnRef>
          <a:fillRef idx="1">
            <a:schemeClr val="accent1"/>
          </a:fillRef>
          <a:effectRef idx="0">
            <a:schemeClr val="accent1"/>
          </a:effectRef>
          <a:fontRef idx="minor">
            <a:schemeClr val="lt1"/>
          </a:fontRef>
        </p:style>
        <p:txBody>
          <a:bodyPr lIns="91660" tIns="45829" rIns="91660" bIns="45829" rtlCol="0" anchor="ctr"/>
          <a:lstStyle/>
          <a:p>
            <a:pPr algn="ctr" defTabSz="916589"/>
            <a:endParaRPr lang="nl-NL" dirty="0">
              <a:solidFill>
                <a:prstClr val="white"/>
              </a:solidFill>
            </a:endParaRPr>
          </a:p>
        </p:txBody>
      </p:sp>
    </p:spTree>
    <p:extLst>
      <p:ext uri="{BB962C8B-B14F-4D97-AF65-F5344CB8AC3E}">
        <p14:creationId xmlns:p14="http://schemas.microsoft.com/office/powerpoint/2010/main" val="395666507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Sectiedia blauw: Titel, inhoud">
    <p:bg>
      <p:bgPr>
        <a:gradFill>
          <a:gsLst>
            <a:gs pos="100000">
              <a:schemeClr val="accent6"/>
            </a:gs>
            <a:gs pos="33000">
              <a:srgbClr val="0073BA"/>
            </a:gs>
            <a:gs pos="0">
              <a:srgbClr val="003584"/>
            </a:gs>
          </a:gsLst>
          <a:lin ang="0" scaled="0"/>
        </a:gra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45821" y="362680"/>
            <a:ext cx="8290180" cy="834072"/>
          </a:xfrm>
          <a:prstGeom prst="rect">
            <a:avLst/>
          </a:prstGeom>
        </p:spPr>
        <p:txBody>
          <a:bodyPr lIns="91430" tIns="45715" rIns="91430" bIns="45715"/>
          <a:lstStyle>
            <a:lvl1pPr algn="l">
              <a:lnSpc>
                <a:spcPts val="4400"/>
              </a:lnSpc>
              <a:defRPr b="1" spc="-150" baseline="0">
                <a:solidFill>
                  <a:schemeClr val="bg1"/>
                </a:solidFill>
                <a:latin typeface="Arial" panose="020B0604020202020204" pitchFamily="34" charset="0"/>
                <a:cs typeface="Arial" panose="020B0604020202020204" pitchFamily="34" charset="0"/>
              </a:defRPr>
            </a:lvl1pPr>
          </a:lstStyle>
          <a:p>
            <a:r>
              <a:rPr lang="de-DE" dirty="0" err="1" smtClean="0"/>
              <a:t>Klik</a:t>
            </a:r>
            <a:r>
              <a:rPr lang="de-DE" dirty="0" smtClean="0"/>
              <a:t> </a:t>
            </a:r>
            <a:r>
              <a:rPr lang="de-DE" dirty="0" err="1" smtClean="0"/>
              <a:t>om</a:t>
            </a:r>
            <a:r>
              <a:rPr lang="de-DE" dirty="0" smtClean="0"/>
              <a:t> </a:t>
            </a:r>
            <a:r>
              <a:rPr lang="de-DE" dirty="0" err="1" smtClean="0"/>
              <a:t>te</a:t>
            </a:r>
            <a:r>
              <a:rPr lang="de-DE" dirty="0" smtClean="0"/>
              <a:t> </a:t>
            </a:r>
            <a:r>
              <a:rPr lang="de-DE" dirty="0" err="1" smtClean="0"/>
              <a:t>bewerken</a:t>
            </a:r>
            <a:endParaRPr lang="de-DE" dirty="0"/>
          </a:p>
        </p:txBody>
      </p:sp>
      <p:sp>
        <p:nvSpPr>
          <p:cNvPr id="3" name="Inhaltsplatzhalter 2"/>
          <p:cNvSpPr>
            <a:spLocks noGrp="1"/>
          </p:cNvSpPr>
          <p:nvPr>
            <p:ph idx="1" hasCustomPrompt="1"/>
          </p:nvPr>
        </p:nvSpPr>
        <p:spPr>
          <a:xfrm>
            <a:off x="362166" y="1082227"/>
            <a:ext cx="8273835" cy="5056816"/>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err="1" smtClean="0"/>
              <a:t>Klik</a:t>
            </a:r>
            <a:r>
              <a:rPr lang="de-DE" dirty="0" smtClean="0"/>
              <a:t> </a:t>
            </a:r>
            <a:r>
              <a:rPr lang="de-DE" dirty="0" err="1" smtClean="0"/>
              <a:t>om</a:t>
            </a:r>
            <a:r>
              <a:rPr lang="de-DE" dirty="0" smtClean="0"/>
              <a:t> </a:t>
            </a:r>
            <a:r>
              <a:rPr lang="de-DE" dirty="0" err="1" smtClean="0"/>
              <a:t>te</a:t>
            </a:r>
            <a:r>
              <a:rPr lang="de-DE" dirty="0" smtClean="0"/>
              <a:t> </a:t>
            </a:r>
            <a:r>
              <a:rPr lang="de-DE" dirty="0" err="1" smtClean="0"/>
              <a:t>bewerken</a:t>
            </a:r>
            <a:endParaRPr lang="de-DE" dirty="0" smtClean="0"/>
          </a:p>
          <a:p>
            <a:pPr lvl="1"/>
            <a:r>
              <a:rPr lang="de-DE" dirty="0" smtClean="0"/>
              <a:t>Tweede </a:t>
            </a:r>
            <a:r>
              <a:rPr lang="de-DE" dirty="0" err="1" smtClean="0"/>
              <a:t>niveau</a:t>
            </a:r>
            <a:endParaRPr lang="de-DE" dirty="0" smtClean="0"/>
          </a:p>
          <a:p>
            <a:pPr lvl="2"/>
            <a:r>
              <a:rPr lang="de-DE" dirty="0" err="1" smtClean="0"/>
              <a:t>Derde</a:t>
            </a:r>
            <a:r>
              <a:rPr lang="de-DE" dirty="0" smtClean="0"/>
              <a:t> </a:t>
            </a:r>
            <a:r>
              <a:rPr lang="de-DE" dirty="0" err="1" smtClean="0"/>
              <a:t>niveau</a:t>
            </a:r>
            <a:endParaRPr lang="de-DE" dirty="0" smtClean="0"/>
          </a:p>
          <a:p>
            <a:pPr lvl="3"/>
            <a:r>
              <a:rPr lang="de-DE" dirty="0" err="1" smtClean="0"/>
              <a:t>Vierde</a:t>
            </a:r>
            <a:r>
              <a:rPr lang="de-DE" dirty="0" smtClean="0"/>
              <a:t> </a:t>
            </a:r>
            <a:r>
              <a:rPr lang="de-DE" dirty="0" err="1" smtClean="0"/>
              <a:t>niveau</a:t>
            </a:r>
            <a:endParaRPr lang="de-DE" dirty="0" smtClean="0"/>
          </a:p>
          <a:p>
            <a:pPr lvl="4"/>
            <a:r>
              <a:rPr lang="de-DE" dirty="0" err="1" smtClean="0"/>
              <a:t>Vijfde</a:t>
            </a:r>
            <a:r>
              <a:rPr lang="de-DE" dirty="0" smtClean="0"/>
              <a:t> </a:t>
            </a:r>
            <a:r>
              <a:rPr lang="de-DE" dirty="0" err="1" smtClean="0"/>
              <a:t>niveau</a:t>
            </a:r>
            <a:endParaRPr lang="de-DE" dirty="0"/>
          </a:p>
        </p:txBody>
      </p:sp>
      <p:cxnSp>
        <p:nvCxnSpPr>
          <p:cNvPr id="7" name="Rechte verbindingslijn 8"/>
          <p:cNvCxnSpPr/>
          <p:nvPr/>
        </p:nvCxnSpPr>
        <p:spPr>
          <a:xfrm>
            <a:off x="-4524" y="841648"/>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Rechte verbindingslijn 8"/>
          <p:cNvCxnSpPr/>
          <p:nvPr userDrawn="1"/>
        </p:nvCxnSpPr>
        <p:spPr>
          <a:xfrm>
            <a:off x="-4524" y="841648"/>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636911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Sectiedia groen: Titel, inhoud">
    <p:bg>
      <p:bgPr>
        <a:gradFill>
          <a:gsLst>
            <a:gs pos="100000">
              <a:schemeClr val="accent6"/>
            </a:gs>
            <a:gs pos="33000">
              <a:schemeClr val="accent1"/>
            </a:gs>
            <a:gs pos="0">
              <a:schemeClr val="accent2"/>
            </a:gs>
          </a:gsLst>
          <a:lin ang="0" scaled="0"/>
        </a:gra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45821" y="362680"/>
            <a:ext cx="8290180" cy="834072"/>
          </a:xfrm>
          <a:prstGeom prst="rect">
            <a:avLst/>
          </a:prstGeom>
        </p:spPr>
        <p:txBody>
          <a:bodyPr lIns="91430" tIns="45715" rIns="91430" bIns="45715"/>
          <a:lstStyle>
            <a:lvl1pPr algn="l">
              <a:lnSpc>
                <a:spcPts val="4400"/>
              </a:lnSpc>
              <a:defRPr b="1" spc="-150" baseline="0">
                <a:solidFill>
                  <a:schemeClr val="bg1"/>
                </a:solidFill>
                <a:latin typeface="Arial" panose="020B0604020202020204" pitchFamily="34" charset="0"/>
                <a:cs typeface="Arial" panose="020B0604020202020204" pitchFamily="34" charset="0"/>
              </a:defRPr>
            </a:lvl1pPr>
          </a:lstStyle>
          <a:p>
            <a:r>
              <a:rPr lang="de-DE" dirty="0" err="1" smtClean="0"/>
              <a:t>Klik</a:t>
            </a:r>
            <a:r>
              <a:rPr lang="de-DE" dirty="0" smtClean="0"/>
              <a:t> </a:t>
            </a:r>
            <a:r>
              <a:rPr lang="de-DE" dirty="0" err="1" smtClean="0"/>
              <a:t>om</a:t>
            </a:r>
            <a:r>
              <a:rPr lang="de-DE" dirty="0" smtClean="0"/>
              <a:t> </a:t>
            </a:r>
            <a:r>
              <a:rPr lang="de-DE" dirty="0" err="1" smtClean="0"/>
              <a:t>te</a:t>
            </a:r>
            <a:r>
              <a:rPr lang="de-DE" dirty="0" smtClean="0"/>
              <a:t> </a:t>
            </a:r>
            <a:r>
              <a:rPr lang="de-DE" dirty="0" err="1" smtClean="0"/>
              <a:t>bewerken</a:t>
            </a:r>
            <a:endParaRPr lang="de-DE" dirty="0"/>
          </a:p>
        </p:txBody>
      </p:sp>
      <p:sp>
        <p:nvSpPr>
          <p:cNvPr id="3" name="Inhaltsplatzhalter 2"/>
          <p:cNvSpPr>
            <a:spLocks noGrp="1"/>
          </p:cNvSpPr>
          <p:nvPr>
            <p:ph idx="1" hasCustomPrompt="1"/>
          </p:nvPr>
        </p:nvSpPr>
        <p:spPr>
          <a:xfrm>
            <a:off x="362166" y="1082227"/>
            <a:ext cx="8273835" cy="5056816"/>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err="1" smtClean="0"/>
              <a:t>Klik</a:t>
            </a:r>
            <a:r>
              <a:rPr lang="de-DE" dirty="0" smtClean="0"/>
              <a:t> </a:t>
            </a:r>
            <a:r>
              <a:rPr lang="de-DE" dirty="0" err="1" smtClean="0"/>
              <a:t>om</a:t>
            </a:r>
            <a:r>
              <a:rPr lang="de-DE" dirty="0" smtClean="0"/>
              <a:t> </a:t>
            </a:r>
            <a:r>
              <a:rPr lang="de-DE" dirty="0" err="1" smtClean="0"/>
              <a:t>te</a:t>
            </a:r>
            <a:r>
              <a:rPr lang="de-DE" dirty="0" smtClean="0"/>
              <a:t> </a:t>
            </a:r>
            <a:r>
              <a:rPr lang="de-DE" dirty="0" err="1" smtClean="0"/>
              <a:t>bewerken</a:t>
            </a:r>
            <a:endParaRPr lang="de-DE" dirty="0" smtClean="0"/>
          </a:p>
          <a:p>
            <a:pPr lvl="1"/>
            <a:r>
              <a:rPr lang="de-DE" dirty="0" smtClean="0"/>
              <a:t>Tweede </a:t>
            </a:r>
            <a:r>
              <a:rPr lang="de-DE" dirty="0" err="1" smtClean="0"/>
              <a:t>niveau</a:t>
            </a:r>
            <a:endParaRPr lang="de-DE" dirty="0" smtClean="0"/>
          </a:p>
          <a:p>
            <a:pPr lvl="2"/>
            <a:r>
              <a:rPr lang="de-DE" dirty="0" err="1" smtClean="0"/>
              <a:t>Derde</a:t>
            </a:r>
            <a:r>
              <a:rPr lang="de-DE" dirty="0" smtClean="0"/>
              <a:t> </a:t>
            </a:r>
            <a:r>
              <a:rPr lang="de-DE" dirty="0" err="1" smtClean="0"/>
              <a:t>niveau</a:t>
            </a:r>
            <a:endParaRPr lang="de-DE" dirty="0" smtClean="0"/>
          </a:p>
          <a:p>
            <a:pPr lvl="3"/>
            <a:r>
              <a:rPr lang="de-DE" dirty="0" err="1" smtClean="0"/>
              <a:t>Vierde</a:t>
            </a:r>
            <a:r>
              <a:rPr lang="de-DE" dirty="0" smtClean="0"/>
              <a:t> </a:t>
            </a:r>
            <a:r>
              <a:rPr lang="de-DE" dirty="0" err="1" smtClean="0"/>
              <a:t>niveau</a:t>
            </a:r>
            <a:endParaRPr lang="de-DE" dirty="0" smtClean="0"/>
          </a:p>
          <a:p>
            <a:pPr lvl="4"/>
            <a:r>
              <a:rPr lang="de-DE" dirty="0" err="1" smtClean="0"/>
              <a:t>Vijfde</a:t>
            </a:r>
            <a:r>
              <a:rPr lang="de-DE" dirty="0" smtClean="0"/>
              <a:t> </a:t>
            </a:r>
            <a:r>
              <a:rPr lang="de-DE" dirty="0" err="1" smtClean="0"/>
              <a:t>niveau</a:t>
            </a:r>
            <a:endParaRPr lang="de-DE" dirty="0"/>
          </a:p>
        </p:txBody>
      </p:sp>
      <p:cxnSp>
        <p:nvCxnSpPr>
          <p:cNvPr id="7" name="Rechte verbindingslijn 8"/>
          <p:cNvCxnSpPr/>
          <p:nvPr/>
        </p:nvCxnSpPr>
        <p:spPr>
          <a:xfrm>
            <a:off x="-4524" y="841648"/>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Rechte verbindingslijn 8"/>
          <p:cNvCxnSpPr/>
          <p:nvPr userDrawn="1"/>
        </p:nvCxnSpPr>
        <p:spPr>
          <a:xfrm>
            <a:off x="-4524" y="841648"/>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29291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Lege dia">
    <p:spTree>
      <p:nvGrpSpPr>
        <p:cNvPr id="1" name=""/>
        <p:cNvGrpSpPr/>
        <p:nvPr/>
      </p:nvGrpSpPr>
      <p:grpSpPr>
        <a:xfrm>
          <a:off x="0" y="0"/>
          <a:ext cx="0" cy="0"/>
          <a:chOff x="0" y="0"/>
          <a:chExt cx="0" cy="0"/>
        </a:xfrm>
      </p:grpSpPr>
      <p:sp>
        <p:nvSpPr>
          <p:cNvPr id="5" name="Titel 1"/>
          <p:cNvSpPr>
            <a:spLocks noGrp="1"/>
          </p:cNvSpPr>
          <p:nvPr>
            <p:ph type="title" hasCustomPrompt="1"/>
          </p:nvPr>
        </p:nvSpPr>
        <p:spPr>
          <a:xfrm>
            <a:off x="360001" y="732253"/>
            <a:ext cx="8416428" cy="1852871"/>
          </a:xfrm>
          <a:prstGeom prst="rect">
            <a:avLst/>
          </a:prstGeom>
        </p:spPr>
        <p:txBody>
          <a:bodyPr lIns="91660" tIns="45829" rIns="91660" bIns="45829" anchor="t">
            <a:normAutofit/>
          </a:bodyPr>
          <a:lstStyle>
            <a:lvl1pPr algn="l">
              <a:lnSpc>
                <a:spcPts val="6014"/>
              </a:lnSpc>
              <a:spcBef>
                <a:spcPts val="0"/>
              </a:spcBef>
              <a:defRPr sz="6000" b="1" cap="none" spc="-150" baseline="0">
                <a:solidFill>
                  <a:schemeClr val="bg1"/>
                </a:solidFill>
                <a:latin typeface="+mn-lt"/>
              </a:defRPr>
            </a:lvl1pPr>
          </a:lstStyle>
          <a:p>
            <a:r>
              <a:rPr lang="nl-NL" dirty="0" smtClean="0"/>
              <a:t>Header</a:t>
            </a:r>
            <a:endParaRPr lang="nl-NL" dirty="0"/>
          </a:p>
        </p:txBody>
      </p:sp>
    </p:spTree>
    <p:extLst>
      <p:ext uri="{BB962C8B-B14F-4D97-AF65-F5344CB8AC3E}">
        <p14:creationId xmlns:p14="http://schemas.microsoft.com/office/powerpoint/2010/main" val="242073871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Safety slide">
    <p:spTree>
      <p:nvGrpSpPr>
        <p:cNvPr id="1" name=""/>
        <p:cNvGrpSpPr/>
        <p:nvPr/>
      </p:nvGrpSpPr>
      <p:grpSpPr>
        <a:xfrm>
          <a:off x="0" y="0"/>
          <a:ext cx="0" cy="0"/>
          <a:chOff x="0" y="0"/>
          <a:chExt cx="0" cy="0"/>
        </a:xfrm>
      </p:grpSpPr>
      <p:sp>
        <p:nvSpPr>
          <p:cNvPr id="7" name="Test"/>
          <p:cNvSpPr txBox="1"/>
          <p:nvPr userDrawn="1">
            <p:custDataLst>
              <p:tags r:id="rId1"/>
            </p:custDataLst>
          </p:nvPr>
        </p:nvSpPr>
        <p:spPr>
          <a:xfrm>
            <a:off x="360000" y="2700001"/>
            <a:ext cx="6646442" cy="2323713"/>
          </a:xfrm>
          <a:prstGeom prst="rect">
            <a:avLst/>
          </a:prstGeom>
          <a:noFill/>
        </p:spPr>
        <p:txBody>
          <a:bodyPr wrap="square" lIns="91430" tIns="45715" rIns="91430" bIns="45715" rtlCol="0">
            <a:spAutoFit/>
          </a:bodyPr>
          <a:lstStyle/>
          <a:p>
            <a:pPr marL="285720" indent="-285720" defTabSz="916589">
              <a:spcAft>
                <a:spcPts val="2199"/>
              </a:spcAft>
              <a:buFont typeface="Arial" pitchFamily="34" charset="0"/>
              <a:buChar char="•"/>
            </a:pPr>
            <a:r>
              <a:rPr lang="en-GB" dirty="0" smtClean="0">
                <a:solidFill>
                  <a:srgbClr val="4B5255"/>
                </a:solidFill>
                <a:cs typeface="Arial" panose="020B0604020202020204" pitchFamily="34" charset="0"/>
              </a:rPr>
              <a:t>Follow the escape route as indicated.
Use the stairs instead of the lift.
Go the assembly point.
Follow the instructions of the in-company emergency worker </a:t>
            </a:r>
            <a:br>
              <a:rPr lang="en-GB" dirty="0" smtClean="0">
                <a:solidFill>
                  <a:srgbClr val="4B5255"/>
                </a:solidFill>
                <a:cs typeface="Arial" panose="020B0604020202020204" pitchFamily="34" charset="0"/>
              </a:rPr>
            </a:br>
            <a:r>
              <a:rPr lang="en-GB" dirty="0" smtClean="0">
                <a:solidFill>
                  <a:srgbClr val="4B5255"/>
                </a:solidFill>
                <a:cs typeface="Arial" panose="020B0604020202020204" pitchFamily="34" charset="0"/>
              </a:rPr>
              <a:t>who is present at that moment.</a:t>
            </a:r>
            <a:endParaRPr lang="en-GB" dirty="0">
              <a:solidFill>
                <a:srgbClr val="4B5255"/>
              </a:solidFill>
              <a:cs typeface="Arial" panose="020B0604020202020204" pitchFamily="34" charset="0"/>
            </a:endParaRPr>
          </a:p>
        </p:txBody>
      </p:sp>
      <p:pic>
        <p:nvPicPr>
          <p:cNvPr id="8" name="Afbeelding 9" descr="VeiligheidIcoon.jpg"/>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7430427" y="3509942"/>
            <a:ext cx="598690" cy="598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st"/>
          <p:cNvSpPr txBox="1">
            <a:spLocks/>
          </p:cNvSpPr>
          <p:nvPr userDrawn="1">
            <p:custDataLst>
              <p:tags r:id="rId2"/>
            </p:custDataLst>
          </p:nvPr>
        </p:nvSpPr>
        <p:spPr bwMode="auto">
          <a:xfrm>
            <a:off x="360002" y="1075191"/>
            <a:ext cx="7755299" cy="901016"/>
          </a:xfrm>
          <a:prstGeom prst="rect">
            <a:avLst/>
          </a:prstGeom>
          <a:noFill/>
          <a:ln>
            <a:noFill/>
          </a:ln>
          <a:extLst/>
        </p:spPr>
        <p:txBody>
          <a:bodyPr lIns="91430" tIns="45715" rIns="91430" bIns="45715"/>
          <a:lstStyle>
            <a:lvl1pPr marL="304800" indent="-304800"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911225" eaLnBrk="0" fontAlgn="base" hangingPunct="0">
              <a:spcBef>
                <a:spcPct val="0"/>
              </a:spcBef>
              <a:spcAft>
                <a:spcPct val="0"/>
              </a:spcAft>
              <a:defRPr>
                <a:solidFill>
                  <a:schemeClr val="tx1"/>
                </a:solidFill>
                <a:latin typeface="Arial" charset="0"/>
                <a:cs typeface="Arial" charset="0"/>
              </a:defRPr>
            </a:lvl6pPr>
            <a:lvl7pPr marL="2971800" indent="-228600" defTabSz="911225" eaLnBrk="0" fontAlgn="base" hangingPunct="0">
              <a:spcBef>
                <a:spcPct val="0"/>
              </a:spcBef>
              <a:spcAft>
                <a:spcPct val="0"/>
              </a:spcAft>
              <a:defRPr>
                <a:solidFill>
                  <a:schemeClr val="tx1"/>
                </a:solidFill>
                <a:latin typeface="Arial" charset="0"/>
                <a:cs typeface="Arial" charset="0"/>
              </a:defRPr>
            </a:lvl7pPr>
            <a:lvl8pPr marL="3429000" indent="-228600" defTabSz="911225" eaLnBrk="0" fontAlgn="base" hangingPunct="0">
              <a:spcBef>
                <a:spcPct val="0"/>
              </a:spcBef>
              <a:spcAft>
                <a:spcPct val="0"/>
              </a:spcAft>
              <a:defRPr>
                <a:solidFill>
                  <a:schemeClr val="tx1"/>
                </a:solidFill>
                <a:latin typeface="Arial" charset="0"/>
                <a:cs typeface="Arial" charset="0"/>
              </a:defRPr>
            </a:lvl8pPr>
            <a:lvl9pPr marL="3886200" indent="-228600" defTabSz="911225" eaLnBrk="0" fontAlgn="base" hangingPunct="0">
              <a:spcBef>
                <a:spcPct val="0"/>
              </a:spcBef>
              <a:spcAft>
                <a:spcPct val="0"/>
              </a:spcAft>
              <a:defRPr>
                <a:solidFill>
                  <a:schemeClr val="tx1"/>
                </a:solidFill>
                <a:latin typeface="Arial" charset="0"/>
                <a:cs typeface="Arial" charset="0"/>
              </a:defRPr>
            </a:lvl9pPr>
          </a:lstStyle>
          <a:p>
            <a:pPr marL="0" lvl="1" defTabSz="916589">
              <a:lnSpc>
                <a:spcPts val="2750"/>
              </a:lnSpc>
              <a:buSzPct val="150000"/>
            </a:pPr>
            <a:r>
              <a:rPr lang="en-GB" sz="2400" dirty="0" smtClean="0">
                <a:solidFill>
                  <a:srgbClr val="32768E"/>
                </a:solidFill>
              </a:rPr>
              <a:t>For your safety as well as our own we would like to draw your attention to the following safety measures.</a:t>
            </a:r>
            <a:endParaRPr lang="en-GB" sz="2400" dirty="0">
              <a:solidFill>
                <a:srgbClr val="32768E"/>
              </a:solidFill>
            </a:endParaRPr>
          </a:p>
        </p:txBody>
      </p:sp>
      <p:pic>
        <p:nvPicPr>
          <p:cNvPr id="11" name="Afbeelding 3"/>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447756" y="4518054"/>
            <a:ext cx="547952" cy="541864"/>
          </a:xfrm>
          <a:prstGeom prst="rect">
            <a:avLst/>
          </a:prstGeom>
        </p:spPr>
      </p:pic>
      <p:sp>
        <p:nvSpPr>
          <p:cNvPr id="12" name="Test"/>
          <p:cNvSpPr txBox="1"/>
          <p:nvPr userDrawn="1">
            <p:custDataLst>
              <p:tags r:id="rId3"/>
            </p:custDataLst>
          </p:nvPr>
        </p:nvSpPr>
        <p:spPr>
          <a:xfrm>
            <a:off x="-888" y="2101034"/>
            <a:ext cx="8636888" cy="369332"/>
          </a:xfrm>
          <a:prstGeom prst="rect">
            <a:avLst/>
          </a:prstGeom>
          <a:solidFill>
            <a:srgbClr val="32768E"/>
          </a:solidFill>
        </p:spPr>
        <p:txBody>
          <a:bodyPr wrap="square" lIns="91430" tIns="45715" rIns="91430" bIns="45715" rtlCol="0" anchor="ctr">
            <a:spAutoFit/>
          </a:bodyPr>
          <a:lstStyle/>
          <a:p>
            <a:pPr marL="431954" defTabSz="914303">
              <a:defRPr/>
            </a:pPr>
            <a:r>
              <a:rPr lang="en-GB" dirty="0" smtClean="0">
                <a:solidFill>
                  <a:prstClr val="white"/>
                </a:solidFill>
                <a:cs typeface="Arial" panose="020B0604020202020204" pitchFamily="34" charset="0"/>
              </a:rPr>
              <a:t>In case of an emergency, the following instructions also apply:</a:t>
            </a:r>
          </a:p>
        </p:txBody>
      </p:sp>
      <p:sp>
        <p:nvSpPr>
          <p:cNvPr id="13" name="Rechthoek 8"/>
          <p:cNvSpPr/>
          <p:nvPr userDrawn="1"/>
        </p:nvSpPr>
        <p:spPr>
          <a:xfrm>
            <a:off x="-889" y="5251435"/>
            <a:ext cx="8636889" cy="108012"/>
          </a:xfrm>
          <a:prstGeom prst="rect">
            <a:avLst/>
          </a:prstGeom>
          <a:solidFill>
            <a:srgbClr val="D7DFE3"/>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rtlCol="0" anchor="ctr"/>
          <a:lstStyle/>
          <a:p>
            <a:pPr algn="ctr" defTabSz="916589"/>
            <a:endParaRPr lang="nl-NL">
              <a:solidFill>
                <a:srgbClr val="0CB2C2"/>
              </a:solidFill>
              <a:cs typeface="Arial" panose="020B0604020202020204" pitchFamily="34" charset="0"/>
            </a:endParaRPr>
          </a:p>
        </p:txBody>
      </p:sp>
      <p:sp>
        <p:nvSpPr>
          <p:cNvPr id="14" name="Textfeld 13"/>
          <p:cNvSpPr txBox="1"/>
          <p:nvPr userDrawn="1"/>
        </p:nvSpPr>
        <p:spPr>
          <a:xfrm>
            <a:off x="327681" y="361231"/>
            <a:ext cx="6008376" cy="656590"/>
          </a:xfrm>
          <a:prstGeom prst="rect">
            <a:avLst/>
          </a:prstGeom>
          <a:noFill/>
        </p:spPr>
        <p:txBody>
          <a:bodyPr wrap="none" lIns="91430" tIns="45715" rIns="91430" bIns="45715" rtlCol="0">
            <a:spAutoFit/>
          </a:bodyPr>
          <a:lstStyle/>
          <a:p>
            <a:pPr defTabSz="916589">
              <a:lnSpc>
                <a:spcPts val="4400"/>
              </a:lnSpc>
            </a:pPr>
            <a:r>
              <a:rPr lang="de-DE" sz="4400" b="1" spc="-150" dirty="0" err="1" smtClean="0">
                <a:solidFill>
                  <a:srgbClr val="32768E"/>
                </a:solidFill>
                <a:cs typeface="Arial" panose="020B0604020202020204" pitchFamily="34" charset="0"/>
              </a:rPr>
              <a:t>Stay</a:t>
            </a:r>
            <a:r>
              <a:rPr lang="de-DE" sz="4400" b="1" spc="-150" dirty="0" smtClean="0">
                <a:solidFill>
                  <a:srgbClr val="32768E"/>
                </a:solidFill>
                <a:cs typeface="Arial" panose="020B0604020202020204" pitchFamily="34" charset="0"/>
              </a:rPr>
              <a:t> </a:t>
            </a:r>
            <a:r>
              <a:rPr lang="de-DE" sz="4400" b="1" spc="-150" dirty="0" err="1" smtClean="0">
                <a:solidFill>
                  <a:srgbClr val="32768E"/>
                </a:solidFill>
                <a:cs typeface="Arial" panose="020B0604020202020204" pitchFamily="34" charset="0"/>
              </a:rPr>
              <a:t>tuned</a:t>
            </a:r>
            <a:r>
              <a:rPr lang="de-DE" sz="4400" b="1" spc="-150" dirty="0" smtClean="0">
                <a:solidFill>
                  <a:srgbClr val="32768E"/>
                </a:solidFill>
                <a:cs typeface="Arial" panose="020B0604020202020204" pitchFamily="34" charset="0"/>
              </a:rPr>
              <a:t>. </a:t>
            </a:r>
            <a:r>
              <a:rPr lang="de-DE" sz="4400" b="1" spc="-150" dirty="0" err="1" smtClean="0">
                <a:solidFill>
                  <a:srgbClr val="32768E"/>
                </a:solidFill>
                <a:cs typeface="Arial" panose="020B0604020202020204" pitchFamily="34" charset="0"/>
              </a:rPr>
              <a:t>Safety</a:t>
            </a:r>
            <a:r>
              <a:rPr lang="de-DE" sz="4400" b="1" spc="-150" dirty="0" smtClean="0">
                <a:solidFill>
                  <a:srgbClr val="32768E"/>
                </a:solidFill>
                <a:cs typeface="Arial" panose="020B0604020202020204" pitchFamily="34" charset="0"/>
              </a:rPr>
              <a:t> </a:t>
            </a:r>
            <a:r>
              <a:rPr lang="de-DE" sz="4400" b="1" spc="-150" dirty="0" err="1" smtClean="0">
                <a:solidFill>
                  <a:srgbClr val="32768E"/>
                </a:solidFill>
                <a:cs typeface="Arial" panose="020B0604020202020204" pitchFamily="34" charset="0"/>
              </a:rPr>
              <a:t>first</a:t>
            </a:r>
            <a:r>
              <a:rPr lang="de-DE" sz="4400" b="1" spc="-150" dirty="0" smtClean="0">
                <a:solidFill>
                  <a:srgbClr val="32768E"/>
                </a:solidFill>
                <a:cs typeface="Arial" panose="020B0604020202020204" pitchFamily="34" charset="0"/>
              </a:rPr>
              <a:t>!</a:t>
            </a:r>
            <a:endParaRPr lang="de-DE" sz="4400" b="1" spc="-150" dirty="0">
              <a:solidFill>
                <a:srgbClr val="32768E"/>
              </a:solidFill>
              <a:cs typeface="Arial" panose="020B0604020202020204" pitchFamily="34" charset="0"/>
            </a:endParaRPr>
          </a:p>
        </p:txBody>
      </p:sp>
      <p:pic>
        <p:nvPicPr>
          <p:cNvPr id="15"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317431" y="2663908"/>
            <a:ext cx="1143001"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268944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Disclaimer">
    <p:bg>
      <p:bgPr>
        <a:solidFill>
          <a:srgbClr val="8F999D"/>
        </a:solidFill>
        <a:effectLst/>
      </p:bgPr>
    </p:bg>
    <p:spTree>
      <p:nvGrpSpPr>
        <p:cNvPr id="1" name=""/>
        <p:cNvGrpSpPr/>
        <p:nvPr/>
      </p:nvGrpSpPr>
      <p:grpSpPr>
        <a:xfrm>
          <a:off x="0" y="0"/>
          <a:ext cx="0" cy="0"/>
          <a:chOff x="0" y="0"/>
          <a:chExt cx="0" cy="0"/>
        </a:xfrm>
      </p:grpSpPr>
      <p:sp>
        <p:nvSpPr>
          <p:cNvPr id="6" name="Test"/>
          <p:cNvSpPr txBox="1"/>
          <p:nvPr>
            <p:custDataLst>
              <p:tags r:id="rId1"/>
            </p:custDataLst>
          </p:nvPr>
        </p:nvSpPr>
        <p:spPr>
          <a:xfrm>
            <a:off x="360000" y="1916832"/>
            <a:ext cx="8276000" cy="369332"/>
          </a:xfrm>
          <a:prstGeom prst="rect">
            <a:avLst/>
          </a:prstGeom>
          <a:noFill/>
        </p:spPr>
        <p:txBody>
          <a:bodyPr wrap="square" lIns="91430" tIns="45715" rIns="91430" bIns="45715" rtlCol="0">
            <a:spAutoFit/>
          </a:bodyPr>
          <a:lstStyle/>
          <a:p>
            <a:pPr algn="just" defTabSz="914303">
              <a:defRPr/>
            </a:pPr>
            <a:r>
              <a:rPr lang="nl-NL" b="1" dirty="0" smtClean="0">
                <a:solidFill>
                  <a:srgbClr val="4B5255"/>
                </a:solidFill>
                <a:cs typeface="Arial" panose="020B0604020202020204" pitchFamily="34" charset="0"/>
              </a:rPr>
              <a:t>Aansprakelijkheid en auteursrecht TenneT</a:t>
            </a:r>
          </a:p>
        </p:txBody>
      </p:sp>
      <p:sp>
        <p:nvSpPr>
          <p:cNvPr id="2" name="Tekstvak 1"/>
          <p:cNvSpPr txBox="1"/>
          <p:nvPr/>
        </p:nvSpPr>
        <p:spPr>
          <a:xfrm>
            <a:off x="360000" y="361231"/>
            <a:ext cx="5184576" cy="656590"/>
          </a:xfrm>
          <a:prstGeom prst="rect">
            <a:avLst/>
          </a:prstGeom>
        </p:spPr>
        <p:txBody>
          <a:bodyPr wrap="square" lIns="91430" tIns="45715" rIns="91430" bIns="45715" rtlCol="0" anchor="ctr">
            <a:spAutoFit/>
          </a:bodyPr>
          <a:lstStyle/>
          <a:p>
            <a:pPr defTabSz="916589">
              <a:lnSpc>
                <a:spcPts val="4400"/>
              </a:lnSpc>
            </a:pPr>
            <a:r>
              <a:rPr lang="nl-NL" sz="4400" b="1" spc="-150" dirty="0" smtClean="0">
                <a:solidFill>
                  <a:prstClr val="white"/>
                </a:solidFill>
                <a:cs typeface="Arial" panose="020B0604020202020204" pitchFamily="34" charset="0"/>
              </a:rPr>
              <a:t>Disclaimer</a:t>
            </a:r>
          </a:p>
        </p:txBody>
      </p:sp>
      <p:cxnSp>
        <p:nvCxnSpPr>
          <p:cNvPr id="8" name="Rechte verbindingslijn 8"/>
          <p:cNvCxnSpPr/>
          <p:nvPr/>
        </p:nvCxnSpPr>
        <p:spPr>
          <a:xfrm>
            <a:off x="-4524" y="841648"/>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st"/>
          <p:cNvSpPr txBox="1"/>
          <p:nvPr>
            <p:custDataLst>
              <p:tags r:id="rId2"/>
            </p:custDataLst>
          </p:nvPr>
        </p:nvSpPr>
        <p:spPr>
          <a:xfrm>
            <a:off x="360000" y="2420888"/>
            <a:ext cx="7272808" cy="1758564"/>
          </a:xfrm>
          <a:prstGeom prst="rect">
            <a:avLst/>
          </a:prstGeom>
          <a:noFill/>
        </p:spPr>
        <p:txBody>
          <a:bodyPr wrap="square" lIns="91430" tIns="45715" rIns="91430" bIns="45715" rtlCol="0">
            <a:spAutoFit/>
          </a:bodyPr>
          <a:lstStyle/>
          <a:p>
            <a:pPr defTabSz="914303"/>
            <a:r>
              <a:rPr lang="nl-NL" sz="1200" smtClean="0">
                <a:solidFill>
                  <a:srgbClr val="4B5255"/>
                </a:solidFill>
                <a:cs typeface="Arial" panose="020B0604020202020204" pitchFamily="34" charset="0"/>
              </a:rPr>
              <a:t>Deze powerpoint wordt u aangeboden door TenneT TSO B.V. (“TenneT”). De inhoud ervan - alle teksten,
beelden en geluiden - is beschermd op grond van de auteurswet. Van de inhoud van deze powerpoint mag niets worden gekopieerd, tenzij daartoe expliciet door TenneT mogelijkheden worden geboden en aan de inhoud mag niets worden veranderd. TenneT zet zich in voor een juiste en actuele informatieverstrekking, maar geeft ter zake geen garanties voor juistheid, nauwkeurigheid en volledigheid.
TenneT aanvaardt geen aansprakelijkheid voor (vermeende) schade, voortvloeiend uit deze powerpoint,
noch voor de gevolgen van activiteiten die worden ondernomen op basis van gegevens en informatie op
deze powerpoint.</a:t>
            </a:r>
            <a:endParaRPr lang="nl-NL" sz="1200" dirty="0">
              <a:solidFill>
                <a:srgbClr val="4B5255"/>
              </a:solidFill>
              <a:cs typeface="Arial" panose="020B0604020202020204" pitchFamily="34" charset="0"/>
            </a:endParaRPr>
          </a:p>
        </p:txBody>
      </p:sp>
      <p:cxnSp>
        <p:nvCxnSpPr>
          <p:cNvPr id="7" name="Rechte verbindingslijn 8"/>
          <p:cNvCxnSpPr/>
          <p:nvPr userDrawn="1"/>
        </p:nvCxnSpPr>
        <p:spPr>
          <a:xfrm>
            <a:off x="-4524" y="841648"/>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st"/>
          <p:cNvSpPr txBox="1"/>
          <p:nvPr userDrawn="1">
            <p:custDataLst>
              <p:tags r:id="rId3"/>
            </p:custDataLst>
          </p:nvPr>
        </p:nvSpPr>
        <p:spPr>
          <a:xfrm>
            <a:off x="360000" y="2420890"/>
            <a:ext cx="7272808" cy="1754326"/>
          </a:xfrm>
          <a:prstGeom prst="rect">
            <a:avLst/>
          </a:prstGeom>
          <a:noFill/>
        </p:spPr>
        <p:txBody>
          <a:bodyPr wrap="square" lIns="91660" tIns="45829" rIns="91660" bIns="45829" rtlCol="0">
            <a:spAutoFit/>
          </a:bodyPr>
          <a:lstStyle/>
          <a:p>
            <a:pPr defTabSz="916589"/>
            <a:r>
              <a:rPr lang="nl-NL" sz="1200" smtClean="0">
                <a:solidFill>
                  <a:srgbClr val="4B5255"/>
                </a:solidFill>
              </a:rPr>
              <a:t>Deze powerpoint wordt u aangeboden door TenneT TSO B.V. (“TenneT”). De inhoud ervan - alle teksten,
beelden en geluiden - is beschermd op grond van de auteurswet. Van de inhoud van deze powerpoint mag niets worden gekopieerd, tenzij daartoe expliciet door TenneT mogelijkheden worden geboden en aan de inhoud mag niets worden veranderd. TenneT zet zich in voor een juiste en actuele informatieverstrekking, maar geeft ter zake geen garanties voor juistheid, nauwkeurigheid en volledigheid.
TenneT aanvaardt geen aansprakelijkheid voor (vermeende) schade, voortvloeiend uit deze powerpoint,
noch voor de gevolgen van activiteiten die worden ondernomen op basis van gegevens en informatie op
deze powerpoint.</a:t>
            </a:r>
            <a:endParaRPr lang="en-GB" sz="1200" dirty="0">
              <a:solidFill>
                <a:srgbClr val="4B5255"/>
              </a:solidFill>
              <a:cs typeface="Arial" panose="020B0604020202020204" pitchFamily="34" charset="0"/>
            </a:endParaRPr>
          </a:p>
        </p:txBody>
      </p:sp>
    </p:spTree>
    <p:extLst>
      <p:ext uri="{BB962C8B-B14F-4D97-AF65-F5344CB8AC3E}">
        <p14:creationId xmlns:p14="http://schemas.microsoft.com/office/powerpoint/2010/main" val="312902018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2_Final slide">
    <p:spTree>
      <p:nvGrpSpPr>
        <p:cNvPr id="1" name=""/>
        <p:cNvGrpSpPr/>
        <p:nvPr/>
      </p:nvGrpSpPr>
      <p:grpSpPr>
        <a:xfrm>
          <a:off x="0" y="0"/>
          <a:ext cx="0" cy="0"/>
          <a:chOff x="0" y="0"/>
          <a:chExt cx="0" cy="0"/>
        </a:xfrm>
      </p:grpSpPr>
      <p:pic>
        <p:nvPicPr>
          <p:cNvPr id="10" name="Picture 2" descr="\\alfa.local\data$\Users\802576\Mijn Documenten\_Presentations\foto-eindslide.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 y="0"/>
            <a:ext cx="9153525"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st"/>
          <p:cNvSpPr txBox="1"/>
          <p:nvPr userDrawn="1">
            <p:custDataLst>
              <p:tags r:id="rId1"/>
            </p:custDataLst>
          </p:nvPr>
        </p:nvSpPr>
        <p:spPr>
          <a:xfrm>
            <a:off x="376281" y="3097059"/>
            <a:ext cx="8266968" cy="832877"/>
          </a:xfrm>
          <a:prstGeom prst="rect">
            <a:avLst/>
          </a:prstGeom>
          <a:noFill/>
        </p:spPr>
        <p:txBody>
          <a:bodyPr wrap="square" lIns="91430" tIns="45715" rIns="91430" bIns="45715" rtlCol="0">
            <a:spAutoFit/>
          </a:bodyPr>
          <a:lstStyle/>
          <a:p>
            <a:pPr defTabSz="916589"/>
            <a:r>
              <a:rPr lang="en-GB" sz="1600" dirty="0" err="1" smtClean="0">
                <a:solidFill>
                  <a:prstClr val="white"/>
                </a:solidFill>
                <a:cs typeface="Arial" panose="020B0604020202020204" pitchFamily="34" charset="0"/>
              </a:rPr>
              <a:t>TenneT</a:t>
            </a:r>
            <a:r>
              <a:rPr lang="en-GB" sz="1600" dirty="0" smtClean="0">
                <a:solidFill>
                  <a:prstClr val="white"/>
                </a:solidFill>
                <a:cs typeface="Arial" panose="020B0604020202020204" pitchFamily="34" charset="0"/>
              </a:rPr>
              <a:t> is a leading European electricity transmission system operator (TSO) with its main activities in the Netherlands and Germany. With approximately 22,000 kilometres of high-voltage connections we ensure a secure supply of electricity to 41 million end-users.</a:t>
            </a:r>
            <a:endParaRPr lang="en-GB" sz="1600" dirty="0">
              <a:solidFill>
                <a:prstClr val="white"/>
              </a:solidFill>
              <a:cs typeface="Arial" panose="020B0604020202020204" pitchFamily="34" charset="0"/>
            </a:endParaRPr>
          </a:p>
        </p:txBody>
      </p:sp>
      <p:sp>
        <p:nvSpPr>
          <p:cNvPr id="12" name="Test"/>
          <p:cNvSpPr txBox="1"/>
          <p:nvPr userDrawn="1">
            <p:custDataLst>
              <p:tags r:id="rId2"/>
            </p:custDataLst>
          </p:nvPr>
        </p:nvSpPr>
        <p:spPr>
          <a:xfrm>
            <a:off x="376282" y="2170393"/>
            <a:ext cx="1894887" cy="338554"/>
          </a:xfrm>
          <a:prstGeom prst="rect">
            <a:avLst/>
          </a:prstGeom>
          <a:noFill/>
        </p:spPr>
        <p:txBody>
          <a:bodyPr wrap="square" lIns="91430" tIns="45715" rIns="91430" bIns="45715" rtlCol="0">
            <a:spAutoFit/>
          </a:bodyPr>
          <a:lstStyle/>
          <a:p>
            <a:pPr algn="just" defTabSz="916589"/>
            <a:r>
              <a:rPr lang="en-GB" sz="1600" b="1" dirty="0" smtClean="0">
                <a:solidFill>
                  <a:prstClr val="white"/>
                </a:solidFill>
              </a:rPr>
              <a:t>www.tennet.eu</a:t>
            </a:r>
            <a:endParaRPr lang="en-GB" sz="1600" b="1" dirty="0">
              <a:solidFill>
                <a:prstClr val="white"/>
              </a:solidFill>
            </a:endParaRPr>
          </a:p>
        </p:txBody>
      </p:sp>
      <p:cxnSp>
        <p:nvCxnSpPr>
          <p:cNvPr id="13" name="Rechte verbindingslijn 8"/>
          <p:cNvCxnSpPr/>
          <p:nvPr userDrawn="1"/>
        </p:nvCxnSpPr>
        <p:spPr>
          <a:xfrm>
            <a:off x="-4524" y="1844824"/>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8"/>
          <p:cNvCxnSpPr/>
          <p:nvPr userDrawn="1"/>
        </p:nvCxnSpPr>
        <p:spPr>
          <a:xfrm>
            <a:off x="0" y="2854325"/>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st"/>
          <p:cNvSpPr txBox="1"/>
          <p:nvPr userDrawn="1">
            <p:custDataLst>
              <p:tags r:id="rId3"/>
            </p:custDataLst>
          </p:nvPr>
        </p:nvSpPr>
        <p:spPr>
          <a:xfrm>
            <a:off x="376281" y="4341507"/>
            <a:ext cx="3979695" cy="338554"/>
          </a:xfrm>
          <a:prstGeom prst="rect">
            <a:avLst/>
          </a:prstGeom>
          <a:noFill/>
        </p:spPr>
        <p:txBody>
          <a:bodyPr wrap="square" lIns="91430" tIns="45715" rIns="91430" bIns="45715" rtlCol="0">
            <a:spAutoFit/>
          </a:bodyPr>
          <a:lstStyle/>
          <a:p>
            <a:pPr algn="just" defTabSz="916589"/>
            <a:r>
              <a:rPr lang="en-GB" sz="1600" b="1" dirty="0" smtClean="0">
                <a:solidFill>
                  <a:prstClr val="white"/>
                </a:solidFill>
              </a:rPr>
              <a:t>Taking power further</a:t>
            </a:r>
            <a:endParaRPr lang="en-GB" sz="1600" b="1" dirty="0">
              <a:solidFill>
                <a:prstClr val="white"/>
              </a:solidFill>
            </a:endParaRPr>
          </a:p>
        </p:txBody>
      </p:sp>
    </p:spTree>
    <p:extLst>
      <p:ext uri="{BB962C8B-B14F-4D97-AF65-F5344CB8AC3E}">
        <p14:creationId xmlns:p14="http://schemas.microsoft.com/office/powerpoint/2010/main" val="155616154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dia één regel, meerder auteurs">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est"/>
          <p:cNvSpPr>
            <a:spLocks noGrp="1"/>
          </p:cNvSpPr>
          <p:nvPr>
            <p:ph type="ctrTitle" hasCustomPrompt="1"/>
            <p:custDataLst>
              <p:tags r:id="rId1"/>
            </p:custDataLst>
          </p:nvPr>
        </p:nvSpPr>
        <p:spPr>
          <a:xfrm>
            <a:off x="327992" y="1108800"/>
            <a:ext cx="7772400" cy="1126369"/>
          </a:xfrm>
          <a:prstGeom prst="rect">
            <a:avLst/>
          </a:prstGeom>
        </p:spPr>
        <p:txBody>
          <a:bodyPr/>
          <a:lstStyle>
            <a:lvl1pPr algn="l">
              <a:lnSpc>
                <a:spcPts val="7000"/>
              </a:lnSpc>
              <a:defRPr sz="7000" b="1" spc="-300" baseline="0">
                <a:solidFill>
                  <a:schemeClr val="bg1"/>
                </a:solidFill>
                <a:latin typeface="Arial" panose="020B0604020202020204" pitchFamily="34" charset="0"/>
                <a:cs typeface="Arial" panose="020B0604020202020204" pitchFamily="34" charset="0"/>
              </a:defRPr>
            </a:lvl1pPr>
          </a:lstStyle>
          <a:p>
            <a:r>
              <a:rPr lang="de-DE" dirty="0" err="1" smtClean="0"/>
              <a:t>Voer</a:t>
            </a:r>
            <a:r>
              <a:rPr lang="de-DE" dirty="0" smtClean="0"/>
              <a:t> </a:t>
            </a:r>
            <a:r>
              <a:rPr lang="de-DE" dirty="0" err="1" smtClean="0"/>
              <a:t>titel</a:t>
            </a:r>
            <a:r>
              <a:rPr lang="de-DE" dirty="0" smtClean="0"/>
              <a:t> in </a:t>
            </a:r>
            <a:endParaRPr lang="de-DE" dirty="0"/>
          </a:p>
        </p:txBody>
      </p:sp>
      <p:sp>
        <p:nvSpPr>
          <p:cNvPr id="3" name="Test"/>
          <p:cNvSpPr>
            <a:spLocks noGrp="1"/>
          </p:cNvSpPr>
          <p:nvPr>
            <p:ph type="subTitle" idx="1" hasCustomPrompt="1"/>
            <p:custDataLst>
              <p:tags r:id="rId2"/>
            </p:custDataLst>
          </p:nvPr>
        </p:nvSpPr>
        <p:spPr>
          <a:xfrm>
            <a:off x="337627" y="2060848"/>
            <a:ext cx="6400800" cy="864096"/>
          </a:xfrm>
          <a:prstGeom prst="rect">
            <a:avLst/>
          </a:prstGeom>
        </p:spPr>
        <p:txBody>
          <a:bodyPr>
            <a:normAutofit/>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err="1" smtClean="0"/>
              <a:t>Klik</a:t>
            </a:r>
            <a:r>
              <a:rPr lang="de-DE" dirty="0" smtClean="0"/>
              <a:t> </a:t>
            </a:r>
            <a:r>
              <a:rPr lang="de-DE" dirty="0" err="1" smtClean="0"/>
              <a:t>om</a:t>
            </a:r>
            <a:r>
              <a:rPr lang="de-DE" dirty="0" smtClean="0"/>
              <a:t> </a:t>
            </a:r>
            <a:r>
              <a:rPr lang="de-DE" dirty="0" err="1" smtClean="0"/>
              <a:t>te</a:t>
            </a:r>
            <a:r>
              <a:rPr lang="de-DE" dirty="0" smtClean="0"/>
              <a:t> </a:t>
            </a:r>
            <a:r>
              <a:rPr lang="de-DE" dirty="0" err="1" smtClean="0"/>
              <a:t>bewerken</a:t>
            </a:r>
            <a:endParaRPr lang="de-DE" dirty="0"/>
          </a:p>
        </p:txBody>
      </p:sp>
      <p:sp>
        <p:nvSpPr>
          <p:cNvPr id="10" name="Rechthoek 13"/>
          <p:cNvSpPr/>
          <p:nvPr userDrawn="1"/>
        </p:nvSpPr>
        <p:spPr>
          <a:xfrm>
            <a:off x="2852275" y="5661248"/>
            <a:ext cx="6300192"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2" name="Rechte verbindingslijn 12"/>
          <p:cNvCxnSpPr/>
          <p:nvPr userDrawn="1"/>
        </p:nvCxnSpPr>
        <p:spPr>
          <a:xfrm>
            <a:off x="-4613" y="1844824"/>
            <a:ext cx="914861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st"/>
          <p:cNvSpPr txBox="1"/>
          <p:nvPr userDrawn="1">
            <p:custDataLst>
              <p:tags r:id="rId3"/>
            </p:custDataLst>
          </p:nvPr>
        </p:nvSpPr>
        <p:spPr>
          <a:xfrm>
            <a:off x="3060000" y="6037200"/>
            <a:ext cx="5904000" cy="432000"/>
          </a:xfrm>
          <a:prstGeom prst="rect">
            <a:avLst/>
          </a:prstGeom>
          <a:noFill/>
        </p:spPr>
        <p:txBody>
          <a:bodyPr wrap="square" rtlCol="0">
            <a:spAutoFit/>
          </a:bodyPr>
          <a:lstStyle/>
          <a:p>
            <a:r>
              <a:rPr lang="nl-NL" dirty="0" smtClean="0">
                <a:solidFill>
                  <a:srgbClr val="42A92F"/>
                </a:solidFill>
              </a:rPr>
              <a:t>Naam</a:t>
            </a:r>
            <a:endParaRPr lang="nl-NL" dirty="0">
              <a:solidFill>
                <a:srgbClr val="42A92F"/>
              </a:solidFill>
            </a:endParaRPr>
          </a:p>
        </p:txBody>
      </p:sp>
      <p:sp>
        <p:nvSpPr>
          <p:cNvPr id="14" name="Test"/>
          <p:cNvSpPr txBox="1"/>
          <p:nvPr userDrawn="1">
            <p:custDataLst>
              <p:tags r:id="rId4"/>
            </p:custDataLst>
          </p:nvPr>
        </p:nvSpPr>
        <p:spPr>
          <a:xfrm>
            <a:off x="3060000" y="5735711"/>
            <a:ext cx="2160000" cy="307777"/>
          </a:xfrm>
          <a:prstGeom prst="rect">
            <a:avLst/>
          </a:prstGeom>
          <a:noFill/>
        </p:spPr>
        <p:txBody>
          <a:bodyPr wrap="square" rtlCol="0" anchor="ctr" anchorCtr="0">
            <a:spAutoFit/>
          </a:bodyPr>
          <a:lstStyle/>
          <a:p>
            <a:r>
              <a:rPr lang="nl-NL" sz="1400" dirty="0" smtClean="0">
                <a:solidFill>
                  <a:srgbClr val="91A5AE"/>
                </a:solidFill>
              </a:rPr>
              <a:t>Datum</a:t>
            </a:r>
            <a:endParaRPr lang="nl-NL" sz="1400" dirty="0">
              <a:solidFill>
                <a:srgbClr val="91A5AE"/>
              </a:solidFill>
            </a:endParaRPr>
          </a:p>
        </p:txBody>
      </p:sp>
      <p:pic>
        <p:nvPicPr>
          <p:cNvPr id="11" name="Afbeelding 10"/>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815333"/>
          </a:xfrm>
          <a:prstGeom prst="rect">
            <a:avLst/>
          </a:prstGeom>
        </p:spPr>
      </p:pic>
    </p:spTree>
    <p:extLst>
      <p:ext uri="{BB962C8B-B14F-4D97-AF65-F5344CB8AC3E}">
        <p14:creationId xmlns:p14="http://schemas.microsoft.com/office/powerpoint/2010/main" val="229813441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el, ondertitel over twee regels,  inhoud">
    <p:spTree>
      <p:nvGrpSpPr>
        <p:cNvPr id="1" name=""/>
        <p:cNvGrpSpPr/>
        <p:nvPr/>
      </p:nvGrpSpPr>
      <p:grpSpPr>
        <a:xfrm>
          <a:off x="0" y="0"/>
          <a:ext cx="0" cy="0"/>
          <a:chOff x="0" y="0"/>
          <a:chExt cx="0" cy="0"/>
        </a:xfrm>
      </p:grpSpPr>
      <p:sp>
        <p:nvSpPr>
          <p:cNvPr id="18" name="Titel 1"/>
          <p:cNvSpPr>
            <a:spLocks noGrp="1"/>
          </p:cNvSpPr>
          <p:nvPr>
            <p:ph type="title" hasCustomPrompt="1"/>
          </p:nvPr>
        </p:nvSpPr>
        <p:spPr>
          <a:xfrm>
            <a:off x="345820" y="362680"/>
            <a:ext cx="7769480" cy="834072"/>
          </a:xfrm>
          <a:prstGeom prst="rect">
            <a:avLst/>
          </a:prstGeom>
        </p:spPr>
        <p:txBody>
          <a:bodyPr/>
          <a:lstStyle>
            <a:lvl1pPr algn="l">
              <a:lnSpc>
                <a:spcPts val="4400"/>
              </a:lnSpc>
              <a:defRPr b="1" spc="-150" baseline="0">
                <a:solidFill>
                  <a:srgbClr val="32768E"/>
                </a:solidFill>
                <a:latin typeface="Arial" panose="020B0604020202020204" pitchFamily="34" charset="0"/>
                <a:cs typeface="Arial" panose="020B0604020202020204" pitchFamily="34" charset="0"/>
              </a:defRPr>
            </a:lvl1pPr>
          </a:lstStyle>
          <a:p>
            <a:r>
              <a:rPr lang="de-DE" dirty="0" err="1" smtClean="0"/>
              <a:t>Klik</a:t>
            </a:r>
            <a:r>
              <a:rPr lang="de-DE" dirty="0" smtClean="0"/>
              <a:t> </a:t>
            </a:r>
            <a:r>
              <a:rPr lang="de-DE" dirty="0" err="1" smtClean="0"/>
              <a:t>om</a:t>
            </a:r>
            <a:r>
              <a:rPr lang="de-DE" dirty="0" smtClean="0"/>
              <a:t> </a:t>
            </a:r>
            <a:r>
              <a:rPr lang="de-DE" dirty="0" err="1" smtClean="0"/>
              <a:t>titel</a:t>
            </a:r>
            <a:r>
              <a:rPr lang="de-DE" dirty="0" smtClean="0"/>
              <a:t> </a:t>
            </a:r>
            <a:r>
              <a:rPr lang="de-DE" dirty="0" err="1" smtClean="0"/>
              <a:t>te</a:t>
            </a:r>
            <a:r>
              <a:rPr lang="de-DE" dirty="0" smtClean="0"/>
              <a:t> </a:t>
            </a:r>
            <a:r>
              <a:rPr lang="de-DE" dirty="0" err="1" smtClean="0"/>
              <a:t>bewerken</a:t>
            </a:r>
            <a:endParaRPr lang="de-DE" dirty="0"/>
          </a:p>
        </p:txBody>
      </p:sp>
      <p:sp>
        <p:nvSpPr>
          <p:cNvPr id="19" name="Datumsplatzhalter 3"/>
          <p:cNvSpPr>
            <a:spLocks noGrp="1"/>
          </p:cNvSpPr>
          <p:nvPr>
            <p:ph type="dt" sz="half" idx="10"/>
          </p:nvPr>
        </p:nvSpPr>
        <p:spPr>
          <a:xfrm>
            <a:off x="346555" y="6434277"/>
            <a:ext cx="1234480" cy="287198"/>
          </a:xfrm>
          <a:prstGeom prst="rect">
            <a:avLst/>
          </a:prstGeom>
        </p:spPr>
        <p:txBody>
          <a:bodyPr/>
          <a:lstStyle/>
          <a:p>
            <a:r>
              <a:rPr lang="en-GB" smtClean="0"/>
              <a:t>25/01/2016</a:t>
            </a:r>
            <a:endParaRPr lang="de-DE"/>
          </a:p>
        </p:txBody>
      </p:sp>
      <p:sp>
        <p:nvSpPr>
          <p:cNvPr id="21" name="Foliennummernplatzhalter 5"/>
          <p:cNvSpPr>
            <a:spLocks noGrp="1"/>
          </p:cNvSpPr>
          <p:nvPr>
            <p:ph type="sldNum" sz="quarter" idx="12"/>
          </p:nvPr>
        </p:nvSpPr>
        <p:spPr>
          <a:xfrm>
            <a:off x="6694869" y="6396735"/>
            <a:ext cx="2133600" cy="365125"/>
          </a:xfrm>
        </p:spPr>
        <p:txBody>
          <a:bodyPr/>
          <a:lstStyle/>
          <a:p>
            <a:fld id="{6DFA0308-11EE-427D-BD49-48946FCA156D}" type="slidenum">
              <a:rPr lang="de-DE" smtClean="0"/>
              <a:pPr/>
              <a:t>‹#›</a:t>
            </a:fld>
            <a:endParaRPr lang="de-DE"/>
          </a:p>
        </p:txBody>
      </p:sp>
      <p:sp>
        <p:nvSpPr>
          <p:cNvPr id="22" name="Tijdelijke aanduiding voor tekst 2"/>
          <p:cNvSpPr>
            <a:spLocks noGrp="1"/>
          </p:cNvSpPr>
          <p:nvPr>
            <p:ph type="body" idx="14" hasCustomPrompt="1"/>
          </p:nvPr>
        </p:nvSpPr>
        <p:spPr>
          <a:xfrm>
            <a:off x="360000" y="1080000"/>
            <a:ext cx="7739109" cy="908840"/>
          </a:xfrm>
        </p:spPr>
        <p:txBody>
          <a:bodyPr anchor="t">
            <a:noAutofit/>
          </a:bodyPr>
          <a:lstStyle>
            <a:lvl1pPr marL="0" indent="0">
              <a:buNone/>
              <a:defRPr sz="2400" b="0" baseline="0">
                <a:solidFill>
                  <a:srgbClr val="32768E"/>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smtClean="0"/>
              <a:t>Klik om te bewerken</a:t>
            </a:r>
          </a:p>
          <a:p>
            <a:pPr lvl="0"/>
            <a:r>
              <a:rPr lang="nl-NL" dirty="0" smtClean="0"/>
              <a:t>op twee regels</a:t>
            </a:r>
          </a:p>
          <a:p>
            <a:pPr lvl="0"/>
            <a:endParaRPr lang="nl-NL" dirty="0" smtClean="0"/>
          </a:p>
        </p:txBody>
      </p:sp>
      <p:sp>
        <p:nvSpPr>
          <p:cNvPr id="23" name="Inhaltsplatzhalter 2"/>
          <p:cNvSpPr>
            <a:spLocks noGrp="1"/>
          </p:cNvSpPr>
          <p:nvPr>
            <p:ph idx="13" hasCustomPrompt="1"/>
          </p:nvPr>
        </p:nvSpPr>
        <p:spPr>
          <a:xfrm>
            <a:off x="362165" y="2133601"/>
            <a:ext cx="7753135" cy="3867149"/>
          </a:xfrm>
          <a:prstGeom prst="rect">
            <a:avLst/>
          </a:prstGeom>
        </p:spPr>
        <p:txBody>
          <a:bodyPr/>
          <a:lstStyle/>
          <a:p>
            <a:pPr lvl="0"/>
            <a:r>
              <a:rPr lang="de-DE" dirty="0" err="1" smtClean="0"/>
              <a:t>Klik</a:t>
            </a:r>
            <a:r>
              <a:rPr lang="de-DE" dirty="0" smtClean="0"/>
              <a:t> </a:t>
            </a:r>
            <a:r>
              <a:rPr lang="de-DE" dirty="0" err="1" smtClean="0"/>
              <a:t>om</a:t>
            </a:r>
            <a:r>
              <a:rPr lang="de-DE" dirty="0" smtClean="0"/>
              <a:t> </a:t>
            </a:r>
            <a:r>
              <a:rPr lang="de-DE" dirty="0" err="1" smtClean="0"/>
              <a:t>te</a:t>
            </a:r>
            <a:r>
              <a:rPr lang="de-DE" dirty="0" smtClean="0"/>
              <a:t> </a:t>
            </a:r>
            <a:r>
              <a:rPr lang="de-DE" dirty="0" err="1" smtClean="0"/>
              <a:t>bewerken</a:t>
            </a:r>
            <a:endParaRPr lang="de-DE" dirty="0" smtClean="0"/>
          </a:p>
          <a:p>
            <a:pPr lvl="1"/>
            <a:r>
              <a:rPr lang="de-DE" dirty="0" smtClean="0"/>
              <a:t>Tweede </a:t>
            </a:r>
            <a:r>
              <a:rPr lang="de-DE" dirty="0" err="1" smtClean="0"/>
              <a:t>niveau</a:t>
            </a:r>
            <a:endParaRPr lang="de-DE" dirty="0" smtClean="0"/>
          </a:p>
          <a:p>
            <a:pPr lvl="2"/>
            <a:r>
              <a:rPr lang="de-DE" dirty="0" err="1" smtClean="0"/>
              <a:t>Derde</a:t>
            </a:r>
            <a:r>
              <a:rPr lang="de-DE" dirty="0" smtClean="0"/>
              <a:t> </a:t>
            </a:r>
            <a:r>
              <a:rPr lang="de-DE" dirty="0" err="1" smtClean="0"/>
              <a:t>niveau</a:t>
            </a:r>
            <a:endParaRPr lang="de-DE" dirty="0" smtClean="0"/>
          </a:p>
          <a:p>
            <a:pPr lvl="3"/>
            <a:r>
              <a:rPr lang="de-DE" dirty="0" err="1" smtClean="0"/>
              <a:t>Vierde</a:t>
            </a:r>
            <a:r>
              <a:rPr lang="de-DE" dirty="0" smtClean="0"/>
              <a:t> </a:t>
            </a:r>
            <a:r>
              <a:rPr lang="de-DE" dirty="0" err="1" smtClean="0"/>
              <a:t>niveau</a:t>
            </a:r>
            <a:endParaRPr lang="de-DE" dirty="0" smtClean="0"/>
          </a:p>
          <a:p>
            <a:pPr lvl="4"/>
            <a:r>
              <a:rPr lang="de-DE" dirty="0" err="1" smtClean="0"/>
              <a:t>Vijfde</a:t>
            </a:r>
            <a:r>
              <a:rPr lang="de-DE" dirty="0" smtClean="0"/>
              <a:t> </a:t>
            </a:r>
            <a:r>
              <a:rPr lang="de-DE" dirty="0" err="1" smtClean="0"/>
              <a:t>niveau</a:t>
            </a:r>
            <a:endParaRPr lang="de-DE" dirty="0"/>
          </a:p>
        </p:txBody>
      </p:sp>
      <p:sp>
        <p:nvSpPr>
          <p:cNvPr id="8" name="Fußzeilenplatzhalter 4"/>
          <p:cNvSpPr>
            <a:spLocks noGrp="1"/>
          </p:cNvSpPr>
          <p:nvPr>
            <p:ph type="ftr" sz="quarter" idx="3"/>
          </p:nvPr>
        </p:nvSpPr>
        <p:spPr>
          <a:xfrm>
            <a:off x="1316360" y="6434277"/>
            <a:ext cx="4551784" cy="287198"/>
          </a:xfrm>
          <a:prstGeom prst="rect">
            <a:avLst/>
          </a:prstGeom>
        </p:spPr>
        <p:txBody>
          <a:bodyPr vert="horz" lIns="91440" tIns="45720" rIns="91440" bIns="45720" rtlCol="0" anchor="ctr"/>
          <a:lstStyle>
            <a:lvl1pPr algn="l">
              <a:defRPr sz="1000" b="1">
                <a:solidFill>
                  <a:srgbClr val="33A92F"/>
                </a:solidFill>
                <a:latin typeface="Arial" panose="020B0604020202020204" pitchFamily="34" charset="0"/>
                <a:cs typeface="Arial" panose="020B0604020202020204" pitchFamily="34" charset="0"/>
              </a:defRPr>
            </a:lvl1pPr>
          </a:lstStyle>
          <a:p>
            <a:r>
              <a:rPr lang="de-DE" smtClean="0"/>
              <a:t>The Dutch Offshore Grid</a:t>
            </a:r>
            <a:endParaRPr lang="de-DE" dirty="0"/>
          </a:p>
        </p:txBody>
      </p:sp>
    </p:spTree>
    <p:extLst>
      <p:ext uri="{BB962C8B-B14F-4D97-AF65-F5344CB8AC3E}">
        <p14:creationId xmlns:p14="http://schemas.microsoft.com/office/powerpoint/2010/main" val="359173306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Frontpage 1">
    <p:spTree>
      <p:nvGrpSpPr>
        <p:cNvPr id="1" name=""/>
        <p:cNvGrpSpPr/>
        <p:nvPr/>
      </p:nvGrpSpPr>
      <p:grpSpPr>
        <a:xfrm>
          <a:off x="0" y="0"/>
          <a:ext cx="0" cy="0"/>
          <a:chOff x="0" y="0"/>
          <a:chExt cx="0" cy="0"/>
        </a:xfrm>
      </p:grpSpPr>
      <p:pic>
        <p:nvPicPr>
          <p:cNvPr id="11" name="Picture 4" descr="\\alfa.local\data$\Users\802576\Mijn Documenten\_Powerpoint\Foto's\offshore2.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298379" cy="6972382"/>
          </a:xfrm>
          <a:prstGeom prst="rect">
            <a:avLst/>
          </a:prstGeom>
          <a:noFill/>
          <a:extLst>
            <a:ext uri="{909E8E84-426E-40DD-AFC4-6F175D3DCCD1}">
              <a14:hiddenFill xmlns:a14="http://schemas.microsoft.com/office/drawing/2010/main">
                <a:solidFill>
                  <a:srgbClr val="FFFFFF"/>
                </a:solidFill>
              </a14:hiddenFill>
            </a:ext>
          </a:extLst>
        </p:spPr>
      </p:pic>
      <p:sp>
        <p:nvSpPr>
          <p:cNvPr id="3" name="Ondertitel 2"/>
          <p:cNvSpPr>
            <a:spLocks noGrp="1"/>
          </p:cNvSpPr>
          <p:nvPr>
            <p:ph type="subTitle" idx="1" hasCustomPrompt="1"/>
          </p:nvPr>
        </p:nvSpPr>
        <p:spPr>
          <a:xfrm>
            <a:off x="372008" y="1997929"/>
            <a:ext cx="6576256" cy="350951"/>
          </a:xfrm>
        </p:spPr>
        <p:txBody>
          <a:bodyPr anchor="ctr" anchorCtr="0">
            <a:normAutofit/>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Klik om te bewerken</a:t>
            </a:r>
            <a:endParaRPr lang="nl-NL" dirty="0"/>
          </a:p>
        </p:txBody>
      </p:sp>
      <p:sp>
        <p:nvSpPr>
          <p:cNvPr id="14" name="Rechthoek 13"/>
          <p:cNvSpPr/>
          <p:nvPr/>
        </p:nvSpPr>
        <p:spPr>
          <a:xfrm>
            <a:off x="5148064" y="5661248"/>
            <a:ext cx="3995936"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sp>
        <p:nvSpPr>
          <p:cNvPr id="4" name="Tijdelijke aanduiding voor datum 3"/>
          <p:cNvSpPr>
            <a:spLocks noGrp="1"/>
          </p:cNvSpPr>
          <p:nvPr>
            <p:ph type="dt" sz="half" idx="10"/>
          </p:nvPr>
        </p:nvSpPr>
        <p:spPr>
          <a:xfrm>
            <a:off x="5220072" y="5746904"/>
            <a:ext cx="2133600" cy="365125"/>
          </a:xfrm>
          <a:prstGeom prst="rect">
            <a:avLst/>
          </a:prstGeom>
        </p:spPr>
        <p:txBody>
          <a:bodyPr anchor="ctr" anchorCtr="0"/>
          <a:lstStyle>
            <a:lvl1pPr algn="l">
              <a:defRPr sz="1200">
                <a:solidFill>
                  <a:srgbClr val="93A5AF"/>
                </a:solidFill>
              </a:defRPr>
            </a:lvl1pPr>
          </a:lstStyle>
          <a:p>
            <a:r>
              <a:rPr lang="nl-NL" smtClean="0"/>
              <a:t>29 September 2016</a:t>
            </a:r>
            <a:endParaRPr lang="nl-NL" dirty="0"/>
          </a:p>
        </p:txBody>
      </p:sp>
      <p:cxnSp>
        <p:nvCxnSpPr>
          <p:cNvPr id="13" name="Rechte verbindingslijn 12"/>
          <p:cNvCxnSpPr/>
          <p:nvPr/>
        </p:nvCxnSpPr>
        <p:spPr>
          <a:xfrm>
            <a:off x="-4613" y="1844824"/>
            <a:ext cx="9148613" cy="0"/>
          </a:xfrm>
          <a:prstGeom prst="line">
            <a:avLst/>
          </a:prstGeom>
          <a:ln w="12700">
            <a:solidFill>
              <a:schemeClr val="bg1">
                <a:alpha val="65000"/>
              </a:schemeClr>
            </a:solidFill>
          </a:ln>
        </p:spPr>
        <p:style>
          <a:lnRef idx="1">
            <a:schemeClr val="accent1"/>
          </a:lnRef>
          <a:fillRef idx="0">
            <a:schemeClr val="accent1"/>
          </a:fillRef>
          <a:effectRef idx="0">
            <a:schemeClr val="accent1"/>
          </a:effectRef>
          <a:fontRef idx="minor">
            <a:schemeClr val="tx1"/>
          </a:fontRef>
        </p:style>
      </p:cxnSp>
      <p:sp>
        <p:nvSpPr>
          <p:cNvPr id="8" name="Tijdelijke aanduiding voor inhoud 7"/>
          <p:cNvSpPr>
            <a:spLocks noGrp="1"/>
          </p:cNvSpPr>
          <p:nvPr>
            <p:ph sz="quarter" idx="11" hasCustomPrompt="1"/>
          </p:nvPr>
        </p:nvSpPr>
        <p:spPr>
          <a:xfrm>
            <a:off x="5206424" y="6038704"/>
            <a:ext cx="2699854" cy="431800"/>
          </a:xfrm>
        </p:spPr>
        <p:txBody>
          <a:bodyPr>
            <a:noAutofit/>
          </a:bodyPr>
          <a:lstStyle>
            <a:lvl1pPr marL="0" indent="0">
              <a:buNone/>
              <a:defRPr sz="1800" baseline="0">
                <a:solidFill>
                  <a:srgbClr val="42A92F"/>
                </a:solidFill>
              </a:defRPr>
            </a:lvl1pPr>
          </a:lstStyle>
          <a:p>
            <a:pPr lvl="0"/>
            <a:r>
              <a:rPr lang="nl-NL" dirty="0" smtClean="0"/>
              <a:t>Naam presenter</a:t>
            </a:r>
            <a:endParaRPr lang="nl-NL" dirty="0"/>
          </a:p>
        </p:txBody>
      </p:sp>
      <p:pic>
        <p:nvPicPr>
          <p:cNvPr id="2" name="Afbeelding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32"/>
            <a:ext cx="9144000" cy="815333"/>
          </a:xfrm>
          <a:prstGeom prst="rect">
            <a:avLst/>
          </a:prstGeom>
        </p:spPr>
      </p:pic>
      <p:sp>
        <p:nvSpPr>
          <p:cNvPr id="16" name="Titel 1"/>
          <p:cNvSpPr>
            <a:spLocks noGrp="1"/>
          </p:cNvSpPr>
          <p:nvPr>
            <p:ph type="title" hasCustomPrompt="1"/>
          </p:nvPr>
        </p:nvSpPr>
        <p:spPr>
          <a:xfrm>
            <a:off x="343595" y="930820"/>
            <a:ext cx="6604669" cy="986011"/>
          </a:xfrm>
          <a:prstGeom prst="rect">
            <a:avLst/>
          </a:prstGeom>
        </p:spPr>
        <p:txBody>
          <a:bodyPr>
            <a:noAutofit/>
          </a:bodyPr>
          <a:lstStyle>
            <a:lvl1pPr>
              <a:defRPr sz="7000" spc="-300" baseline="0">
                <a:solidFill>
                  <a:schemeClr val="bg1"/>
                </a:solidFill>
              </a:defRPr>
            </a:lvl1pPr>
          </a:lstStyle>
          <a:p>
            <a:r>
              <a:rPr lang="nl-NL" dirty="0" smtClean="0"/>
              <a:t>Voer titel in</a:t>
            </a:r>
            <a:endParaRPr lang="nl-NL" dirty="0"/>
          </a:p>
        </p:txBody>
      </p:sp>
    </p:spTree>
    <p:extLst>
      <p:ext uri="{BB962C8B-B14F-4D97-AF65-F5344CB8AC3E}">
        <p14:creationId xmlns:p14="http://schemas.microsoft.com/office/powerpoint/2010/main" val="320047231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y tuned. Safety first! NL">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nl-NL" smtClean="0"/>
              <a:t>29 September 2016</a:t>
            </a:r>
            <a:endParaRPr lang="de-DE"/>
          </a:p>
        </p:txBody>
      </p:sp>
      <p:sp>
        <p:nvSpPr>
          <p:cNvPr id="7" name="Tekstvak 4"/>
          <p:cNvSpPr txBox="1"/>
          <p:nvPr userDrawn="1"/>
        </p:nvSpPr>
        <p:spPr>
          <a:xfrm>
            <a:off x="360000" y="2700000"/>
            <a:ext cx="6646442" cy="2308324"/>
          </a:xfrm>
          <a:prstGeom prst="rect">
            <a:avLst/>
          </a:prstGeom>
          <a:noFill/>
        </p:spPr>
        <p:txBody>
          <a:bodyPr wrap="square" rtlCol="0">
            <a:spAutoFit/>
          </a:bodyPr>
          <a:lstStyle/>
          <a:p>
            <a:pPr marL="285750" indent="-285750">
              <a:buFont typeface="Arial" pitchFamily="34" charset="0"/>
              <a:buChar char="•"/>
            </a:pPr>
            <a:r>
              <a:rPr lang="nl-NL" dirty="0" smtClean="0">
                <a:solidFill>
                  <a:srgbClr val="4B5255"/>
                </a:solidFill>
              </a:rPr>
              <a:t>Use the designated evacuation routes.</a:t>
            </a:r>
          </a:p>
          <a:p>
            <a:pPr marL="285750" indent="-285750">
              <a:buFont typeface="Arial" pitchFamily="34" charset="0"/>
              <a:buChar char="•"/>
            </a:pPr>
            <a:endParaRPr lang="en-GB" dirty="0" smtClean="0">
              <a:solidFill>
                <a:srgbClr val="4B5255"/>
              </a:solidFill>
              <a:cs typeface="Arial" panose="020B0604020202020204" pitchFamily="34" charset="0"/>
            </a:endParaRPr>
          </a:p>
          <a:p>
            <a:pPr marL="285750" indent="-285750">
              <a:buFont typeface="Arial" pitchFamily="34" charset="0"/>
              <a:buChar char="•"/>
            </a:pPr>
            <a:r>
              <a:rPr lang="nl-NL" dirty="0" smtClean="0">
                <a:solidFill>
                  <a:srgbClr val="4B5255"/>
                </a:solidFill>
              </a:rPr>
              <a:t>Use the stairs instead of the lifts.</a:t>
            </a:r>
            <a:r>
              <a:rPr>
                <a:solidFill>
                  <a:srgbClr val="4B5255"/>
                </a:solidFill>
              </a:rPr>
              <a:t/>
            </a:r>
            <a:br>
              <a:rPr>
                <a:solidFill>
                  <a:srgbClr val="4B5255"/>
                </a:solidFill>
              </a:rPr>
            </a:br>
            <a:endParaRPr lang="en-GB" dirty="0" smtClean="0">
              <a:solidFill>
                <a:srgbClr val="4B5255"/>
              </a:solidFill>
              <a:cs typeface="Arial" panose="020B0604020202020204" pitchFamily="34" charset="0"/>
            </a:endParaRPr>
          </a:p>
          <a:p>
            <a:pPr marL="285750" indent="-285750">
              <a:buFont typeface="Arial" pitchFamily="34" charset="0"/>
              <a:buChar char="•"/>
            </a:pPr>
            <a:r>
              <a:rPr lang="nl-NL" dirty="0" smtClean="0">
                <a:solidFill>
                  <a:srgbClr val="4B5255"/>
                </a:solidFill>
              </a:rPr>
              <a:t>Proceed to the assembly point.</a:t>
            </a:r>
            <a:r>
              <a:rPr>
                <a:solidFill>
                  <a:srgbClr val="4B5255"/>
                </a:solidFill>
              </a:rPr>
              <a:t/>
            </a:r>
            <a:br>
              <a:rPr>
                <a:solidFill>
                  <a:srgbClr val="4B5255"/>
                </a:solidFill>
              </a:rPr>
            </a:br>
            <a:endParaRPr lang="en-GB" dirty="0" smtClean="0">
              <a:solidFill>
                <a:srgbClr val="4B5255"/>
              </a:solidFill>
              <a:cs typeface="Arial" panose="020B0604020202020204" pitchFamily="34" charset="0"/>
            </a:endParaRPr>
          </a:p>
          <a:p>
            <a:pPr marL="285750" indent="-285750">
              <a:buFont typeface="Arial" pitchFamily="34" charset="0"/>
              <a:buChar char="•"/>
            </a:pPr>
            <a:r>
              <a:rPr lang="nl-NL" dirty="0" smtClean="0">
                <a:solidFill>
                  <a:srgbClr val="4B5255"/>
                </a:solidFill>
              </a:rPr>
              <a:t>Follow the instructions of the in-company emergency staff. They will provide assistance during an evacuation.</a:t>
            </a:r>
            <a:endParaRPr lang="en-GB" dirty="0">
              <a:solidFill>
                <a:srgbClr val="4B5255"/>
              </a:solidFill>
              <a:cs typeface="Arial" panose="020B0604020202020204" pitchFamily="34" charset="0"/>
            </a:endParaRPr>
          </a:p>
        </p:txBody>
      </p:sp>
      <p:pic>
        <p:nvPicPr>
          <p:cNvPr id="8" name="Afbeelding 9" descr="VeiligheidIcoon.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430427" y="3509942"/>
            <a:ext cx="598690" cy="598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jdelijke aanduiding voor inhoud 38"/>
          <p:cNvSpPr txBox="1">
            <a:spLocks/>
          </p:cNvSpPr>
          <p:nvPr userDrawn="1">
            <p:custDataLst>
              <p:tags r:id="rId1"/>
            </p:custDataLst>
          </p:nvPr>
        </p:nvSpPr>
        <p:spPr bwMode="auto">
          <a:xfrm>
            <a:off x="360001" y="1075191"/>
            <a:ext cx="7755299" cy="901016"/>
          </a:xfrm>
          <a:prstGeom prst="rect">
            <a:avLst/>
          </a:prstGeom>
          <a:noFill/>
          <a:ln>
            <a:noFill/>
          </a:ln>
          <a:extLst/>
        </p:spPr>
        <p:txBody>
          <a:bodyPr/>
          <a:lstStyle>
            <a:lvl1pPr marL="304800" indent="-304800"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911225" eaLnBrk="0" fontAlgn="base" hangingPunct="0">
              <a:spcBef>
                <a:spcPct val="0"/>
              </a:spcBef>
              <a:spcAft>
                <a:spcPct val="0"/>
              </a:spcAft>
              <a:defRPr>
                <a:solidFill>
                  <a:schemeClr val="tx1"/>
                </a:solidFill>
                <a:latin typeface="Arial" charset="0"/>
                <a:cs typeface="Arial" charset="0"/>
              </a:defRPr>
            </a:lvl6pPr>
            <a:lvl7pPr marL="2971800" indent="-228600" defTabSz="911225" eaLnBrk="0" fontAlgn="base" hangingPunct="0">
              <a:spcBef>
                <a:spcPct val="0"/>
              </a:spcBef>
              <a:spcAft>
                <a:spcPct val="0"/>
              </a:spcAft>
              <a:defRPr>
                <a:solidFill>
                  <a:schemeClr val="tx1"/>
                </a:solidFill>
                <a:latin typeface="Arial" charset="0"/>
                <a:cs typeface="Arial" charset="0"/>
              </a:defRPr>
            </a:lvl7pPr>
            <a:lvl8pPr marL="3429000" indent="-228600" defTabSz="911225" eaLnBrk="0" fontAlgn="base" hangingPunct="0">
              <a:spcBef>
                <a:spcPct val="0"/>
              </a:spcBef>
              <a:spcAft>
                <a:spcPct val="0"/>
              </a:spcAft>
              <a:defRPr>
                <a:solidFill>
                  <a:schemeClr val="tx1"/>
                </a:solidFill>
                <a:latin typeface="Arial" charset="0"/>
                <a:cs typeface="Arial" charset="0"/>
              </a:defRPr>
            </a:lvl8pPr>
            <a:lvl9pPr marL="3886200" indent="-228600" defTabSz="911225" eaLnBrk="0" fontAlgn="base" hangingPunct="0">
              <a:spcBef>
                <a:spcPct val="0"/>
              </a:spcBef>
              <a:spcAft>
                <a:spcPct val="0"/>
              </a:spcAft>
              <a:defRPr>
                <a:solidFill>
                  <a:schemeClr val="tx1"/>
                </a:solidFill>
                <a:latin typeface="Arial" charset="0"/>
                <a:cs typeface="Arial" charset="0"/>
              </a:defRPr>
            </a:lvl9pPr>
          </a:lstStyle>
          <a:p>
            <a:pPr marL="0" lvl="1">
              <a:lnSpc>
                <a:spcPts val="2750"/>
              </a:lnSpc>
              <a:buSzPct val="150000"/>
            </a:pPr>
            <a:r>
              <a:rPr dirty="0" smtClean="0">
                <a:solidFill>
                  <a:srgbClr val="4B5255"/>
                </a:solidFill>
              </a:rPr>
              <a:t>Please observe the following rules to ensure the safety of all concerned.</a:t>
            </a:r>
            <a:endParaRPr lang="en-GB" sz="2400" dirty="0">
              <a:solidFill>
                <a:srgbClr val="32768E"/>
              </a:solidFill>
            </a:endParaRPr>
          </a:p>
        </p:txBody>
      </p:sp>
      <p:pic>
        <p:nvPicPr>
          <p:cNvPr id="10" name="Afbeelding 9"/>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7234869" y="2717854"/>
            <a:ext cx="949784" cy="493158"/>
          </a:xfrm>
          <a:prstGeom prst="rect">
            <a:avLst/>
          </a:prstGeom>
        </p:spPr>
      </p:pic>
      <p:pic>
        <p:nvPicPr>
          <p:cNvPr id="11" name="Afbeelding 3"/>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47756" y="4518054"/>
            <a:ext cx="547952" cy="541864"/>
          </a:xfrm>
          <a:prstGeom prst="rect">
            <a:avLst/>
          </a:prstGeom>
        </p:spPr>
      </p:pic>
      <p:sp>
        <p:nvSpPr>
          <p:cNvPr id="12" name="Tekstvak 7"/>
          <p:cNvSpPr txBox="1"/>
          <p:nvPr userDrawn="1"/>
        </p:nvSpPr>
        <p:spPr>
          <a:xfrm>
            <a:off x="-888" y="2101034"/>
            <a:ext cx="8636888" cy="369332"/>
          </a:xfrm>
          <a:prstGeom prst="rect">
            <a:avLst/>
          </a:prstGeom>
          <a:solidFill>
            <a:srgbClr val="32768E"/>
          </a:solidFill>
        </p:spPr>
        <p:txBody>
          <a:bodyPr wrap="square" rtlCol="0" anchor="ctr">
            <a:spAutoFit/>
          </a:bodyPr>
          <a:lstStyle/>
          <a:p>
            <a:pPr marL="432000">
              <a:defRPr/>
            </a:pPr>
            <a:r>
              <a:rPr lang="en-GB" dirty="0" smtClean="0">
                <a:solidFill>
                  <a:prstClr val="white"/>
                </a:solidFill>
              </a:rPr>
              <a:t>In case of evacuation:</a:t>
            </a:r>
          </a:p>
        </p:txBody>
      </p:sp>
      <p:sp>
        <p:nvSpPr>
          <p:cNvPr id="13" name="Rechthoek 8"/>
          <p:cNvSpPr/>
          <p:nvPr userDrawn="1"/>
        </p:nvSpPr>
        <p:spPr>
          <a:xfrm>
            <a:off x="-890" y="5251434"/>
            <a:ext cx="8636889" cy="108012"/>
          </a:xfrm>
          <a:prstGeom prst="rect">
            <a:avLst/>
          </a:prstGeom>
          <a:solidFill>
            <a:srgbClr val="D7D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0CB2C2"/>
              </a:solidFill>
              <a:cs typeface="Arial" panose="020B0604020202020204" pitchFamily="34" charset="0"/>
            </a:endParaRPr>
          </a:p>
        </p:txBody>
      </p:sp>
      <p:sp>
        <p:nvSpPr>
          <p:cNvPr id="14" name="Textfeld 13"/>
          <p:cNvSpPr txBox="1"/>
          <p:nvPr userDrawn="1"/>
        </p:nvSpPr>
        <p:spPr>
          <a:xfrm>
            <a:off x="327681" y="361231"/>
            <a:ext cx="6008376" cy="656590"/>
          </a:xfrm>
          <a:prstGeom prst="rect">
            <a:avLst/>
          </a:prstGeom>
          <a:noFill/>
        </p:spPr>
        <p:txBody>
          <a:bodyPr wrap="none" rtlCol="0">
            <a:spAutoFit/>
          </a:bodyPr>
          <a:lstStyle/>
          <a:p>
            <a:pPr>
              <a:lnSpc>
                <a:spcPts val="4400"/>
              </a:lnSpc>
            </a:pPr>
            <a:r>
              <a:rPr lang="de-DE" sz="4400" b="1" spc="-150" dirty="0" smtClean="0">
                <a:solidFill>
                  <a:srgbClr val="32768E"/>
                </a:solidFill>
              </a:rPr>
              <a:t>Stay</a:t>
            </a:r>
            <a:r>
              <a:rPr dirty="0" smtClean="0">
                <a:solidFill>
                  <a:srgbClr val="4B5255"/>
                </a:solidFill>
              </a:rPr>
              <a:t> </a:t>
            </a:r>
            <a:r>
              <a:rPr lang="de-DE" sz="4400" b="1" spc="-150" dirty="0" smtClean="0">
                <a:solidFill>
                  <a:srgbClr val="32768E"/>
                </a:solidFill>
              </a:rPr>
              <a:t>tuned. Safety</a:t>
            </a:r>
            <a:r>
              <a:rPr dirty="0" smtClean="0">
                <a:solidFill>
                  <a:srgbClr val="4B5255"/>
                </a:solidFill>
              </a:rPr>
              <a:t> </a:t>
            </a:r>
            <a:r>
              <a:rPr lang="de-DE" sz="4400" b="1" spc="-150" dirty="0" smtClean="0">
                <a:solidFill>
                  <a:srgbClr val="32768E"/>
                </a:solidFill>
              </a:rPr>
              <a:t>first!</a:t>
            </a:r>
            <a:endParaRPr lang="en-GB" sz="4400" b="1" spc="-150" dirty="0">
              <a:solidFill>
                <a:srgbClr val="32768E"/>
              </a:solidFill>
              <a:cs typeface="Arial" panose="020B0604020202020204" pitchFamily="34" charset="0"/>
            </a:endParaRPr>
          </a:p>
        </p:txBody>
      </p:sp>
      <p:sp>
        <p:nvSpPr>
          <p:cNvPr id="15" name="Fußzeilenplatzhalter 4"/>
          <p:cNvSpPr>
            <a:spLocks noGrp="1"/>
          </p:cNvSpPr>
          <p:nvPr>
            <p:ph type="ftr" sz="quarter" idx="3"/>
          </p:nvPr>
        </p:nvSpPr>
        <p:spPr>
          <a:xfrm>
            <a:off x="1316360" y="6434277"/>
            <a:ext cx="4551784" cy="287198"/>
          </a:xfrm>
          <a:prstGeom prst="rect">
            <a:avLst/>
          </a:prstGeom>
        </p:spPr>
        <p:txBody>
          <a:bodyPr vert="horz" lIns="91440" tIns="45720" rIns="91440" bIns="45720" rtlCol="0" anchor="ctr"/>
          <a:lstStyle>
            <a:lvl1pPr algn="l">
              <a:defRPr sz="1000" b="1">
                <a:solidFill>
                  <a:srgbClr val="33A92F"/>
                </a:solidFill>
                <a:latin typeface="Arial" panose="020B0604020202020204" pitchFamily="34" charset="0"/>
                <a:cs typeface="Arial" panose="020B0604020202020204" pitchFamily="34" charset="0"/>
              </a:defRPr>
            </a:lvl1pPr>
          </a:lstStyle>
          <a:p>
            <a:endParaRPr lang="de-DE" dirty="0"/>
          </a:p>
        </p:txBody>
      </p:sp>
    </p:spTree>
    <p:extLst>
      <p:ext uri="{BB962C8B-B14F-4D97-AF65-F5344CB8AC3E}">
        <p14:creationId xmlns:p14="http://schemas.microsoft.com/office/powerpoint/2010/main" val="235385567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60000" y="360000"/>
            <a:ext cx="7690447" cy="739998"/>
          </a:xfrm>
          <a:prstGeom prst="rect">
            <a:avLst/>
          </a:prstGeom>
        </p:spPr>
        <p:txBody>
          <a:bodyPr/>
          <a:lstStyle>
            <a:lvl1pPr algn="l">
              <a:lnSpc>
                <a:spcPts val="4400"/>
              </a:lnSpc>
              <a:defRPr b="1" spc="-150" baseline="0">
                <a:solidFill>
                  <a:schemeClr val="accent3"/>
                </a:solidFill>
              </a:defRPr>
            </a:lvl1pPr>
          </a:lstStyle>
          <a:p>
            <a:r>
              <a:rPr lang="nl-NL" dirty="0" smtClean="0"/>
              <a:t>Klik om te bewerken</a:t>
            </a:r>
            <a:endParaRPr lang="nl-NL" dirty="0"/>
          </a:p>
        </p:txBody>
      </p:sp>
      <p:sp>
        <p:nvSpPr>
          <p:cNvPr id="3" name="Tijdelijke aanduiding voor inhoud 2"/>
          <p:cNvSpPr>
            <a:spLocks noGrp="1"/>
          </p:cNvSpPr>
          <p:nvPr>
            <p:ph idx="1" hasCustomPrompt="1"/>
          </p:nvPr>
        </p:nvSpPr>
        <p:spPr>
          <a:xfrm>
            <a:off x="360000" y="1620000"/>
            <a:ext cx="7831494" cy="4525963"/>
          </a:xfrm>
        </p:spPr>
        <p:txBody>
          <a:bodyPr/>
          <a:lstStyle>
            <a:lvl1pPr marL="0" indent="0">
              <a:buNone/>
              <a:defRPr sz="2400"/>
            </a:lvl1pPr>
            <a:lvl2pPr>
              <a:defRPr sz="2200"/>
            </a:lvl2pPr>
            <a:lvl3pPr>
              <a:defRPr sz="2000"/>
            </a:lvl3pPr>
            <a:lvl4pPr>
              <a:defRPr sz="1800"/>
            </a:lvl4pPr>
            <a:lvl5pPr>
              <a:defRPr sz="1600"/>
            </a:lvl5pPr>
          </a:lstStyle>
          <a:p>
            <a:pPr lvl="0"/>
            <a:r>
              <a:rPr lang="nl-NL" dirty="0" smtClean="0"/>
              <a:t>Klik om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8" name="Tijdelijke aanduiding voor tekst 2"/>
          <p:cNvSpPr>
            <a:spLocks noGrp="1"/>
          </p:cNvSpPr>
          <p:nvPr>
            <p:ph type="body" idx="13" hasCustomPrompt="1"/>
          </p:nvPr>
        </p:nvSpPr>
        <p:spPr>
          <a:xfrm>
            <a:off x="360000" y="1080000"/>
            <a:ext cx="7829235" cy="453727"/>
          </a:xfrm>
        </p:spPr>
        <p:txBody>
          <a:bodyPr anchor="t">
            <a:noAutofit/>
          </a:bodyPr>
          <a:lstStyle>
            <a:lvl1pPr marL="0" indent="0">
              <a:buNone/>
              <a:defRPr sz="24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smtClean="0"/>
              <a:t>Klik om te bewerken</a:t>
            </a:r>
          </a:p>
        </p:txBody>
      </p:sp>
      <p:sp>
        <p:nvSpPr>
          <p:cNvPr id="9" name="Tijdelijke aanduiding voor datum 2"/>
          <p:cNvSpPr>
            <a:spLocks noGrp="1"/>
          </p:cNvSpPr>
          <p:nvPr>
            <p:ph type="dt" sz="half" idx="10"/>
          </p:nvPr>
        </p:nvSpPr>
        <p:spPr>
          <a:xfrm>
            <a:off x="360000" y="6480000"/>
            <a:ext cx="828000" cy="245926"/>
          </a:xfrm>
          <a:prstGeom prst="rect">
            <a:avLst/>
          </a:prstGeom>
        </p:spPr>
        <p:txBody>
          <a:bodyPr tIns="36000" bIns="36000" anchor="ctr"/>
          <a:lstStyle>
            <a:lvl1pPr algn="r">
              <a:defRPr sz="1000">
                <a:solidFill>
                  <a:srgbClr val="93A5AF"/>
                </a:solidFill>
              </a:defRPr>
            </a:lvl1pPr>
          </a:lstStyle>
          <a:p>
            <a:pPr algn="l"/>
            <a:r>
              <a:rPr lang="nl-NL" smtClean="0"/>
              <a:t>29 September 2016</a:t>
            </a:r>
            <a:endParaRPr lang="nl-NL" dirty="0"/>
          </a:p>
        </p:txBody>
      </p:sp>
      <p:sp>
        <p:nvSpPr>
          <p:cNvPr id="11" name="Tijdelijke aanduiding voor voettekst 10"/>
          <p:cNvSpPr>
            <a:spLocks noGrp="1"/>
          </p:cNvSpPr>
          <p:nvPr>
            <p:ph type="ftr" sz="quarter" idx="11"/>
          </p:nvPr>
        </p:nvSpPr>
        <p:spPr>
          <a:xfrm>
            <a:off x="1188000" y="6480000"/>
            <a:ext cx="1840309" cy="245926"/>
          </a:xfrm>
          <a:prstGeom prst="rect">
            <a:avLst/>
          </a:prstGeom>
        </p:spPr>
        <p:txBody>
          <a:bodyPr tIns="36000" bIns="36000" anchor="ctr" anchorCtr="0"/>
          <a:lstStyle>
            <a:lvl1pPr>
              <a:defRPr sz="1000" b="1">
                <a:solidFill>
                  <a:srgbClr val="42AF35"/>
                </a:solidFill>
              </a:defRPr>
            </a:lvl1pPr>
          </a:lstStyle>
          <a:p>
            <a:endParaRPr lang="nl-NL" dirty="0"/>
          </a:p>
        </p:txBody>
      </p:sp>
    </p:spTree>
    <p:extLst>
      <p:ext uri="{BB962C8B-B14F-4D97-AF65-F5344CB8AC3E}">
        <p14:creationId xmlns:p14="http://schemas.microsoft.com/office/powerpoint/2010/main" val="394812581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el en inhou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45820" y="362680"/>
            <a:ext cx="7769480" cy="834072"/>
          </a:xfrm>
          <a:prstGeom prst="rect">
            <a:avLst/>
          </a:prstGeom>
        </p:spPr>
        <p:txBody>
          <a:bodyPr/>
          <a:lstStyle>
            <a:lvl1pPr algn="l">
              <a:lnSpc>
                <a:spcPts val="4400"/>
              </a:lnSpc>
              <a:defRPr b="1" spc="-150" baseline="0">
                <a:solidFill>
                  <a:srgbClr val="32768E"/>
                </a:solidFill>
                <a:latin typeface="Arial" panose="020B0604020202020204" pitchFamily="34" charset="0"/>
                <a:cs typeface="Arial" panose="020B0604020202020204" pitchFamily="34" charset="0"/>
              </a:defRPr>
            </a:lvl1pPr>
          </a:lstStyle>
          <a:p>
            <a:r>
              <a:rPr lang="en-GB" dirty="0" err="1" smtClean="0"/>
              <a:t>Klik</a:t>
            </a:r>
            <a:r>
              <a:rPr lang="en-GB" dirty="0" smtClean="0"/>
              <a:t> om </a:t>
            </a:r>
            <a:r>
              <a:rPr lang="en-GB" dirty="0" err="1" smtClean="0"/>
              <a:t>titel</a:t>
            </a:r>
            <a:r>
              <a:rPr lang="en-GB" dirty="0" smtClean="0"/>
              <a:t> te </a:t>
            </a:r>
            <a:r>
              <a:rPr lang="en-GB" dirty="0" err="1" smtClean="0"/>
              <a:t>bewerken</a:t>
            </a:r>
            <a:endParaRPr lang="en-GB" dirty="0"/>
          </a:p>
        </p:txBody>
      </p:sp>
      <p:sp>
        <p:nvSpPr>
          <p:cNvPr id="3" name="Inhaltsplatzhalter 2"/>
          <p:cNvSpPr>
            <a:spLocks noGrp="1"/>
          </p:cNvSpPr>
          <p:nvPr>
            <p:ph idx="1" hasCustomPrompt="1"/>
          </p:nvPr>
        </p:nvSpPr>
        <p:spPr>
          <a:xfrm>
            <a:off x="362165" y="1082227"/>
            <a:ext cx="8229600" cy="5056816"/>
          </a:xfrm>
          <a:prstGeom prst="rect">
            <a:avLst/>
          </a:prstGeom>
        </p:spPr>
        <p:txBody>
          <a:bodyPr/>
          <a:lstStyle/>
          <a:p>
            <a:pPr lvl="0"/>
            <a:r>
              <a:rPr lang="en-GB" dirty="0" err="1" smtClean="0"/>
              <a:t>Klik</a:t>
            </a:r>
            <a:r>
              <a:rPr lang="en-GB" dirty="0" smtClean="0"/>
              <a:t> om te </a:t>
            </a:r>
            <a:r>
              <a:rPr lang="en-GB" dirty="0" err="1" smtClean="0"/>
              <a:t>bewerken</a:t>
            </a:r>
            <a:endParaRPr lang="en-GB" dirty="0" smtClean="0"/>
          </a:p>
          <a:p>
            <a:pPr lvl="1"/>
            <a:r>
              <a:rPr lang="en-GB" dirty="0" err="1" smtClean="0"/>
              <a:t>Tweede</a:t>
            </a:r>
            <a:r>
              <a:rPr lang="en-GB" dirty="0" smtClean="0"/>
              <a:t> </a:t>
            </a:r>
            <a:r>
              <a:rPr lang="en-GB" dirty="0" err="1" smtClean="0"/>
              <a:t>niveau</a:t>
            </a:r>
            <a:endParaRPr lang="en-GB" dirty="0" smtClean="0"/>
          </a:p>
          <a:p>
            <a:pPr lvl="2"/>
            <a:r>
              <a:rPr lang="en-GB" dirty="0" err="1" smtClean="0"/>
              <a:t>Derde</a:t>
            </a:r>
            <a:r>
              <a:rPr lang="en-GB" dirty="0" smtClean="0"/>
              <a:t> </a:t>
            </a:r>
            <a:r>
              <a:rPr lang="en-GB" dirty="0" err="1" smtClean="0"/>
              <a:t>niveau</a:t>
            </a:r>
            <a:endParaRPr lang="en-GB" dirty="0" smtClean="0"/>
          </a:p>
          <a:p>
            <a:pPr lvl="3"/>
            <a:r>
              <a:rPr lang="en-GB" dirty="0" err="1" smtClean="0"/>
              <a:t>Vierde</a:t>
            </a:r>
            <a:r>
              <a:rPr lang="en-GB" dirty="0" smtClean="0"/>
              <a:t> </a:t>
            </a:r>
            <a:r>
              <a:rPr lang="en-GB" dirty="0" err="1" smtClean="0"/>
              <a:t>niveau</a:t>
            </a:r>
            <a:endParaRPr lang="en-GB" dirty="0" smtClean="0"/>
          </a:p>
          <a:p>
            <a:pPr lvl="4"/>
            <a:r>
              <a:rPr lang="en-GB" dirty="0" err="1" smtClean="0"/>
              <a:t>Vijfde</a:t>
            </a:r>
            <a:r>
              <a:rPr lang="en-GB" dirty="0" smtClean="0"/>
              <a:t> </a:t>
            </a:r>
            <a:r>
              <a:rPr lang="en-GB" dirty="0" err="1" smtClean="0"/>
              <a:t>niveau</a:t>
            </a:r>
            <a:endParaRPr lang="en-GB" dirty="0"/>
          </a:p>
        </p:txBody>
      </p:sp>
      <p:sp>
        <p:nvSpPr>
          <p:cNvPr id="4" name="Datumsplatzhalter 3"/>
          <p:cNvSpPr>
            <a:spLocks noGrp="1"/>
          </p:cNvSpPr>
          <p:nvPr>
            <p:ph type="dt" sz="half" idx="10"/>
          </p:nvPr>
        </p:nvSpPr>
        <p:spPr/>
        <p:txBody>
          <a:bodyPr/>
          <a:lstStyle/>
          <a:p>
            <a:r>
              <a:rPr lang="nl-NL" smtClean="0"/>
              <a:t>29 September 2016</a:t>
            </a:r>
            <a:endParaRPr lang="en-GB" dirty="0"/>
          </a:p>
        </p:txBody>
      </p:sp>
      <p:sp>
        <p:nvSpPr>
          <p:cNvPr id="6" name="Foliennummernplatzhalter 5"/>
          <p:cNvSpPr>
            <a:spLocks noGrp="1"/>
          </p:cNvSpPr>
          <p:nvPr>
            <p:ph type="sldNum" sz="quarter" idx="12"/>
          </p:nvPr>
        </p:nvSpPr>
        <p:spPr>
          <a:xfrm>
            <a:off x="6694869" y="6396735"/>
            <a:ext cx="2133600" cy="365125"/>
          </a:xfrm>
          <a:prstGeom prst="rect">
            <a:avLst/>
          </a:prstGeom>
        </p:spPr>
        <p:txBody>
          <a:bodyPr/>
          <a:lstStyle/>
          <a:p>
            <a:fld id="{6DFA0308-11EE-427D-BD49-48946FCA156D}" type="slidenum">
              <a:rPr lang="en-GB" smtClean="0">
                <a:solidFill>
                  <a:srgbClr val="4B5255"/>
                </a:solidFill>
              </a:rPr>
              <a:pPr/>
              <a:t>‹#›</a:t>
            </a:fld>
            <a:endParaRPr lang="en-GB" dirty="0">
              <a:solidFill>
                <a:srgbClr val="4B5255"/>
              </a:solidFill>
            </a:endParaRPr>
          </a:p>
        </p:txBody>
      </p:sp>
      <p:sp>
        <p:nvSpPr>
          <p:cNvPr id="7" name="Fußzeilenplatzhalter 4"/>
          <p:cNvSpPr>
            <a:spLocks noGrp="1"/>
          </p:cNvSpPr>
          <p:nvPr>
            <p:ph type="ftr" sz="quarter" idx="3"/>
          </p:nvPr>
        </p:nvSpPr>
        <p:spPr>
          <a:xfrm>
            <a:off x="1316360" y="6434277"/>
            <a:ext cx="4551784" cy="287198"/>
          </a:xfrm>
          <a:prstGeom prst="rect">
            <a:avLst/>
          </a:prstGeom>
        </p:spPr>
        <p:txBody>
          <a:bodyPr vert="horz" lIns="91440" tIns="45720" rIns="91440" bIns="45720" rtlCol="0" anchor="ctr"/>
          <a:lstStyle>
            <a:lvl1pPr algn="l">
              <a:defRPr sz="1000" b="1">
                <a:solidFill>
                  <a:srgbClr val="33A92F"/>
                </a:solidFill>
                <a:latin typeface="Arial" panose="020B0604020202020204" pitchFamily="34" charset="0"/>
                <a:cs typeface="Arial" panose="020B0604020202020204" pitchFamily="34" charset="0"/>
              </a:defRPr>
            </a:lvl1pPr>
          </a:lstStyle>
          <a:p>
            <a:endParaRPr lang="en-GB" dirty="0"/>
          </a:p>
        </p:txBody>
      </p:sp>
    </p:spTree>
    <p:extLst>
      <p:ext uri="{BB962C8B-B14F-4D97-AF65-F5344CB8AC3E}">
        <p14:creationId xmlns:p14="http://schemas.microsoft.com/office/powerpoint/2010/main" val="1973014939"/>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el, ondertitel, inhou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45820" y="362680"/>
            <a:ext cx="7769480" cy="834072"/>
          </a:xfrm>
          <a:prstGeom prst="rect">
            <a:avLst/>
          </a:prstGeom>
        </p:spPr>
        <p:txBody>
          <a:bodyPr/>
          <a:lstStyle>
            <a:lvl1pPr algn="l">
              <a:lnSpc>
                <a:spcPts val="4400"/>
              </a:lnSpc>
              <a:defRPr b="1" spc="-150" baseline="0">
                <a:solidFill>
                  <a:srgbClr val="32768E"/>
                </a:solidFill>
                <a:latin typeface="Arial" panose="020B0604020202020204" pitchFamily="34" charset="0"/>
                <a:cs typeface="Arial" panose="020B0604020202020204" pitchFamily="34" charset="0"/>
              </a:defRPr>
            </a:lvl1pPr>
          </a:lstStyle>
          <a:p>
            <a:r>
              <a:rPr lang="de-DE" dirty="0" err="1" smtClean="0"/>
              <a:t>Klik</a:t>
            </a:r>
            <a:r>
              <a:rPr lang="de-DE" dirty="0" smtClean="0"/>
              <a:t> </a:t>
            </a:r>
            <a:r>
              <a:rPr lang="de-DE" dirty="0" err="1" smtClean="0"/>
              <a:t>om</a:t>
            </a:r>
            <a:r>
              <a:rPr lang="de-DE" dirty="0" smtClean="0"/>
              <a:t> </a:t>
            </a:r>
            <a:r>
              <a:rPr lang="de-DE" dirty="0" err="1" smtClean="0"/>
              <a:t>titel</a:t>
            </a:r>
            <a:r>
              <a:rPr lang="de-DE" dirty="0" smtClean="0"/>
              <a:t> </a:t>
            </a:r>
            <a:r>
              <a:rPr lang="de-DE" dirty="0" err="1" smtClean="0"/>
              <a:t>te</a:t>
            </a:r>
            <a:r>
              <a:rPr lang="de-DE" dirty="0" smtClean="0"/>
              <a:t> </a:t>
            </a:r>
            <a:r>
              <a:rPr lang="de-DE" dirty="0" err="1" smtClean="0"/>
              <a:t>bewerken</a:t>
            </a:r>
            <a:endParaRPr lang="de-DE" dirty="0"/>
          </a:p>
        </p:txBody>
      </p:sp>
      <p:sp>
        <p:nvSpPr>
          <p:cNvPr id="3" name="Inhaltsplatzhalter 2"/>
          <p:cNvSpPr>
            <a:spLocks noGrp="1"/>
          </p:cNvSpPr>
          <p:nvPr>
            <p:ph idx="1" hasCustomPrompt="1"/>
          </p:nvPr>
        </p:nvSpPr>
        <p:spPr>
          <a:xfrm>
            <a:off x="362165" y="1628801"/>
            <a:ext cx="8229600" cy="4510242"/>
          </a:xfrm>
          <a:prstGeom prst="rect">
            <a:avLst/>
          </a:prstGeom>
        </p:spPr>
        <p:txBody>
          <a:bodyPr>
            <a:normAutofit/>
          </a:bodyPr>
          <a:lstStyle>
            <a:lvl1pPr>
              <a:defRPr sz="2000"/>
            </a:lvl1pPr>
            <a:lvl2pPr>
              <a:defRPr sz="1800"/>
            </a:lvl2pPr>
            <a:lvl3pPr>
              <a:defRPr sz="1800"/>
            </a:lvl3pPr>
            <a:lvl4pPr>
              <a:defRPr sz="1600"/>
            </a:lvl4pPr>
            <a:lvl5pPr>
              <a:defRPr sz="1600"/>
            </a:lvl5pPr>
          </a:lstStyle>
          <a:p>
            <a:pPr lvl="0"/>
            <a:r>
              <a:rPr lang="de-DE" dirty="0" err="1" smtClean="0"/>
              <a:t>Klik</a:t>
            </a:r>
            <a:r>
              <a:rPr lang="de-DE" dirty="0" smtClean="0"/>
              <a:t> </a:t>
            </a:r>
            <a:r>
              <a:rPr lang="de-DE" dirty="0" err="1" smtClean="0"/>
              <a:t>om</a:t>
            </a:r>
            <a:r>
              <a:rPr lang="de-DE" dirty="0" smtClean="0"/>
              <a:t> </a:t>
            </a:r>
            <a:r>
              <a:rPr lang="de-DE" dirty="0" err="1" smtClean="0"/>
              <a:t>te</a:t>
            </a:r>
            <a:r>
              <a:rPr lang="de-DE" dirty="0" smtClean="0"/>
              <a:t> </a:t>
            </a:r>
            <a:r>
              <a:rPr lang="de-DE" dirty="0" err="1" smtClean="0"/>
              <a:t>bewerken</a:t>
            </a:r>
            <a:endParaRPr lang="de-DE" dirty="0" smtClean="0"/>
          </a:p>
          <a:p>
            <a:pPr lvl="1"/>
            <a:r>
              <a:rPr lang="de-DE" dirty="0" smtClean="0"/>
              <a:t>Tweede </a:t>
            </a:r>
            <a:r>
              <a:rPr lang="de-DE" dirty="0" err="1" smtClean="0"/>
              <a:t>niveau</a:t>
            </a:r>
            <a:endParaRPr lang="de-DE" dirty="0" smtClean="0"/>
          </a:p>
          <a:p>
            <a:pPr lvl="2"/>
            <a:r>
              <a:rPr lang="de-DE" dirty="0" err="1" smtClean="0"/>
              <a:t>Derde</a:t>
            </a:r>
            <a:r>
              <a:rPr lang="de-DE" dirty="0" smtClean="0"/>
              <a:t> </a:t>
            </a:r>
            <a:r>
              <a:rPr lang="de-DE" dirty="0" err="1" smtClean="0"/>
              <a:t>niveau</a:t>
            </a:r>
            <a:endParaRPr lang="de-DE" dirty="0" smtClean="0"/>
          </a:p>
          <a:p>
            <a:pPr lvl="3"/>
            <a:r>
              <a:rPr lang="de-DE" dirty="0" err="1" smtClean="0"/>
              <a:t>Vierde</a:t>
            </a:r>
            <a:r>
              <a:rPr lang="de-DE" dirty="0" smtClean="0"/>
              <a:t> </a:t>
            </a:r>
            <a:r>
              <a:rPr lang="de-DE" dirty="0" err="1" smtClean="0"/>
              <a:t>niveau</a:t>
            </a:r>
            <a:endParaRPr lang="de-DE" dirty="0" smtClean="0"/>
          </a:p>
          <a:p>
            <a:pPr lvl="4"/>
            <a:r>
              <a:rPr lang="de-DE" dirty="0" err="1" smtClean="0"/>
              <a:t>Vijfde</a:t>
            </a:r>
            <a:r>
              <a:rPr lang="de-DE" dirty="0" smtClean="0"/>
              <a:t> </a:t>
            </a:r>
            <a:r>
              <a:rPr lang="de-DE" dirty="0" err="1" smtClean="0"/>
              <a:t>niveau</a:t>
            </a:r>
            <a:endParaRPr lang="de-DE" dirty="0"/>
          </a:p>
        </p:txBody>
      </p:sp>
      <p:sp>
        <p:nvSpPr>
          <p:cNvPr id="8" name="Tijdelijke aanduiding voor tekst 2"/>
          <p:cNvSpPr>
            <a:spLocks noGrp="1"/>
          </p:cNvSpPr>
          <p:nvPr>
            <p:ph type="body" idx="14" hasCustomPrompt="1"/>
          </p:nvPr>
        </p:nvSpPr>
        <p:spPr>
          <a:xfrm>
            <a:off x="360000" y="1080000"/>
            <a:ext cx="8244448" cy="453727"/>
          </a:xfrm>
        </p:spPr>
        <p:txBody>
          <a:bodyPr anchor="t">
            <a:noAutofit/>
          </a:bodyPr>
          <a:lstStyle>
            <a:lvl1pPr marL="0" indent="0">
              <a:buNone/>
              <a:defRPr sz="2400" b="0">
                <a:solidFill>
                  <a:srgbClr val="32768E"/>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smtClean="0"/>
              <a:t>Klik om te bewerken</a:t>
            </a:r>
          </a:p>
        </p:txBody>
      </p:sp>
      <p:sp>
        <p:nvSpPr>
          <p:cNvPr id="5" name="Datumsplatzhalter 3"/>
          <p:cNvSpPr>
            <a:spLocks noGrp="1"/>
          </p:cNvSpPr>
          <p:nvPr>
            <p:ph type="dt" sz="half" idx="10"/>
          </p:nvPr>
        </p:nvSpPr>
        <p:spPr>
          <a:xfrm>
            <a:off x="360000" y="6480001"/>
            <a:ext cx="828000" cy="230400"/>
          </a:xfrm>
        </p:spPr>
        <p:txBody>
          <a:bodyPr/>
          <a:lstStyle/>
          <a:p>
            <a:r>
              <a:rPr lang="nl-NL" smtClean="0"/>
              <a:t>29 September 2016</a:t>
            </a:r>
            <a:endParaRPr lang="de-DE"/>
          </a:p>
        </p:txBody>
      </p:sp>
      <p:sp>
        <p:nvSpPr>
          <p:cNvPr id="6" name="Fußzeilenplatzhalter 4"/>
          <p:cNvSpPr>
            <a:spLocks noGrp="1"/>
          </p:cNvSpPr>
          <p:nvPr>
            <p:ph type="ftr" sz="quarter" idx="3"/>
          </p:nvPr>
        </p:nvSpPr>
        <p:spPr>
          <a:xfrm>
            <a:off x="1316360" y="6434277"/>
            <a:ext cx="4551784" cy="287198"/>
          </a:xfrm>
          <a:prstGeom prst="rect">
            <a:avLst/>
          </a:prstGeom>
        </p:spPr>
        <p:txBody>
          <a:bodyPr vert="horz" lIns="91440" tIns="45720" rIns="91440" bIns="45720" rtlCol="0" anchor="ctr"/>
          <a:lstStyle>
            <a:lvl1pPr algn="l">
              <a:defRPr sz="1000" b="1">
                <a:solidFill>
                  <a:srgbClr val="33A92F"/>
                </a:solidFill>
                <a:latin typeface="Arial" panose="020B0604020202020204" pitchFamily="34" charset="0"/>
                <a:cs typeface="Arial" panose="020B0604020202020204" pitchFamily="34" charset="0"/>
              </a:defRPr>
            </a:lvl1pPr>
          </a:lstStyle>
          <a:p>
            <a:endParaRPr lang="de-DE" dirty="0"/>
          </a:p>
        </p:txBody>
      </p:sp>
    </p:spTree>
    <p:extLst>
      <p:ext uri="{BB962C8B-B14F-4D97-AF65-F5344CB8AC3E}">
        <p14:creationId xmlns:p14="http://schemas.microsoft.com/office/powerpoint/2010/main" val="2572316447"/>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el_Untertitel_Inhalt_medium blau">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45820" y="362680"/>
            <a:ext cx="7769480" cy="834072"/>
          </a:xfrm>
          <a:prstGeom prst="rect">
            <a:avLst/>
          </a:prstGeom>
        </p:spPr>
        <p:txBody>
          <a:bodyPr/>
          <a:lstStyle>
            <a:lvl1pPr algn="l">
              <a:lnSpc>
                <a:spcPts val="4400"/>
              </a:lnSpc>
              <a:defRPr b="1" spc="-150" baseline="0">
                <a:solidFill>
                  <a:srgbClr val="32768E"/>
                </a:solidFill>
                <a:latin typeface="Arial" panose="020B0604020202020204" pitchFamily="34" charset="0"/>
                <a:cs typeface="Arial" panose="020B0604020202020204" pitchFamily="34" charset="0"/>
              </a:defRPr>
            </a:lvl1pPr>
          </a:lstStyle>
          <a:p>
            <a:r>
              <a:rPr lang="de-DE" dirty="0" smtClean="0"/>
              <a:t>Headline einfügen</a:t>
            </a:r>
            <a:endParaRPr lang="de-DE" dirty="0"/>
          </a:p>
        </p:txBody>
      </p:sp>
      <p:sp>
        <p:nvSpPr>
          <p:cNvPr id="3" name="Inhaltsplatzhalter 2"/>
          <p:cNvSpPr>
            <a:spLocks noGrp="1"/>
          </p:cNvSpPr>
          <p:nvPr>
            <p:ph idx="1"/>
          </p:nvPr>
        </p:nvSpPr>
        <p:spPr>
          <a:xfrm>
            <a:off x="362165" y="1628801"/>
            <a:ext cx="8229600" cy="4510242"/>
          </a:xfrm>
          <a:prstGeom prst="rect">
            <a:avLst/>
          </a:prstGeom>
        </p:spPr>
        <p:txBody>
          <a:bodyPr>
            <a:normAutofit/>
          </a:bodyPr>
          <a:lstStyle>
            <a:lvl1pPr>
              <a:defRPr sz="2000"/>
            </a:lvl1pPr>
            <a:lvl2pPr>
              <a:defRPr sz="1800"/>
            </a:lvl2pPr>
            <a:lvl3pPr>
              <a:defRPr sz="1800"/>
            </a:lvl3pPr>
            <a:lvl4pPr>
              <a:defRPr sz="1600"/>
            </a:lvl4pPr>
            <a:lvl5pPr>
              <a:defRPr sz="1600"/>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r>
              <a:rPr lang="nl-NL" smtClean="0"/>
              <a:t>29 September 2016</a:t>
            </a:r>
            <a:endParaRPr lang="de-DE"/>
          </a:p>
        </p:txBody>
      </p:sp>
      <p:sp>
        <p:nvSpPr>
          <p:cNvPr id="6" name="Foliennummernplatzhalter 5"/>
          <p:cNvSpPr>
            <a:spLocks noGrp="1"/>
          </p:cNvSpPr>
          <p:nvPr>
            <p:ph type="sldNum" sz="quarter" idx="12"/>
          </p:nvPr>
        </p:nvSpPr>
        <p:spPr>
          <a:xfrm>
            <a:off x="6694869" y="6396735"/>
            <a:ext cx="2133600" cy="365125"/>
          </a:xfrm>
          <a:prstGeom prst="rect">
            <a:avLst/>
          </a:prstGeom>
        </p:spPr>
        <p:txBody>
          <a:bodyPr/>
          <a:lstStyle/>
          <a:p>
            <a:fld id="{6DFA0308-11EE-427D-BD49-48946FCA156D}" type="slidenum">
              <a:rPr lang="de-DE" smtClean="0">
                <a:solidFill>
                  <a:srgbClr val="4B5255"/>
                </a:solidFill>
              </a:rPr>
              <a:pPr/>
              <a:t>‹#›</a:t>
            </a:fld>
            <a:endParaRPr lang="de-DE">
              <a:solidFill>
                <a:srgbClr val="4B5255"/>
              </a:solidFill>
            </a:endParaRPr>
          </a:p>
        </p:txBody>
      </p:sp>
      <p:sp>
        <p:nvSpPr>
          <p:cNvPr id="8" name="Tijdelijke aanduiding voor tekst 2"/>
          <p:cNvSpPr>
            <a:spLocks noGrp="1"/>
          </p:cNvSpPr>
          <p:nvPr>
            <p:ph type="body" idx="14" hasCustomPrompt="1"/>
          </p:nvPr>
        </p:nvSpPr>
        <p:spPr>
          <a:xfrm>
            <a:off x="360001" y="1080000"/>
            <a:ext cx="8244448" cy="453727"/>
          </a:xfrm>
        </p:spPr>
        <p:txBody>
          <a:bodyPr anchor="t">
            <a:noAutofit/>
          </a:bodyPr>
          <a:lstStyle>
            <a:lvl1pPr marL="0" indent="0">
              <a:buNone/>
              <a:defRPr sz="2400" b="0">
                <a:solidFill>
                  <a:srgbClr val="32768E"/>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smtClean="0"/>
              <a:t>Subline einfügen</a:t>
            </a:r>
          </a:p>
        </p:txBody>
      </p:sp>
      <p:sp>
        <p:nvSpPr>
          <p:cNvPr id="9" name="Tijdelijke aanduiding voor inhoud 4"/>
          <p:cNvSpPr>
            <a:spLocks noGrp="1"/>
          </p:cNvSpPr>
          <p:nvPr>
            <p:ph sz="quarter" idx="13" hasCustomPrompt="1"/>
          </p:nvPr>
        </p:nvSpPr>
        <p:spPr>
          <a:xfrm>
            <a:off x="0" y="4221088"/>
            <a:ext cx="8604448" cy="386538"/>
          </a:xfrm>
          <a:solidFill>
            <a:srgbClr val="32768E"/>
          </a:solidFill>
          <a:ln>
            <a:noFill/>
          </a:ln>
        </p:spPr>
        <p:txBody>
          <a:bodyPr lIns="540000">
            <a:norm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800" baseline="0">
                <a:solidFill>
                  <a:schemeClr val="bg1"/>
                </a:solidFill>
              </a:defRPr>
            </a:lvl1pPr>
            <a:lvl5pPr marL="1828800" indent="0">
              <a:buNone/>
              <a:defRPr/>
            </a:lvl5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nl-NL" dirty="0" smtClean="0"/>
              <a:t>Klicken zum Bearbeiten</a:t>
            </a:r>
          </a:p>
        </p:txBody>
      </p:sp>
      <p:sp>
        <p:nvSpPr>
          <p:cNvPr id="10" name="Fußzeilenplatzhalter 4"/>
          <p:cNvSpPr>
            <a:spLocks noGrp="1"/>
          </p:cNvSpPr>
          <p:nvPr>
            <p:ph type="ftr" sz="quarter" idx="3"/>
          </p:nvPr>
        </p:nvSpPr>
        <p:spPr>
          <a:xfrm>
            <a:off x="1316360" y="6434277"/>
            <a:ext cx="4551784" cy="287198"/>
          </a:xfrm>
          <a:prstGeom prst="rect">
            <a:avLst/>
          </a:prstGeom>
        </p:spPr>
        <p:txBody>
          <a:bodyPr vert="horz" lIns="91440" tIns="45720" rIns="91440" bIns="45720" rtlCol="0" anchor="ctr"/>
          <a:lstStyle>
            <a:lvl1pPr algn="l">
              <a:defRPr sz="1000" b="1">
                <a:solidFill>
                  <a:srgbClr val="33A92F"/>
                </a:solidFill>
                <a:latin typeface="Arial" panose="020B0604020202020204" pitchFamily="34" charset="0"/>
                <a:cs typeface="Arial" panose="020B0604020202020204" pitchFamily="34" charset="0"/>
              </a:defRPr>
            </a:lvl1pPr>
          </a:lstStyle>
          <a:p>
            <a:endParaRPr lang="de-DE" dirty="0"/>
          </a:p>
        </p:txBody>
      </p:sp>
    </p:spTree>
    <p:extLst>
      <p:ext uri="{BB962C8B-B14F-4D97-AF65-F5344CB8AC3E}">
        <p14:creationId xmlns:p14="http://schemas.microsoft.com/office/powerpoint/2010/main" val="127500611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el_Untertitel_Inhalt_medium blau">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45820" y="362680"/>
            <a:ext cx="7769480" cy="834072"/>
          </a:xfrm>
          <a:prstGeom prst="rect">
            <a:avLst/>
          </a:prstGeom>
        </p:spPr>
        <p:txBody>
          <a:bodyPr/>
          <a:lstStyle>
            <a:lvl1pPr algn="l">
              <a:lnSpc>
                <a:spcPts val="4400"/>
              </a:lnSpc>
              <a:defRPr b="1" spc="-150" baseline="0">
                <a:solidFill>
                  <a:srgbClr val="32768E"/>
                </a:solidFill>
                <a:latin typeface="Arial" panose="020B0604020202020204" pitchFamily="34" charset="0"/>
                <a:cs typeface="Arial" panose="020B0604020202020204" pitchFamily="34" charset="0"/>
              </a:defRPr>
            </a:lvl1pPr>
          </a:lstStyle>
          <a:p>
            <a:r>
              <a:rPr lang="de-DE" dirty="0" smtClean="0"/>
              <a:t>Headline einfügen</a:t>
            </a:r>
            <a:endParaRPr lang="de-DE" dirty="0"/>
          </a:p>
        </p:txBody>
      </p:sp>
      <p:sp>
        <p:nvSpPr>
          <p:cNvPr id="3" name="Inhaltsplatzhalter 2"/>
          <p:cNvSpPr>
            <a:spLocks noGrp="1"/>
          </p:cNvSpPr>
          <p:nvPr>
            <p:ph idx="1"/>
          </p:nvPr>
        </p:nvSpPr>
        <p:spPr>
          <a:xfrm>
            <a:off x="362165" y="1628801"/>
            <a:ext cx="8229600" cy="4510242"/>
          </a:xfrm>
          <a:prstGeom prst="rect">
            <a:avLst/>
          </a:prstGeom>
        </p:spPr>
        <p:txBody>
          <a:bodyPr>
            <a:normAutofit/>
          </a:bodyPr>
          <a:lstStyle>
            <a:lvl1pPr>
              <a:defRPr sz="2000"/>
            </a:lvl1pPr>
            <a:lvl2pPr>
              <a:defRPr sz="1800"/>
            </a:lvl2pPr>
            <a:lvl3pPr>
              <a:defRPr sz="1800"/>
            </a:lvl3pPr>
            <a:lvl4pPr>
              <a:defRPr sz="1600"/>
            </a:lvl4pPr>
            <a:lvl5pPr>
              <a:defRPr sz="1600"/>
            </a:lvl5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4" name="Datumsplatzhalter 3"/>
          <p:cNvSpPr>
            <a:spLocks noGrp="1"/>
          </p:cNvSpPr>
          <p:nvPr>
            <p:ph type="dt" sz="half" idx="10"/>
          </p:nvPr>
        </p:nvSpPr>
        <p:spPr/>
        <p:txBody>
          <a:bodyPr/>
          <a:lstStyle/>
          <a:p>
            <a:r>
              <a:rPr lang="nl-NL" smtClean="0"/>
              <a:t>29 September 2016</a:t>
            </a:r>
            <a:endParaRPr lang="de-DE"/>
          </a:p>
        </p:txBody>
      </p:sp>
      <p:sp>
        <p:nvSpPr>
          <p:cNvPr id="6" name="Foliennummernplatzhalter 5"/>
          <p:cNvSpPr>
            <a:spLocks noGrp="1"/>
          </p:cNvSpPr>
          <p:nvPr>
            <p:ph type="sldNum" sz="quarter" idx="12"/>
          </p:nvPr>
        </p:nvSpPr>
        <p:spPr>
          <a:xfrm>
            <a:off x="6694869" y="6396735"/>
            <a:ext cx="2133600" cy="365125"/>
          </a:xfrm>
          <a:prstGeom prst="rect">
            <a:avLst/>
          </a:prstGeom>
        </p:spPr>
        <p:txBody>
          <a:bodyPr/>
          <a:lstStyle/>
          <a:p>
            <a:fld id="{6DFA0308-11EE-427D-BD49-48946FCA156D}" type="slidenum">
              <a:rPr lang="de-DE" smtClean="0">
                <a:solidFill>
                  <a:srgbClr val="4B5255"/>
                </a:solidFill>
              </a:rPr>
              <a:pPr/>
              <a:t>‹#›</a:t>
            </a:fld>
            <a:endParaRPr lang="de-DE">
              <a:solidFill>
                <a:srgbClr val="4B5255"/>
              </a:solidFill>
            </a:endParaRPr>
          </a:p>
        </p:txBody>
      </p:sp>
      <p:sp>
        <p:nvSpPr>
          <p:cNvPr id="8" name="Tijdelijke aanduiding voor tekst 2"/>
          <p:cNvSpPr>
            <a:spLocks noGrp="1"/>
          </p:cNvSpPr>
          <p:nvPr>
            <p:ph type="body" idx="14" hasCustomPrompt="1"/>
          </p:nvPr>
        </p:nvSpPr>
        <p:spPr>
          <a:xfrm>
            <a:off x="360000" y="1080000"/>
            <a:ext cx="8244448" cy="453727"/>
          </a:xfrm>
        </p:spPr>
        <p:txBody>
          <a:bodyPr anchor="t">
            <a:noAutofit/>
          </a:bodyPr>
          <a:lstStyle>
            <a:lvl1pPr marL="0" indent="0">
              <a:buNone/>
              <a:defRPr sz="2400" b="0">
                <a:solidFill>
                  <a:srgbClr val="32768E"/>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dirty="0" smtClean="0"/>
              <a:t>Subline einfügen</a:t>
            </a:r>
          </a:p>
        </p:txBody>
      </p:sp>
      <p:sp>
        <p:nvSpPr>
          <p:cNvPr id="9" name="Fußzeilenplatzhalter 4"/>
          <p:cNvSpPr>
            <a:spLocks noGrp="1"/>
          </p:cNvSpPr>
          <p:nvPr>
            <p:ph type="ftr" sz="quarter" idx="3"/>
          </p:nvPr>
        </p:nvSpPr>
        <p:spPr>
          <a:xfrm>
            <a:off x="1316360" y="6434277"/>
            <a:ext cx="4551784" cy="287198"/>
          </a:xfrm>
          <a:prstGeom prst="rect">
            <a:avLst/>
          </a:prstGeom>
        </p:spPr>
        <p:txBody>
          <a:bodyPr vert="horz" lIns="91440" tIns="45720" rIns="91440" bIns="45720" rtlCol="0" anchor="ctr"/>
          <a:lstStyle>
            <a:lvl1pPr algn="l">
              <a:defRPr sz="1000" b="1">
                <a:solidFill>
                  <a:srgbClr val="33A92F"/>
                </a:solidFill>
                <a:latin typeface="Arial" panose="020B0604020202020204" pitchFamily="34" charset="0"/>
                <a:cs typeface="Arial" panose="020B0604020202020204" pitchFamily="34" charset="0"/>
              </a:defRPr>
            </a:lvl1pPr>
          </a:lstStyle>
          <a:p>
            <a:endParaRPr lang="de-DE" dirty="0"/>
          </a:p>
        </p:txBody>
      </p:sp>
    </p:spTree>
    <p:extLst>
      <p:ext uri="{BB962C8B-B14F-4D97-AF65-F5344CB8AC3E}">
        <p14:creationId xmlns:p14="http://schemas.microsoft.com/office/powerpoint/2010/main" val="3214173374"/>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ection blue">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82"/>
            <a:ext cx="9144000" cy="6855636"/>
          </a:xfrm>
          <a:prstGeom prst="rect">
            <a:avLst/>
          </a:prstGeom>
        </p:spPr>
      </p:pic>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2"/>
            <a:ext cx="9144000" cy="6855636"/>
          </a:xfrm>
          <a:prstGeom prst="rect">
            <a:avLst/>
          </a:prstGeom>
        </p:spPr>
      </p:pic>
      <p:sp>
        <p:nvSpPr>
          <p:cNvPr id="5" name="Titel 1"/>
          <p:cNvSpPr>
            <a:spLocks noGrp="1"/>
          </p:cNvSpPr>
          <p:nvPr>
            <p:ph type="title" hasCustomPrompt="1"/>
          </p:nvPr>
        </p:nvSpPr>
        <p:spPr>
          <a:xfrm>
            <a:off x="360000" y="741224"/>
            <a:ext cx="8416428" cy="1181720"/>
          </a:xfrm>
          <a:prstGeom prst="rect">
            <a:avLst/>
          </a:prstGeom>
        </p:spPr>
        <p:txBody>
          <a:bodyPr anchor="t">
            <a:normAutofit/>
          </a:bodyPr>
          <a:lstStyle>
            <a:lvl1pPr algn="l">
              <a:lnSpc>
                <a:spcPts val="6000"/>
              </a:lnSpc>
              <a:spcBef>
                <a:spcPts val="0"/>
              </a:spcBef>
              <a:defRPr sz="6000" b="1" cap="none" spc="-150" baseline="0">
                <a:solidFill>
                  <a:schemeClr val="bg1"/>
                </a:solidFill>
                <a:latin typeface="+mn-lt"/>
              </a:defRPr>
            </a:lvl1pPr>
          </a:lstStyle>
          <a:p>
            <a:r>
              <a:rPr lang="nl-NL" dirty="0" smtClean="0"/>
              <a:t>Hoofdstuktitel</a:t>
            </a:r>
            <a:endParaRPr lang="nl-NL" dirty="0"/>
          </a:p>
        </p:txBody>
      </p:sp>
      <p:cxnSp>
        <p:nvCxnSpPr>
          <p:cNvPr id="7" name="Rechte verbindingslijn 6"/>
          <p:cNvCxnSpPr/>
          <p:nvPr/>
        </p:nvCxnSpPr>
        <p:spPr>
          <a:xfrm>
            <a:off x="-4613" y="1376201"/>
            <a:ext cx="9148613" cy="0"/>
          </a:xfrm>
          <a:prstGeom prst="line">
            <a:avLst/>
          </a:prstGeom>
          <a:ln w="12700">
            <a:solidFill>
              <a:schemeClr val="bg1">
                <a:alpha val="65000"/>
              </a:schemeClr>
            </a:solidFill>
          </a:ln>
        </p:spPr>
        <p:style>
          <a:lnRef idx="1">
            <a:schemeClr val="accent1"/>
          </a:lnRef>
          <a:fillRef idx="0">
            <a:schemeClr val="accent1"/>
          </a:fillRef>
          <a:effectRef idx="0">
            <a:schemeClr val="accent1"/>
          </a:effectRef>
          <a:fontRef idx="minor">
            <a:schemeClr val="tx1"/>
          </a:fontRef>
        </p:style>
      </p:cxnSp>
      <p:cxnSp>
        <p:nvCxnSpPr>
          <p:cNvPr id="8" name="Rechte verbindingslijn 7"/>
          <p:cNvCxnSpPr/>
          <p:nvPr userDrawn="1"/>
        </p:nvCxnSpPr>
        <p:spPr>
          <a:xfrm>
            <a:off x="-4613" y="1376201"/>
            <a:ext cx="9148613" cy="0"/>
          </a:xfrm>
          <a:prstGeom prst="line">
            <a:avLst/>
          </a:prstGeom>
          <a:ln w="12700">
            <a:solidFill>
              <a:schemeClr val="bg1">
                <a:alpha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211232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Section blue">
    <p:spTree>
      <p:nvGrpSpPr>
        <p:cNvPr id="1" name=""/>
        <p:cNvGrpSpPr/>
        <p:nvPr/>
      </p:nvGrpSpPr>
      <p:grpSpPr>
        <a:xfrm>
          <a:off x="0" y="0"/>
          <a:ext cx="0" cy="0"/>
          <a:chOff x="0" y="0"/>
          <a:chExt cx="0" cy="0"/>
        </a:xfrm>
      </p:grpSpPr>
      <p:sp>
        <p:nvSpPr>
          <p:cNvPr id="3" name="Rechthoek 2"/>
          <p:cNvSpPr/>
          <p:nvPr userDrawn="1"/>
        </p:nvSpPr>
        <p:spPr>
          <a:xfrm>
            <a:off x="-4613" y="0"/>
            <a:ext cx="9148613" cy="6858000"/>
          </a:xfrm>
          <a:prstGeom prst="rect">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FFFFFF"/>
              </a:solidFill>
            </a:endParaRPr>
          </a:p>
        </p:txBody>
      </p:sp>
      <p:cxnSp>
        <p:nvCxnSpPr>
          <p:cNvPr id="7" name="Rechte verbindingslijn 6"/>
          <p:cNvCxnSpPr/>
          <p:nvPr userDrawn="1"/>
        </p:nvCxnSpPr>
        <p:spPr>
          <a:xfrm>
            <a:off x="-4613" y="1376201"/>
            <a:ext cx="9148613" cy="0"/>
          </a:xfrm>
          <a:prstGeom prst="line">
            <a:avLst/>
          </a:prstGeom>
          <a:ln w="12700">
            <a:solidFill>
              <a:schemeClr val="bg1">
                <a:alpha val="65000"/>
              </a:schemeClr>
            </a:solidFill>
          </a:ln>
        </p:spPr>
        <p:style>
          <a:lnRef idx="1">
            <a:schemeClr val="accent1"/>
          </a:lnRef>
          <a:fillRef idx="0">
            <a:schemeClr val="accent1"/>
          </a:fillRef>
          <a:effectRef idx="0">
            <a:schemeClr val="accent1"/>
          </a:effectRef>
          <a:fontRef idx="minor">
            <a:schemeClr val="tx1"/>
          </a:fontRef>
        </p:style>
      </p:cxnSp>
      <p:sp>
        <p:nvSpPr>
          <p:cNvPr id="6" name="Tekstvak 5"/>
          <p:cNvSpPr txBox="1"/>
          <p:nvPr userDrawn="1"/>
        </p:nvSpPr>
        <p:spPr>
          <a:xfrm>
            <a:off x="360000" y="1916832"/>
            <a:ext cx="7297760" cy="2077492"/>
          </a:xfrm>
          <a:prstGeom prst="rect">
            <a:avLst/>
          </a:prstGeom>
          <a:noFill/>
        </p:spPr>
        <p:txBody>
          <a:bodyPr wrap="square" rtlCol="0">
            <a:spAutoFit/>
          </a:bodyPr>
          <a:lstStyle/>
          <a:p>
            <a:pPr algn="just">
              <a:defRPr/>
            </a:pPr>
            <a:r>
              <a:rPr lang="en-US" b="1" dirty="0" smtClean="0">
                <a:solidFill>
                  <a:srgbClr val="4B5255"/>
                </a:solidFill>
              </a:rPr>
              <a:t>Liability and copyright of TenneT</a:t>
            </a:r>
            <a:endParaRPr lang="en-GB" b="1" dirty="0" smtClean="0">
              <a:solidFill>
                <a:srgbClr val="4B5255"/>
              </a:solidFill>
            </a:endParaRPr>
          </a:p>
          <a:p>
            <a:pPr algn="just"/>
            <a:endParaRPr lang="en-GB" sz="1500" dirty="0" smtClean="0">
              <a:solidFill>
                <a:srgbClr val="4B5255"/>
              </a:solidFill>
            </a:endParaRPr>
          </a:p>
          <a:p>
            <a:pPr algn="just"/>
            <a:r>
              <a:rPr lang="nl-NL" sz="1200" dirty="0" smtClean="0">
                <a:solidFill>
                  <a:srgbClr val="4B5255"/>
                </a:solidFill>
              </a:rPr>
              <a:t>This PowerPoint presentation is offered to you by TenneT TSO B.V. (hereinafter: “TenneT”). All its content – i.e. all texts, </a:t>
            </a:r>
          </a:p>
          <a:p>
            <a:r>
              <a:rPr lang="nl-NL" sz="1200" dirty="0" smtClean="0">
                <a:solidFill>
                  <a:srgbClr val="4B5255"/>
                </a:solidFill>
              </a:rPr>
              <a:t>images, and sound files – is protected under the Netherlands Copyright Act ("</a:t>
            </a:r>
            <a:r>
              <a:rPr lang="nl-NL" sz="1200" i="1" dirty="0" smtClean="0">
                <a:solidFill>
                  <a:srgbClr val="4B5255"/>
                </a:solidFill>
              </a:rPr>
              <a:t>Auteurswet</a:t>
            </a:r>
            <a:r>
              <a:rPr lang="nl-NL" sz="1200" dirty="0" smtClean="0">
                <a:solidFill>
                  <a:srgbClr val="4B5255"/>
                </a:solidFill>
              </a:rPr>
              <a:t>"). The contents of this presentation may not be copied – unless TenneT has explicitly provided facilities for that purpose – nor may it be altered in any way. TenneT strives to provide correct and up-to-date information, but cannot guarantee that all details are correct, accurate, and complete.</a:t>
            </a:r>
          </a:p>
          <a:p>
            <a:pPr algn="just"/>
            <a:r>
              <a:rPr lang="nl-NL" sz="1200" dirty="0" smtClean="0">
                <a:solidFill>
                  <a:srgbClr val="4B5255"/>
                </a:solidFill>
              </a:rPr>
              <a:t>TenneT does not accept any liability for any (supposed) damage incurred as a result of your use of this presentation, </a:t>
            </a:r>
          </a:p>
          <a:p>
            <a:pPr algn="just"/>
            <a:r>
              <a:rPr lang="nl-NL" sz="1200" dirty="0" smtClean="0">
                <a:solidFill>
                  <a:srgbClr val="4B5255"/>
                </a:solidFill>
              </a:rPr>
              <a:t>nor for the consequences of activities undertaken on the basis of data and information </a:t>
            </a:r>
          </a:p>
          <a:p>
            <a:pPr algn="just"/>
            <a:r>
              <a:rPr lang="nl-NL" sz="1200" dirty="0" smtClean="0">
                <a:solidFill>
                  <a:srgbClr val="4B5255"/>
                </a:solidFill>
              </a:rPr>
              <a:t>included in it</a:t>
            </a:r>
            <a:endParaRPr lang="en-GB" sz="1200" dirty="0" smtClean="0">
              <a:solidFill>
                <a:srgbClr val="4B5255"/>
              </a:solidFill>
            </a:endParaRPr>
          </a:p>
        </p:txBody>
      </p:sp>
      <p:sp>
        <p:nvSpPr>
          <p:cNvPr id="2" name="Tekstvak 1"/>
          <p:cNvSpPr txBox="1"/>
          <p:nvPr userDrawn="1"/>
        </p:nvSpPr>
        <p:spPr>
          <a:xfrm>
            <a:off x="360000" y="783547"/>
            <a:ext cx="5184576" cy="769441"/>
          </a:xfrm>
          <a:prstGeom prst="rect">
            <a:avLst/>
          </a:prstGeom>
        </p:spPr>
        <p:txBody>
          <a:bodyPr wrap="square" rtlCol="0" anchor="ctr">
            <a:spAutoFit/>
          </a:bodyPr>
          <a:lstStyle/>
          <a:p>
            <a:r>
              <a:rPr lang="nl-NL" sz="4400" b="1" spc="-150" dirty="0" smtClean="0">
                <a:solidFill>
                  <a:srgbClr val="FFFFFF"/>
                </a:solidFill>
              </a:rPr>
              <a:t>Disclaimer</a:t>
            </a:r>
          </a:p>
        </p:txBody>
      </p:sp>
    </p:spTree>
    <p:extLst>
      <p:ext uri="{BB962C8B-B14F-4D97-AF65-F5344CB8AC3E}">
        <p14:creationId xmlns:p14="http://schemas.microsoft.com/office/powerpoint/2010/main" val="26300471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dia twee regels, meerdere auteurs">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est"/>
          <p:cNvSpPr>
            <a:spLocks noGrp="1"/>
          </p:cNvSpPr>
          <p:nvPr>
            <p:ph type="ctrTitle" hasCustomPrompt="1"/>
            <p:custDataLst>
              <p:tags r:id="rId1"/>
            </p:custDataLst>
          </p:nvPr>
        </p:nvSpPr>
        <p:spPr>
          <a:xfrm>
            <a:off x="327992" y="1108800"/>
            <a:ext cx="7772400" cy="1889194"/>
          </a:xfrm>
          <a:prstGeom prst="rect">
            <a:avLst/>
          </a:prstGeom>
        </p:spPr>
        <p:txBody>
          <a:bodyPr/>
          <a:lstStyle>
            <a:lvl1pPr algn="l">
              <a:lnSpc>
                <a:spcPts val="7000"/>
              </a:lnSpc>
              <a:defRPr sz="7000" b="1" spc="-300" baseline="0">
                <a:solidFill>
                  <a:schemeClr val="bg1"/>
                </a:solidFill>
                <a:latin typeface="Arial" panose="020B0604020202020204" pitchFamily="34" charset="0"/>
                <a:cs typeface="Arial" panose="020B0604020202020204" pitchFamily="34" charset="0"/>
              </a:defRPr>
            </a:lvl1pPr>
          </a:lstStyle>
          <a:p>
            <a:r>
              <a:rPr lang="de-DE" dirty="0" err="1" smtClean="0"/>
              <a:t>Voer</a:t>
            </a:r>
            <a:r>
              <a:rPr lang="de-DE" dirty="0" smtClean="0"/>
              <a:t> </a:t>
            </a:r>
            <a:r>
              <a:rPr lang="de-DE" dirty="0" err="1" smtClean="0"/>
              <a:t>titel</a:t>
            </a:r>
            <a:r>
              <a:rPr lang="de-DE" dirty="0" smtClean="0"/>
              <a:t> in </a:t>
            </a:r>
            <a:r>
              <a:rPr lang="de-DE" dirty="0" err="1" smtClean="0"/>
              <a:t>op</a:t>
            </a:r>
            <a:r>
              <a:rPr lang="de-DE" dirty="0" smtClean="0"/>
              <a:t>  </a:t>
            </a:r>
            <a:r>
              <a:rPr lang="de-DE" dirty="0" err="1" smtClean="0"/>
              <a:t>twee</a:t>
            </a:r>
            <a:r>
              <a:rPr lang="de-DE" dirty="0" smtClean="0"/>
              <a:t> </a:t>
            </a:r>
            <a:r>
              <a:rPr lang="de-DE" dirty="0" err="1" smtClean="0"/>
              <a:t>regels</a:t>
            </a:r>
            <a:endParaRPr lang="de-DE" dirty="0"/>
          </a:p>
        </p:txBody>
      </p:sp>
      <p:sp>
        <p:nvSpPr>
          <p:cNvPr id="3" name="Test"/>
          <p:cNvSpPr>
            <a:spLocks noGrp="1"/>
          </p:cNvSpPr>
          <p:nvPr>
            <p:ph type="subTitle" idx="1" hasCustomPrompt="1"/>
            <p:custDataLst>
              <p:tags r:id="rId2"/>
            </p:custDataLst>
          </p:nvPr>
        </p:nvSpPr>
        <p:spPr>
          <a:xfrm>
            <a:off x="337627" y="2984073"/>
            <a:ext cx="6400800" cy="876975"/>
          </a:xfrm>
          <a:prstGeom prst="rect">
            <a:avLst/>
          </a:prstGeom>
        </p:spPr>
        <p:txBody>
          <a:bodyPr>
            <a:normAutofit/>
          </a:bodyPr>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err="1" smtClean="0"/>
              <a:t>Klik</a:t>
            </a:r>
            <a:r>
              <a:rPr lang="de-DE" dirty="0" smtClean="0"/>
              <a:t> </a:t>
            </a:r>
            <a:r>
              <a:rPr lang="de-DE" dirty="0" err="1" smtClean="0"/>
              <a:t>om</a:t>
            </a:r>
            <a:r>
              <a:rPr lang="de-DE" dirty="0" smtClean="0"/>
              <a:t> </a:t>
            </a:r>
            <a:r>
              <a:rPr lang="de-DE" dirty="0" err="1" smtClean="0"/>
              <a:t>te</a:t>
            </a:r>
            <a:r>
              <a:rPr lang="de-DE" dirty="0" smtClean="0"/>
              <a:t> </a:t>
            </a:r>
            <a:r>
              <a:rPr lang="de-DE" dirty="0" err="1" smtClean="0"/>
              <a:t>bewerken</a:t>
            </a:r>
            <a:endParaRPr lang="de-DE" dirty="0"/>
          </a:p>
        </p:txBody>
      </p:sp>
      <p:cxnSp>
        <p:nvCxnSpPr>
          <p:cNvPr id="12" name="Rechte verbindingslijn 12"/>
          <p:cNvCxnSpPr/>
          <p:nvPr userDrawn="1"/>
        </p:nvCxnSpPr>
        <p:spPr>
          <a:xfrm>
            <a:off x="-4613" y="1844824"/>
            <a:ext cx="914861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12"/>
          <p:cNvCxnSpPr/>
          <p:nvPr userDrawn="1"/>
        </p:nvCxnSpPr>
        <p:spPr>
          <a:xfrm>
            <a:off x="-4613" y="1844824"/>
            <a:ext cx="9148613" cy="0"/>
          </a:xfrm>
          <a:prstGeom prst="line">
            <a:avLst/>
          </a:prstGeom>
          <a:ln w="12700">
            <a:solidFill>
              <a:schemeClr val="bg1">
                <a:alpha val="65000"/>
              </a:schemeClr>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0"/>
          <p:cNvCxnSpPr/>
          <p:nvPr userDrawn="1"/>
        </p:nvCxnSpPr>
        <p:spPr>
          <a:xfrm>
            <a:off x="-4613" y="2730649"/>
            <a:ext cx="914861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Rechthoek 13"/>
          <p:cNvSpPr/>
          <p:nvPr userDrawn="1"/>
        </p:nvSpPr>
        <p:spPr>
          <a:xfrm>
            <a:off x="2852275" y="5661248"/>
            <a:ext cx="6300192"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st"/>
          <p:cNvSpPr txBox="1"/>
          <p:nvPr userDrawn="1">
            <p:custDataLst>
              <p:tags r:id="rId3"/>
            </p:custDataLst>
          </p:nvPr>
        </p:nvSpPr>
        <p:spPr>
          <a:xfrm>
            <a:off x="3060000" y="6037200"/>
            <a:ext cx="5904000" cy="432000"/>
          </a:xfrm>
          <a:prstGeom prst="rect">
            <a:avLst/>
          </a:prstGeom>
          <a:noFill/>
        </p:spPr>
        <p:txBody>
          <a:bodyPr wrap="square" rtlCol="0">
            <a:spAutoFit/>
          </a:bodyPr>
          <a:lstStyle/>
          <a:p>
            <a:r>
              <a:rPr lang="nl-NL" dirty="0" smtClean="0">
                <a:solidFill>
                  <a:srgbClr val="42A92F"/>
                </a:solidFill>
              </a:rPr>
              <a:t>Naam</a:t>
            </a:r>
            <a:endParaRPr lang="nl-NL" dirty="0">
              <a:solidFill>
                <a:srgbClr val="42A92F"/>
              </a:solidFill>
            </a:endParaRPr>
          </a:p>
        </p:txBody>
      </p:sp>
      <p:sp>
        <p:nvSpPr>
          <p:cNvPr id="17" name="Test"/>
          <p:cNvSpPr txBox="1"/>
          <p:nvPr userDrawn="1">
            <p:custDataLst>
              <p:tags r:id="rId4"/>
            </p:custDataLst>
          </p:nvPr>
        </p:nvSpPr>
        <p:spPr>
          <a:xfrm>
            <a:off x="3060000" y="5735711"/>
            <a:ext cx="2160000" cy="307777"/>
          </a:xfrm>
          <a:prstGeom prst="rect">
            <a:avLst/>
          </a:prstGeom>
          <a:noFill/>
        </p:spPr>
        <p:txBody>
          <a:bodyPr wrap="square" rtlCol="0" anchor="ctr" anchorCtr="0">
            <a:spAutoFit/>
          </a:bodyPr>
          <a:lstStyle/>
          <a:p>
            <a:r>
              <a:rPr lang="nl-NL" sz="1400" dirty="0" smtClean="0">
                <a:solidFill>
                  <a:srgbClr val="91A5AE"/>
                </a:solidFill>
              </a:rPr>
              <a:t>Datum</a:t>
            </a:r>
            <a:endParaRPr lang="nl-NL" sz="1400" dirty="0">
              <a:solidFill>
                <a:srgbClr val="91A5AE"/>
              </a:solidFill>
            </a:endParaRPr>
          </a:p>
        </p:txBody>
      </p:sp>
      <p:pic>
        <p:nvPicPr>
          <p:cNvPr id="13" name="Afbeelding 12"/>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815333"/>
          </a:xfrm>
          <a:prstGeom prst="rect">
            <a:avLst/>
          </a:prstGeom>
        </p:spPr>
      </p:pic>
    </p:spTree>
    <p:extLst>
      <p:ext uri="{BB962C8B-B14F-4D97-AF65-F5344CB8AC3E}">
        <p14:creationId xmlns:p14="http://schemas.microsoft.com/office/powerpoint/2010/main" val="3895034026"/>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cSld name="2_Final slide">
    <p:spTree>
      <p:nvGrpSpPr>
        <p:cNvPr id="1" name=""/>
        <p:cNvGrpSpPr/>
        <p:nvPr/>
      </p:nvGrpSpPr>
      <p:grpSpPr>
        <a:xfrm>
          <a:off x="0" y="0"/>
          <a:ext cx="0" cy="0"/>
          <a:chOff x="0" y="0"/>
          <a:chExt cx="0" cy="0"/>
        </a:xfrm>
      </p:grpSpPr>
      <p:pic>
        <p:nvPicPr>
          <p:cNvPr id="10" name="Picture 2" descr="\\alfa.local\data$\Users\802576\Mijn Documenten\_Presentations\foto-eindslide.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 y="0"/>
            <a:ext cx="9153525"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st"/>
          <p:cNvSpPr txBox="1"/>
          <p:nvPr userDrawn="1">
            <p:custDataLst>
              <p:tags r:id="rId1"/>
            </p:custDataLst>
          </p:nvPr>
        </p:nvSpPr>
        <p:spPr>
          <a:xfrm>
            <a:off x="376281" y="3097059"/>
            <a:ext cx="8266968" cy="832877"/>
          </a:xfrm>
          <a:prstGeom prst="rect">
            <a:avLst/>
          </a:prstGeom>
          <a:noFill/>
        </p:spPr>
        <p:txBody>
          <a:bodyPr wrap="square" lIns="91430" tIns="45715" rIns="91430" bIns="45715" rtlCol="0">
            <a:spAutoFit/>
          </a:bodyPr>
          <a:lstStyle/>
          <a:p>
            <a:pPr defTabSz="916589"/>
            <a:r>
              <a:rPr lang="en-GB" sz="1600" dirty="0" err="1" smtClean="0">
                <a:solidFill>
                  <a:prstClr val="white"/>
                </a:solidFill>
                <a:cs typeface="Arial" panose="020B0604020202020204" pitchFamily="34" charset="0"/>
              </a:rPr>
              <a:t>TenneT</a:t>
            </a:r>
            <a:r>
              <a:rPr lang="en-GB" sz="1600" dirty="0" smtClean="0">
                <a:solidFill>
                  <a:prstClr val="white"/>
                </a:solidFill>
                <a:cs typeface="Arial" panose="020B0604020202020204" pitchFamily="34" charset="0"/>
              </a:rPr>
              <a:t> is a leading European electricity transmission system operator (TSO) with its main activities in the Netherlands and Germany. With approximately 22,000 kilometres of high-voltage connections we ensure a secure supply of electricity to 41 million end-users.</a:t>
            </a:r>
            <a:endParaRPr lang="en-GB" sz="1600" dirty="0">
              <a:solidFill>
                <a:prstClr val="white"/>
              </a:solidFill>
              <a:cs typeface="Arial" panose="020B0604020202020204" pitchFamily="34" charset="0"/>
            </a:endParaRPr>
          </a:p>
        </p:txBody>
      </p:sp>
      <p:sp>
        <p:nvSpPr>
          <p:cNvPr id="12" name="Test"/>
          <p:cNvSpPr txBox="1"/>
          <p:nvPr userDrawn="1">
            <p:custDataLst>
              <p:tags r:id="rId2"/>
            </p:custDataLst>
          </p:nvPr>
        </p:nvSpPr>
        <p:spPr>
          <a:xfrm>
            <a:off x="376282" y="2170393"/>
            <a:ext cx="1894887" cy="338554"/>
          </a:xfrm>
          <a:prstGeom prst="rect">
            <a:avLst/>
          </a:prstGeom>
          <a:noFill/>
        </p:spPr>
        <p:txBody>
          <a:bodyPr wrap="square" lIns="91430" tIns="45715" rIns="91430" bIns="45715" rtlCol="0">
            <a:spAutoFit/>
          </a:bodyPr>
          <a:lstStyle/>
          <a:p>
            <a:pPr algn="just" defTabSz="916589"/>
            <a:r>
              <a:rPr lang="en-GB" sz="1600" b="1" dirty="0" smtClean="0">
                <a:solidFill>
                  <a:prstClr val="white"/>
                </a:solidFill>
              </a:rPr>
              <a:t>www.tennet.eu</a:t>
            </a:r>
            <a:endParaRPr lang="en-GB" sz="1600" b="1" dirty="0">
              <a:solidFill>
                <a:prstClr val="white"/>
              </a:solidFill>
            </a:endParaRPr>
          </a:p>
        </p:txBody>
      </p:sp>
      <p:cxnSp>
        <p:nvCxnSpPr>
          <p:cNvPr id="13" name="Rechte verbindingslijn 8"/>
          <p:cNvCxnSpPr/>
          <p:nvPr userDrawn="1"/>
        </p:nvCxnSpPr>
        <p:spPr>
          <a:xfrm>
            <a:off x="-4524" y="1844824"/>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Rechte verbindingslijn 8"/>
          <p:cNvCxnSpPr/>
          <p:nvPr userDrawn="1"/>
        </p:nvCxnSpPr>
        <p:spPr>
          <a:xfrm>
            <a:off x="0" y="2854325"/>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st"/>
          <p:cNvSpPr txBox="1"/>
          <p:nvPr userDrawn="1">
            <p:custDataLst>
              <p:tags r:id="rId3"/>
            </p:custDataLst>
          </p:nvPr>
        </p:nvSpPr>
        <p:spPr>
          <a:xfrm>
            <a:off x="376281" y="4341507"/>
            <a:ext cx="3979695" cy="338554"/>
          </a:xfrm>
          <a:prstGeom prst="rect">
            <a:avLst/>
          </a:prstGeom>
          <a:noFill/>
        </p:spPr>
        <p:txBody>
          <a:bodyPr wrap="square" lIns="91430" tIns="45715" rIns="91430" bIns="45715" rtlCol="0">
            <a:spAutoFit/>
          </a:bodyPr>
          <a:lstStyle/>
          <a:p>
            <a:pPr algn="just" defTabSz="916589"/>
            <a:r>
              <a:rPr lang="en-GB" sz="1600" b="1" dirty="0" smtClean="0">
                <a:solidFill>
                  <a:prstClr val="white"/>
                </a:solidFill>
              </a:rPr>
              <a:t>Taking power further</a:t>
            </a:r>
            <a:endParaRPr lang="en-GB" sz="1600" b="1" dirty="0">
              <a:solidFill>
                <a:prstClr val="white"/>
              </a:solidFill>
            </a:endParaRPr>
          </a:p>
        </p:txBody>
      </p:sp>
    </p:spTree>
    <p:extLst>
      <p:ext uri="{BB962C8B-B14F-4D97-AF65-F5344CB8AC3E}">
        <p14:creationId xmlns:p14="http://schemas.microsoft.com/office/powerpoint/2010/main" val="13893899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cSld name="Disclaimer">
    <p:bg>
      <p:bgPr>
        <a:solidFill>
          <a:srgbClr val="8F999D"/>
        </a:solidFill>
        <a:effectLst/>
      </p:bgPr>
    </p:bg>
    <p:spTree>
      <p:nvGrpSpPr>
        <p:cNvPr id="1" name=""/>
        <p:cNvGrpSpPr/>
        <p:nvPr/>
      </p:nvGrpSpPr>
      <p:grpSpPr>
        <a:xfrm>
          <a:off x="0" y="0"/>
          <a:ext cx="0" cy="0"/>
          <a:chOff x="0" y="0"/>
          <a:chExt cx="0" cy="0"/>
        </a:xfrm>
      </p:grpSpPr>
      <p:sp>
        <p:nvSpPr>
          <p:cNvPr id="6" name="Test"/>
          <p:cNvSpPr txBox="1"/>
          <p:nvPr>
            <p:custDataLst>
              <p:tags r:id="rId1"/>
            </p:custDataLst>
          </p:nvPr>
        </p:nvSpPr>
        <p:spPr>
          <a:xfrm>
            <a:off x="360000" y="1916832"/>
            <a:ext cx="8276000" cy="369332"/>
          </a:xfrm>
          <a:prstGeom prst="rect">
            <a:avLst/>
          </a:prstGeom>
          <a:noFill/>
        </p:spPr>
        <p:txBody>
          <a:bodyPr wrap="square" rtlCol="0">
            <a:sp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GB" sz="1800" b="1" kern="1200" dirty="0" smtClean="0">
                <a:solidFill>
                  <a:srgbClr val="4B5255"/>
                </a:solidFill>
                <a:latin typeface="Arial" panose="020B0604020202020204" pitchFamily="34" charset="0"/>
                <a:ea typeface="+mn-ea"/>
                <a:cs typeface="Arial" panose="020B0604020202020204" pitchFamily="34" charset="0"/>
              </a:rPr>
              <a:t>Liability and copyright of TenneT</a:t>
            </a:r>
          </a:p>
        </p:txBody>
      </p:sp>
      <p:sp>
        <p:nvSpPr>
          <p:cNvPr id="2" name="Tekstvak 1"/>
          <p:cNvSpPr txBox="1"/>
          <p:nvPr/>
        </p:nvSpPr>
        <p:spPr>
          <a:xfrm>
            <a:off x="360000" y="361231"/>
            <a:ext cx="5184576" cy="656590"/>
          </a:xfrm>
          <a:prstGeom prst="rect">
            <a:avLst/>
          </a:prstGeom>
        </p:spPr>
        <p:txBody>
          <a:bodyPr wrap="square" rtlCol="0" anchor="ctr">
            <a:spAutoFit/>
          </a:bodyPr>
          <a:lstStyle/>
          <a:p>
            <a:pPr algn="l">
              <a:lnSpc>
                <a:spcPts val="4400"/>
              </a:lnSpc>
            </a:pPr>
            <a:r>
              <a:rPr lang="nl-NL" sz="4400" b="1" spc="-150" baseline="0" dirty="0" smtClean="0">
                <a:solidFill>
                  <a:schemeClr val="bg1"/>
                </a:solidFill>
                <a:latin typeface="Arial" panose="020B0604020202020204" pitchFamily="34" charset="0"/>
                <a:cs typeface="Arial" panose="020B0604020202020204" pitchFamily="34" charset="0"/>
              </a:rPr>
              <a:t>Disclaimer</a:t>
            </a:r>
          </a:p>
        </p:txBody>
      </p:sp>
      <p:cxnSp>
        <p:nvCxnSpPr>
          <p:cNvPr id="8" name="Rechte verbindingslijn 8"/>
          <p:cNvCxnSpPr/>
          <p:nvPr userDrawn="1"/>
        </p:nvCxnSpPr>
        <p:spPr>
          <a:xfrm>
            <a:off x="-4524" y="841648"/>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st"/>
          <p:cNvSpPr txBox="1"/>
          <p:nvPr userDrawn="1">
            <p:custDataLst>
              <p:tags r:id="rId2"/>
            </p:custDataLst>
          </p:nvPr>
        </p:nvSpPr>
        <p:spPr>
          <a:xfrm>
            <a:off x="360000" y="2420888"/>
            <a:ext cx="7272808" cy="1938992"/>
          </a:xfrm>
          <a:prstGeom prst="rect">
            <a:avLst/>
          </a:prstGeom>
          <a:noFill/>
        </p:spPr>
        <p:txBody>
          <a:bodyPr wrap="square" rtlCol="0">
            <a:spAutoFit/>
          </a:bodyPr>
          <a:lstStyle/>
          <a:p>
            <a:pPr marL="0" algn="l" defTabSz="914400" rtl="0" eaLnBrk="1" latinLnBrk="0" hangingPunct="1"/>
            <a:r>
              <a:rPr lang="en-GB" sz="1200" kern="1200" dirty="0" smtClean="0">
                <a:solidFill>
                  <a:srgbClr val="4B5255"/>
                </a:solidFill>
                <a:latin typeface="Arial" panose="020B0604020202020204" pitchFamily="34" charset="0"/>
                <a:ea typeface="+mn-ea"/>
                <a:cs typeface="Arial" panose="020B0604020202020204" pitchFamily="34" charset="0"/>
              </a:rPr>
              <a:t>This PowerPoint presentation is offered to you by TenneT TSO B.V. ('TenneT'). The content of the presentation – including all texts, images and audio fragments – is protected by copyright laws. No part of the content of the PowerPoint presentation may be copied, unless TenneT has expressly offered possibilities to do so, and no changes whatsoever may be made to the content. TenneT endeavours to ensure the provision of correct and up-to-date information, but makes no representations regarding correctness, accuracy or completeness.
TenneT declines any and all liability for any (alleged) damage arising from this PowerPoint presentation and for any consequences of activities undertaken on the strength of data or information contained therein.</a:t>
            </a:r>
            <a:endParaRPr lang="en-GB" sz="1200" kern="1200" dirty="0">
              <a:solidFill>
                <a:srgbClr val="4B5255"/>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82275964"/>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el, twee kolomme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45820" y="362680"/>
            <a:ext cx="7769480" cy="834072"/>
          </a:xfrm>
          <a:prstGeom prst="rect">
            <a:avLst/>
          </a:prstGeom>
        </p:spPr>
        <p:txBody>
          <a:bodyPr/>
          <a:lstStyle>
            <a:lvl1pPr algn="l">
              <a:lnSpc>
                <a:spcPts val="4400"/>
              </a:lnSpc>
              <a:defRPr b="1" spc="-150" baseline="0">
                <a:solidFill>
                  <a:srgbClr val="32768E"/>
                </a:solidFill>
                <a:latin typeface="Arial" panose="020B0604020202020204" pitchFamily="34" charset="0"/>
                <a:cs typeface="Arial" panose="020B0604020202020204" pitchFamily="34" charset="0"/>
              </a:defRPr>
            </a:lvl1pPr>
          </a:lstStyle>
          <a:p>
            <a:r>
              <a:rPr lang="de-DE" dirty="0" err="1" smtClean="0"/>
              <a:t>Klik</a:t>
            </a:r>
            <a:r>
              <a:rPr lang="de-DE" dirty="0" smtClean="0"/>
              <a:t> </a:t>
            </a:r>
            <a:r>
              <a:rPr lang="de-DE" dirty="0" err="1" smtClean="0"/>
              <a:t>om</a:t>
            </a:r>
            <a:r>
              <a:rPr lang="de-DE" dirty="0" smtClean="0"/>
              <a:t> </a:t>
            </a:r>
            <a:r>
              <a:rPr lang="de-DE" dirty="0" err="1" smtClean="0"/>
              <a:t>titel</a:t>
            </a:r>
            <a:r>
              <a:rPr lang="de-DE" dirty="0" smtClean="0"/>
              <a:t> </a:t>
            </a:r>
            <a:r>
              <a:rPr lang="de-DE" dirty="0" err="1" smtClean="0"/>
              <a:t>te</a:t>
            </a:r>
            <a:r>
              <a:rPr lang="de-DE" dirty="0" smtClean="0"/>
              <a:t> </a:t>
            </a:r>
            <a:r>
              <a:rPr lang="de-DE" dirty="0" err="1" smtClean="0"/>
              <a:t>bewerken</a:t>
            </a:r>
            <a:endParaRPr lang="de-DE" dirty="0"/>
          </a:p>
        </p:txBody>
      </p:sp>
      <p:sp>
        <p:nvSpPr>
          <p:cNvPr id="3" name="Inhaltsplatzhalter 2"/>
          <p:cNvSpPr>
            <a:spLocks noGrp="1"/>
          </p:cNvSpPr>
          <p:nvPr>
            <p:ph idx="1" hasCustomPrompt="1"/>
          </p:nvPr>
        </p:nvSpPr>
        <p:spPr>
          <a:xfrm>
            <a:off x="362165" y="1082227"/>
            <a:ext cx="4065819" cy="5056816"/>
          </a:xfrm>
          <a:prstGeom prst="rect">
            <a:avLst/>
          </a:prstGeom>
        </p:spPr>
        <p:txBody>
          <a:bodyPr/>
          <a:lstStyle/>
          <a:p>
            <a:pPr lvl="0"/>
            <a:r>
              <a:rPr lang="de-DE" dirty="0" err="1" smtClean="0"/>
              <a:t>Klik</a:t>
            </a:r>
            <a:r>
              <a:rPr lang="de-DE" dirty="0" smtClean="0"/>
              <a:t> </a:t>
            </a:r>
            <a:r>
              <a:rPr lang="de-DE" dirty="0" err="1" smtClean="0"/>
              <a:t>om</a:t>
            </a:r>
            <a:r>
              <a:rPr lang="de-DE" dirty="0" smtClean="0"/>
              <a:t> </a:t>
            </a:r>
            <a:r>
              <a:rPr lang="de-DE" dirty="0" err="1" smtClean="0"/>
              <a:t>te</a:t>
            </a:r>
            <a:r>
              <a:rPr lang="de-DE" dirty="0" smtClean="0"/>
              <a:t> </a:t>
            </a:r>
            <a:r>
              <a:rPr lang="de-DE" dirty="0" err="1" smtClean="0"/>
              <a:t>bewerken</a:t>
            </a:r>
            <a:endParaRPr lang="de-DE" dirty="0" smtClean="0"/>
          </a:p>
          <a:p>
            <a:pPr lvl="1"/>
            <a:r>
              <a:rPr lang="de-DE" dirty="0" smtClean="0"/>
              <a:t>Tweede </a:t>
            </a:r>
            <a:r>
              <a:rPr lang="de-DE" dirty="0" err="1" smtClean="0"/>
              <a:t>niveau</a:t>
            </a:r>
            <a:endParaRPr lang="de-DE" dirty="0" smtClean="0"/>
          </a:p>
          <a:p>
            <a:pPr lvl="2"/>
            <a:r>
              <a:rPr lang="de-DE" dirty="0" err="1" smtClean="0"/>
              <a:t>Derde</a:t>
            </a:r>
            <a:r>
              <a:rPr lang="de-DE" dirty="0" smtClean="0"/>
              <a:t> </a:t>
            </a:r>
            <a:r>
              <a:rPr lang="de-DE" dirty="0" err="1" smtClean="0"/>
              <a:t>niveau</a:t>
            </a:r>
            <a:endParaRPr lang="de-DE" dirty="0" smtClean="0"/>
          </a:p>
          <a:p>
            <a:pPr lvl="3"/>
            <a:r>
              <a:rPr lang="de-DE" dirty="0" err="1" smtClean="0"/>
              <a:t>Vierde</a:t>
            </a:r>
            <a:r>
              <a:rPr lang="de-DE" dirty="0" smtClean="0"/>
              <a:t> </a:t>
            </a:r>
            <a:r>
              <a:rPr lang="de-DE" dirty="0" err="1" smtClean="0"/>
              <a:t>niveau</a:t>
            </a:r>
            <a:endParaRPr lang="de-DE" dirty="0" smtClean="0"/>
          </a:p>
          <a:p>
            <a:pPr lvl="4"/>
            <a:r>
              <a:rPr lang="de-DE" dirty="0" err="1" smtClean="0"/>
              <a:t>Vijfde</a:t>
            </a:r>
            <a:r>
              <a:rPr lang="de-DE" dirty="0" smtClean="0"/>
              <a:t> </a:t>
            </a:r>
            <a:r>
              <a:rPr lang="de-DE" dirty="0" err="1" smtClean="0"/>
              <a:t>niveau</a:t>
            </a:r>
            <a:endParaRPr lang="de-DE" dirty="0"/>
          </a:p>
        </p:txBody>
      </p:sp>
      <p:sp>
        <p:nvSpPr>
          <p:cNvPr id="4" name="Datumsplatzhalter 3"/>
          <p:cNvSpPr>
            <a:spLocks noGrp="1"/>
          </p:cNvSpPr>
          <p:nvPr>
            <p:ph type="dt" sz="half" idx="10"/>
          </p:nvPr>
        </p:nvSpPr>
        <p:spPr/>
        <p:txBody>
          <a:bodyPr/>
          <a:lstStyle/>
          <a:p>
            <a:fld id="{0124752C-A7E5-4E36-A118-DC422A34433A}" type="datetime1">
              <a:rPr lang="en-GB" smtClean="0"/>
              <a:t>29/09/2016</a:t>
            </a:fld>
            <a:endParaRPr lang="de-DE"/>
          </a:p>
        </p:txBody>
      </p:sp>
      <p:sp>
        <p:nvSpPr>
          <p:cNvPr id="6" name="Foliennummernplatzhalter 5"/>
          <p:cNvSpPr>
            <a:spLocks noGrp="1"/>
          </p:cNvSpPr>
          <p:nvPr>
            <p:ph type="sldNum" sz="quarter" idx="12"/>
          </p:nvPr>
        </p:nvSpPr>
        <p:spPr>
          <a:xfrm>
            <a:off x="6694869" y="6396735"/>
            <a:ext cx="2133600" cy="365125"/>
          </a:xfrm>
          <a:prstGeom prst="rect">
            <a:avLst/>
          </a:prstGeom>
        </p:spPr>
        <p:txBody>
          <a:bodyPr/>
          <a:lstStyle/>
          <a:p>
            <a:fld id="{6DFA0308-11EE-427D-BD49-48946FCA156D}" type="slidenum">
              <a:rPr lang="de-DE" smtClean="0"/>
              <a:pPr/>
              <a:t>‹#›</a:t>
            </a:fld>
            <a:endParaRPr lang="de-DE"/>
          </a:p>
        </p:txBody>
      </p:sp>
      <p:sp>
        <p:nvSpPr>
          <p:cNvPr id="10" name="Inhaltsplatzhalter 9"/>
          <p:cNvSpPr>
            <a:spLocks noGrp="1"/>
          </p:cNvSpPr>
          <p:nvPr>
            <p:ph sz="quarter" idx="13" hasCustomPrompt="1"/>
          </p:nvPr>
        </p:nvSpPr>
        <p:spPr>
          <a:xfrm>
            <a:off x="4572000" y="1085850"/>
            <a:ext cx="4032250" cy="5006975"/>
          </a:xfrm>
        </p:spPr>
        <p:txBody>
          <a:bodyPr/>
          <a:lstStyle/>
          <a:p>
            <a:pPr lvl="0"/>
            <a:r>
              <a:rPr lang="de-DE" dirty="0" err="1" smtClean="0"/>
              <a:t>Klik</a:t>
            </a:r>
            <a:r>
              <a:rPr lang="de-DE" dirty="0" smtClean="0"/>
              <a:t> </a:t>
            </a:r>
            <a:r>
              <a:rPr lang="de-DE" dirty="0" err="1" smtClean="0"/>
              <a:t>om</a:t>
            </a:r>
            <a:r>
              <a:rPr lang="de-DE" dirty="0" smtClean="0"/>
              <a:t> </a:t>
            </a:r>
            <a:r>
              <a:rPr lang="de-DE" dirty="0" err="1" smtClean="0"/>
              <a:t>te</a:t>
            </a:r>
            <a:r>
              <a:rPr lang="de-DE" dirty="0" smtClean="0"/>
              <a:t> </a:t>
            </a:r>
            <a:r>
              <a:rPr lang="de-DE" dirty="0" err="1" smtClean="0"/>
              <a:t>bewerken</a:t>
            </a:r>
            <a:endParaRPr lang="de-DE" dirty="0" smtClean="0"/>
          </a:p>
          <a:p>
            <a:pPr lvl="1"/>
            <a:r>
              <a:rPr lang="de-DE" dirty="0" smtClean="0"/>
              <a:t>Tweede </a:t>
            </a:r>
            <a:r>
              <a:rPr lang="de-DE" dirty="0" err="1" smtClean="0"/>
              <a:t>niveau</a:t>
            </a:r>
            <a:endParaRPr lang="de-DE" dirty="0" smtClean="0"/>
          </a:p>
          <a:p>
            <a:pPr lvl="2"/>
            <a:r>
              <a:rPr lang="de-DE" dirty="0" err="1" smtClean="0"/>
              <a:t>Derde</a:t>
            </a:r>
            <a:r>
              <a:rPr lang="de-DE" dirty="0" smtClean="0"/>
              <a:t> </a:t>
            </a:r>
            <a:r>
              <a:rPr lang="de-DE" dirty="0" err="1" smtClean="0"/>
              <a:t>niveau</a:t>
            </a:r>
            <a:endParaRPr lang="de-DE" dirty="0" smtClean="0"/>
          </a:p>
          <a:p>
            <a:pPr lvl="3"/>
            <a:r>
              <a:rPr lang="de-DE" dirty="0" err="1" smtClean="0"/>
              <a:t>Vierde</a:t>
            </a:r>
            <a:r>
              <a:rPr lang="de-DE" dirty="0" smtClean="0"/>
              <a:t> </a:t>
            </a:r>
            <a:r>
              <a:rPr lang="de-DE" dirty="0" err="1" smtClean="0"/>
              <a:t>niveau</a:t>
            </a:r>
            <a:endParaRPr lang="de-DE" dirty="0" smtClean="0"/>
          </a:p>
          <a:p>
            <a:pPr lvl="4"/>
            <a:r>
              <a:rPr lang="de-DE" dirty="0" err="1" smtClean="0"/>
              <a:t>Vijfde</a:t>
            </a:r>
            <a:r>
              <a:rPr lang="de-DE" dirty="0" smtClean="0"/>
              <a:t> </a:t>
            </a:r>
            <a:r>
              <a:rPr lang="de-DE" dirty="0" err="1" smtClean="0"/>
              <a:t>niveau</a:t>
            </a:r>
            <a:endParaRPr lang="de-DE" dirty="0"/>
          </a:p>
        </p:txBody>
      </p:sp>
      <p:sp>
        <p:nvSpPr>
          <p:cNvPr id="8" name="Fußzeilenplatzhalter 4"/>
          <p:cNvSpPr>
            <a:spLocks noGrp="1"/>
          </p:cNvSpPr>
          <p:nvPr>
            <p:ph type="ftr" sz="quarter" idx="3"/>
          </p:nvPr>
        </p:nvSpPr>
        <p:spPr>
          <a:xfrm>
            <a:off x="1316360" y="6434277"/>
            <a:ext cx="4551784" cy="287198"/>
          </a:xfrm>
          <a:prstGeom prst="rect">
            <a:avLst/>
          </a:prstGeom>
        </p:spPr>
        <p:txBody>
          <a:bodyPr vert="horz" lIns="91440" tIns="45720" rIns="91440" bIns="45720" rtlCol="0" anchor="ctr"/>
          <a:lstStyle>
            <a:lvl1pPr algn="l">
              <a:defRPr sz="1000" b="1">
                <a:solidFill>
                  <a:srgbClr val="33A92F"/>
                </a:solidFill>
                <a:latin typeface="Arial" panose="020B0604020202020204" pitchFamily="34" charset="0"/>
                <a:cs typeface="Arial" panose="020B0604020202020204" pitchFamily="34" charset="0"/>
              </a:defRPr>
            </a:lvl1pPr>
          </a:lstStyle>
          <a:p>
            <a:r>
              <a:rPr lang="de-DE" smtClean="0"/>
              <a:t>TenneT's Offshore Grid Strategy</a:t>
            </a:r>
            <a:endParaRPr lang="de-DE" dirty="0"/>
          </a:p>
        </p:txBody>
      </p:sp>
    </p:spTree>
    <p:extLst>
      <p:ext uri="{BB962C8B-B14F-4D97-AF65-F5344CB8AC3E}">
        <p14:creationId xmlns:p14="http://schemas.microsoft.com/office/powerpoint/2010/main" val="312908484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60000" y="377666"/>
            <a:ext cx="7769480" cy="834072"/>
          </a:xfrm>
          <a:prstGeom prst="rect">
            <a:avLst/>
          </a:prstGeom>
        </p:spPr>
        <p:txBody>
          <a:bodyPr lIns="0"/>
          <a:lstStyle>
            <a:lvl1pPr algn="l">
              <a:lnSpc>
                <a:spcPts val="4400"/>
              </a:lnSpc>
              <a:defRPr sz="3600" b="1" spc="-150" baseline="0">
                <a:solidFill>
                  <a:srgbClr val="32768E"/>
                </a:solidFill>
                <a:latin typeface="Arial" panose="020B0604020202020204" pitchFamily="34" charset="0"/>
                <a:cs typeface="Arial" panose="020B0604020202020204" pitchFamily="34" charset="0"/>
              </a:defRPr>
            </a:lvl1pPr>
          </a:lstStyle>
          <a:p>
            <a:r>
              <a:rPr lang="en-GB" dirty="0" err="1" smtClean="0"/>
              <a:t>Klik</a:t>
            </a:r>
            <a:r>
              <a:rPr lang="en-GB" dirty="0" smtClean="0"/>
              <a:t> om </a:t>
            </a:r>
            <a:r>
              <a:rPr lang="en-GB" dirty="0" err="1" smtClean="0"/>
              <a:t>titel</a:t>
            </a:r>
            <a:r>
              <a:rPr lang="en-GB" dirty="0" smtClean="0"/>
              <a:t> te </a:t>
            </a:r>
            <a:r>
              <a:rPr lang="en-GB" dirty="0" err="1" smtClean="0"/>
              <a:t>bewerken</a:t>
            </a:r>
            <a:endParaRPr lang="en-GB" dirty="0"/>
          </a:p>
        </p:txBody>
      </p:sp>
      <p:sp>
        <p:nvSpPr>
          <p:cNvPr id="3" name="Inhaltsplatzhalter 2"/>
          <p:cNvSpPr>
            <a:spLocks noGrp="1"/>
          </p:cNvSpPr>
          <p:nvPr>
            <p:ph idx="1" hasCustomPrompt="1"/>
          </p:nvPr>
        </p:nvSpPr>
        <p:spPr>
          <a:xfrm>
            <a:off x="360000" y="1008000"/>
            <a:ext cx="8229600" cy="5056816"/>
          </a:xfrm>
          <a:prstGeom prst="rect">
            <a:avLst/>
          </a:prstGeom>
        </p:spPr>
        <p:txBody>
          <a:bodyPr/>
          <a:lstStyle/>
          <a:p>
            <a:pPr lvl="0"/>
            <a:r>
              <a:rPr lang="en-GB" dirty="0" err="1" smtClean="0"/>
              <a:t>Klik</a:t>
            </a:r>
            <a:r>
              <a:rPr lang="en-GB" dirty="0" smtClean="0"/>
              <a:t> om te </a:t>
            </a:r>
            <a:r>
              <a:rPr lang="en-GB" dirty="0" err="1" smtClean="0"/>
              <a:t>bewerken</a:t>
            </a:r>
            <a:endParaRPr lang="en-GB" dirty="0" smtClean="0"/>
          </a:p>
          <a:p>
            <a:pPr lvl="1"/>
            <a:r>
              <a:rPr lang="en-GB" dirty="0" err="1" smtClean="0"/>
              <a:t>Tweede</a:t>
            </a:r>
            <a:r>
              <a:rPr lang="en-GB" dirty="0" smtClean="0"/>
              <a:t> </a:t>
            </a:r>
            <a:r>
              <a:rPr lang="en-GB" dirty="0" err="1" smtClean="0"/>
              <a:t>niveau</a:t>
            </a:r>
            <a:endParaRPr lang="en-GB" dirty="0" smtClean="0"/>
          </a:p>
          <a:p>
            <a:pPr lvl="2"/>
            <a:r>
              <a:rPr lang="en-GB" dirty="0" err="1" smtClean="0"/>
              <a:t>Derde</a:t>
            </a:r>
            <a:r>
              <a:rPr lang="en-GB" dirty="0" smtClean="0"/>
              <a:t> </a:t>
            </a:r>
            <a:r>
              <a:rPr lang="en-GB" dirty="0" err="1" smtClean="0"/>
              <a:t>niveau</a:t>
            </a:r>
            <a:endParaRPr lang="en-GB" dirty="0" smtClean="0"/>
          </a:p>
          <a:p>
            <a:pPr lvl="3"/>
            <a:r>
              <a:rPr lang="en-GB" dirty="0" err="1" smtClean="0"/>
              <a:t>Vierde</a:t>
            </a:r>
            <a:r>
              <a:rPr lang="en-GB" dirty="0" smtClean="0"/>
              <a:t> </a:t>
            </a:r>
            <a:r>
              <a:rPr lang="en-GB" dirty="0" err="1" smtClean="0"/>
              <a:t>niveau</a:t>
            </a:r>
            <a:endParaRPr lang="en-GB" dirty="0" smtClean="0"/>
          </a:p>
          <a:p>
            <a:pPr lvl="4"/>
            <a:r>
              <a:rPr lang="en-GB" dirty="0" err="1" smtClean="0"/>
              <a:t>Vijfde</a:t>
            </a:r>
            <a:r>
              <a:rPr lang="en-GB" dirty="0" smtClean="0"/>
              <a:t> </a:t>
            </a:r>
            <a:r>
              <a:rPr lang="en-GB" dirty="0" err="1" smtClean="0"/>
              <a:t>niveau</a:t>
            </a:r>
            <a:endParaRPr lang="en-GB" dirty="0"/>
          </a:p>
        </p:txBody>
      </p:sp>
    </p:spTree>
    <p:extLst>
      <p:ext uri="{BB962C8B-B14F-4D97-AF65-F5344CB8AC3E}">
        <p14:creationId xmlns:p14="http://schemas.microsoft.com/office/powerpoint/2010/main" val="34907501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ondertitel, inhou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60000" y="377666"/>
            <a:ext cx="7769480" cy="834072"/>
          </a:xfrm>
          <a:prstGeom prst="rect">
            <a:avLst/>
          </a:prstGeom>
        </p:spPr>
        <p:txBody>
          <a:bodyPr lIns="0"/>
          <a:lstStyle>
            <a:lvl1pPr algn="l">
              <a:lnSpc>
                <a:spcPts val="4400"/>
              </a:lnSpc>
              <a:defRPr sz="3600" b="1" spc="-150" baseline="0">
                <a:solidFill>
                  <a:srgbClr val="32768E"/>
                </a:solidFill>
                <a:latin typeface="Arial" panose="020B0604020202020204" pitchFamily="34" charset="0"/>
                <a:cs typeface="Arial" panose="020B0604020202020204" pitchFamily="34" charset="0"/>
              </a:defRPr>
            </a:lvl1pPr>
          </a:lstStyle>
          <a:p>
            <a:r>
              <a:rPr lang="en-GB" dirty="0" err="1" smtClean="0"/>
              <a:t>Klik</a:t>
            </a:r>
            <a:r>
              <a:rPr lang="en-GB" dirty="0" smtClean="0"/>
              <a:t> om </a:t>
            </a:r>
            <a:r>
              <a:rPr lang="en-GB" dirty="0" err="1" smtClean="0"/>
              <a:t>titel</a:t>
            </a:r>
            <a:r>
              <a:rPr lang="en-GB" dirty="0" smtClean="0"/>
              <a:t> te </a:t>
            </a:r>
            <a:r>
              <a:rPr lang="en-GB" dirty="0" err="1" smtClean="0"/>
              <a:t>bewerken</a:t>
            </a:r>
            <a:endParaRPr lang="en-GB" dirty="0"/>
          </a:p>
        </p:txBody>
      </p:sp>
      <p:sp>
        <p:nvSpPr>
          <p:cNvPr id="3" name="Inhaltsplatzhalter 2"/>
          <p:cNvSpPr>
            <a:spLocks noGrp="1"/>
          </p:cNvSpPr>
          <p:nvPr>
            <p:ph idx="1" hasCustomPrompt="1"/>
          </p:nvPr>
        </p:nvSpPr>
        <p:spPr>
          <a:xfrm>
            <a:off x="360000" y="1440000"/>
            <a:ext cx="8229600" cy="4510242"/>
          </a:xfrm>
          <a:prstGeom prst="rect">
            <a:avLst/>
          </a:prstGeom>
        </p:spPr>
        <p:txBody>
          <a:bodyPr>
            <a:normAutofit/>
          </a:bodyPr>
          <a:lstStyle>
            <a:lvl1pPr>
              <a:defRPr sz="2000"/>
            </a:lvl1pPr>
            <a:lvl2pPr>
              <a:defRPr sz="1800"/>
            </a:lvl2pPr>
            <a:lvl3pPr>
              <a:defRPr sz="1800"/>
            </a:lvl3pPr>
            <a:lvl4pPr>
              <a:defRPr sz="1600"/>
            </a:lvl4pPr>
            <a:lvl5pPr>
              <a:defRPr sz="1600"/>
            </a:lvl5pPr>
          </a:lstStyle>
          <a:p>
            <a:pPr lvl="0"/>
            <a:r>
              <a:rPr lang="en-GB" dirty="0" err="1" smtClean="0"/>
              <a:t>Klik</a:t>
            </a:r>
            <a:r>
              <a:rPr lang="en-GB" dirty="0" smtClean="0"/>
              <a:t> om te </a:t>
            </a:r>
            <a:r>
              <a:rPr lang="en-GB" dirty="0" err="1" smtClean="0"/>
              <a:t>bewerken</a:t>
            </a:r>
            <a:endParaRPr lang="en-GB" dirty="0" smtClean="0"/>
          </a:p>
          <a:p>
            <a:pPr lvl="1"/>
            <a:r>
              <a:rPr lang="en-GB" dirty="0" err="1" smtClean="0"/>
              <a:t>Tweede</a:t>
            </a:r>
            <a:r>
              <a:rPr lang="en-GB" dirty="0" smtClean="0"/>
              <a:t> </a:t>
            </a:r>
            <a:r>
              <a:rPr lang="en-GB" dirty="0" err="1" smtClean="0"/>
              <a:t>niveau</a:t>
            </a:r>
            <a:endParaRPr lang="en-GB" dirty="0" smtClean="0"/>
          </a:p>
          <a:p>
            <a:pPr lvl="2"/>
            <a:r>
              <a:rPr lang="en-GB" dirty="0" err="1" smtClean="0"/>
              <a:t>Derde</a:t>
            </a:r>
            <a:r>
              <a:rPr lang="en-GB" dirty="0" smtClean="0"/>
              <a:t> </a:t>
            </a:r>
            <a:r>
              <a:rPr lang="en-GB" dirty="0" err="1" smtClean="0"/>
              <a:t>niveau</a:t>
            </a:r>
            <a:endParaRPr lang="en-GB" dirty="0" smtClean="0"/>
          </a:p>
          <a:p>
            <a:pPr lvl="3"/>
            <a:r>
              <a:rPr lang="en-GB" dirty="0" err="1" smtClean="0"/>
              <a:t>Vierde</a:t>
            </a:r>
            <a:r>
              <a:rPr lang="en-GB" dirty="0" smtClean="0"/>
              <a:t> </a:t>
            </a:r>
            <a:r>
              <a:rPr lang="en-GB" dirty="0" err="1" smtClean="0"/>
              <a:t>niveau</a:t>
            </a:r>
            <a:endParaRPr lang="en-GB" dirty="0" smtClean="0"/>
          </a:p>
          <a:p>
            <a:pPr lvl="4"/>
            <a:r>
              <a:rPr lang="en-GB" dirty="0" err="1" smtClean="0"/>
              <a:t>Vijfde</a:t>
            </a:r>
            <a:r>
              <a:rPr lang="en-GB" dirty="0" smtClean="0"/>
              <a:t> </a:t>
            </a:r>
            <a:r>
              <a:rPr lang="en-GB" dirty="0" err="1" smtClean="0"/>
              <a:t>niveau</a:t>
            </a:r>
            <a:endParaRPr lang="en-GB" dirty="0"/>
          </a:p>
        </p:txBody>
      </p:sp>
      <p:sp>
        <p:nvSpPr>
          <p:cNvPr id="8" name="Tijdelijke aanduiding voor tekst 2"/>
          <p:cNvSpPr>
            <a:spLocks noGrp="1"/>
          </p:cNvSpPr>
          <p:nvPr>
            <p:ph type="body" idx="14" hasCustomPrompt="1"/>
          </p:nvPr>
        </p:nvSpPr>
        <p:spPr>
          <a:xfrm>
            <a:off x="360000" y="972000"/>
            <a:ext cx="8244448" cy="453727"/>
          </a:xfrm>
        </p:spPr>
        <p:txBody>
          <a:bodyPr anchor="t">
            <a:noAutofit/>
          </a:bodyPr>
          <a:lstStyle>
            <a:lvl1pPr marL="0" indent="0">
              <a:buNone/>
              <a:defRPr sz="2400" b="0">
                <a:solidFill>
                  <a:srgbClr val="32768E"/>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err="1" smtClean="0"/>
              <a:t>Klik</a:t>
            </a:r>
            <a:r>
              <a:rPr lang="en-GB" dirty="0" smtClean="0"/>
              <a:t> om te </a:t>
            </a:r>
            <a:r>
              <a:rPr lang="en-GB" dirty="0" err="1" smtClean="0"/>
              <a:t>bewerken</a:t>
            </a:r>
            <a:endParaRPr lang="en-GB" dirty="0" smtClean="0"/>
          </a:p>
        </p:txBody>
      </p:sp>
    </p:spTree>
    <p:extLst>
      <p:ext uri="{BB962C8B-B14F-4D97-AF65-F5344CB8AC3E}">
        <p14:creationId xmlns:p14="http://schemas.microsoft.com/office/powerpoint/2010/main" val="387856199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Sectiedia blauw: Titel, inhoud">
    <p:bg>
      <p:bgPr>
        <a:gradFill>
          <a:gsLst>
            <a:gs pos="100000">
              <a:schemeClr val="accent6"/>
            </a:gs>
            <a:gs pos="33000">
              <a:srgbClr val="0073BA"/>
            </a:gs>
            <a:gs pos="0">
              <a:srgbClr val="003584"/>
            </a:gs>
          </a:gsLst>
          <a:lin ang="0" scaled="0"/>
        </a:gra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60000" y="362680"/>
            <a:ext cx="8290180" cy="834072"/>
          </a:xfrm>
          <a:prstGeom prst="rect">
            <a:avLst/>
          </a:prstGeom>
        </p:spPr>
        <p:txBody>
          <a:bodyPr lIns="0"/>
          <a:lstStyle>
            <a:lvl1pPr algn="l">
              <a:lnSpc>
                <a:spcPts val="4400"/>
              </a:lnSpc>
              <a:defRPr b="1" spc="-150" baseline="0">
                <a:solidFill>
                  <a:schemeClr val="bg1"/>
                </a:solidFill>
                <a:latin typeface="Arial" panose="020B0604020202020204" pitchFamily="34" charset="0"/>
                <a:cs typeface="Arial" panose="020B0604020202020204" pitchFamily="34" charset="0"/>
              </a:defRPr>
            </a:lvl1pPr>
          </a:lstStyle>
          <a:p>
            <a:r>
              <a:rPr lang="en-GB" dirty="0" err="1" smtClean="0"/>
              <a:t>Klik</a:t>
            </a:r>
            <a:r>
              <a:rPr lang="en-GB" dirty="0" smtClean="0"/>
              <a:t> om te </a:t>
            </a:r>
            <a:r>
              <a:rPr lang="en-GB" dirty="0" err="1" smtClean="0"/>
              <a:t>bewerken</a:t>
            </a:r>
            <a:endParaRPr lang="en-GB" dirty="0"/>
          </a:p>
        </p:txBody>
      </p:sp>
      <p:sp>
        <p:nvSpPr>
          <p:cNvPr id="3" name="Inhaltsplatzhalter 2"/>
          <p:cNvSpPr>
            <a:spLocks noGrp="1"/>
          </p:cNvSpPr>
          <p:nvPr>
            <p:ph idx="1" hasCustomPrompt="1"/>
          </p:nvPr>
        </p:nvSpPr>
        <p:spPr>
          <a:xfrm>
            <a:off x="360000" y="1082227"/>
            <a:ext cx="8273835" cy="5056816"/>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err="1" smtClean="0"/>
              <a:t>Klik</a:t>
            </a:r>
            <a:r>
              <a:rPr lang="en-GB" dirty="0" smtClean="0"/>
              <a:t> om te </a:t>
            </a:r>
            <a:r>
              <a:rPr lang="en-GB" dirty="0" err="1" smtClean="0"/>
              <a:t>bewerken</a:t>
            </a:r>
            <a:endParaRPr lang="en-GB" dirty="0" smtClean="0"/>
          </a:p>
          <a:p>
            <a:pPr lvl="1"/>
            <a:r>
              <a:rPr lang="en-GB" dirty="0" err="1" smtClean="0"/>
              <a:t>Tweede</a:t>
            </a:r>
            <a:r>
              <a:rPr lang="en-GB" dirty="0" smtClean="0"/>
              <a:t> </a:t>
            </a:r>
            <a:r>
              <a:rPr lang="en-GB" dirty="0" err="1" smtClean="0"/>
              <a:t>niveau</a:t>
            </a:r>
            <a:endParaRPr lang="en-GB" dirty="0" smtClean="0"/>
          </a:p>
          <a:p>
            <a:pPr lvl="2"/>
            <a:r>
              <a:rPr lang="en-GB" dirty="0" err="1" smtClean="0"/>
              <a:t>Derde</a:t>
            </a:r>
            <a:r>
              <a:rPr lang="en-GB" dirty="0" smtClean="0"/>
              <a:t> </a:t>
            </a:r>
            <a:r>
              <a:rPr lang="en-GB" dirty="0" err="1" smtClean="0"/>
              <a:t>niveau</a:t>
            </a:r>
            <a:endParaRPr lang="en-GB" dirty="0" smtClean="0"/>
          </a:p>
          <a:p>
            <a:pPr lvl="3"/>
            <a:r>
              <a:rPr lang="en-GB" dirty="0" err="1" smtClean="0"/>
              <a:t>Vierde</a:t>
            </a:r>
            <a:r>
              <a:rPr lang="en-GB" dirty="0" smtClean="0"/>
              <a:t> </a:t>
            </a:r>
            <a:r>
              <a:rPr lang="en-GB" dirty="0" err="1" smtClean="0"/>
              <a:t>niveau</a:t>
            </a:r>
            <a:endParaRPr lang="en-GB" dirty="0" smtClean="0"/>
          </a:p>
          <a:p>
            <a:pPr lvl="4"/>
            <a:r>
              <a:rPr lang="en-GB" dirty="0" err="1" smtClean="0"/>
              <a:t>Vijfde</a:t>
            </a:r>
            <a:r>
              <a:rPr lang="en-GB" dirty="0" smtClean="0"/>
              <a:t> </a:t>
            </a:r>
            <a:r>
              <a:rPr lang="en-GB" dirty="0" err="1" smtClean="0"/>
              <a:t>niveau</a:t>
            </a:r>
            <a:endParaRPr lang="en-GB" dirty="0"/>
          </a:p>
        </p:txBody>
      </p:sp>
      <p:cxnSp>
        <p:nvCxnSpPr>
          <p:cNvPr id="7" name="Rechte verbindingslijn 8"/>
          <p:cNvCxnSpPr/>
          <p:nvPr userDrawn="1"/>
        </p:nvCxnSpPr>
        <p:spPr>
          <a:xfrm>
            <a:off x="-4524" y="841648"/>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51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Sectiedia blauw: Titel over twee regels, inhoud">
    <p:bg>
      <p:bgPr>
        <a:gradFill>
          <a:gsLst>
            <a:gs pos="100000">
              <a:schemeClr val="accent6"/>
            </a:gs>
            <a:gs pos="33000">
              <a:srgbClr val="0073BA"/>
            </a:gs>
            <a:gs pos="0">
              <a:srgbClr val="003584"/>
            </a:gs>
          </a:gsLst>
          <a:lin ang="0" scaled="0"/>
        </a:gra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60000" y="362992"/>
            <a:ext cx="8290180" cy="1143000"/>
          </a:xfrm>
          <a:prstGeom prst="rect">
            <a:avLst/>
          </a:prstGeom>
        </p:spPr>
        <p:txBody>
          <a:bodyPr lIns="0"/>
          <a:lstStyle>
            <a:lvl1pPr algn="l">
              <a:lnSpc>
                <a:spcPts val="4400"/>
              </a:lnSpc>
              <a:defRPr b="1" spc="-150" baseline="0">
                <a:solidFill>
                  <a:schemeClr val="bg1"/>
                </a:solidFill>
                <a:latin typeface="Arial" panose="020B0604020202020204" pitchFamily="34" charset="0"/>
                <a:cs typeface="Arial" panose="020B0604020202020204" pitchFamily="34" charset="0"/>
              </a:defRPr>
            </a:lvl1pPr>
          </a:lstStyle>
          <a:p>
            <a:r>
              <a:rPr lang="de-DE" dirty="0" err="1" smtClean="0"/>
              <a:t>Klik</a:t>
            </a:r>
            <a:r>
              <a:rPr lang="de-DE" dirty="0" smtClean="0"/>
              <a:t> </a:t>
            </a:r>
            <a:r>
              <a:rPr lang="de-DE" dirty="0" err="1" smtClean="0"/>
              <a:t>om</a:t>
            </a:r>
            <a:r>
              <a:rPr lang="de-DE" dirty="0" smtClean="0"/>
              <a:t> </a:t>
            </a:r>
            <a:r>
              <a:rPr lang="de-DE" dirty="0" err="1" smtClean="0"/>
              <a:t>titel</a:t>
            </a:r>
            <a:r>
              <a:rPr lang="de-DE" dirty="0" smtClean="0"/>
              <a:t> van </a:t>
            </a:r>
            <a:r>
              <a:rPr lang="de-DE" dirty="0" err="1" smtClean="0"/>
              <a:t>twee</a:t>
            </a:r>
            <a:r>
              <a:rPr lang="de-DE" dirty="0" smtClean="0"/>
              <a:t> </a:t>
            </a:r>
            <a:r>
              <a:rPr lang="de-DE" dirty="0" err="1" smtClean="0"/>
              <a:t>regels</a:t>
            </a:r>
            <a:r>
              <a:rPr lang="de-DE" dirty="0" smtClean="0"/>
              <a:t> </a:t>
            </a:r>
            <a:r>
              <a:rPr lang="de-DE" dirty="0" err="1" smtClean="0"/>
              <a:t>te</a:t>
            </a:r>
            <a:r>
              <a:rPr lang="de-DE" dirty="0" smtClean="0"/>
              <a:t> </a:t>
            </a:r>
            <a:r>
              <a:rPr lang="de-DE" dirty="0" err="1" smtClean="0"/>
              <a:t>bewerken</a:t>
            </a:r>
            <a:endParaRPr lang="de-DE" dirty="0"/>
          </a:p>
        </p:txBody>
      </p:sp>
      <p:sp>
        <p:nvSpPr>
          <p:cNvPr id="3" name="Inhaltsplatzhalter 2"/>
          <p:cNvSpPr>
            <a:spLocks noGrp="1"/>
          </p:cNvSpPr>
          <p:nvPr>
            <p:ph idx="1" hasCustomPrompt="1"/>
          </p:nvPr>
        </p:nvSpPr>
        <p:spPr>
          <a:xfrm>
            <a:off x="360000" y="1634393"/>
            <a:ext cx="8273835" cy="4504649"/>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err="1" smtClean="0"/>
              <a:t>Klik</a:t>
            </a:r>
            <a:r>
              <a:rPr lang="de-DE" dirty="0" smtClean="0"/>
              <a:t> </a:t>
            </a:r>
            <a:r>
              <a:rPr lang="de-DE" dirty="0" err="1" smtClean="0"/>
              <a:t>om</a:t>
            </a:r>
            <a:r>
              <a:rPr lang="de-DE" dirty="0" smtClean="0"/>
              <a:t> </a:t>
            </a:r>
            <a:r>
              <a:rPr lang="de-DE" dirty="0" err="1" smtClean="0"/>
              <a:t>te</a:t>
            </a:r>
            <a:r>
              <a:rPr lang="de-DE" dirty="0" smtClean="0"/>
              <a:t> </a:t>
            </a:r>
            <a:r>
              <a:rPr lang="de-DE" dirty="0" err="1" smtClean="0"/>
              <a:t>bewerken</a:t>
            </a:r>
            <a:endParaRPr lang="de-DE" dirty="0" smtClean="0"/>
          </a:p>
          <a:p>
            <a:pPr lvl="1"/>
            <a:r>
              <a:rPr lang="de-DE" dirty="0" smtClean="0"/>
              <a:t>Tweede </a:t>
            </a:r>
            <a:r>
              <a:rPr lang="de-DE" dirty="0" err="1" smtClean="0"/>
              <a:t>niveau</a:t>
            </a:r>
            <a:endParaRPr lang="de-DE" dirty="0" smtClean="0"/>
          </a:p>
          <a:p>
            <a:pPr lvl="2"/>
            <a:r>
              <a:rPr lang="de-DE" dirty="0" err="1" smtClean="0"/>
              <a:t>Derde</a:t>
            </a:r>
            <a:r>
              <a:rPr lang="de-DE" dirty="0" smtClean="0"/>
              <a:t> </a:t>
            </a:r>
            <a:r>
              <a:rPr lang="de-DE" dirty="0" err="1" smtClean="0"/>
              <a:t>niveau</a:t>
            </a:r>
            <a:endParaRPr lang="de-DE" dirty="0" smtClean="0"/>
          </a:p>
          <a:p>
            <a:pPr lvl="3"/>
            <a:r>
              <a:rPr lang="de-DE" dirty="0" err="1" smtClean="0"/>
              <a:t>Vierde</a:t>
            </a:r>
            <a:r>
              <a:rPr lang="de-DE" dirty="0" smtClean="0"/>
              <a:t> </a:t>
            </a:r>
            <a:r>
              <a:rPr lang="de-DE" dirty="0" err="1" smtClean="0"/>
              <a:t>niveau</a:t>
            </a:r>
            <a:endParaRPr lang="de-DE" dirty="0" smtClean="0"/>
          </a:p>
          <a:p>
            <a:pPr lvl="4"/>
            <a:r>
              <a:rPr lang="de-DE" dirty="0" err="1" smtClean="0"/>
              <a:t>Vijfde</a:t>
            </a:r>
            <a:r>
              <a:rPr lang="de-DE" dirty="0" smtClean="0"/>
              <a:t> </a:t>
            </a:r>
            <a:r>
              <a:rPr lang="de-DE" dirty="0" err="1" smtClean="0"/>
              <a:t>niveau</a:t>
            </a:r>
            <a:endParaRPr lang="de-DE" dirty="0"/>
          </a:p>
        </p:txBody>
      </p:sp>
      <p:cxnSp>
        <p:nvCxnSpPr>
          <p:cNvPr id="7" name="Rechte verbindingslijn 8"/>
          <p:cNvCxnSpPr/>
          <p:nvPr userDrawn="1"/>
        </p:nvCxnSpPr>
        <p:spPr>
          <a:xfrm>
            <a:off x="-4524" y="1400393"/>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 name="Rechte verbindingslijn 8"/>
          <p:cNvCxnSpPr/>
          <p:nvPr userDrawn="1"/>
        </p:nvCxnSpPr>
        <p:spPr>
          <a:xfrm>
            <a:off x="-4524" y="841648"/>
            <a:ext cx="9144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74109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afety slide">
    <p:spTree>
      <p:nvGrpSpPr>
        <p:cNvPr id="1" name=""/>
        <p:cNvGrpSpPr/>
        <p:nvPr/>
      </p:nvGrpSpPr>
      <p:grpSpPr>
        <a:xfrm>
          <a:off x="0" y="0"/>
          <a:ext cx="0" cy="0"/>
          <a:chOff x="0" y="0"/>
          <a:chExt cx="0" cy="0"/>
        </a:xfrm>
      </p:grpSpPr>
      <p:sp>
        <p:nvSpPr>
          <p:cNvPr id="7" name="Test"/>
          <p:cNvSpPr txBox="1"/>
          <p:nvPr userDrawn="1">
            <p:custDataLst>
              <p:tags r:id="rId1"/>
            </p:custDataLst>
          </p:nvPr>
        </p:nvSpPr>
        <p:spPr>
          <a:xfrm>
            <a:off x="360000" y="2700000"/>
            <a:ext cx="6646442" cy="2323713"/>
          </a:xfrm>
          <a:prstGeom prst="rect">
            <a:avLst/>
          </a:prstGeom>
          <a:noFill/>
        </p:spPr>
        <p:txBody>
          <a:bodyPr wrap="square" rtlCol="0">
            <a:spAutoFit/>
          </a:bodyPr>
          <a:lstStyle/>
          <a:p>
            <a:pPr marL="285750" indent="-285750">
              <a:spcAft>
                <a:spcPts val="2200"/>
              </a:spcAft>
              <a:buFont typeface="Arial" pitchFamily="34" charset="0"/>
              <a:buChar char="•"/>
            </a:pPr>
            <a:r>
              <a:rPr lang="nl-NL" b="0" smtClean="0">
                <a:solidFill>
                  <a:srgbClr val="4B5255"/>
                </a:solidFill>
                <a:latin typeface="Arial" panose="020B0604020202020204" pitchFamily="34" charset="0"/>
                <a:cs typeface="Arial" panose="020B0604020202020204" pitchFamily="34" charset="0"/>
              </a:rPr>
              <a:t>Volg de vluchtroute zoals aangegeven.
Gebruik de trap in plaats van de lift.
Ga naar het verzamelpunt.
Volg de aanwijzingen van de bedrijfshulpverlener. Deze is in geval van een ontruiming aanwezig.</a:t>
            </a:r>
            <a:endParaRPr lang="nl-NL" b="0" dirty="0">
              <a:solidFill>
                <a:srgbClr val="4B5255"/>
              </a:solidFill>
              <a:latin typeface="Arial" panose="020B0604020202020204" pitchFamily="34" charset="0"/>
              <a:cs typeface="Arial" panose="020B0604020202020204" pitchFamily="34" charset="0"/>
            </a:endParaRPr>
          </a:p>
        </p:txBody>
      </p:sp>
      <p:pic>
        <p:nvPicPr>
          <p:cNvPr id="8" name="Afbeelding 9" descr="VeiligheidIcoon.jpg"/>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7430427" y="3509942"/>
            <a:ext cx="598690" cy="598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st"/>
          <p:cNvSpPr txBox="1">
            <a:spLocks/>
          </p:cNvSpPr>
          <p:nvPr userDrawn="1">
            <p:custDataLst>
              <p:tags r:id="rId2"/>
            </p:custDataLst>
          </p:nvPr>
        </p:nvSpPr>
        <p:spPr bwMode="auto">
          <a:xfrm>
            <a:off x="360001" y="1075191"/>
            <a:ext cx="7755299" cy="901016"/>
          </a:xfrm>
          <a:prstGeom prst="rect">
            <a:avLst/>
          </a:prstGeom>
          <a:noFill/>
          <a:ln>
            <a:noFill/>
          </a:ln>
          <a:extLst/>
        </p:spPr>
        <p:txBody>
          <a:bodyPr/>
          <a:lstStyle>
            <a:lvl1pPr marL="304800" indent="-304800" eaLnBrk="0" hangingPunct="0">
              <a:defRPr>
                <a:solidFill>
                  <a:schemeClr val="tx1"/>
                </a:solidFill>
                <a:latin typeface="Arial" charset="0"/>
                <a:cs typeface="Arial" charset="0"/>
              </a:defRPr>
            </a:lvl1pPr>
            <a:lvl2pPr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911225" eaLnBrk="0" fontAlgn="base" hangingPunct="0">
              <a:spcBef>
                <a:spcPct val="0"/>
              </a:spcBef>
              <a:spcAft>
                <a:spcPct val="0"/>
              </a:spcAft>
              <a:defRPr>
                <a:solidFill>
                  <a:schemeClr val="tx1"/>
                </a:solidFill>
                <a:latin typeface="Arial" charset="0"/>
                <a:cs typeface="Arial" charset="0"/>
              </a:defRPr>
            </a:lvl6pPr>
            <a:lvl7pPr marL="2971800" indent="-228600" defTabSz="911225" eaLnBrk="0" fontAlgn="base" hangingPunct="0">
              <a:spcBef>
                <a:spcPct val="0"/>
              </a:spcBef>
              <a:spcAft>
                <a:spcPct val="0"/>
              </a:spcAft>
              <a:defRPr>
                <a:solidFill>
                  <a:schemeClr val="tx1"/>
                </a:solidFill>
                <a:latin typeface="Arial" charset="0"/>
                <a:cs typeface="Arial" charset="0"/>
              </a:defRPr>
            </a:lvl7pPr>
            <a:lvl8pPr marL="3429000" indent="-228600" defTabSz="911225" eaLnBrk="0" fontAlgn="base" hangingPunct="0">
              <a:spcBef>
                <a:spcPct val="0"/>
              </a:spcBef>
              <a:spcAft>
                <a:spcPct val="0"/>
              </a:spcAft>
              <a:defRPr>
                <a:solidFill>
                  <a:schemeClr val="tx1"/>
                </a:solidFill>
                <a:latin typeface="Arial" charset="0"/>
                <a:cs typeface="Arial" charset="0"/>
              </a:defRPr>
            </a:lvl8pPr>
            <a:lvl9pPr marL="3886200" indent="-228600" defTabSz="911225" eaLnBrk="0" fontAlgn="base" hangingPunct="0">
              <a:spcBef>
                <a:spcPct val="0"/>
              </a:spcBef>
              <a:spcAft>
                <a:spcPct val="0"/>
              </a:spcAft>
              <a:defRPr>
                <a:solidFill>
                  <a:schemeClr val="tx1"/>
                </a:solidFill>
                <a:latin typeface="Arial" charset="0"/>
                <a:cs typeface="Arial" charset="0"/>
              </a:defRPr>
            </a:lvl9pPr>
          </a:lstStyle>
          <a:p>
            <a:pPr marL="0" lvl="1" indent="0">
              <a:lnSpc>
                <a:spcPts val="2750"/>
              </a:lnSpc>
              <a:buSzPct val="150000"/>
            </a:pPr>
            <a:r>
              <a:rPr lang="nl-NL" sz="2400" smtClean="0">
                <a:solidFill>
                  <a:srgbClr val="32768E"/>
                </a:solidFill>
              </a:rPr>
              <a:t>Voor uw en onze veiligheid vragen we uw aandacht voor de volgende veiligheidsmaatregelen.</a:t>
            </a:r>
            <a:endParaRPr lang="nl-NL" sz="2400" dirty="0">
              <a:solidFill>
                <a:srgbClr val="32768E"/>
              </a:solidFill>
            </a:endParaRPr>
          </a:p>
        </p:txBody>
      </p:sp>
      <p:pic>
        <p:nvPicPr>
          <p:cNvPr id="11" name="Afbeelding 3"/>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447756" y="4518054"/>
            <a:ext cx="547952" cy="541864"/>
          </a:xfrm>
          <a:prstGeom prst="rect">
            <a:avLst/>
          </a:prstGeom>
        </p:spPr>
      </p:pic>
      <p:sp>
        <p:nvSpPr>
          <p:cNvPr id="12" name="Test"/>
          <p:cNvSpPr txBox="1"/>
          <p:nvPr userDrawn="1">
            <p:custDataLst>
              <p:tags r:id="rId3"/>
            </p:custDataLst>
          </p:nvPr>
        </p:nvSpPr>
        <p:spPr>
          <a:xfrm>
            <a:off x="-888" y="2101034"/>
            <a:ext cx="8636888" cy="369332"/>
          </a:xfrm>
          <a:prstGeom prst="rect">
            <a:avLst/>
          </a:prstGeom>
          <a:solidFill>
            <a:srgbClr val="32768E"/>
          </a:solidFill>
        </p:spPr>
        <p:txBody>
          <a:bodyPr wrap="square" rtlCol="0" anchor="ctr">
            <a:spAutoFit/>
          </a:bodyPr>
          <a:lstStyle/>
          <a:p>
            <a:pPr marL="432000" marR="0" indent="0" algn="l" defTabSz="914400" rtl="0" eaLnBrk="1" fontAlgn="auto" latinLnBrk="0" hangingPunct="1">
              <a:lnSpc>
                <a:spcPct val="100000"/>
              </a:lnSpc>
              <a:spcBef>
                <a:spcPts val="0"/>
              </a:spcBef>
              <a:spcAft>
                <a:spcPts val="0"/>
              </a:spcAft>
              <a:buClrTx/>
              <a:buSzTx/>
              <a:buFontTx/>
              <a:buNone/>
              <a:tabLst/>
              <a:defRPr/>
            </a:pPr>
            <a:r>
              <a:rPr lang="nl-NL" sz="1800" smtClean="0">
                <a:solidFill>
                  <a:schemeClr val="bg1"/>
                </a:solidFill>
                <a:latin typeface="Arial" panose="020B0604020202020204" pitchFamily="34" charset="0"/>
                <a:cs typeface="Arial" panose="020B0604020202020204" pitchFamily="34" charset="0"/>
              </a:rPr>
              <a:t>In geval van een ontruiming van het pand:</a:t>
            </a:r>
            <a:endParaRPr lang="nl-NL" sz="1800" dirty="0" smtClean="0">
              <a:solidFill>
                <a:schemeClr val="bg1"/>
              </a:solidFill>
              <a:latin typeface="Arial" panose="020B0604020202020204" pitchFamily="34" charset="0"/>
              <a:cs typeface="Arial" panose="020B0604020202020204" pitchFamily="34" charset="0"/>
            </a:endParaRPr>
          </a:p>
        </p:txBody>
      </p:sp>
      <p:sp>
        <p:nvSpPr>
          <p:cNvPr id="13" name="Rechthoek 8"/>
          <p:cNvSpPr/>
          <p:nvPr userDrawn="1"/>
        </p:nvSpPr>
        <p:spPr>
          <a:xfrm>
            <a:off x="-890" y="5251434"/>
            <a:ext cx="8636889" cy="108012"/>
          </a:xfrm>
          <a:prstGeom prst="rect">
            <a:avLst/>
          </a:prstGeom>
          <a:solidFill>
            <a:srgbClr val="D7DF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rgbClr val="0CB2C2"/>
              </a:solidFill>
              <a:latin typeface="Arial" panose="020B0604020202020204" pitchFamily="34" charset="0"/>
              <a:cs typeface="Arial" panose="020B0604020202020204" pitchFamily="34" charset="0"/>
            </a:endParaRPr>
          </a:p>
        </p:txBody>
      </p:sp>
      <p:sp>
        <p:nvSpPr>
          <p:cNvPr id="14" name="Textfeld 13"/>
          <p:cNvSpPr txBox="1"/>
          <p:nvPr userDrawn="1"/>
        </p:nvSpPr>
        <p:spPr>
          <a:xfrm>
            <a:off x="327681" y="361231"/>
            <a:ext cx="6008376" cy="656590"/>
          </a:xfrm>
          <a:prstGeom prst="rect">
            <a:avLst/>
          </a:prstGeom>
          <a:noFill/>
        </p:spPr>
        <p:txBody>
          <a:bodyPr wrap="none" rtlCol="0">
            <a:spAutoFit/>
          </a:bodyPr>
          <a:lstStyle/>
          <a:p>
            <a:pPr>
              <a:lnSpc>
                <a:spcPts val="4400"/>
              </a:lnSpc>
            </a:pPr>
            <a:r>
              <a:rPr lang="nl-NL" sz="4400" b="1" kern="1200" spc="-150" baseline="0" dirty="0" err="1" smtClean="0">
                <a:solidFill>
                  <a:srgbClr val="32768E"/>
                </a:solidFill>
                <a:latin typeface="Arial" panose="020B0604020202020204" pitchFamily="34" charset="0"/>
                <a:ea typeface="+mj-ea"/>
                <a:cs typeface="Arial" panose="020B0604020202020204" pitchFamily="34" charset="0"/>
              </a:rPr>
              <a:t>Stay</a:t>
            </a:r>
            <a:r>
              <a:rPr lang="nl-NL" sz="4400" b="1" kern="1200" spc="-150" baseline="0" dirty="0" smtClean="0">
                <a:solidFill>
                  <a:srgbClr val="32768E"/>
                </a:solidFill>
                <a:latin typeface="Arial" panose="020B0604020202020204" pitchFamily="34" charset="0"/>
                <a:ea typeface="+mj-ea"/>
                <a:cs typeface="Arial" panose="020B0604020202020204" pitchFamily="34" charset="0"/>
              </a:rPr>
              <a:t> </a:t>
            </a:r>
            <a:r>
              <a:rPr lang="nl-NL" sz="4400" b="1" kern="1200" spc="-150" baseline="0" dirty="0" err="1" smtClean="0">
                <a:solidFill>
                  <a:srgbClr val="32768E"/>
                </a:solidFill>
                <a:latin typeface="Arial" panose="020B0604020202020204" pitchFamily="34" charset="0"/>
                <a:ea typeface="+mj-ea"/>
                <a:cs typeface="Arial" panose="020B0604020202020204" pitchFamily="34" charset="0"/>
              </a:rPr>
              <a:t>tuned</a:t>
            </a:r>
            <a:r>
              <a:rPr lang="nl-NL" sz="4400" b="1" kern="1200" spc="-150" baseline="0" dirty="0" smtClean="0">
                <a:solidFill>
                  <a:srgbClr val="32768E"/>
                </a:solidFill>
                <a:latin typeface="Arial" panose="020B0604020202020204" pitchFamily="34" charset="0"/>
                <a:ea typeface="+mj-ea"/>
                <a:cs typeface="Arial" panose="020B0604020202020204" pitchFamily="34" charset="0"/>
              </a:rPr>
              <a:t>. Safety first!</a:t>
            </a:r>
            <a:endParaRPr lang="nl-NL" sz="4400" b="1" kern="1200" spc="-150" baseline="0" dirty="0">
              <a:solidFill>
                <a:srgbClr val="32768E"/>
              </a:solidFill>
              <a:latin typeface="Arial" panose="020B0604020202020204" pitchFamily="34" charset="0"/>
              <a:ea typeface="+mj-ea"/>
              <a:cs typeface="Arial" panose="020B0604020202020204" pitchFamily="34" charset="0"/>
            </a:endParaRPr>
          </a:p>
        </p:txBody>
      </p:sp>
      <p:pic>
        <p:nvPicPr>
          <p:cNvPr id="15"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317432" y="2663908"/>
            <a:ext cx="1143000" cy="60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642100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g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ags" Target="../tags/tag30.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gi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image" Target="../media/image1.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liennummernplatzhalter 5"/>
          <p:cNvSpPr>
            <a:spLocks noGrp="1"/>
          </p:cNvSpPr>
          <p:nvPr>
            <p:ph type="sldNum" sz="quarter" idx="4"/>
          </p:nvPr>
        </p:nvSpPr>
        <p:spPr>
          <a:xfrm>
            <a:off x="6694869" y="6396735"/>
            <a:ext cx="2133600" cy="365125"/>
          </a:xfrm>
          <a:prstGeom prst="rect">
            <a:avLst/>
          </a:prstGeom>
        </p:spPr>
        <p:txBody>
          <a:bodyPr vert="horz" lIns="91440" tIns="45720" rIns="91440" bIns="45720" rtlCol="0" anchor="ctr"/>
          <a:lstStyle>
            <a:lvl1pPr algn="r">
              <a:defRPr sz="1000">
                <a:solidFill>
                  <a:srgbClr val="91A5AE"/>
                </a:solidFill>
                <a:latin typeface="Arial" panose="020B0604020202020204" pitchFamily="34" charset="0"/>
                <a:cs typeface="Arial" panose="020B0604020202020204" pitchFamily="34" charset="0"/>
              </a:defRPr>
            </a:lvl1pPr>
          </a:lstStyle>
          <a:p>
            <a:fld id="{6DFA0308-11EE-427D-BD49-48946FCA156D}" type="slidenum">
              <a:rPr lang="de-DE" smtClean="0"/>
              <a:pPr/>
              <a:t>‹#›</a:t>
            </a:fld>
            <a:endParaRPr lang="de-DE"/>
          </a:p>
        </p:txBody>
      </p:sp>
      <p:pic>
        <p:nvPicPr>
          <p:cNvPr id="15" name="Afbeelding 16"/>
          <p:cNvPicPr>
            <a:picLocks noChangeAspect="1"/>
          </p:cNvPicPr>
          <p:nvPr/>
        </p:nvPicPr>
        <p:blipFill rotWithShape="1">
          <a:blip r:embed="rId14" cstate="screen">
            <a:extLst>
              <a:ext uri="{28A0092B-C50C-407E-A947-70E740481C1C}">
                <a14:useLocalDpi xmlns:a14="http://schemas.microsoft.com/office/drawing/2010/main"/>
              </a:ext>
            </a:extLst>
          </a:blip>
          <a:srcRect b="24909"/>
          <a:stretch/>
        </p:blipFill>
        <p:spPr>
          <a:xfrm>
            <a:off x="0" y="11216"/>
            <a:ext cx="9144000" cy="736929"/>
          </a:xfrm>
          <a:prstGeom prst="rect">
            <a:avLst/>
          </a:prstGeom>
        </p:spPr>
      </p:pic>
      <p:cxnSp>
        <p:nvCxnSpPr>
          <p:cNvPr id="16" name="Rechte verbindingslijn 8"/>
          <p:cNvCxnSpPr/>
          <p:nvPr/>
        </p:nvCxnSpPr>
        <p:spPr>
          <a:xfrm>
            <a:off x="-4524" y="841648"/>
            <a:ext cx="9144000" cy="0"/>
          </a:xfrm>
          <a:prstGeom prst="line">
            <a:avLst/>
          </a:prstGeom>
          <a:ln w="12700">
            <a:solidFill>
              <a:srgbClr val="32768E"/>
            </a:solidFill>
          </a:ln>
        </p:spPr>
        <p:style>
          <a:lnRef idx="1">
            <a:schemeClr val="accent1"/>
          </a:lnRef>
          <a:fillRef idx="0">
            <a:schemeClr val="accent1"/>
          </a:fillRef>
          <a:effectRef idx="0">
            <a:schemeClr val="accent1"/>
          </a:effectRef>
          <a:fontRef idx="minor">
            <a:schemeClr val="tx1"/>
          </a:fontRef>
        </p:style>
      </p:cxnSp>
      <p:sp>
        <p:nvSpPr>
          <p:cNvPr id="17" name="Textplatzhalter 16"/>
          <p:cNvSpPr>
            <a:spLocks noGrp="1"/>
          </p:cNvSpPr>
          <p:nvPr>
            <p:ph type="body" idx="1"/>
          </p:nvPr>
        </p:nvSpPr>
        <p:spPr>
          <a:xfrm>
            <a:off x="360000" y="1625958"/>
            <a:ext cx="8229600" cy="4525963"/>
          </a:xfrm>
          <a:prstGeom prst="rect">
            <a:avLst/>
          </a:prstGeom>
        </p:spPr>
        <p:txBody>
          <a:bodyPr vert="horz" lIns="0" tIns="45720" rIns="91440" bIns="45720" rtlCol="0">
            <a:normAutofit/>
          </a:bodyPr>
          <a:lstStyle/>
          <a:p>
            <a:pPr lvl="0"/>
            <a:r>
              <a:rPr lang="de-DE" dirty="0" err="1" smtClean="0"/>
              <a:t>Klik</a:t>
            </a:r>
            <a:r>
              <a:rPr lang="de-DE" dirty="0" smtClean="0"/>
              <a:t> </a:t>
            </a:r>
            <a:r>
              <a:rPr lang="de-DE" dirty="0" err="1" smtClean="0"/>
              <a:t>om</a:t>
            </a:r>
            <a:r>
              <a:rPr lang="de-DE" dirty="0" smtClean="0"/>
              <a:t> </a:t>
            </a:r>
            <a:r>
              <a:rPr lang="de-DE" dirty="0" err="1" smtClean="0"/>
              <a:t>te</a:t>
            </a:r>
            <a:r>
              <a:rPr lang="de-DE" dirty="0" smtClean="0"/>
              <a:t> </a:t>
            </a:r>
            <a:r>
              <a:rPr lang="de-DE" dirty="0" err="1" smtClean="0"/>
              <a:t>bewerken</a:t>
            </a:r>
            <a:endParaRPr lang="de-DE" dirty="0" smtClean="0"/>
          </a:p>
          <a:p>
            <a:pPr lvl="1"/>
            <a:r>
              <a:rPr lang="de-DE" dirty="0" smtClean="0"/>
              <a:t>Tweede </a:t>
            </a:r>
            <a:r>
              <a:rPr lang="de-DE" dirty="0" err="1" smtClean="0"/>
              <a:t>niveau</a:t>
            </a:r>
            <a:endParaRPr lang="de-DE" dirty="0" smtClean="0"/>
          </a:p>
          <a:p>
            <a:pPr lvl="2"/>
            <a:r>
              <a:rPr lang="de-DE" dirty="0" err="1" smtClean="0"/>
              <a:t>Derde</a:t>
            </a:r>
            <a:r>
              <a:rPr lang="de-DE" dirty="0" smtClean="0"/>
              <a:t> </a:t>
            </a:r>
            <a:r>
              <a:rPr lang="de-DE" dirty="0" err="1" smtClean="0"/>
              <a:t>niveau</a:t>
            </a:r>
            <a:endParaRPr lang="de-DE" dirty="0" smtClean="0"/>
          </a:p>
          <a:p>
            <a:pPr lvl="3"/>
            <a:r>
              <a:rPr lang="de-DE" dirty="0" err="1" smtClean="0"/>
              <a:t>Vierde</a:t>
            </a:r>
            <a:r>
              <a:rPr lang="de-DE" dirty="0" smtClean="0"/>
              <a:t> </a:t>
            </a:r>
            <a:r>
              <a:rPr lang="de-DE" dirty="0" err="1" smtClean="0"/>
              <a:t>niveau</a:t>
            </a:r>
            <a:endParaRPr lang="de-DE" dirty="0" smtClean="0"/>
          </a:p>
          <a:p>
            <a:pPr lvl="4"/>
            <a:r>
              <a:rPr lang="de-DE" dirty="0" err="1" smtClean="0"/>
              <a:t>Vijfde</a:t>
            </a:r>
            <a:r>
              <a:rPr lang="de-DE" dirty="0" smtClean="0"/>
              <a:t> </a:t>
            </a:r>
            <a:r>
              <a:rPr lang="de-DE" dirty="0" err="1" smtClean="0"/>
              <a:t>niveau</a:t>
            </a:r>
            <a:endParaRPr lang="de-DE" dirty="0"/>
          </a:p>
        </p:txBody>
      </p:sp>
      <p:sp>
        <p:nvSpPr>
          <p:cNvPr id="9" name="Test"/>
          <p:cNvSpPr txBox="1"/>
          <p:nvPr userDrawn="1">
            <p:custDataLst>
              <p:tags r:id="rId13"/>
            </p:custDataLst>
          </p:nvPr>
        </p:nvSpPr>
        <p:spPr>
          <a:xfrm>
            <a:off x="345600" y="6433200"/>
            <a:ext cx="1634112" cy="288000"/>
          </a:xfrm>
          <a:prstGeom prst="rect">
            <a:avLst/>
          </a:prstGeom>
        </p:spPr>
        <p:txBody>
          <a:bodyPr vert="horz" lIns="91440" tIns="45720" rIns="91440" bIns="45720" rtlCol="0" anchor="ctr"/>
          <a:lstStyle>
            <a:defPPr>
              <a:defRPr lang="de-DE"/>
            </a:defPPr>
            <a:lvl1pPr>
              <a:defRPr sz="1000">
                <a:solidFill>
                  <a:srgbClr val="91A5AE"/>
                </a:solidFill>
                <a:latin typeface="Arial" panose="020B0604020202020204" pitchFamily="34" charset="0"/>
                <a:cs typeface="Arial" panose="020B0604020202020204" pitchFamily="34" charset="0"/>
              </a:defRPr>
            </a:lvl1pPr>
          </a:lstStyle>
          <a:p>
            <a:pPr lvl="0"/>
            <a:r>
              <a:rPr lang="en-GB" smtClean="0"/>
              <a:t>September-29-2016</a:t>
            </a:r>
            <a:endParaRPr lang="en-GB" dirty="0"/>
          </a:p>
        </p:txBody>
      </p:sp>
    </p:spTree>
    <p:extLst>
      <p:ext uri="{BB962C8B-B14F-4D97-AF65-F5344CB8AC3E}">
        <p14:creationId xmlns:p14="http://schemas.microsoft.com/office/powerpoint/2010/main" val="26439344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9" r:id="rId3"/>
    <p:sldLayoutId id="2147483670" r:id="rId4"/>
    <p:sldLayoutId id="2147483650" r:id="rId5"/>
    <p:sldLayoutId id="2147483684" r:id="rId6"/>
    <p:sldLayoutId id="2147483767" r:id="rId7"/>
    <p:sldLayoutId id="2147483768" r:id="rId8"/>
    <p:sldLayoutId id="2147483730" r:id="rId9"/>
    <p:sldLayoutId id="2147483731" r:id="rId10"/>
    <p:sldLayoutId id="2147483777" r:id="rId11"/>
  </p:sldLayoutIdLst>
  <p:timing>
    <p:tnLst>
      <p:par>
        <p:cTn id="1" dur="indefinite" restart="never" nodeType="tmRoot"/>
      </p:par>
    </p:tnLst>
  </p:timing>
  <p:hf sldNum="0"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spcBef>
          <a:spcPct val="20000"/>
        </a:spcBef>
        <a:buFont typeface="Arial" pitchFamily="34" charset="0"/>
        <a:buNone/>
        <a:defRPr sz="2000" kern="1200" baseline="0">
          <a:solidFill>
            <a:srgbClr val="4B525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rgbClr val="4B525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rgbClr val="4B525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rgbClr val="4B525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rgbClr val="4B525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liennummernplatzhalter 5"/>
          <p:cNvSpPr>
            <a:spLocks noGrp="1"/>
          </p:cNvSpPr>
          <p:nvPr>
            <p:ph type="sldNum" sz="quarter" idx="4"/>
          </p:nvPr>
        </p:nvSpPr>
        <p:spPr>
          <a:xfrm>
            <a:off x="6694869" y="6396736"/>
            <a:ext cx="2133600" cy="365125"/>
          </a:xfrm>
          <a:prstGeom prst="rect">
            <a:avLst/>
          </a:prstGeom>
        </p:spPr>
        <p:txBody>
          <a:bodyPr vert="horz" lIns="91430" tIns="45715" rIns="91430" bIns="45715" rtlCol="0" anchor="ctr"/>
          <a:lstStyle>
            <a:lvl1pPr algn="r">
              <a:defRPr sz="1000">
                <a:solidFill>
                  <a:srgbClr val="91A5AE"/>
                </a:solidFill>
                <a:latin typeface="Arial" panose="020B0604020202020204" pitchFamily="34" charset="0"/>
                <a:cs typeface="Arial" panose="020B0604020202020204" pitchFamily="34" charset="0"/>
              </a:defRPr>
            </a:lvl1pPr>
          </a:lstStyle>
          <a:p>
            <a:pPr defTabSz="916589"/>
            <a:fld id="{6DFA0308-11EE-427D-BD49-48946FCA156D}" type="slidenum">
              <a:rPr lang="de-DE" smtClean="0"/>
              <a:pPr defTabSz="916589"/>
              <a:t>‹#›</a:t>
            </a:fld>
            <a:endParaRPr lang="de-DE" dirty="0"/>
          </a:p>
        </p:txBody>
      </p:sp>
      <p:pic>
        <p:nvPicPr>
          <p:cNvPr id="15" name="Afbeelding 16"/>
          <p:cNvPicPr>
            <a:picLocks noChangeAspect="1"/>
          </p:cNvPicPr>
          <p:nvPr/>
        </p:nvPicPr>
        <p:blipFill rotWithShape="1">
          <a:blip r:embed="rId22" cstate="screen">
            <a:extLst>
              <a:ext uri="{28A0092B-C50C-407E-A947-70E740481C1C}">
                <a14:useLocalDpi xmlns:a14="http://schemas.microsoft.com/office/drawing/2010/main"/>
              </a:ext>
            </a:extLst>
          </a:blip>
          <a:srcRect b="24909"/>
          <a:stretch/>
        </p:blipFill>
        <p:spPr>
          <a:xfrm>
            <a:off x="0" y="11217"/>
            <a:ext cx="9144000" cy="736929"/>
          </a:xfrm>
          <a:prstGeom prst="rect">
            <a:avLst/>
          </a:prstGeom>
        </p:spPr>
      </p:pic>
      <p:cxnSp>
        <p:nvCxnSpPr>
          <p:cNvPr id="16" name="Rechte verbindingslijn 8"/>
          <p:cNvCxnSpPr/>
          <p:nvPr/>
        </p:nvCxnSpPr>
        <p:spPr>
          <a:xfrm>
            <a:off x="-4524" y="841648"/>
            <a:ext cx="9144000" cy="0"/>
          </a:xfrm>
          <a:prstGeom prst="line">
            <a:avLst/>
          </a:prstGeom>
          <a:ln w="12700">
            <a:solidFill>
              <a:srgbClr val="32768E"/>
            </a:solidFill>
          </a:ln>
        </p:spPr>
        <p:style>
          <a:lnRef idx="1">
            <a:schemeClr val="accent1"/>
          </a:lnRef>
          <a:fillRef idx="0">
            <a:schemeClr val="accent1"/>
          </a:fillRef>
          <a:effectRef idx="0">
            <a:schemeClr val="accent1"/>
          </a:effectRef>
          <a:fontRef idx="minor">
            <a:schemeClr val="tx1"/>
          </a:fontRef>
        </p:style>
      </p:cxnSp>
      <p:sp>
        <p:nvSpPr>
          <p:cNvPr id="17" name="Textplatzhalter 16"/>
          <p:cNvSpPr>
            <a:spLocks noGrp="1"/>
          </p:cNvSpPr>
          <p:nvPr>
            <p:ph type="body" idx="1"/>
          </p:nvPr>
        </p:nvSpPr>
        <p:spPr>
          <a:xfrm>
            <a:off x="374849" y="1625959"/>
            <a:ext cx="8229600" cy="4525963"/>
          </a:xfrm>
          <a:prstGeom prst="rect">
            <a:avLst/>
          </a:prstGeom>
        </p:spPr>
        <p:txBody>
          <a:bodyPr vert="horz" lIns="91430" tIns="45715" rIns="91430" bIns="45715" rtlCol="0">
            <a:normAutofit/>
          </a:bodyPr>
          <a:lstStyle/>
          <a:p>
            <a:pPr lvl="0"/>
            <a:r>
              <a:rPr lang="de-DE" dirty="0" err="1" smtClean="0"/>
              <a:t>Klik</a:t>
            </a:r>
            <a:r>
              <a:rPr lang="de-DE" dirty="0" smtClean="0"/>
              <a:t> </a:t>
            </a:r>
            <a:r>
              <a:rPr lang="de-DE" dirty="0" err="1" smtClean="0"/>
              <a:t>om</a:t>
            </a:r>
            <a:r>
              <a:rPr lang="de-DE" dirty="0" smtClean="0"/>
              <a:t> </a:t>
            </a:r>
            <a:r>
              <a:rPr lang="de-DE" dirty="0" err="1" smtClean="0"/>
              <a:t>te</a:t>
            </a:r>
            <a:r>
              <a:rPr lang="de-DE" dirty="0" smtClean="0"/>
              <a:t> </a:t>
            </a:r>
            <a:r>
              <a:rPr lang="de-DE" dirty="0" err="1" smtClean="0"/>
              <a:t>bewerken</a:t>
            </a:r>
            <a:endParaRPr lang="de-DE" dirty="0" smtClean="0"/>
          </a:p>
          <a:p>
            <a:pPr lvl="1"/>
            <a:r>
              <a:rPr lang="de-DE" dirty="0" smtClean="0"/>
              <a:t>Tweede </a:t>
            </a:r>
            <a:r>
              <a:rPr lang="de-DE" dirty="0" err="1" smtClean="0"/>
              <a:t>niveau</a:t>
            </a:r>
            <a:endParaRPr lang="de-DE" dirty="0" smtClean="0"/>
          </a:p>
          <a:p>
            <a:pPr lvl="2"/>
            <a:r>
              <a:rPr lang="de-DE" dirty="0" err="1" smtClean="0"/>
              <a:t>Derde</a:t>
            </a:r>
            <a:r>
              <a:rPr lang="de-DE" dirty="0" smtClean="0"/>
              <a:t> </a:t>
            </a:r>
            <a:r>
              <a:rPr lang="de-DE" dirty="0" err="1" smtClean="0"/>
              <a:t>niveau</a:t>
            </a:r>
            <a:endParaRPr lang="de-DE" dirty="0" smtClean="0"/>
          </a:p>
          <a:p>
            <a:pPr lvl="3"/>
            <a:r>
              <a:rPr lang="de-DE" dirty="0" err="1" smtClean="0"/>
              <a:t>Vierde</a:t>
            </a:r>
            <a:r>
              <a:rPr lang="de-DE" dirty="0" smtClean="0"/>
              <a:t> </a:t>
            </a:r>
            <a:r>
              <a:rPr lang="de-DE" dirty="0" err="1" smtClean="0"/>
              <a:t>niveau</a:t>
            </a:r>
            <a:endParaRPr lang="de-DE" dirty="0" smtClean="0"/>
          </a:p>
          <a:p>
            <a:pPr lvl="4"/>
            <a:r>
              <a:rPr lang="de-DE" dirty="0" err="1" smtClean="0"/>
              <a:t>Vijfde</a:t>
            </a:r>
            <a:r>
              <a:rPr lang="de-DE" dirty="0" smtClean="0"/>
              <a:t> </a:t>
            </a:r>
            <a:r>
              <a:rPr lang="de-DE" dirty="0" err="1" smtClean="0"/>
              <a:t>niveau</a:t>
            </a:r>
            <a:endParaRPr lang="de-DE" dirty="0"/>
          </a:p>
        </p:txBody>
      </p:sp>
      <p:sp>
        <p:nvSpPr>
          <p:cNvPr id="12" name="Test"/>
          <p:cNvSpPr txBox="1"/>
          <p:nvPr userDrawn="1">
            <p:custDataLst>
              <p:tags r:id="rId21"/>
            </p:custDataLst>
          </p:nvPr>
        </p:nvSpPr>
        <p:spPr>
          <a:xfrm>
            <a:off x="345600" y="6433200"/>
            <a:ext cx="1778128" cy="288000"/>
          </a:xfrm>
          <a:prstGeom prst="rect">
            <a:avLst/>
          </a:prstGeom>
        </p:spPr>
        <p:txBody>
          <a:bodyPr vert="horz" lIns="91660" tIns="45829" rIns="91660" bIns="45829" rtlCol="0" anchor="ctr"/>
          <a:lstStyle>
            <a:defPPr>
              <a:defRPr lang="de-DE"/>
            </a:defPPr>
            <a:lvl1pPr>
              <a:defRPr sz="1000">
                <a:solidFill>
                  <a:srgbClr val="91A5AE"/>
                </a:solidFill>
                <a:latin typeface="Arial" panose="020B0604020202020204" pitchFamily="34" charset="0"/>
                <a:cs typeface="Arial" panose="020B0604020202020204" pitchFamily="34" charset="0"/>
              </a:defRPr>
            </a:lvl1pPr>
          </a:lstStyle>
          <a:p>
            <a:pPr defTabSz="916589"/>
            <a:r>
              <a:rPr lang="en-GB" smtClean="0"/>
              <a:t>September-29-2016</a:t>
            </a:r>
            <a:endParaRPr lang="en-GB" dirty="0"/>
          </a:p>
        </p:txBody>
      </p:sp>
    </p:spTree>
    <p:extLst>
      <p:ext uri="{BB962C8B-B14F-4D97-AF65-F5344CB8AC3E}">
        <p14:creationId xmlns:p14="http://schemas.microsoft.com/office/powerpoint/2010/main" val="1147292117"/>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58" r:id="rId19"/>
  </p:sldLayoutIdLst>
  <p:timing>
    <p:tnLst>
      <p:par>
        <p:cTn id="1" dur="indefinite" restart="never" nodeType="tmRoot"/>
      </p:par>
    </p:tnLst>
  </p:timing>
  <p:hf sldNum="0" hdr="0" ftr="0"/>
  <p:txStyles>
    <p:titleStyle>
      <a:lvl1pPr algn="ctr" defTabSz="914303" rtl="0" eaLnBrk="1" latinLnBrk="0" hangingPunct="1">
        <a:spcBef>
          <a:spcPct val="0"/>
        </a:spcBef>
        <a:buNone/>
        <a:defRPr sz="4400" kern="1200">
          <a:solidFill>
            <a:schemeClr val="tx1"/>
          </a:solidFill>
          <a:latin typeface="+mj-lt"/>
          <a:ea typeface="+mj-ea"/>
          <a:cs typeface="+mj-cs"/>
        </a:defRPr>
      </a:lvl1pPr>
    </p:titleStyle>
    <p:bodyStyle>
      <a:lvl1pPr marL="0" indent="0" algn="l" defTabSz="914303" rtl="0" eaLnBrk="1" latinLnBrk="0" hangingPunct="1">
        <a:spcBef>
          <a:spcPct val="20000"/>
        </a:spcBef>
        <a:buFont typeface="Arial" pitchFamily="34" charset="0"/>
        <a:buNone/>
        <a:defRPr sz="2000" kern="1200" baseline="0">
          <a:solidFill>
            <a:srgbClr val="4B5255"/>
          </a:solidFill>
          <a:latin typeface="Arial" panose="020B0604020202020204" pitchFamily="34" charset="0"/>
          <a:ea typeface="+mn-ea"/>
          <a:cs typeface="Arial" panose="020B0604020202020204" pitchFamily="34" charset="0"/>
        </a:defRPr>
      </a:lvl1pPr>
      <a:lvl2pPr marL="742871" indent="-285720" algn="l" defTabSz="914303" rtl="0" eaLnBrk="1" latinLnBrk="0" hangingPunct="1">
        <a:spcBef>
          <a:spcPct val="20000"/>
        </a:spcBef>
        <a:buFont typeface="Arial" pitchFamily="34" charset="0"/>
        <a:buChar char="•"/>
        <a:defRPr sz="1800" kern="1200">
          <a:solidFill>
            <a:srgbClr val="4B5255"/>
          </a:solidFill>
          <a:latin typeface="Arial" panose="020B0604020202020204" pitchFamily="34" charset="0"/>
          <a:ea typeface="+mn-ea"/>
          <a:cs typeface="Arial" panose="020B0604020202020204" pitchFamily="34" charset="0"/>
        </a:defRPr>
      </a:lvl2pPr>
      <a:lvl3pPr marL="1142878" indent="-228576" algn="l" defTabSz="914303" rtl="0" eaLnBrk="1" latinLnBrk="0" hangingPunct="1">
        <a:spcBef>
          <a:spcPct val="20000"/>
        </a:spcBef>
        <a:buFont typeface="Arial" pitchFamily="34" charset="0"/>
        <a:buChar char="•"/>
        <a:defRPr sz="1800" kern="1200">
          <a:solidFill>
            <a:srgbClr val="4B5255"/>
          </a:solidFill>
          <a:latin typeface="Arial" panose="020B0604020202020204" pitchFamily="34" charset="0"/>
          <a:ea typeface="+mn-ea"/>
          <a:cs typeface="Arial" panose="020B0604020202020204" pitchFamily="34" charset="0"/>
        </a:defRPr>
      </a:lvl3pPr>
      <a:lvl4pPr marL="1600029" indent="-228576" algn="l" defTabSz="914303" rtl="0" eaLnBrk="1" latinLnBrk="0" hangingPunct="1">
        <a:spcBef>
          <a:spcPct val="20000"/>
        </a:spcBef>
        <a:buFont typeface="Arial" pitchFamily="34" charset="0"/>
        <a:buChar char="•"/>
        <a:defRPr sz="1600" kern="1200">
          <a:solidFill>
            <a:srgbClr val="4B5255"/>
          </a:solidFill>
          <a:latin typeface="Arial" panose="020B0604020202020204" pitchFamily="34" charset="0"/>
          <a:ea typeface="+mn-ea"/>
          <a:cs typeface="Arial" panose="020B0604020202020204" pitchFamily="34" charset="0"/>
        </a:defRPr>
      </a:lvl4pPr>
      <a:lvl5pPr marL="2057181" indent="-228576" algn="l" defTabSz="914303" rtl="0" eaLnBrk="1" latinLnBrk="0" hangingPunct="1">
        <a:spcBef>
          <a:spcPct val="20000"/>
        </a:spcBef>
        <a:buFont typeface="Arial" pitchFamily="34" charset="0"/>
        <a:buChar char="•"/>
        <a:defRPr sz="1600" kern="1200">
          <a:solidFill>
            <a:srgbClr val="4B5255"/>
          </a:solidFill>
          <a:latin typeface="Arial" panose="020B0604020202020204" pitchFamily="34" charset="0"/>
          <a:ea typeface="+mn-ea"/>
          <a:cs typeface="Arial" panose="020B0604020202020204" pitchFamily="34" charset="0"/>
        </a:defRPr>
      </a:lvl5pPr>
      <a:lvl6pPr marL="2514332" indent="-228576" algn="l" defTabSz="91430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83" indent="-228576" algn="l" defTabSz="91430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35" indent="-228576" algn="l" defTabSz="91430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86" indent="-228576" algn="l" defTabSz="91430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303" rtl="0" eaLnBrk="1" latinLnBrk="0" hangingPunct="1">
        <a:defRPr sz="1800" kern="1200">
          <a:solidFill>
            <a:schemeClr val="tx1"/>
          </a:solidFill>
          <a:latin typeface="+mn-lt"/>
          <a:ea typeface="+mn-ea"/>
          <a:cs typeface="+mn-cs"/>
        </a:defRPr>
      </a:lvl1pPr>
      <a:lvl2pPr marL="457151" algn="l" defTabSz="914303" rtl="0" eaLnBrk="1" latinLnBrk="0" hangingPunct="1">
        <a:defRPr sz="1800" kern="1200">
          <a:solidFill>
            <a:schemeClr val="tx1"/>
          </a:solidFill>
          <a:latin typeface="+mn-lt"/>
          <a:ea typeface="+mn-ea"/>
          <a:cs typeface="+mn-cs"/>
        </a:defRPr>
      </a:lvl2pPr>
      <a:lvl3pPr marL="914303" algn="l" defTabSz="914303" rtl="0" eaLnBrk="1" latinLnBrk="0" hangingPunct="1">
        <a:defRPr sz="1800" kern="1200">
          <a:solidFill>
            <a:schemeClr val="tx1"/>
          </a:solidFill>
          <a:latin typeface="+mn-lt"/>
          <a:ea typeface="+mn-ea"/>
          <a:cs typeface="+mn-cs"/>
        </a:defRPr>
      </a:lvl3pPr>
      <a:lvl4pPr marL="1371454" algn="l" defTabSz="914303" rtl="0" eaLnBrk="1" latinLnBrk="0" hangingPunct="1">
        <a:defRPr sz="1800" kern="1200">
          <a:solidFill>
            <a:schemeClr val="tx1"/>
          </a:solidFill>
          <a:latin typeface="+mn-lt"/>
          <a:ea typeface="+mn-ea"/>
          <a:cs typeface="+mn-cs"/>
        </a:defRPr>
      </a:lvl4pPr>
      <a:lvl5pPr marL="1828605" algn="l" defTabSz="914303" rtl="0" eaLnBrk="1" latinLnBrk="0" hangingPunct="1">
        <a:defRPr sz="1800" kern="1200">
          <a:solidFill>
            <a:schemeClr val="tx1"/>
          </a:solidFill>
          <a:latin typeface="+mn-lt"/>
          <a:ea typeface="+mn-ea"/>
          <a:cs typeface="+mn-cs"/>
        </a:defRPr>
      </a:lvl5pPr>
      <a:lvl6pPr marL="2285756" algn="l" defTabSz="914303" rtl="0" eaLnBrk="1" latinLnBrk="0" hangingPunct="1">
        <a:defRPr sz="1800" kern="1200">
          <a:solidFill>
            <a:schemeClr val="tx1"/>
          </a:solidFill>
          <a:latin typeface="+mn-lt"/>
          <a:ea typeface="+mn-ea"/>
          <a:cs typeface="+mn-cs"/>
        </a:defRPr>
      </a:lvl6pPr>
      <a:lvl7pPr marL="2742908" algn="l" defTabSz="914303" rtl="0" eaLnBrk="1" latinLnBrk="0" hangingPunct="1">
        <a:defRPr sz="1800" kern="1200">
          <a:solidFill>
            <a:schemeClr val="tx1"/>
          </a:solidFill>
          <a:latin typeface="+mn-lt"/>
          <a:ea typeface="+mn-ea"/>
          <a:cs typeface="+mn-cs"/>
        </a:defRPr>
      </a:lvl7pPr>
      <a:lvl8pPr marL="3200059" algn="l" defTabSz="914303" rtl="0" eaLnBrk="1" latinLnBrk="0" hangingPunct="1">
        <a:defRPr sz="1800" kern="1200">
          <a:solidFill>
            <a:schemeClr val="tx1"/>
          </a:solidFill>
          <a:latin typeface="+mn-lt"/>
          <a:ea typeface="+mn-ea"/>
          <a:cs typeface="+mn-cs"/>
        </a:defRPr>
      </a:lvl8pPr>
      <a:lvl9pPr marL="3657210" algn="l" defTabSz="91430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jdelijke aanduiding voor tekst 2"/>
          <p:cNvSpPr>
            <a:spLocks noGrp="1"/>
          </p:cNvSpPr>
          <p:nvPr>
            <p:ph type="body" idx="1"/>
          </p:nvPr>
        </p:nvSpPr>
        <p:spPr>
          <a:xfrm>
            <a:off x="350869" y="1472604"/>
            <a:ext cx="8449297" cy="4525963"/>
          </a:xfrm>
          <a:prstGeom prst="rect">
            <a:avLst/>
          </a:prstGeom>
        </p:spPr>
        <p:txBody>
          <a:bodyPr vert="horz" lIns="91440" tIns="45720" rIns="91440" bIns="45720" rtlCol="0">
            <a:normAutofit/>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10" name="Tijdelijke aanduiding voor dianummer 5"/>
          <p:cNvSpPr txBox="1">
            <a:spLocks/>
          </p:cNvSpPr>
          <p:nvPr/>
        </p:nvSpPr>
        <p:spPr>
          <a:xfrm>
            <a:off x="8046416" y="3789040"/>
            <a:ext cx="540000" cy="360000"/>
          </a:xfrm>
          <a:prstGeom prst="rect">
            <a:avLst/>
          </a:prstGeom>
        </p:spPr>
        <p:txBody>
          <a:bodyPr anchor="ctr"/>
          <a:lstStyle>
            <a:defPPr>
              <a:defRPr lang="nl-NL"/>
            </a:defPPr>
            <a:lvl1pPr marL="0" algn="l" defTabSz="914400" rtl="0" eaLnBrk="1" latinLnBrk="0" hangingPunct="1">
              <a:defRPr sz="1800" kern="1200">
                <a:solidFill>
                  <a:srgbClr val="7B9A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nl-NL" sz="1200" dirty="0"/>
          </a:p>
        </p:txBody>
      </p:sp>
      <p:sp>
        <p:nvSpPr>
          <p:cNvPr id="11" name="Tijdelijke aanduiding voor dianummer 5"/>
          <p:cNvSpPr txBox="1">
            <a:spLocks/>
          </p:cNvSpPr>
          <p:nvPr/>
        </p:nvSpPr>
        <p:spPr>
          <a:xfrm>
            <a:off x="8307873" y="6480000"/>
            <a:ext cx="540000" cy="230400"/>
          </a:xfrm>
          <a:prstGeom prst="rect">
            <a:avLst/>
          </a:prstGeom>
        </p:spPr>
        <p:txBody>
          <a:bodyPr anchor="ctr"/>
          <a:lstStyle>
            <a:defPPr>
              <a:defRPr lang="nl-NL"/>
            </a:defPPr>
            <a:lvl1pPr marL="0" algn="l" defTabSz="914400" rtl="0" eaLnBrk="1" latinLnBrk="0" hangingPunct="1">
              <a:defRPr sz="1800" kern="1200">
                <a:solidFill>
                  <a:srgbClr val="7B9AA9"/>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E32D2B12-1BB8-4741-90AF-45CF628E0B4D}" type="slidenum">
              <a:rPr lang="nl-NL" sz="1000" smtClean="0">
                <a:solidFill>
                  <a:srgbClr val="93A5AF"/>
                </a:solidFill>
              </a:rPr>
              <a:pPr algn="r"/>
              <a:t>‹#›</a:t>
            </a:fld>
            <a:endParaRPr lang="en-GB" sz="1000" dirty="0">
              <a:solidFill>
                <a:srgbClr val="93A5AF"/>
              </a:solidFill>
            </a:endParaRPr>
          </a:p>
        </p:txBody>
      </p:sp>
      <p:sp>
        <p:nvSpPr>
          <p:cNvPr id="15" name="Tekstvak 14"/>
          <p:cNvSpPr txBox="1"/>
          <p:nvPr/>
        </p:nvSpPr>
        <p:spPr>
          <a:xfrm>
            <a:off x="5940152" y="6171542"/>
            <a:ext cx="1008112" cy="276999"/>
          </a:xfrm>
          <a:prstGeom prst="rect">
            <a:avLst/>
          </a:prstGeom>
        </p:spPr>
        <p:txBody>
          <a:bodyPr wrap="square" rtlCol="0" anchor="ctr">
            <a:spAutoFit/>
          </a:bodyPr>
          <a:lstStyle/>
          <a:p>
            <a:pPr algn="r"/>
            <a:endParaRPr lang="nl-NL" sz="1200" dirty="0" smtClean="0">
              <a:solidFill>
                <a:srgbClr val="4B5255"/>
              </a:solidFill>
            </a:endParaRPr>
          </a:p>
        </p:txBody>
      </p:sp>
      <p:pic>
        <p:nvPicPr>
          <p:cNvPr id="17" name="Afbeelding 16"/>
          <p:cNvPicPr>
            <a:picLocks noChangeAspect="1"/>
          </p:cNvPicPr>
          <p:nvPr/>
        </p:nvPicPr>
        <p:blipFill rotWithShape="1">
          <a:blip r:embed="rId14">
            <a:extLst>
              <a:ext uri="{28A0092B-C50C-407E-A947-70E740481C1C}">
                <a14:useLocalDpi xmlns:a14="http://schemas.microsoft.com/office/drawing/2010/main" val="0"/>
              </a:ext>
            </a:extLst>
          </a:blip>
          <a:srcRect b="22911"/>
          <a:stretch/>
        </p:blipFill>
        <p:spPr>
          <a:xfrm>
            <a:off x="0" y="11216"/>
            <a:ext cx="9144000" cy="756535"/>
          </a:xfrm>
          <a:prstGeom prst="rect">
            <a:avLst/>
          </a:prstGeom>
        </p:spPr>
      </p:pic>
      <p:sp>
        <p:nvSpPr>
          <p:cNvPr id="23" name="Tijdelijke aanduiding voor voettekst 10"/>
          <p:cNvSpPr>
            <a:spLocks noGrp="1"/>
          </p:cNvSpPr>
          <p:nvPr>
            <p:ph type="ftr" sz="quarter" idx="3"/>
          </p:nvPr>
        </p:nvSpPr>
        <p:spPr>
          <a:xfrm>
            <a:off x="1188000" y="6480000"/>
            <a:ext cx="1840309" cy="245926"/>
          </a:xfrm>
          <a:prstGeom prst="rect">
            <a:avLst/>
          </a:prstGeom>
        </p:spPr>
        <p:txBody>
          <a:bodyPr tIns="36000" bIns="36000" anchor="ctr" anchorCtr="0"/>
          <a:lstStyle>
            <a:lvl1pPr>
              <a:defRPr sz="1000" b="1">
                <a:solidFill>
                  <a:srgbClr val="33A92F"/>
                </a:solidFill>
              </a:defRPr>
            </a:lvl1pPr>
          </a:lstStyle>
          <a:p>
            <a:endParaRPr lang="nl-NL" dirty="0"/>
          </a:p>
        </p:txBody>
      </p:sp>
      <p:sp>
        <p:nvSpPr>
          <p:cNvPr id="8" name="Tijdelijke aanduiding voor datum 2"/>
          <p:cNvSpPr>
            <a:spLocks noGrp="1"/>
          </p:cNvSpPr>
          <p:nvPr>
            <p:ph type="dt" sz="half" idx="2"/>
          </p:nvPr>
        </p:nvSpPr>
        <p:spPr>
          <a:xfrm>
            <a:off x="360000" y="6480001"/>
            <a:ext cx="828000" cy="230400"/>
          </a:xfrm>
          <a:prstGeom prst="rect">
            <a:avLst/>
          </a:prstGeom>
        </p:spPr>
        <p:txBody>
          <a:bodyPr tIns="36000" bIns="36000" anchor="ctr"/>
          <a:lstStyle>
            <a:lvl1pPr algn="r">
              <a:defRPr sz="1000">
                <a:solidFill>
                  <a:srgbClr val="91A5AE"/>
                </a:solidFill>
              </a:defRPr>
            </a:lvl1pPr>
          </a:lstStyle>
          <a:p>
            <a:pPr algn="l"/>
            <a:r>
              <a:rPr lang="nl-NL" smtClean="0"/>
              <a:t>29 September 2016</a:t>
            </a:r>
            <a:endParaRPr lang="nl-NL" dirty="0"/>
          </a:p>
        </p:txBody>
      </p:sp>
      <p:cxnSp>
        <p:nvCxnSpPr>
          <p:cNvPr id="9" name="Rechte verbindingslijn 8"/>
          <p:cNvCxnSpPr/>
          <p:nvPr/>
        </p:nvCxnSpPr>
        <p:spPr>
          <a:xfrm>
            <a:off x="-4524" y="843766"/>
            <a:ext cx="9144000" cy="0"/>
          </a:xfrm>
          <a:prstGeom prst="line">
            <a:avLst/>
          </a:prstGeom>
          <a:ln w="12700">
            <a:solidFill>
              <a:srgbClr val="91A5A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1505728"/>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1" r:id="rId4"/>
    <p:sldLayoutId id="2147483852" r:id="rId5"/>
    <p:sldLayoutId id="2147483853" r:id="rId6"/>
    <p:sldLayoutId id="2147483854" r:id="rId7"/>
    <p:sldLayoutId id="2147483855" r:id="rId8"/>
    <p:sldLayoutId id="2147483856" r:id="rId9"/>
    <p:sldLayoutId id="2147483857" r:id="rId10"/>
    <p:sldLayoutId id="2147483860" r:id="rId11"/>
    <p:sldLayoutId id="2147483861" r:id="rId12"/>
  </p:sldLayoutIdLst>
  <p:timing>
    <p:tnLst>
      <p:par>
        <p:cTn id="1" dur="indefinite" restart="never" nodeType="tmRoot"/>
      </p:par>
    </p:tnLst>
  </p:timing>
  <p:hf sldNum="0" hdr="0" ftr="0"/>
  <p:txStyles>
    <p:titleStyle>
      <a:lvl1pPr algn="l"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000" kern="1200">
          <a:solidFill>
            <a:srgbClr val="4B5255"/>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4B5255"/>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rgbClr val="4B5255"/>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4B5255"/>
          </a:solidFill>
          <a:latin typeface="+mn-lt"/>
          <a:ea typeface="+mn-ea"/>
          <a:cs typeface="+mn-cs"/>
        </a:defRPr>
      </a:lvl4pPr>
      <a:lvl5pPr marL="2114550" indent="-285750" algn="l" defTabSz="914400" rtl="0" eaLnBrk="1" latinLnBrk="0" hangingPunct="1">
        <a:spcBef>
          <a:spcPct val="20000"/>
        </a:spcBef>
        <a:buFont typeface="Arial" pitchFamily="34" charset="0"/>
        <a:buChar char="•"/>
        <a:defRPr sz="2000" kern="1200">
          <a:solidFill>
            <a:srgbClr val="4B525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66.xml"/><Relationship Id="rId7" Type="http://schemas.openxmlformats.org/officeDocument/2006/relationships/notesSlide" Target="../notesSlides/notesSlide1.xml"/><Relationship Id="rId2" Type="http://schemas.openxmlformats.org/officeDocument/2006/relationships/tags" Target="../tags/tag65.xml"/><Relationship Id="rId1" Type="http://schemas.openxmlformats.org/officeDocument/2006/relationships/tags" Target="../tags/tag64.xml"/><Relationship Id="rId6" Type="http://schemas.openxmlformats.org/officeDocument/2006/relationships/slideLayout" Target="../slideLayouts/slideLayout2.xml"/><Relationship Id="rId5" Type="http://schemas.openxmlformats.org/officeDocument/2006/relationships/tags" Target="../tags/tag68.xml"/><Relationship Id="rId4" Type="http://schemas.openxmlformats.org/officeDocument/2006/relationships/tags" Target="../tags/tag67.xml"/></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111.xml"/><Relationship Id="rId7" Type="http://schemas.openxmlformats.org/officeDocument/2006/relationships/slideLayout" Target="../slideLayouts/slideLayout14.xml"/><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tags" Target="../tags/tag112.xml"/><Relationship Id="rId9"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tags" Target="../tags/tag117.xml"/><Relationship Id="rId7" Type="http://schemas.openxmlformats.org/officeDocument/2006/relationships/image" Target="../media/image24.jpg"/><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notesSlide" Target="../notesSlides/notesSlide11.xml"/><Relationship Id="rId5" Type="http://schemas.openxmlformats.org/officeDocument/2006/relationships/slideLayout" Target="../slideLayouts/slideLayout24.xml"/><Relationship Id="rId4" Type="http://schemas.openxmlformats.org/officeDocument/2006/relationships/tags" Target="../tags/tag118.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openxmlformats.org/officeDocument/2006/relationships/tags" Target="../tags/tag121.xml"/><Relationship Id="rId7" Type="http://schemas.openxmlformats.org/officeDocument/2006/relationships/slideLayout" Target="../slideLayouts/slideLayout14.xml"/><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tags" Target="../tags/tag124.xml"/><Relationship Id="rId5" Type="http://schemas.openxmlformats.org/officeDocument/2006/relationships/tags" Target="../tags/tag123.xml"/><Relationship Id="rId10" Type="http://schemas.openxmlformats.org/officeDocument/2006/relationships/image" Target="../media/image26.png"/><Relationship Id="rId4" Type="http://schemas.openxmlformats.org/officeDocument/2006/relationships/tags" Target="../tags/tag122.xml"/><Relationship Id="rId9" Type="http://schemas.openxmlformats.org/officeDocument/2006/relationships/image" Target="../media/image25.emf"/></Relationships>
</file>

<file path=ppt/slides/_rels/slide13.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tags" Target="../tags/tag127.xml"/><Relationship Id="rId7" Type="http://schemas.openxmlformats.org/officeDocument/2006/relationships/notesSlide" Target="../notesSlides/notesSlide13.xml"/><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slideLayout" Target="../slideLayouts/slideLayout14.xml"/><Relationship Id="rId5" Type="http://schemas.openxmlformats.org/officeDocument/2006/relationships/tags" Target="../tags/tag129.xml"/><Relationship Id="rId4" Type="http://schemas.openxmlformats.org/officeDocument/2006/relationships/tags" Target="../tags/tag128.xml"/><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tags" Target="../tags/tag137.xml"/><Relationship Id="rId13" Type="http://schemas.openxmlformats.org/officeDocument/2006/relationships/tags" Target="../tags/tag142.xml"/><Relationship Id="rId18" Type="http://schemas.openxmlformats.org/officeDocument/2006/relationships/tags" Target="../tags/tag147.xml"/><Relationship Id="rId26" Type="http://schemas.openxmlformats.org/officeDocument/2006/relationships/tags" Target="../tags/tag155.xml"/><Relationship Id="rId3" Type="http://schemas.openxmlformats.org/officeDocument/2006/relationships/tags" Target="../tags/tag132.xml"/><Relationship Id="rId21" Type="http://schemas.openxmlformats.org/officeDocument/2006/relationships/tags" Target="../tags/tag150.xml"/><Relationship Id="rId7" Type="http://schemas.openxmlformats.org/officeDocument/2006/relationships/tags" Target="../tags/tag136.xml"/><Relationship Id="rId12" Type="http://schemas.openxmlformats.org/officeDocument/2006/relationships/tags" Target="../tags/tag141.xml"/><Relationship Id="rId17" Type="http://schemas.openxmlformats.org/officeDocument/2006/relationships/tags" Target="../tags/tag146.xml"/><Relationship Id="rId25" Type="http://schemas.openxmlformats.org/officeDocument/2006/relationships/tags" Target="../tags/tag154.xml"/><Relationship Id="rId33" Type="http://schemas.openxmlformats.org/officeDocument/2006/relationships/notesSlide" Target="../notesSlides/notesSlide14.xml"/><Relationship Id="rId2" Type="http://schemas.openxmlformats.org/officeDocument/2006/relationships/tags" Target="../tags/tag131.xml"/><Relationship Id="rId16" Type="http://schemas.openxmlformats.org/officeDocument/2006/relationships/tags" Target="../tags/tag145.xml"/><Relationship Id="rId20" Type="http://schemas.openxmlformats.org/officeDocument/2006/relationships/tags" Target="../tags/tag149.xml"/><Relationship Id="rId29" Type="http://schemas.openxmlformats.org/officeDocument/2006/relationships/tags" Target="../tags/tag158.xml"/><Relationship Id="rId1" Type="http://schemas.openxmlformats.org/officeDocument/2006/relationships/tags" Target="../tags/tag130.xml"/><Relationship Id="rId6" Type="http://schemas.openxmlformats.org/officeDocument/2006/relationships/tags" Target="../tags/tag135.xml"/><Relationship Id="rId11" Type="http://schemas.openxmlformats.org/officeDocument/2006/relationships/tags" Target="../tags/tag140.xml"/><Relationship Id="rId24" Type="http://schemas.openxmlformats.org/officeDocument/2006/relationships/tags" Target="../tags/tag153.xml"/><Relationship Id="rId32" Type="http://schemas.openxmlformats.org/officeDocument/2006/relationships/slideLayout" Target="../slideLayouts/slideLayout16.xml"/><Relationship Id="rId5" Type="http://schemas.openxmlformats.org/officeDocument/2006/relationships/tags" Target="../tags/tag134.xml"/><Relationship Id="rId15" Type="http://schemas.openxmlformats.org/officeDocument/2006/relationships/tags" Target="../tags/tag144.xml"/><Relationship Id="rId23" Type="http://schemas.openxmlformats.org/officeDocument/2006/relationships/tags" Target="../tags/tag152.xml"/><Relationship Id="rId28" Type="http://schemas.openxmlformats.org/officeDocument/2006/relationships/tags" Target="../tags/tag157.xml"/><Relationship Id="rId10" Type="http://schemas.openxmlformats.org/officeDocument/2006/relationships/tags" Target="../tags/tag139.xml"/><Relationship Id="rId19" Type="http://schemas.openxmlformats.org/officeDocument/2006/relationships/tags" Target="../tags/tag148.xml"/><Relationship Id="rId31" Type="http://schemas.openxmlformats.org/officeDocument/2006/relationships/tags" Target="../tags/tag160.xml"/><Relationship Id="rId4" Type="http://schemas.openxmlformats.org/officeDocument/2006/relationships/tags" Target="../tags/tag133.xml"/><Relationship Id="rId9" Type="http://schemas.openxmlformats.org/officeDocument/2006/relationships/tags" Target="../tags/tag138.xml"/><Relationship Id="rId14" Type="http://schemas.openxmlformats.org/officeDocument/2006/relationships/tags" Target="../tags/tag143.xml"/><Relationship Id="rId22" Type="http://schemas.openxmlformats.org/officeDocument/2006/relationships/tags" Target="../tags/tag151.xml"/><Relationship Id="rId27" Type="http://schemas.openxmlformats.org/officeDocument/2006/relationships/tags" Target="../tags/tag156.xml"/><Relationship Id="rId30" Type="http://schemas.openxmlformats.org/officeDocument/2006/relationships/tags" Target="../tags/tag15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1.xml"/><Relationship Id="rId1" Type="http://schemas.openxmlformats.org/officeDocument/2006/relationships/tags" Target="../tags/tag161.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0.xml"/><Relationship Id="rId1" Type="http://schemas.openxmlformats.org/officeDocument/2006/relationships/tags" Target="../tags/tag162.xml"/></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tags" Target="../tags/tag71.xml"/><Relationship Id="rId7" Type="http://schemas.openxmlformats.org/officeDocument/2006/relationships/notesSlide" Target="../notesSlides/notesSlide2.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Layout" Target="../slideLayouts/slideLayout6.xml"/><Relationship Id="rId5" Type="http://schemas.openxmlformats.org/officeDocument/2006/relationships/tags" Target="../tags/tag73.xml"/><Relationship Id="rId4" Type="http://schemas.openxmlformats.org/officeDocument/2006/relationships/tags" Target="../tags/tag72.xml"/></Relationships>
</file>

<file path=ppt/slides/_rels/slide3.xml.rels><?xml version="1.0" encoding="UTF-8" standalone="yes"?>
<Relationships xmlns="http://schemas.openxmlformats.org/package/2006/relationships"><Relationship Id="rId8" Type="http://schemas.openxmlformats.org/officeDocument/2006/relationships/tags" Target="../tags/tag81.xml"/><Relationship Id="rId13" Type="http://schemas.openxmlformats.org/officeDocument/2006/relationships/tags" Target="../tags/tag86.xml"/><Relationship Id="rId18" Type="http://schemas.openxmlformats.org/officeDocument/2006/relationships/image" Target="../media/image17.png"/><Relationship Id="rId3" Type="http://schemas.openxmlformats.org/officeDocument/2006/relationships/tags" Target="../tags/tag76.xml"/><Relationship Id="rId7" Type="http://schemas.openxmlformats.org/officeDocument/2006/relationships/tags" Target="../tags/tag80.xml"/><Relationship Id="rId12" Type="http://schemas.openxmlformats.org/officeDocument/2006/relationships/tags" Target="../tags/tag85.xml"/><Relationship Id="rId17" Type="http://schemas.openxmlformats.org/officeDocument/2006/relationships/image" Target="../media/image16.jpeg"/><Relationship Id="rId2" Type="http://schemas.openxmlformats.org/officeDocument/2006/relationships/tags" Target="../tags/tag75.xml"/><Relationship Id="rId16" Type="http://schemas.openxmlformats.org/officeDocument/2006/relationships/image" Target="../media/image15.jpeg"/><Relationship Id="rId1" Type="http://schemas.openxmlformats.org/officeDocument/2006/relationships/tags" Target="../tags/tag74.xml"/><Relationship Id="rId6" Type="http://schemas.openxmlformats.org/officeDocument/2006/relationships/tags" Target="../tags/tag79.xml"/><Relationship Id="rId11" Type="http://schemas.openxmlformats.org/officeDocument/2006/relationships/tags" Target="../tags/tag84.xml"/><Relationship Id="rId5" Type="http://schemas.openxmlformats.org/officeDocument/2006/relationships/tags" Target="../tags/tag78.xml"/><Relationship Id="rId15" Type="http://schemas.openxmlformats.org/officeDocument/2006/relationships/notesSlide" Target="../notesSlides/notesSlide3.xml"/><Relationship Id="rId10" Type="http://schemas.openxmlformats.org/officeDocument/2006/relationships/tags" Target="../tags/tag83.xml"/><Relationship Id="rId4" Type="http://schemas.openxmlformats.org/officeDocument/2006/relationships/tags" Target="../tags/tag77.xml"/><Relationship Id="rId9" Type="http://schemas.openxmlformats.org/officeDocument/2006/relationships/tags" Target="../tags/tag82.xml"/><Relationship Id="rId14"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87.xml"/><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2.xml"/><Relationship Id="rId1" Type="http://schemas.openxmlformats.org/officeDocument/2006/relationships/tags" Target="../tags/tag88.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tags" Target="../tags/tag91.xml"/><Relationship Id="rId7" Type="http://schemas.openxmlformats.org/officeDocument/2006/relationships/tags" Target="../tags/tag95.xml"/><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tags" Target="../tags/tag94.xml"/><Relationship Id="rId11" Type="http://schemas.openxmlformats.org/officeDocument/2006/relationships/comments" Target="../comments/comment1.xml"/><Relationship Id="rId5" Type="http://schemas.openxmlformats.org/officeDocument/2006/relationships/tags" Target="../tags/tag93.xml"/><Relationship Id="rId10" Type="http://schemas.openxmlformats.org/officeDocument/2006/relationships/image" Target="../media/image20.jpeg"/><Relationship Id="rId4" Type="http://schemas.openxmlformats.org/officeDocument/2006/relationships/tags" Target="../tags/tag92.xml"/><Relationship Id="rId9"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21.png"/><Relationship Id="rId2" Type="http://schemas.openxmlformats.org/officeDocument/2006/relationships/tags" Target="../tags/tag97.xml"/><Relationship Id="rId1" Type="http://schemas.openxmlformats.org/officeDocument/2006/relationships/tags" Target="../tags/tag96.xml"/><Relationship Id="rId6" Type="http://schemas.openxmlformats.org/officeDocument/2006/relationships/notesSlide" Target="../notesSlides/notesSlide7.xml"/><Relationship Id="rId5" Type="http://schemas.openxmlformats.org/officeDocument/2006/relationships/slideLayout" Target="../slideLayouts/slideLayout16.xml"/><Relationship Id="rId4" Type="http://schemas.openxmlformats.org/officeDocument/2006/relationships/video" Target="../media/media1.mp4"/></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tags" Target="../tags/tag100.xml"/><Relationship Id="rId7" Type="http://schemas.openxmlformats.org/officeDocument/2006/relationships/diagramData" Target="../diagrams/data1.xml"/><Relationship Id="rId12" Type="http://schemas.openxmlformats.org/officeDocument/2006/relationships/image" Target="../media/image22.png"/><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notesSlide" Target="../notesSlides/notesSlide8.xml"/><Relationship Id="rId11" Type="http://schemas.microsoft.com/office/2007/relationships/diagramDrawing" Target="../diagrams/drawing1.xml"/><Relationship Id="rId5" Type="http://schemas.openxmlformats.org/officeDocument/2006/relationships/slideLayout" Target="../slideLayouts/slideLayout34.xml"/><Relationship Id="rId10" Type="http://schemas.openxmlformats.org/officeDocument/2006/relationships/diagramColors" Target="../diagrams/colors1.xml"/><Relationship Id="rId4" Type="http://schemas.openxmlformats.org/officeDocument/2006/relationships/tags" Target="../tags/tag101.xml"/><Relationship Id="rId9"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tags" Target="../tags/tag104.xml"/><Relationship Id="rId7" Type="http://schemas.openxmlformats.org/officeDocument/2006/relationships/tags" Target="../tags/tag108.xml"/><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tags" Target="../tags/tag107.xml"/><Relationship Id="rId5" Type="http://schemas.openxmlformats.org/officeDocument/2006/relationships/tags" Target="../tags/tag106.xml"/><Relationship Id="rId10" Type="http://schemas.openxmlformats.org/officeDocument/2006/relationships/image" Target="../media/image23.jpeg"/><Relationship Id="rId4" Type="http://schemas.openxmlformats.org/officeDocument/2006/relationships/tags" Target="../tags/tag105.xml"/><Relationship Id="rId9"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custDataLst>
              <p:tags r:id="rId2"/>
            </p:custDataLst>
          </p:nvPr>
        </p:nvSpPr>
        <p:spPr>
          <a:xfrm>
            <a:off x="179512" y="2996952"/>
            <a:ext cx="8964488" cy="1889194"/>
          </a:xfrm>
        </p:spPr>
        <p:txBody>
          <a:bodyPr/>
          <a:lstStyle/>
          <a:p>
            <a:r>
              <a:rPr lang="en-GB" sz="6200" dirty="0" smtClean="0"/>
              <a:t>Cost reduction and role of grid developer</a:t>
            </a:r>
            <a:endParaRPr lang="en-GB" sz="6200" dirty="0"/>
          </a:p>
        </p:txBody>
      </p:sp>
      <p:sp>
        <p:nvSpPr>
          <p:cNvPr id="3" name="Ondertitel 2"/>
          <p:cNvSpPr>
            <a:spLocks noGrp="1"/>
          </p:cNvSpPr>
          <p:nvPr>
            <p:ph type="subTitle" idx="1"/>
            <p:custDataLst>
              <p:tags r:id="rId3"/>
            </p:custDataLst>
          </p:nvPr>
        </p:nvSpPr>
        <p:spPr>
          <a:xfrm>
            <a:off x="467544" y="4941168"/>
            <a:ext cx="6394613" cy="1237015"/>
          </a:xfrm>
        </p:spPr>
        <p:txBody>
          <a:bodyPr/>
          <a:lstStyle/>
          <a:p>
            <a:endParaRPr lang="en-GB" b="1" dirty="0" smtClean="0"/>
          </a:p>
          <a:p>
            <a:endParaRPr lang="en-GB" b="1" dirty="0"/>
          </a:p>
          <a:p>
            <a:r>
              <a:rPr lang="en-GB" sz="1400" b="1" dirty="0" err="1" smtClean="0"/>
              <a:t>WindEurope</a:t>
            </a:r>
            <a:r>
              <a:rPr lang="en-GB" sz="1400" b="1" dirty="0" smtClean="0"/>
              <a:t> Summit Hamburg 2016</a:t>
            </a:r>
          </a:p>
        </p:txBody>
      </p:sp>
      <p:sp>
        <p:nvSpPr>
          <p:cNvPr id="6" name="Tekstvak 5"/>
          <p:cNvSpPr txBox="1"/>
          <p:nvPr/>
        </p:nvSpPr>
        <p:spPr>
          <a:xfrm>
            <a:off x="5292080" y="5733256"/>
            <a:ext cx="3672408" cy="646331"/>
          </a:xfrm>
          <a:prstGeom prst="rect">
            <a:avLst/>
          </a:prstGeom>
          <a:solidFill>
            <a:schemeClr val="bg1"/>
          </a:solidFill>
        </p:spPr>
        <p:txBody>
          <a:bodyPr wrap="square" rtlCol="0">
            <a:spAutoFit/>
          </a:bodyPr>
          <a:lstStyle/>
          <a:p>
            <a:r>
              <a:rPr lang="en-GB" dirty="0" smtClean="0">
                <a:solidFill>
                  <a:schemeClr val="tx2"/>
                </a:solidFill>
              </a:rPr>
              <a:t>Rob van der Hage, TenneT</a:t>
            </a:r>
          </a:p>
          <a:p>
            <a:r>
              <a:rPr lang="en-GB" dirty="0" smtClean="0">
                <a:solidFill>
                  <a:schemeClr val="tx2"/>
                </a:solidFill>
              </a:rPr>
              <a:t>29 September 2016</a:t>
            </a:r>
            <a:endParaRPr lang="en-GB" dirty="0">
              <a:solidFill>
                <a:schemeClr val="tx2"/>
              </a:solidFill>
            </a:endParaRPr>
          </a:p>
        </p:txBody>
      </p:sp>
      <p:cxnSp>
        <p:nvCxnSpPr>
          <p:cNvPr id="20" name="Test"/>
          <p:cNvCxnSpPr/>
          <p:nvPr>
            <p:custDataLst>
              <p:tags r:id="rId4"/>
            </p:custDataLst>
          </p:nvPr>
        </p:nvCxnSpPr>
        <p:spPr>
          <a:xfrm>
            <a:off x="-4613" y="4674865"/>
            <a:ext cx="914861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Test"/>
          <p:cNvCxnSpPr/>
          <p:nvPr>
            <p:custDataLst>
              <p:tags r:id="rId5"/>
            </p:custDataLst>
          </p:nvPr>
        </p:nvCxnSpPr>
        <p:spPr>
          <a:xfrm>
            <a:off x="-4613" y="3789040"/>
            <a:ext cx="9148613"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4188542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2"/>
            </p:custDataLst>
          </p:nvPr>
        </p:nvSpPr>
        <p:spPr/>
        <p:txBody>
          <a:bodyPr/>
          <a:lstStyle/>
          <a:p>
            <a:endParaRPr lang="en-GB" dirty="0"/>
          </a:p>
        </p:txBody>
      </p:sp>
      <p:sp>
        <p:nvSpPr>
          <p:cNvPr id="3" name="Tijdelijke aanduiding voor inhoud 2"/>
          <p:cNvSpPr>
            <a:spLocks noGrp="1"/>
          </p:cNvSpPr>
          <p:nvPr>
            <p:ph idx="1"/>
            <p:custDataLst>
              <p:tags r:id="rId3"/>
            </p:custDataLst>
          </p:nvPr>
        </p:nvSpPr>
        <p:spPr/>
        <p:txBody>
          <a:bodyPr/>
          <a:lstStyle/>
          <a:p>
            <a:endParaRPr lang="en-GB" dirty="0"/>
          </a:p>
        </p:txBody>
      </p:sp>
      <p:pic>
        <p:nvPicPr>
          <p:cNvPr id="4" name="Afbeelding 3" descr="TENN_2002_Nederland_050215.jpg"/>
          <p:cNvPicPr>
            <a:picLocks noChangeAspect="1"/>
          </p:cNvPicPr>
          <p:nvPr>
            <p:custDataLst>
              <p:tags r:id="rId4"/>
            </p:custDataLst>
          </p:nvPr>
        </p:nvPicPr>
        <p:blipFill>
          <a:blip r:embed="rId9"/>
          <a:stretch>
            <a:fillRect/>
          </a:stretch>
        </p:blipFill>
        <p:spPr>
          <a:xfrm>
            <a:off x="0" y="1191"/>
            <a:ext cx="9144000" cy="6858000"/>
          </a:xfrm>
          <a:prstGeom prst="rect">
            <a:avLst/>
          </a:prstGeom>
        </p:spPr>
      </p:pic>
      <p:sp>
        <p:nvSpPr>
          <p:cNvPr id="5" name="Tijdelijke aanduiding voor inhoud 2"/>
          <p:cNvSpPr txBox="1">
            <a:spLocks/>
          </p:cNvSpPr>
          <p:nvPr>
            <p:custDataLst>
              <p:tags r:id="rId5"/>
            </p:custDataLst>
          </p:nvPr>
        </p:nvSpPr>
        <p:spPr>
          <a:xfrm>
            <a:off x="345600" y="357997"/>
            <a:ext cx="7956456" cy="705600"/>
          </a:xfrm>
          <a:prstGeom prst="rect">
            <a:avLst/>
          </a:prstGeom>
        </p:spPr>
        <p:txBody>
          <a:bodyPr vert="horz" lIns="91440" tIns="45720" rIns="91440" bIns="45720" rtlCol="0">
            <a:noAutofit/>
          </a:bodyPr>
          <a:lstStyle/>
          <a:p>
            <a:pPr>
              <a:lnSpc>
                <a:spcPts val="4400"/>
              </a:lnSpc>
              <a:spcBef>
                <a:spcPct val="20000"/>
              </a:spcBef>
            </a:pPr>
            <a:r>
              <a:rPr lang="en-GB" sz="4000" b="1" dirty="0" smtClean="0">
                <a:solidFill>
                  <a:srgbClr val="FFFFFF"/>
                </a:solidFill>
                <a:cs typeface="Arial"/>
              </a:rPr>
              <a:t>The European energy transition</a:t>
            </a:r>
          </a:p>
          <a:p>
            <a:pPr>
              <a:lnSpc>
                <a:spcPts val="4400"/>
              </a:lnSpc>
              <a:spcBef>
                <a:spcPct val="20000"/>
              </a:spcBef>
            </a:pPr>
            <a:endParaRPr lang="en-GB" sz="4000" b="1" dirty="0" smtClean="0">
              <a:solidFill>
                <a:srgbClr val="FFFFFF"/>
              </a:solidFill>
              <a:cs typeface="Arial"/>
            </a:endParaRPr>
          </a:p>
        </p:txBody>
      </p:sp>
      <p:cxnSp>
        <p:nvCxnSpPr>
          <p:cNvPr id="6" name="Rechte verbindingslijn 5"/>
          <p:cNvCxnSpPr/>
          <p:nvPr>
            <p:custDataLst>
              <p:tags r:id="rId6"/>
            </p:custDataLst>
          </p:nvPr>
        </p:nvCxnSpPr>
        <p:spPr>
          <a:xfrm>
            <a:off x="-4613" y="842400"/>
            <a:ext cx="9148613" cy="0"/>
          </a:xfrm>
          <a:prstGeom prst="line">
            <a:avLst/>
          </a:prstGeom>
          <a:ln w="12700">
            <a:solidFill>
              <a:schemeClr val="bg1">
                <a:alpha val="85000"/>
              </a:schemeClr>
            </a:solidFill>
          </a:ln>
        </p:spPr>
        <p:style>
          <a:lnRef idx="1">
            <a:schemeClr val="accent1"/>
          </a:lnRef>
          <a:fillRef idx="0">
            <a:schemeClr val="accent1"/>
          </a:fillRef>
          <a:effectRef idx="0">
            <a:schemeClr val="accent1"/>
          </a:effectRef>
          <a:fontRef idx="minor">
            <a:schemeClr val="tx1"/>
          </a:fontRef>
        </p:style>
      </p:cxnSp>
      <p:sp>
        <p:nvSpPr>
          <p:cNvPr id="7" name="Tekstvak 6"/>
          <p:cNvSpPr txBox="1"/>
          <p:nvPr/>
        </p:nvSpPr>
        <p:spPr>
          <a:xfrm>
            <a:off x="0" y="1700808"/>
            <a:ext cx="5508104" cy="3736380"/>
          </a:xfrm>
          <a:prstGeom prst="rect">
            <a:avLst/>
          </a:prstGeom>
          <a:solidFill>
            <a:schemeClr val="bg1">
              <a:alpha val="75000"/>
            </a:schemeClr>
          </a:solidFill>
        </p:spPr>
        <p:txBody>
          <a:bodyPr wrap="square" lIns="468000" tIns="108000" rIns="108000" bIns="108000" rtlCol="0">
            <a:spAutoFit/>
          </a:bodyPr>
          <a:lstStyle/>
          <a:p>
            <a:pPr marL="285750" indent="-285750">
              <a:lnSpc>
                <a:spcPts val="2300"/>
              </a:lnSpc>
              <a:buFont typeface="Arial" panose="020B0604020202020204" pitchFamily="34" charset="0"/>
              <a:buChar char="•"/>
            </a:pPr>
            <a:r>
              <a:rPr lang="en-GB" dirty="0" smtClean="0"/>
              <a:t>EU ambition: 80-95% CO</a:t>
            </a:r>
            <a:r>
              <a:rPr lang="en-GB" baseline="-25000" dirty="0" smtClean="0"/>
              <a:t>2</a:t>
            </a:r>
            <a:r>
              <a:rPr lang="en-GB" dirty="0" smtClean="0"/>
              <a:t>  reduction in 2050 compared with 1990 levels</a:t>
            </a:r>
          </a:p>
          <a:p>
            <a:pPr marL="285750" indent="-285750">
              <a:lnSpc>
                <a:spcPts val="2300"/>
              </a:lnSpc>
              <a:buFont typeface="Arial" panose="020B0604020202020204" pitchFamily="34" charset="0"/>
              <a:buChar char="•"/>
            </a:pPr>
            <a:r>
              <a:rPr lang="en-GB" dirty="0" smtClean="0"/>
              <a:t>Large volumes of RES needed:</a:t>
            </a:r>
          </a:p>
          <a:p>
            <a:pPr marL="742950" lvl="1" indent="-285750">
              <a:lnSpc>
                <a:spcPts val="2300"/>
              </a:lnSpc>
              <a:buFont typeface="Arial" panose="020B0604020202020204" pitchFamily="34" charset="0"/>
              <a:buChar char="•"/>
            </a:pPr>
            <a:r>
              <a:rPr lang="en-GB" dirty="0" smtClean="0"/>
              <a:t>2000 GW of sun PV required to cover 50% of the electricity demand (TU Delft)</a:t>
            </a:r>
          </a:p>
          <a:p>
            <a:pPr marL="742950" lvl="1" indent="-285750">
              <a:lnSpc>
                <a:spcPts val="2300"/>
              </a:lnSpc>
              <a:buFont typeface="Arial" panose="020B0604020202020204" pitchFamily="34" charset="0"/>
              <a:buChar char="•"/>
            </a:pPr>
            <a:r>
              <a:rPr lang="en-GB" dirty="0" smtClean="0"/>
              <a:t>600 GW offshore &amp; onshore wind power required to cover 50% of the electricity demand (</a:t>
            </a:r>
            <a:r>
              <a:rPr lang="en-GB" dirty="0" err="1" smtClean="0"/>
              <a:t>WindEurope</a:t>
            </a:r>
            <a:r>
              <a:rPr lang="en-GB" dirty="0" smtClean="0"/>
              <a:t>)</a:t>
            </a:r>
          </a:p>
          <a:p>
            <a:pPr marL="285750" indent="-285750">
              <a:lnSpc>
                <a:spcPts val="2300"/>
              </a:lnSpc>
              <a:buFont typeface="Arial" panose="020B0604020202020204" pitchFamily="34" charset="0"/>
              <a:buChar char="•"/>
            </a:pPr>
            <a:r>
              <a:rPr lang="en-GB" dirty="0" smtClean="0"/>
              <a:t>Cooperation Member States is essential to reach the European energy goals </a:t>
            </a:r>
          </a:p>
          <a:p>
            <a:pPr marL="285750" indent="-285750">
              <a:lnSpc>
                <a:spcPts val="2300"/>
              </a:lnSpc>
              <a:buFont typeface="Arial" panose="020B0604020202020204" pitchFamily="34" charset="0"/>
              <a:buChar char="•"/>
            </a:pPr>
            <a:r>
              <a:rPr lang="en-GB" dirty="0" smtClean="0"/>
              <a:t>Member States should agree upon targets/goals</a:t>
            </a:r>
          </a:p>
        </p:txBody>
      </p:sp>
      <p:sp>
        <p:nvSpPr>
          <p:cNvPr id="8" name="Tekstvak 7"/>
          <p:cNvSpPr txBox="1"/>
          <p:nvPr/>
        </p:nvSpPr>
        <p:spPr>
          <a:xfrm>
            <a:off x="345600" y="968654"/>
            <a:ext cx="6155813" cy="646331"/>
          </a:xfrm>
          <a:prstGeom prst="rect">
            <a:avLst/>
          </a:prstGeom>
        </p:spPr>
        <p:txBody>
          <a:bodyPr wrap="square" rtlCol="0" anchor="ctr">
            <a:spAutoFit/>
          </a:bodyPr>
          <a:lstStyle/>
          <a:p>
            <a:pPr lvl="0">
              <a:spcBef>
                <a:spcPct val="20000"/>
              </a:spcBef>
            </a:pPr>
            <a:r>
              <a:rPr lang="en-GB" sz="2400" dirty="0" smtClean="0">
                <a:solidFill>
                  <a:schemeClr val="bg1"/>
                </a:solidFill>
                <a:latin typeface="Arial" panose="020B0604020202020204" pitchFamily="34" charset="0"/>
                <a:cs typeface="Arial" panose="020B0604020202020204" pitchFamily="34" charset="0"/>
              </a:rPr>
              <a:t>Ambitious goals </a:t>
            </a:r>
          </a:p>
          <a:p>
            <a:endParaRPr lang="en-GB" sz="1200" dirty="0" smtClean="0"/>
          </a:p>
        </p:txBody>
      </p:sp>
    </p:spTree>
    <p:custDataLst>
      <p:tags r:id="rId1"/>
    </p:custDataLst>
    <p:extLst>
      <p:ext uri="{BB962C8B-B14F-4D97-AF65-F5344CB8AC3E}">
        <p14:creationId xmlns:p14="http://schemas.microsoft.com/office/powerpoint/2010/main" val="21281367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2"/>
            </p:custDataLst>
          </p:nvPr>
        </p:nvSpPr>
        <p:spPr>
          <a:xfrm>
            <a:off x="345820" y="383946"/>
            <a:ext cx="8290180" cy="834072"/>
          </a:xfrm>
        </p:spPr>
        <p:txBody>
          <a:bodyPr/>
          <a:lstStyle/>
          <a:p>
            <a:r>
              <a:rPr lang="nl-NL" sz="3600" dirty="0" smtClean="0"/>
              <a:t>The </a:t>
            </a:r>
            <a:r>
              <a:rPr lang="nl-NL" sz="3600" dirty="0" err="1" smtClean="0"/>
              <a:t>challenge</a:t>
            </a:r>
            <a:endParaRPr lang="nl-NL" sz="3600" dirty="0"/>
          </a:p>
        </p:txBody>
      </p:sp>
      <p:sp>
        <p:nvSpPr>
          <p:cNvPr id="35" name="Tijdelijke aanduiding voor inhoud 2"/>
          <p:cNvSpPr txBox="1">
            <a:spLocks/>
          </p:cNvSpPr>
          <p:nvPr>
            <p:custDataLst>
              <p:tags r:id="rId3"/>
            </p:custDataLst>
          </p:nvPr>
        </p:nvSpPr>
        <p:spPr>
          <a:xfrm>
            <a:off x="345600" y="1196752"/>
            <a:ext cx="4792637" cy="5040560"/>
          </a:xfrm>
          <a:prstGeom prst="rect">
            <a:avLst/>
          </a:prstGeom>
          <a:noFill/>
        </p:spPr>
        <p:txBody>
          <a:bodyPr vert="horz" lIns="108000" tIns="108000" rIns="108000" bIns="108000" rtlCol="0">
            <a:normAutofit/>
          </a:bodyPr>
          <a:lstStyle>
            <a:lvl1pPr marL="0" indent="0" algn="l" defTabSz="914400" rtl="0" eaLnBrk="1" latinLnBrk="0" hangingPunct="1">
              <a:spcBef>
                <a:spcPct val="20000"/>
              </a:spcBef>
              <a:buFont typeface="Arial" pitchFamily="34" charset="0"/>
              <a:buNone/>
              <a:defRPr sz="2000" kern="1200" baseline="0">
                <a:solidFill>
                  <a:schemeClr val="bg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b="1" dirty="0" smtClean="0">
                <a:cs typeface="Arial"/>
              </a:rPr>
              <a:t>Sun has a huge potential, still vast amounts of wind are needed:</a:t>
            </a:r>
          </a:p>
          <a:p>
            <a:pPr marL="285750" indent="-285750">
              <a:buFont typeface="Wingdings" panose="05000000000000000000" pitchFamily="2" charset="2"/>
              <a:buChar char="Ø"/>
            </a:pPr>
            <a:r>
              <a:rPr lang="en-US" sz="1800" dirty="0" smtClean="0">
                <a:solidFill>
                  <a:srgbClr val="FFFFFF"/>
                </a:solidFill>
                <a:cs typeface="Arial"/>
              </a:rPr>
              <a:t>Wind energy on land</a:t>
            </a:r>
          </a:p>
          <a:p>
            <a:pPr marL="285750" indent="-285750">
              <a:buFont typeface="Wingdings" panose="05000000000000000000" pitchFamily="2" charset="2"/>
              <a:buChar char="Ø"/>
            </a:pPr>
            <a:r>
              <a:rPr lang="en-US" sz="1800" dirty="0" smtClean="0">
                <a:solidFill>
                  <a:srgbClr val="FFFFFF"/>
                </a:solidFill>
                <a:cs typeface="Arial"/>
              </a:rPr>
              <a:t>Wind energy near shore</a:t>
            </a:r>
          </a:p>
          <a:p>
            <a:pPr marL="285750" indent="-285750">
              <a:buFont typeface="Wingdings" panose="05000000000000000000" pitchFamily="2" charset="2"/>
              <a:buChar char="Ø"/>
            </a:pPr>
            <a:r>
              <a:rPr lang="en-US" sz="1800" dirty="0" smtClean="0">
                <a:solidFill>
                  <a:srgbClr val="FFFFFF"/>
                </a:solidFill>
                <a:cs typeface="Arial"/>
              </a:rPr>
              <a:t>Wind energy far shore</a:t>
            </a:r>
          </a:p>
          <a:p>
            <a:pPr marL="1028700" lvl="1"/>
            <a:r>
              <a:rPr lang="en-US" dirty="0" smtClean="0">
                <a:solidFill>
                  <a:srgbClr val="FFFFFF"/>
                </a:solidFill>
                <a:cs typeface="Arial"/>
              </a:rPr>
              <a:t>Construction (expensive)</a:t>
            </a:r>
          </a:p>
          <a:p>
            <a:pPr marL="1028700" lvl="1"/>
            <a:r>
              <a:rPr lang="en-US" dirty="0" smtClean="0">
                <a:solidFill>
                  <a:srgbClr val="FFFFFF"/>
                </a:solidFill>
                <a:cs typeface="Arial"/>
              </a:rPr>
              <a:t>Maintenance (expensive)</a:t>
            </a:r>
          </a:p>
          <a:p>
            <a:pPr marL="1028700" lvl="1"/>
            <a:r>
              <a:rPr lang="en-US" dirty="0" smtClean="0">
                <a:solidFill>
                  <a:srgbClr val="FFFFFF"/>
                </a:solidFill>
                <a:cs typeface="Arial"/>
              </a:rPr>
              <a:t>Infrastructure (expensive)</a:t>
            </a:r>
          </a:p>
          <a:p>
            <a:endParaRPr lang="en-US" sz="1800" dirty="0">
              <a:solidFill>
                <a:srgbClr val="FFFFFF"/>
              </a:solidFill>
              <a:cs typeface="Arial"/>
            </a:endParaRPr>
          </a:p>
          <a:p>
            <a:r>
              <a:rPr lang="en-US" sz="1800" b="1" dirty="0" smtClean="0">
                <a:solidFill>
                  <a:srgbClr val="FFFFFF"/>
                </a:solidFill>
                <a:cs typeface="Arial"/>
              </a:rPr>
              <a:t>Challenge</a:t>
            </a:r>
          </a:p>
          <a:p>
            <a:pPr marL="285750" indent="-285750">
              <a:buFont typeface="Arial" pitchFamily="34" charset="0"/>
              <a:buChar char="•"/>
            </a:pPr>
            <a:r>
              <a:rPr lang="en-US" sz="1800" dirty="0" smtClean="0">
                <a:solidFill>
                  <a:srgbClr val="FFFFFF"/>
                </a:solidFill>
                <a:cs typeface="Arial"/>
              </a:rPr>
              <a:t>How to get cost level down? </a:t>
            </a:r>
            <a:r>
              <a:rPr lang="en-US" sz="1800" dirty="0" smtClean="0">
                <a:cs typeface="Arial"/>
              </a:rPr>
              <a:t>Below or comparable to near shore</a:t>
            </a:r>
            <a:endParaRPr lang="en-US" sz="1800" strike="sngStrike" dirty="0" smtClean="0">
              <a:cs typeface="Arial"/>
            </a:endParaRPr>
          </a:p>
          <a:p>
            <a:pPr marL="285750" indent="-285750">
              <a:buFont typeface="Arial" pitchFamily="34" charset="0"/>
              <a:buChar char="•"/>
            </a:pPr>
            <a:r>
              <a:rPr lang="en-US" sz="1800" dirty="0" smtClean="0">
                <a:cs typeface="Arial"/>
              </a:rPr>
              <a:t>How to integrate in the environment?</a:t>
            </a:r>
          </a:p>
          <a:p>
            <a:pPr marL="285750" indent="-285750">
              <a:buFont typeface="Arial" pitchFamily="34" charset="0"/>
              <a:buChar char="•"/>
            </a:pPr>
            <a:r>
              <a:rPr lang="en-US" sz="1800" dirty="0" smtClean="0">
                <a:cs typeface="Arial"/>
              </a:rPr>
              <a:t>How to </a:t>
            </a:r>
            <a:r>
              <a:rPr lang="en-US" sz="1800" dirty="0">
                <a:cs typeface="Arial"/>
              </a:rPr>
              <a:t>cooperate </a:t>
            </a:r>
            <a:r>
              <a:rPr lang="en-US" sz="1800" dirty="0" smtClean="0">
                <a:cs typeface="Arial"/>
              </a:rPr>
              <a:t>internationally?</a:t>
            </a:r>
          </a:p>
          <a:p>
            <a:pPr marL="285750" indent="-285750">
              <a:buFont typeface="Arial" pitchFamily="34" charset="0"/>
              <a:buChar char="•"/>
            </a:pPr>
            <a:endParaRPr lang="en-US" sz="1800" dirty="0" smtClean="0">
              <a:solidFill>
                <a:srgbClr val="FF0000"/>
              </a:solidFill>
              <a:cs typeface="Arial"/>
            </a:endParaRPr>
          </a:p>
          <a:p>
            <a:pPr marL="285750" indent="-285750">
              <a:buFont typeface="Arial" pitchFamily="34" charset="0"/>
              <a:buChar char="•"/>
            </a:pPr>
            <a:endParaRPr lang="en-US" sz="1800" dirty="0" smtClean="0">
              <a:solidFill>
                <a:srgbClr val="FF0000"/>
              </a:solidFill>
              <a:cs typeface="Arial"/>
            </a:endParaRPr>
          </a:p>
        </p:txBody>
      </p:sp>
      <p:pic>
        <p:nvPicPr>
          <p:cNvPr id="4" name="Afbeelding 3"/>
          <p:cNvPicPr>
            <a:picLocks noChangeAspect="1"/>
          </p:cNvPicPr>
          <p:nvPr>
            <p:custDataLst>
              <p:tags r:id="rId4"/>
            </p:custDataLst>
          </p:nvPr>
        </p:nvPicPr>
        <p:blipFill rotWithShape="1">
          <a:blip r:embed="rId7">
            <a:extLst>
              <a:ext uri="{28A0092B-C50C-407E-A947-70E740481C1C}">
                <a14:useLocalDpi xmlns:a14="http://schemas.microsoft.com/office/drawing/2010/main" val="0"/>
              </a:ext>
            </a:extLst>
          </a:blip>
          <a:srcRect r="5705"/>
          <a:stretch/>
        </p:blipFill>
        <p:spPr>
          <a:xfrm>
            <a:off x="4970488" y="0"/>
            <a:ext cx="4173512" cy="6858000"/>
          </a:xfrm>
          <a:prstGeom prst="rect">
            <a:avLst/>
          </a:prstGeom>
        </p:spPr>
      </p:pic>
    </p:spTree>
    <p:custDataLst>
      <p:tags r:id="rId1"/>
    </p:custDataLst>
    <p:extLst>
      <p:ext uri="{BB962C8B-B14F-4D97-AF65-F5344CB8AC3E}">
        <p14:creationId xmlns:p14="http://schemas.microsoft.com/office/powerpoint/2010/main" val="8917300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2"/>
            </p:custDataLst>
          </p:nvPr>
        </p:nvSpPr>
        <p:spPr>
          <a:xfrm>
            <a:off x="360000" y="377666"/>
            <a:ext cx="8604488" cy="603062"/>
          </a:xfrm>
        </p:spPr>
        <p:txBody>
          <a:bodyPr/>
          <a:lstStyle/>
          <a:p>
            <a:r>
              <a:rPr lang="en-US" dirty="0">
                <a:solidFill>
                  <a:schemeClr val="tx2"/>
                </a:solidFill>
              </a:rPr>
              <a:t>S</a:t>
            </a:r>
            <a:r>
              <a:rPr lang="en-US" dirty="0" smtClean="0">
                <a:solidFill>
                  <a:schemeClr val="tx2"/>
                </a:solidFill>
              </a:rPr>
              <a:t>olution: hub and spoke concept</a:t>
            </a:r>
            <a:endParaRPr lang="nl-NL" dirty="0">
              <a:solidFill>
                <a:schemeClr val="tx2"/>
              </a:solidFill>
            </a:endParaRPr>
          </a:p>
        </p:txBody>
      </p:sp>
      <p:pic>
        <p:nvPicPr>
          <p:cNvPr id="4" name="Picture 4"/>
          <p:cNvPicPr>
            <a:picLocks noChangeAspect="1" noChangeArrowheads="1"/>
          </p:cNvPicPr>
          <p:nvPr>
            <p:custDataLst>
              <p:tags r:id="rId3"/>
            </p:custDataLst>
          </p:nvPr>
        </p:nvPicPr>
        <p:blipFill>
          <a:blip r:embed="rId9">
            <a:extLst>
              <a:ext uri="{28A0092B-C50C-407E-A947-70E740481C1C}">
                <a14:useLocalDpi xmlns:a14="http://schemas.microsoft.com/office/drawing/2010/main" val="0"/>
              </a:ext>
            </a:extLst>
          </a:blip>
          <a:srcRect/>
          <a:stretch>
            <a:fillRect/>
          </a:stretch>
        </p:blipFill>
        <p:spPr bwMode="auto">
          <a:xfrm>
            <a:off x="5652121" y="1340768"/>
            <a:ext cx="3312368" cy="3240096"/>
          </a:xfrm>
          <a:prstGeom prst="rect">
            <a:avLst/>
          </a:prstGeom>
          <a:noFill/>
          <a:ln w="539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custDataLst>
              <p:tags r:id="rId4"/>
            </p:custDataLst>
          </p:nvPr>
        </p:nvPicPr>
        <p:blipFill rotWithShape="1">
          <a:blip r:embed="rId10">
            <a:extLst>
              <a:ext uri="{28A0092B-C50C-407E-A947-70E740481C1C}">
                <a14:useLocalDpi xmlns:a14="http://schemas.microsoft.com/office/drawing/2010/main" val="0"/>
              </a:ext>
            </a:extLst>
          </a:blip>
          <a:srcRect l="3031" r="12667"/>
          <a:stretch/>
        </p:blipFill>
        <p:spPr bwMode="auto">
          <a:xfrm>
            <a:off x="5652121" y="4653136"/>
            <a:ext cx="3312367" cy="193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jdelijke aanduiding voor inhoud 2"/>
          <p:cNvSpPr>
            <a:spLocks noGrp="1"/>
          </p:cNvSpPr>
          <p:nvPr>
            <p:ph idx="1"/>
            <p:custDataLst>
              <p:tags r:id="rId5"/>
            </p:custDataLst>
          </p:nvPr>
        </p:nvSpPr>
        <p:spPr>
          <a:xfrm>
            <a:off x="362165" y="1440000"/>
            <a:ext cx="4929915" cy="5229360"/>
          </a:xfrm>
          <a:noFill/>
        </p:spPr>
        <p:txBody>
          <a:bodyPr>
            <a:normAutofit/>
          </a:bodyPr>
          <a:lstStyle/>
          <a:p>
            <a:r>
              <a:rPr lang="nl-NL" sz="1600" b="1" dirty="0" err="1" smtClean="0">
                <a:solidFill>
                  <a:schemeClr val="tx1"/>
                </a:solidFill>
              </a:rPr>
              <a:t>Scale</a:t>
            </a:r>
            <a:r>
              <a:rPr lang="nl-NL" sz="1600" b="1" dirty="0" smtClean="0">
                <a:solidFill>
                  <a:schemeClr val="tx1"/>
                </a:solidFill>
              </a:rPr>
              <a:t>: </a:t>
            </a:r>
            <a:r>
              <a:rPr lang="nl-NL" sz="1600" dirty="0" smtClean="0">
                <a:solidFill>
                  <a:schemeClr val="tx1"/>
                </a:solidFill>
              </a:rPr>
              <a:t>A </a:t>
            </a:r>
            <a:r>
              <a:rPr lang="nl-NL" sz="1600" dirty="0">
                <a:solidFill>
                  <a:schemeClr val="tx1"/>
                </a:solidFill>
              </a:rPr>
              <a:t>large scale European </a:t>
            </a:r>
            <a:r>
              <a:rPr lang="nl-NL" sz="1600" dirty="0" err="1" smtClean="0">
                <a:solidFill>
                  <a:schemeClr val="tx1"/>
                </a:solidFill>
              </a:rPr>
              <a:t>roll</a:t>
            </a:r>
            <a:r>
              <a:rPr lang="nl-NL" sz="1600" dirty="0" smtClean="0">
                <a:solidFill>
                  <a:schemeClr val="tx1"/>
                </a:solidFill>
              </a:rPr>
              <a:t>-out </a:t>
            </a:r>
            <a:r>
              <a:rPr lang="nl-NL" sz="1600" dirty="0" err="1" smtClean="0">
                <a:solidFill>
                  <a:schemeClr val="tx1"/>
                </a:solidFill>
              </a:rPr>
              <a:t>for</a:t>
            </a:r>
            <a:r>
              <a:rPr lang="nl-NL" sz="1600" dirty="0" smtClean="0">
                <a:solidFill>
                  <a:schemeClr val="tx1"/>
                </a:solidFill>
              </a:rPr>
              <a:t> offshore wind </a:t>
            </a:r>
            <a:r>
              <a:rPr lang="nl-NL" sz="1600" dirty="0" err="1" smtClean="0">
                <a:solidFill>
                  <a:schemeClr val="tx1"/>
                </a:solidFill>
              </a:rPr>
              <a:t>delivers</a:t>
            </a:r>
            <a:r>
              <a:rPr lang="nl-NL" sz="1600" dirty="0" smtClean="0">
                <a:solidFill>
                  <a:schemeClr val="tx1"/>
                </a:solidFill>
              </a:rPr>
              <a:t> a significant </a:t>
            </a:r>
            <a:r>
              <a:rPr lang="nl-NL" sz="1600" dirty="0" err="1" smtClean="0">
                <a:solidFill>
                  <a:schemeClr val="tx1"/>
                </a:solidFill>
              </a:rPr>
              <a:t>contribution</a:t>
            </a:r>
            <a:r>
              <a:rPr lang="nl-NL" sz="1600" dirty="0" smtClean="0">
                <a:solidFill>
                  <a:schemeClr val="tx1"/>
                </a:solidFill>
              </a:rPr>
              <a:t> </a:t>
            </a:r>
            <a:r>
              <a:rPr lang="nl-NL" sz="1600" dirty="0" err="1" smtClean="0">
                <a:solidFill>
                  <a:schemeClr val="tx1"/>
                </a:solidFill>
              </a:rPr>
              <a:t>to</a:t>
            </a:r>
            <a:r>
              <a:rPr lang="nl-NL" sz="1600" dirty="0" smtClean="0">
                <a:solidFill>
                  <a:schemeClr val="tx1"/>
                </a:solidFill>
              </a:rPr>
              <a:t> </a:t>
            </a:r>
            <a:r>
              <a:rPr lang="nl-NL" sz="1600" dirty="0" err="1" smtClean="0">
                <a:solidFill>
                  <a:schemeClr val="tx1"/>
                </a:solidFill>
              </a:rPr>
              <a:t>cost</a:t>
            </a:r>
            <a:r>
              <a:rPr lang="nl-NL" sz="1600" dirty="0" smtClean="0">
                <a:solidFill>
                  <a:schemeClr val="tx1"/>
                </a:solidFill>
              </a:rPr>
              <a:t> </a:t>
            </a:r>
            <a:r>
              <a:rPr lang="nl-NL" sz="1600" dirty="0" err="1" smtClean="0">
                <a:solidFill>
                  <a:schemeClr val="tx1"/>
                </a:solidFill>
              </a:rPr>
              <a:t>reduction</a:t>
            </a:r>
            <a:endParaRPr lang="nl-NL" sz="1600" dirty="0" smtClean="0">
              <a:solidFill>
                <a:schemeClr val="tx1"/>
              </a:solidFill>
            </a:endParaRPr>
          </a:p>
          <a:p>
            <a:r>
              <a:rPr lang="nl-NL" sz="1600" dirty="0" smtClean="0">
                <a:solidFill>
                  <a:schemeClr val="tx1"/>
                </a:solidFill>
              </a:rPr>
              <a:t> </a:t>
            </a:r>
          </a:p>
          <a:p>
            <a:r>
              <a:rPr lang="nl-NL" sz="1600" b="1" dirty="0" err="1" smtClean="0">
                <a:solidFill>
                  <a:schemeClr val="tx1"/>
                </a:solidFill>
              </a:rPr>
              <a:t>Location</a:t>
            </a:r>
            <a:r>
              <a:rPr lang="nl-NL" sz="1600" b="1" dirty="0" smtClean="0">
                <a:solidFill>
                  <a:schemeClr val="tx1"/>
                </a:solidFill>
              </a:rPr>
              <a:t>: </a:t>
            </a:r>
            <a:r>
              <a:rPr lang="nl-NL" sz="1600" dirty="0" err="1" smtClean="0">
                <a:solidFill>
                  <a:schemeClr val="tx1"/>
                </a:solidFill>
              </a:rPr>
              <a:t>When</a:t>
            </a:r>
            <a:r>
              <a:rPr lang="nl-NL" sz="1600" dirty="0" smtClean="0">
                <a:solidFill>
                  <a:schemeClr val="tx1"/>
                </a:solidFill>
              </a:rPr>
              <a:t> far </a:t>
            </a:r>
            <a:r>
              <a:rPr lang="nl-NL" sz="1600" dirty="0" err="1" smtClean="0">
                <a:solidFill>
                  <a:schemeClr val="tx1"/>
                </a:solidFill>
              </a:rPr>
              <a:t>shore</a:t>
            </a:r>
            <a:r>
              <a:rPr lang="nl-NL" sz="1600" dirty="0" smtClean="0">
                <a:solidFill>
                  <a:schemeClr val="tx1"/>
                </a:solidFill>
              </a:rPr>
              <a:t> </a:t>
            </a:r>
            <a:r>
              <a:rPr lang="nl-NL" sz="1600" dirty="0" err="1" smtClean="0">
                <a:solidFill>
                  <a:schemeClr val="tx1"/>
                </a:solidFill>
              </a:rPr>
              <a:t>becomes</a:t>
            </a:r>
            <a:r>
              <a:rPr lang="nl-NL" sz="1600" dirty="0" smtClean="0">
                <a:solidFill>
                  <a:schemeClr val="tx1"/>
                </a:solidFill>
              </a:rPr>
              <a:t> </a:t>
            </a:r>
            <a:r>
              <a:rPr lang="nl-NL" sz="1600" dirty="0" err="1" smtClean="0">
                <a:solidFill>
                  <a:schemeClr val="tx1"/>
                </a:solidFill>
              </a:rPr>
              <a:t>necessary</a:t>
            </a:r>
            <a:r>
              <a:rPr lang="nl-NL" sz="1600" dirty="0" smtClean="0">
                <a:solidFill>
                  <a:schemeClr val="tx1"/>
                </a:solidFill>
              </a:rPr>
              <a:t>, </a:t>
            </a:r>
            <a:r>
              <a:rPr lang="nl-NL" sz="1600" dirty="0" err="1" smtClean="0">
                <a:solidFill>
                  <a:schemeClr val="tx1"/>
                </a:solidFill>
              </a:rPr>
              <a:t>shallow</a:t>
            </a:r>
            <a:r>
              <a:rPr lang="nl-NL" sz="1600" dirty="0" smtClean="0">
                <a:solidFill>
                  <a:schemeClr val="tx1"/>
                </a:solidFill>
              </a:rPr>
              <a:t> waters </a:t>
            </a:r>
            <a:r>
              <a:rPr lang="nl-NL" sz="1600" dirty="0" err="1" smtClean="0">
                <a:solidFill>
                  <a:schemeClr val="tx1"/>
                </a:solidFill>
              </a:rPr>
              <a:t>with</a:t>
            </a:r>
            <a:r>
              <a:rPr lang="nl-NL" sz="1600" dirty="0" smtClean="0">
                <a:solidFill>
                  <a:schemeClr val="tx1"/>
                </a:solidFill>
              </a:rPr>
              <a:t> </a:t>
            </a:r>
            <a:r>
              <a:rPr lang="nl-NL" sz="1600" dirty="0" err="1" smtClean="0">
                <a:solidFill>
                  <a:schemeClr val="tx1"/>
                </a:solidFill>
              </a:rPr>
              <a:t>better</a:t>
            </a:r>
            <a:r>
              <a:rPr lang="nl-NL" sz="1600" dirty="0" smtClean="0">
                <a:solidFill>
                  <a:schemeClr val="tx1"/>
                </a:solidFill>
              </a:rPr>
              <a:t> wind </a:t>
            </a:r>
            <a:r>
              <a:rPr lang="nl-NL" sz="1600" dirty="0" err="1" smtClean="0">
                <a:solidFill>
                  <a:schemeClr val="tx1"/>
                </a:solidFill>
              </a:rPr>
              <a:t>conditions</a:t>
            </a:r>
            <a:r>
              <a:rPr lang="nl-NL" sz="1600" dirty="0" smtClean="0">
                <a:solidFill>
                  <a:schemeClr val="tx1"/>
                </a:solidFill>
              </a:rPr>
              <a:t> </a:t>
            </a:r>
            <a:r>
              <a:rPr lang="nl-NL" sz="1600" dirty="0" err="1" smtClean="0">
                <a:solidFill>
                  <a:schemeClr val="tx1"/>
                </a:solidFill>
              </a:rPr>
              <a:t>contribute</a:t>
            </a:r>
            <a:r>
              <a:rPr lang="nl-NL" sz="1600" dirty="0" smtClean="0">
                <a:solidFill>
                  <a:schemeClr val="tx1"/>
                </a:solidFill>
              </a:rPr>
              <a:t> </a:t>
            </a:r>
            <a:r>
              <a:rPr lang="nl-NL" sz="1600" dirty="0" err="1" smtClean="0">
                <a:solidFill>
                  <a:schemeClr val="tx1"/>
                </a:solidFill>
              </a:rPr>
              <a:t>to</a:t>
            </a:r>
            <a:r>
              <a:rPr lang="nl-NL" sz="1600" dirty="0" smtClean="0">
                <a:solidFill>
                  <a:schemeClr val="tx1"/>
                </a:solidFill>
              </a:rPr>
              <a:t> </a:t>
            </a:r>
            <a:r>
              <a:rPr lang="nl-NL" sz="1600" dirty="0" err="1" smtClean="0">
                <a:solidFill>
                  <a:schemeClr val="tx1"/>
                </a:solidFill>
              </a:rPr>
              <a:t>cost</a:t>
            </a:r>
            <a:r>
              <a:rPr lang="nl-NL" sz="1600" dirty="0" smtClean="0">
                <a:solidFill>
                  <a:schemeClr val="tx1"/>
                </a:solidFill>
              </a:rPr>
              <a:t> </a:t>
            </a:r>
            <a:r>
              <a:rPr lang="nl-NL" sz="1600" dirty="0" err="1" smtClean="0">
                <a:solidFill>
                  <a:schemeClr val="tx1"/>
                </a:solidFill>
              </a:rPr>
              <a:t>reduction</a:t>
            </a:r>
            <a:endParaRPr lang="nl-NL" sz="1600" dirty="0" smtClean="0">
              <a:solidFill>
                <a:schemeClr val="tx1"/>
              </a:solidFill>
            </a:endParaRPr>
          </a:p>
          <a:p>
            <a:endParaRPr lang="nl-NL" sz="1600" dirty="0" smtClean="0">
              <a:solidFill>
                <a:schemeClr val="tx1"/>
              </a:solidFill>
            </a:endParaRPr>
          </a:p>
          <a:p>
            <a:r>
              <a:rPr lang="nl-NL" sz="1600" b="1" dirty="0">
                <a:solidFill>
                  <a:schemeClr val="tx1"/>
                </a:solidFill>
              </a:rPr>
              <a:t>Wind </a:t>
            </a:r>
            <a:r>
              <a:rPr lang="nl-NL" sz="1600" b="1" dirty="0" smtClean="0">
                <a:solidFill>
                  <a:schemeClr val="tx1"/>
                </a:solidFill>
              </a:rPr>
              <a:t>connector: </a:t>
            </a:r>
            <a:r>
              <a:rPr lang="nl-NL" sz="1600" dirty="0" smtClean="0">
                <a:solidFill>
                  <a:schemeClr val="tx1"/>
                </a:solidFill>
              </a:rPr>
              <a:t>The wind connector combines large </a:t>
            </a:r>
            <a:r>
              <a:rPr lang="nl-NL" sz="1600" dirty="0" err="1" smtClean="0">
                <a:solidFill>
                  <a:schemeClr val="tx1"/>
                </a:solidFill>
              </a:rPr>
              <a:t>scale</a:t>
            </a:r>
            <a:r>
              <a:rPr lang="nl-NL" sz="1600" dirty="0" smtClean="0">
                <a:solidFill>
                  <a:schemeClr val="tx1"/>
                </a:solidFill>
              </a:rPr>
              <a:t> wind farms </a:t>
            </a:r>
            <a:r>
              <a:rPr lang="nl-NL" sz="1600" dirty="0" err="1" smtClean="0">
                <a:solidFill>
                  <a:schemeClr val="tx1"/>
                </a:solidFill>
              </a:rPr>
              <a:t>with</a:t>
            </a:r>
            <a:r>
              <a:rPr lang="nl-NL" sz="1600" dirty="0" smtClean="0">
                <a:solidFill>
                  <a:schemeClr val="tx1"/>
                </a:solidFill>
              </a:rPr>
              <a:t> </a:t>
            </a:r>
            <a:r>
              <a:rPr lang="nl-NL" sz="1600" dirty="0" err="1" smtClean="0">
                <a:solidFill>
                  <a:schemeClr val="tx1"/>
                </a:solidFill>
              </a:rPr>
              <a:t>powerful</a:t>
            </a:r>
            <a:r>
              <a:rPr lang="nl-NL" sz="1600" dirty="0" smtClean="0">
                <a:solidFill>
                  <a:schemeClr val="tx1"/>
                </a:solidFill>
              </a:rPr>
              <a:t> </a:t>
            </a:r>
            <a:r>
              <a:rPr lang="nl-NL" sz="1600" dirty="0" err="1" smtClean="0">
                <a:solidFill>
                  <a:schemeClr val="tx1"/>
                </a:solidFill>
              </a:rPr>
              <a:t>intercon</a:t>
            </a:r>
            <a:r>
              <a:rPr lang="nl-NL" sz="1600" dirty="0" err="1" smtClean="0"/>
              <a:t>ne</a:t>
            </a:r>
            <a:r>
              <a:rPr lang="nl-NL" sz="1600" dirty="0" err="1" smtClean="0">
                <a:solidFill>
                  <a:schemeClr val="tx1"/>
                </a:solidFill>
              </a:rPr>
              <a:t>ctors</a:t>
            </a:r>
            <a:r>
              <a:rPr lang="nl-NL" sz="1600" dirty="0" smtClean="0">
                <a:solidFill>
                  <a:schemeClr val="tx1"/>
                </a:solidFill>
              </a:rPr>
              <a:t> </a:t>
            </a:r>
            <a:r>
              <a:rPr lang="nl-NL" sz="1600" dirty="0" err="1" smtClean="0">
                <a:solidFill>
                  <a:schemeClr val="tx1"/>
                </a:solidFill>
              </a:rPr>
              <a:t>for</a:t>
            </a:r>
            <a:r>
              <a:rPr lang="nl-NL" sz="1600" dirty="0" smtClean="0">
                <a:solidFill>
                  <a:schemeClr val="tx1"/>
                </a:solidFill>
              </a:rPr>
              <a:t> more </a:t>
            </a:r>
            <a:r>
              <a:rPr lang="nl-NL" sz="1600" dirty="0" err="1" smtClean="0">
                <a:solidFill>
                  <a:schemeClr val="tx1"/>
                </a:solidFill>
              </a:rPr>
              <a:t>efficient</a:t>
            </a:r>
            <a:r>
              <a:rPr lang="nl-NL" sz="1600" dirty="0" smtClean="0">
                <a:solidFill>
                  <a:schemeClr val="tx1"/>
                </a:solidFill>
              </a:rPr>
              <a:t> </a:t>
            </a:r>
            <a:r>
              <a:rPr lang="nl-NL" sz="1600" dirty="0" err="1" smtClean="0">
                <a:solidFill>
                  <a:schemeClr val="tx1"/>
                </a:solidFill>
              </a:rPr>
              <a:t>use</a:t>
            </a:r>
            <a:r>
              <a:rPr lang="nl-NL" sz="1600" dirty="0" smtClean="0">
                <a:solidFill>
                  <a:schemeClr val="tx1"/>
                </a:solidFill>
              </a:rPr>
              <a:t> of the </a:t>
            </a:r>
            <a:r>
              <a:rPr lang="nl-NL" sz="1600" dirty="0" err="1" smtClean="0">
                <a:solidFill>
                  <a:schemeClr val="tx1"/>
                </a:solidFill>
              </a:rPr>
              <a:t>electrical</a:t>
            </a:r>
            <a:r>
              <a:rPr lang="nl-NL" sz="1600" dirty="0" smtClean="0">
                <a:solidFill>
                  <a:schemeClr val="tx1"/>
                </a:solidFill>
              </a:rPr>
              <a:t> </a:t>
            </a:r>
            <a:r>
              <a:rPr lang="nl-NL" sz="1600" dirty="0" err="1" smtClean="0">
                <a:solidFill>
                  <a:schemeClr val="tx1"/>
                </a:solidFill>
              </a:rPr>
              <a:t>infrastructure</a:t>
            </a:r>
            <a:r>
              <a:rPr lang="nl-NL" sz="1600" dirty="0" smtClean="0">
                <a:solidFill>
                  <a:schemeClr val="tx1"/>
                </a:solidFill>
              </a:rPr>
              <a:t> and </a:t>
            </a:r>
            <a:r>
              <a:rPr lang="nl-NL" sz="1600" dirty="0" err="1" smtClean="0">
                <a:solidFill>
                  <a:schemeClr val="tx1"/>
                </a:solidFill>
              </a:rPr>
              <a:t>further</a:t>
            </a:r>
            <a:r>
              <a:rPr lang="nl-NL" sz="1600" dirty="0" smtClean="0">
                <a:solidFill>
                  <a:schemeClr val="tx1"/>
                </a:solidFill>
              </a:rPr>
              <a:t> </a:t>
            </a:r>
            <a:r>
              <a:rPr lang="nl-NL" sz="1600" dirty="0">
                <a:solidFill>
                  <a:schemeClr val="tx1"/>
                </a:solidFill>
              </a:rPr>
              <a:t>European Market </a:t>
            </a:r>
            <a:r>
              <a:rPr lang="nl-NL" sz="1600" dirty="0" err="1">
                <a:solidFill>
                  <a:schemeClr val="tx1"/>
                </a:solidFill>
              </a:rPr>
              <a:t>integration</a:t>
            </a:r>
            <a:endParaRPr lang="nl-NL" sz="1600" dirty="0" smtClean="0">
              <a:solidFill>
                <a:schemeClr val="tx1"/>
              </a:solidFill>
            </a:endParaRPr>
          </a:p>
          <a:p>
            <a:endParaRPr lang="nl-NL" sz="1600" b="1" dirty="0" smtClean="0">
              <a:solidFill>
                <a:schemeClr val="tx1"/>
              </a:solidFill>
            </a:endParaRPr>
          </a:p>
          <a:p>
            <a:r>
              <a:rPr lang="nl-NL" sz="1600" b="1" dirty="0" smtClean="0">
                <a:solidFill>
                  <a:schemeClr val="tx1"/>
                </a:solidFill>
              </a:rPr>
              <a:t>Hub </a:t>
            </a:r>
            <a:r>
              <a:rPr lang="nl-NL" sz="1600" b="1" dirty="0" err="1" smtClean="0">
                <a:solidFill>
                  <a:schemeClr val="tx1"/>
                </a:solidFill>
              </a:rPr>
              <a:t>function</a:t>
            </a:r>
            <a:r>
              <a:rPr lang="nl-NL" sz="1600" b="1" dirty="0" smtClean="0">
                <a:solidFill>
                  <a:schemeClr val="tx1"/>
                </a:solidFill>
              </a:rPr>
              <a:t>/ </a:t>
            </a:r>
            <a:r>
              <a:rPr lang="nl-NL" sz="1600" b="1" dirty="0" err="1" smtClean="0">
                <a:solidFill>
                  <a:schemeClr val="tx1"/>
                </a:solidFill>
              </a:rPr>
              <a:t>island</a:t>
            </a:r>
            <a:r>
              <a:rPr lang="nl-NL" sz="1600" b="1" dirty="0" smtClean="0">
                <a:solidFill>
                  <a:schemeClr val="tx1"/>
                </a:solidFill>
              </a:rPr>
              <a:t>: </a:t>
            </a:r>
            <a:r>
              <a:rPr lang="nl-NL" sz="1600" dirty="0" err="1" smtClean="0">
                <a:solidFill>
                  <a:schemeClr val="tx1"/>
                </a:solidFill>
              </a:rPr>
              <a:t>By</a:t>
            </a:r>
            <a:r>
              <a:rPr lang="nl-NL" sz="1600" dirty="0" smtClean="0">
                <a:solidFill>
                  <a:schemeClr val="tx1"/>
                </a:solidFill>
              </a:rPr>
              <a:t> building </a:t>
            </a:r>
            <a:r>
              <a:rPr lang="nl-NL" sz="1600" dirty="0" err="1" smtClean="0">
                <a:solidFill>
                  <a:schemeClr val="tx1"/>
                </a:solidFill>
              </a:rPr>
              <a:t>an</a:t>
            </a:r>
            <a:r>
              <a:rPr lang="nl-NL" sz="1600" dirty="0" smtClean="0">
                <a:solidFill>
                  <a:schemeClr val="tx1"/>
                </a:solidFill>
              </a:rPr>
              <a:t> </a:t>
            </a:r>
            <a:r>
              <a:rPr lang="nl-NL" sz="1600" dirty="0" err="1" smtClean="0">
                <a:solidFill>
                  <a:schemeClr val="tx1"/>
                </a:solidFill>
              </a:rPr>
              <a:t>island</a:t>
            </a:r>
            <a:r>
              <a:rPr lang="nl-NL" sz="1600" dirty="0" smtClean="0">
                <a:solidFill>
                  <a:schemeClr val="tx1"/>
                </a:solidFill>
              </a:rPr>
              <a:t>, a hub </a:t>
            </a:r>
            <a:r>
              <a:rPr lang="nl-NL" sz="1600" dirty="0" err="1" smtClean="0">
                <a:solidFill>
                  <a:schemeClr val="tx1"/>
                </a:solidFill>
              </a:rPr>
              <a:t>function</a:t>
            </a:r>
            <a:r>
              <a:rPr lang="nl-NL" sz="1600" dirty="0" smtClean="0">
                <a:solidFill>
                  <a:schemeClr val="tx1"/>
                </a:solidFill>
              </a:rPr>
              <a:t> </a:t>
            </a:r>
            <a:r>
              <a:rPr lang="nl-NL" sz="1600" dirty="0" err="1" smtClean="0">
                <a:solidFill>
                  <a:schemeClr val="tx1"/>
                </a:solidFill>
              </a:rPr>
              <a:t>can</a:t>
            </a:r>
            <a:r>
              <a:rPr lang="nl-NL" sz="1600" dirty="0" smtClean="0">
                <a:solidFill>
                  <a:schemeClr val="tx1"/>
                </a:solidFill>
              </a:rPr>
              <a:t> </a:t>
            </a:r>
            <a:r>
              <a:rPr lang="nl-NL" sz="1600" dirty="0" err="1" smtClean="0">
                <a:solidFill>
                  <a:schemeClr val="tx1"/>
                </a:solidFill>
              </a:rPr>
              <a:t>be</a:t>
            </a:r>
            <a:r>
              <a:rPr lang="nl-NL" sz="1600" dirty="0" smtClean="0">
                <a:solidFill>
                  <a:schemeClr val="tx1"/>
                </a:solidFill>
              </a:rPr>
              <a:t> </a:t>
            </a:r>
            <a:r>
              <a:rPr lang="nl-NL" sz="1600" dirty="0" err="1" smtClean="0">
                <a:solidFill>
                  <a:schemeClr val="tx1"/>
                </a:solidFill>
              </a:rPr>
              <a:t>created</a:t>
            </a:r>
            <a:r>
              <a:rPr lang="nl-NL" sz="1600" dirty="0" smtClean="0">
                <a:solidFill>
                  <a:schemeClr val="tx1"/>
                </a:solidFill>
              </a:rPr>
              <a:t> </a:t>
            </a:r>
            <a:r>
              <a:rPr lang="nl-NL" sz="1600" dirty="0" err="1" smtClean="0">
                <a:solidFill>
                  <a:schemeClr val="tx1"/>
                </a:solidFill>
              </a:rPr>
              <a:t>with</a:t>
            </a:r>
            <a:r>
              <a:rPr lang="nl-NL" sz="1600" dirty="0" smtClean="0">
                <a:solidFill>
                  <a:schemeClr val="tx1"/>
                </a:solidFill>
              </a:rPr>
              <a:t> virtual </a:t>
            </a:r>
            <a:r>
              <a:rPr lang="nl-NL" sz="1600" dirty="0" err="1" smtClean="0">
                <a:solidFill>
                  <a:schemeClr val="tx1"/>
                </a:solidFill>
              </a:rPr>
              <a:t>near-shore</a:t>
            </a:r>
            <a:r>
              <a:rPr lang="nl-NL" sz="1600" dirty="0" smtClean="0">
                <a:solidFill>
                  <a:schemeClr val="tx1"/>
                </a:solidFill>
              </a:rPr>
              <a:t> environment </a:t>
            </a:r>
            <a:r>
              <a:rPr lang="nl-NL" sz="1600" dirty="0" err="1" smtClean="0">
                <a:solidFill>
                  <a:schemeClr val="tx1"/>
                </a:solidFill>
              </a:rPr>
              <a:t>allowing</a:t>
            </a:r>
            <a:r>
              <a:rPr lang="nl-NL" sz="1600" dirty="0" smtClean="0">
                <a:solidFill>
                  <a:schemeClr val="tx1"/>
                </a:solidFill>
              </a:rPr>
              <a:t> more </a:t>
            </a:r>
            <a:r>
              <a:rPr lang="nl-NL" sz="1600" dirty="0" err="1" smtClean="0">
                <a:solidFill>
                  <a:schemeClr val="tx1"/>
                </a:solidFill>
              </a:rPr>
              <a:t>economical</a:t>
            </a:r>
            <a:r>
              <a:rPr lang="nl-NL" sz="1600" dirty="0" smtClean="0">
                <a:solidFill>
                  <a:schemeClr val="tx1"/>
                </a:solidFill>
              </a:rPr>
              <a:t> AC/DC-</a:t>
            </a:r>
            <a:r>
              <a:rPr lang="nl-NL" sz="1600" dirty="0" err="1" smtClean="0">
                <a:solidFill>
                  <a:schemeClr val="tx1"/>
                </a:solidFill>
              </a:rPr>
              <a:t>solutions</a:t>
            </a:r>
            <a:r>
              <a:rPr lang="nl-NL" sz="1600" dirty="0" smtClean="0">
                <a:solidFill>
                  <a:schemeClr val="tx1"/>
                </a:solidFill>
              </a:rPr>
              <a:t> </a:t>
            </a:r>
            <a:r>
              <a:rPr lang="nl-NL" sz="1600" dirty="0" err="1" smtClean="0">
                <a:solidFill>
                  <a:schemeClr val="tx1"/>
                </a:solidFill>
              </a:rPr>
              <a:t>contributing</a:t>
            </a:r>
            <a:r>
              <a:rPr lang="nl-NL" sz="1600" dirty="0" smtClean="0">
                <a:solidFill>
                  <a:schemeClr val="tx1"/>
                </a:solidFill>
              </a:rPr>
              <a:t> </a:t>
            </a:r>
            <a:r>
              <a:rPr lang="nl-NL" sz="1600" dirty="0" err="1" smtClean="0">
                <a:solidFill>
                  <a:schemeClr val="tx1"/>
                </a:solidFill>
              </a:rPr>
              <a:t>to</a:t>
            </a:r>
            <a:r>
              <a:rPr lang="nl-NL" sz="1600" dirty="0" smtClean="0">
                <a:solidFill>
                  <a:schemeClr val="tx1"/>
                </a:solidFill>
              </a:rPr>
              <a:t> OPEX/CAPEX </a:t>
            </a:r>
            <a:r>
              <a:rPr lang="nl-NL" sz="1600" dirty="0" err="1" smtClean="0">
                <a:solidFill>
                  <a:schemeClr val="tx1"/>
                </a:solidFill>
              </a:rPr>
              <a:t>cost</a:t>
            </a:r>
            <a:r>
              <a:rPr lang="nl-NL" sz="1600" dirty="0" smtClean="0">
                <a:solidFill>
                  <a:schemeClr val="tx1"/>
                </a:solidFill>
              </a:rPr>
              <a:t> </a:t>
            </a:r>
            <a:r>
              <a:rPr lang="nl-NL" sz="1600" dirty="0" err="1" smtClean="0">
                <a:solidFill>
                  <a:schemeClr val="tx1"/>
                </a:solidFill>
              </a:rPr>
              <a:t>reductions</a:t>
            </a:r>
            <a:endParaRPr lang="nl-NL" sz="1600" dirty="0">
              <a:solidFill>
                <a:schemeClr val="tx1"/>
              </a:solidFill>
            </a:endParaRPr>
          </a:p>
        </p:txBody>
      </p:sp>
      <p:sp>
        <p:nvSpPr>
          <p:cNvPr id="6" name="Tijdelijke aanduiding voor tekst 3"/>
          <p:cNvSpPr txBox="1">
            <a:spLocks/>
          </p:cNvSpPr>
          <p:nvPr>
            <p:custDataLst>
              <p:tags r:id="rId6"/>
            </p:custDataLst>
          </p:nvPr>
        </p:nvSpPr>
        <p:spPr>
          <a:xfrm>
            <a:off x="436200" y="980728"/>
            <a:ext cx="3995976" cy="453727"/>
          </a:xfrm>
          <a:prstGeom prst="rect">
            <a:avLst/>
          </a:prstGeom>
        </p:spPr>
        <p:txBody>
          <a:bodyPr lIns="0"/>
          <a:lstStyle>
            <a:lvl1pPr marL="0" indent="0" algn="l" defTabSz="914400" rtl="0" eaLnBrk="1" latinLnBrk="0" hangingPunct="1">
              <a:spcBef>
                <a:spcPct val="20000"/>
              </a:spcBef>
              <a:buFont typeface="Arial" pitchFamily="34" charset="0"/>
              <a:buNone/>
              <a:defRPr sz="2000" kern="1200" baseline="0">
                <a:solidFill>
                  <a:srgbClr val="4B5255"/>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1800" kern="1200">
                <a:solidFill>
                  <a:srgbClr val="4B5255"/>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1800" kern="1200">
                <a:solidFill>
                  <a:srgbClr val="4B5255"/>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1600" kern="1200">
                <a:solidFill>
                  <a:srgbClr val="4B5255"/>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1600" kern="1200">
                <a:solidFill>
                  <a:srgbClr val="4B525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solidFill>
                  <a:srgbClr val="32768E"/>
                </a:solidFill>
              </a:rPr>
              <a:t>Hub and spoke delivers</a:t>
            </a:r>
            <a:endParaRPr lang="nl-NL" dirty="0">
              <a:solidFill>
                <a:srgbClr val="32768E"/>
              </a:solidFill>
            </a:endParaRPr>
          </a:p>
        </p:txBody>
      </p:sp>
    </p:spTree>
    <p:custDataLst>
      <p:tags r:id="rId1"/>
    </p:custDataLst>
    <p:extLst>
      <p:ext uri="{BB962C8B-B14F-4D97-AF65-F5344CB8AC3E}">
        <p14:creationId xmlns:p14="http://schemas.microsoft.com/office/powerpoint/2010/main" val="11270204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custDataLst>
              <p:tags r:id="rId2"/>
            </p:custDataLst>
          </p:nvPr>
        </p:nvSpPr>
        <p:spPr>
          <a:xfrm>
            <a:off x="0" y="362680"/>
            <a:ext cx="9540552" cy="834072"/>
          </a:xfrm>
        </p:spPr>
        <p:txBody>
          <a:bodyPr/>
          <a:lstStyle/>
          <a:p>
            <a:r>
              <a:rPr lang="en-US" dirty="0" smtClean="0"/>
              <a:t>Facts &amp; figures – modular island </a:t>
            </a:r>
            <a:endParaRPr lang="nl-NL" dirty="0"/>
          </a:p>
        </p:txBody>
      </p:sp>
      <p:pic>
        <p:nvPicPr>
          <p:cNvPr id="4" name="Picture 4"/>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5565282" y="3836009"/>
            <a:ext cx="2970163" cy="2905359"/>
          </a:xfrm>
          <a:prstGeom prst="rect">
            <a:avLst/>
          </a:prstGeom>
          <a:noFill/>
          <a:ln w="539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custDataLst>
              <p:tags r:id="rId4"/>
            </p:custDataLst>
          </p:nvPr>
        </p:nvPicPr>
        <p:blipFill rotWithShape="1">
          <a:blip r:embed="rId9">
            <a:extLst>
              <a:ext uri="{28A0092B-C50C-407E-A947-70E740481C1C}">
                <a14:useLocalDpi xmlns:a14="http://schemas.microsoft.com/office/drawing/2010/main" val="0"/>
              </a:ext>
            </a:extLst>
          </a:blip>
          <a:srcRect l="3031" r="12667"/>
          <a:stretch/>
        </p:blipFill>
        <p:spPr bwMode="auto">
          <a:xfrm>
            <a:off x="467544" y="3861048"/>
            <a:ext cx="4940666"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jdelijke aanduiding voor inhoud 2"/>
          <p:cNvSpPr>
            <a:spLocks noGrp="1"/>
          </p:cNvSpPr>
          <p:nvPr>
            <p:ph idx="1"/>
            <p:custDataLst>
              <p:tags r:id="rId5"/>
            </p:custDataLst>
          </p:nvPr>
        </p:nvSpPr>
        <p:spPr>
          <a:xfrm>
            <a:off x="362165" y="1008000"/>
            <a:ext cx="7882243" cy="2706813"/>
          </a:xfrm>
          <a:solidFill>
            <a:schemeClr val="bg1">
              <a:alpha val="75000"/>
            </a:schemeClr>
          </a:solidFill>
        </p:spPr>
        <p:txBody>
          <a:bodyPr>
            <a:normAutofit/>
          </a:bodyPr>
          <a:lstStyle/>
          <a:p>
            <a:pPr marL="285750" indent="-285750">
              <a:buFont typeface="Arial" panose="020B0604020202020204" pitchFamily="34" charset="0"/>
              <a:buChar char="•"/>
            </a:pPr>
            <a:r>
              <a:rPr lang="nl-NL" sz="1800" dirty="0" err="1" smtClean="0"/>
              <a:t>Possibly</a:t>
            </a:r>
            <a:r>
              <a:rPr lang="nl-NL" sz="1800" dirty="0" smtClean="0"/>
              <a:t> </a:t>
            </a:r>
            <a:r>
              <a:rPr lang="nl-NL" sz="1800" dirty="0" err="1" smtClean="0"/>
              <a:t>three</a:t>
            </a:r>
            <a:r>
              <a:rPr lang="nl-NL" sz="1800" dirty="0" smtClean="0"/>
              <a:t> </a:t>
            </a:r>
            <a:r>
              <a:rPr lang="nl-NL" sz="1800" dirty="0" err="1" smtClean="0"/>
              <a:t>islands</a:t>
            </a:r>
            <a:r>
              <a:rPr lang="nl-NL" sz="1800" dirty="0" smtClean="0"/>
              <a:t>: 6 </a:t>
            </a:r>
            <a:r>
              <a:rPr lang="nl-NL" sz="1800" dirty="0"/>
              <a:t>km</a:t>
            </a:r>
            <a:r>
              <a:rPr lang="nl-NL" sz="1800" baseline="30000" dirty="0"/>
              <a:t>2</a:t>
            </a:r>
            <a:r>
              <a:rPr lang="nl-NL" sz="1800" dirty="0"/>
              <a:t> </a:t>
            </a:r>
            <a:r>
              <a:rPr lang="nl-NL" sz="1800" dirty="0" err="1"/>
              <a:t>each</a:t>
            </a:r>
            <a:r>
              <a:rPr lang="nl-NL" sz="1800" dirty="0"/>
              <a:t>, 200 </a:t>
            </a:r>
            <a:r>
              <a:rPr lang="nl-NL" sz="1800" dirty="0" err="1"/>
              <a:t>mln</a:t>
            </a:r>
            <a:r>
              <a:rPr lang="nl-NL" sz="1800" dirty="0"/>
              <a:t> m</a:t>
            </a:r>
            <a:r>
              <a:rPr lang="nl-NL" sz="1800" baseline="30000" dirty="0"/>
              <a:t>3</a:t>
            </a:r>
            <a:r>
              <a:rPr lang="nl-NL" sz="1800" dirty="0"/>
              <a:t> </a:t>
            </a:r>
            <a:r>
              <a:rPr lang="nl-NL" sz="1800" dirty="0" err="1"/>
              <a:t>sand</a:t>
            </a:r>
            <a:endParaRPr lang="nl-NL" sz="1800" dirty="0"/>
          </a:p>
          <a:p>
            <a:pPr marL="285750" indent="-285750">
              <a:buFont typeface="Arial" panose="020B0604020202020204" pitchFamily="34" charset="0"/>
              <a:buChar char="•"/>
            </a:pPr>
            <a:r>
              <a:rPr lang="nl-NL" sz="1800" dirty="0" smtClean="0"/>
              <a:t>€1.5 </a:t>
            </a:r>
            <a:r>
              <a:rPr lang="nl-NL" sz="1800" dirty="0" err="1" smtClean="0"/>
              <a:t>bn</a:t>
            </a:r>
            <a:r>
              <a:rPr lang="nl-NL" sz="1800" dirty="0"/>
              <a:t> </a:t>
            </a:r>
            <a:r>
              <a:rPr lang="nl-NL" sz="1800" dirty="0" smtClean="0"/>
              <a:t>(rock </a:t>
            </a:r>
            <a:r>
              <a:rPr lang="nl-NL" sz="1800" dirty="0"/>
              <a:t>and </a:t>
            </a:r>
            <a:r>
              <a:rPr lang="nl-NL" sz="1800" dirty="0" err="1"/>
              <a:t>sand</a:t>
            </a:r>
            <a:r>
              <a:rPr lang="nl-NL" sz="1800" dirty="0"/>
              <a:t> </a:t>
            </a:r>
            <a:r>
              <a:rPr lang="nl-NL" sz="1800" dirty="0" err="1"/>
              <a:t>only</a:t>
            </a:r>
            <a:r>
              <a:rPr lang="nl-NL" sz="1800" dirty="0"/>
              <a:t>, no infra/</a:t>
            </a:r>
            <a:r>
              <a:rPr lang="nl-NL" sz="1800" dirty="0" err="1"/>
              <a:t>facilities</a:t>
            </a:r>
            <a:r>
              <a:rPr lang="nl-NL" sz="1800" dirty="0"/>
              <a:t>)</a:t>
            </a:r>
          </a:p>
          <a:p>
            <a:pPr marL="285750" indent="-285750">
              <a:buFont typeface="Arial" panose="020B0604020202020204" pitchFamily="34" charset="0"/>
              <a:buChar char="•"/>
            </a:pPr>
            <a:r>
              <a:rPr lang="nl-NL" sz="1800" dirty="0" err="1" smtClean="0"/>
              <a:t>Possible</a:t>
            </a:r>
            <a:r>
              <a:rPr lang="nl-NL" sz="1800" dirty="0" smtClean="0"/>
              <a:t> </a:t>
            </a:r>
            <a:r>
              <a:rPr lang="nl-NL" sz="1800" dirty="0" err="1" smtClean="0"/>
              <a:t>connections</a:t>
            </a:r>
            <a:r>
              <a:rPr lang="nl-NL" sz="1800" dirty="0" smtClean="0"/>
              <a:t> </a:t>
            </a:r>
            <a:r>
              <a:rPr lang="nl-NL" sz="1800" dirty="0" err="1"/>
              <a:t>to</a:t>
            </a:r>
            <a:r>
              <a:rPr lang="nl-NL" sz="1800" dirty="0"/>
              <a:t> </a:t>
            </a:r>
            <a:r>
              <a:rPr lang="nl-NL" sz="1800" dirty="0" err="1"/>
              <a:t>existing</a:t>
            </a:r>
            <a:r>
              <a:rPr lang="nl-NL" sz="1800" dirty="0"/>
              <a:t> pipeline </a:t>
            </a:r>
            <a:r>
              <a:rPr lang="nl-NL" sz="1800" dirty="0" err="1"/>
              <a:t>infrastructure</a:t>
            </a:r>
            <a:endParaRPr lang="nl-NL" sz="1800" dirty="0"/>
          </a:p>
          <a:p>
            <a:pPr marL="285750" indent="-285750">
              <a:buFont typeface="Arial" panose="020B0604020202020204" pitchFamily="34" charset="0"/>
              <a:buChar char="•"/>
            </a:pPr>
            <a:r>
              <a:rPr lang="nl-NL" sz="1800" dirty="0" err="1" smtClean="0"/>
              <a:t>Facilitates</a:t>
            </a:r>
            <a:r>
              <a:rPr lang="nl-NL" sz="1800" dirty="0" smtClean="0"/>
              <a:t>  </a:t>
            </a:r>
            <a:r>
              <a:rPr lang="nl-NL" sz="1800" dirty="0" err="1" smtClean="0"/>
              <a:t>approx</a:t>
            </a:r>
            <a:r>
              <a:rPr lang="nl-NL" sz="1800" dirty="0" smtClean="0"/>
              <a:t>. 30 </a:t>
            </a:r>
            <a:r>
              <a:rPr lang="nl-NL" sz="1800" dirty="0"/>
              <a:t>GW of wind </a:t>
            </a:r>
            <a:r>
              <a:rPr lang="nl-NL" sz="1800" dirty="0" smtClean="0"/>
              <a:t>farms per </a:t>
            </a:r>
            <a:r>
              <a:rPr lang="nl-NL" sz="1800" dirty="0" err="1" smtClean="0"/>
              <a:t>island</a:t>
            </a:r>
            <a:endParaRPr lang="nl-NL" sz="1800" dirty="0" smtClean="0"/>
          </a:p>
          <a:p>
            <a:pPr marL="285750" indent="-285750">
              <a:buFont typeface="Arial" panose="020B0604020202020204" pitchFamily="34" charset="0"/>
              <a:buChar char="•"/>
            </a:pPr>
            <a:r>
              <a:rPr lang="en-US" sz="1800" dirty="0" smtClean="0"/>
              <a:t>15 Converter </a:t>
            </a:r>
            <a:r>
              <a:rPr lang="en-US" sz="1800" dirty="0"/>
              <a:t>stations (2 GW each) on the </a:t>
            </a:r>
            <a:r>
              <a:rPr lang="en-US" sz="1800" dirty="0" smtClean="0"/>
              <a:t>island</a:t>
            </a:r>
            <a:endParaRPr lang="nl-NL" sz="1800" dirty="0" smtClean="0"/>
          </a:p>
          <a:p>
            <a:pPr marL="285750" indent="-285750">
              <a:buFont typeface="Arial" panose="020B0604020202020204" pitchFamily="34" charset="0"/>
              <a:buChar char="•"/>
            </a:pPr>
            <a:r>
              <a:rPr lang="nl-NL" sz="1800" dirty="0" smtClean="0"/>
              <a:t>Total: 70 GW, 7,000 turbines (10 MW)</a:t>
            </a:r>
          </a:p>
          <a:p>
            <a:pPr marL="285750" indent="-285750">
              <a:buFont typeface="Arial" panose="020B0604020202020204" pitchFamily="34" charset="0"/>
              <a:buChar char="•"/>
            </a:pPr>
            <a:r>
              <a:rPr lang="nl-NL" sz="1800" dirty="0" smtClean="0"/>
              <a:t>On the Dogger Bank: 11,400 km</a:t>
            </a:r>
            <a:r>
              <a:rPr lang="nl-NL" sz="1800" baseline="30000" dirty="0" smtClean="0"/>
              <a:t>2</a:t>
            </a:r>
            <a:endParaRPr lang="nl-NL" sz="1800" dirty="0" smtClean="0"/>
          </a:p>
          <a:p>
            <a:pPr marL="285750" indent="-285750">
              <a:buFont typeface="Arial" panose="020B0604020202020204" pitchFamily="34" charset="0"/>
              <a:buChar char="•"/>
            </a:pPr>
            <a:r>
              <a:rPr lang="nl-NL" sz="1800" dirty="0" smtClean="0"/>
              <a:t>Hard </a:t>
            </a:r>
            <a:r>
              <a:rPr lang="nl-NL" sz="1800" dirty="0" err="1" smtClean="0"/>
              <a:t>substrate</a:t>
            </a:r>
            <a:r>
              <a:rPr lang="nl-NL" sz="1800" dirty="0" smtClean="0"/>
              <a:t>: 4.4 km</a:t>
            </a:r>
            <a:r>
              <a:rPr lang="nl-NL" sz="1800" baseline="30000" dirty="0" smtClean="0"/>
              <a:t>2</a:t>
            </a:r>
            <a:r>
              <a:rPr lang="nl-NL" sz="1800" dirty="0" smtClean="0"/>
              <a:t> (0.02% of </a:t>
            </a:r>
            <a:r>
              <a:rPr lang="nl-NL" sz="1800" dirty="0" err="1" smtClean="0"/>
              <a:t>total</a:t>
            </a:r>
            <a:r>
              <a:rPr lang="nl-NL" sz="1800" dirty="0" smtClean="0"/>
              <a:t> Dogger Bank </a:t>
            </a:r>
            <a:r>
              <a:rPr lang="nl-NL" sz="1800" dirty="0" err="1" smtClean="0"/>
              <a:t>surface</a:t>
            </a:r>
            <a:r>
              <a:rPr lang="nl-NL" sz="1800" dirty="0" smtClean="0"/>
              <a:t>)</a:t>
            </a:r>
            <a:endParaRPr lang="nl-NL" sz="1800" dirty="0"/>
          </a:p>
          <a:p>
            <a:endParaRPr lang="nl-NL" sz="1800" dirty="0"/>
          </a:p>
        </p:txBody>
      </p:sp>
    </p:spTree>
    <p:custDataLst>
      <p:tags r:id="rId1"/>
    </p:custDataLst>
    <p:extLst>
      <p:ext uri="{BB962C8B-B14F-4D97-AF65-F5344CB8AC3E}">
        <p14:creationId xmlns:p14="http://schemas.microsoft.com/office/powerpoint/2010/main" val="1505273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custDataLst>
              <p:tags r:id="rId2"/>
            </p:custDataLst>
          </p:nvPr>
        </p:nvSpPr>
        <p:spPr>
          <a:xfrm>
            <a:off x="360000" y="378000"/>
            <a:ext cx="8258628" cy="612000"/>
          </a:xfrm>
        </p:spPr>
        <p:txBody>
          <a:bodyPr/>
          <a:lstStyle/>
          <a:p>
            <a:r>
              <a:rPr lang="en-GB" dirty="0"/>
              <a:t>S</a:t>
            </a:r>
            <a:r>
              <a:rPr lang="en-GB" dirty="0" smtClean="0"/>
              <a:t>olution: scale</a:t>
            </a:r>
            <a:endParaRPr lang="nl-NL" dirty="0"/>
          </a:p>
        </p:txBody>
      </p:sp>
      <p:cxnSp>
        <p:nvCxnSpPr>
          <p:cNvPr id="3" name="Straight Connector 4"/>
          <p:cNvCxnSpPr/>
          <p:nvPr>
            <p:custDataLst>
              <p:tags r:id="rId3"/>
            </p:custDataLst>
          </p:nvPr>
        </p:nvCxnSpPr>
        <p:spPr>
          <a:xfrm>
            <a:off x="1445456" y="5743939"/>
            <a:ext cx="1472453" cy="0"/>
          </a:xfrm>
          <a:prstGeom prst="line">
            <a:avLst/>
          </a:prstGeom>
          <a:ln w="50800" cmpd="sng">
            <a:solidFill>
              <a:srgbClr val="00B1F0"/>
            </a:solidFill>
          </a:ln>
        </p:spPr>
        <p:style>
          <a:lnRef idx="1">
            <a:schemeClr val="accent1"/>
          </a:lnRef>
          <a:fillRef idx="0">
            <a:schemeClr val="accent1"/>
          </a:fillRef>
          <a:effectRef idx="0">
            <a:schemeClr val="accent1"/>
          </a:effectRef>
          <a:fontRef idx="minor">
            <a:schemeClr val="tx1"/>
          </a:fontRef>
        </p:style>
      </p:cxnSp>
      <p:sp>
        <p:nvSpPr>
          <p:cNvPr id="4" name="TextBox 5"/>
          <p:cNvSpPr txBox="1"/>
          <p:nvPr>
            <p:custDataLst>
              <p:tags r:id="rId4"/>
            </p:custDataLst>
          </p:nvPr>
        </p:nvSpPr>
        <p:spPr>
          <a:xfrm>
            <a:off x="317903" y="5719861"/>
            <a:ext cx="2669922" cy="523220"/>
          </a:xfrm>
          <a:prstGeom prst="rect">
            <a:avLst/>
          </a:prstGeom>
          <a:noFill/>
          <a:ln>
            <a:noFill/>
          </a:ln>
        </p:spPr>
        <p:txBody>
          <a:bodyPr wrap="square" rtlCol="0">
            <a:spAutoFit/>
          </a:bodyPr>
          <a:lstStyle/>
          <a:p>
            <a:pPr algn="r"/>
            <a:r>
              <a:rPr lang="en-US" sz="1400" b="1" dirty="0"/>
              <a:t>AC solution </a:t>
            </a:r>
            <a:r>
              <a:rPr lang="en-US" sz="1400" b="1" dirty="0" smtClean="0"/>
              <a:t>close </a:t>
            </a:r>
            <a:r>
              <a:rPr lang="en-US" sz="1400" b="1" dirty="0"/>
              <a:t>to shore:</a:t>
            </a:r>
          </a:p>
          <a:p>
            <a:pPr algn="r"/>
            <a:r>
              <a:rPr lang="en-US" sz="1400" b="1" dirty="0" smtClean="0">
                <a:solidFill>
                  <a:srgbClr val="4B5255"/>
                </a:solidFill>
              </a:rPr>
              <a:t>100% </a:t>
            </a:r>
          </a:p>
        </p:txBody>
      </p:sp>
      <p:cxnSp>
        <p:nvCxnSpPr>
          <p:cNvPr id="5" name="Straight Arrow Connector 7"/>
          <p:cNvCxnSpPr/>
          <p:nvPr>
            <p:custDataLst>
              <p:tags r:id="rId5"/>
            </p:custDataLst>
          </p:nvPr>
        </p:nvCxnSpPr>
        <p:spPr>
          <a:xfrm flipV="1">
            <a:off x="2643108" y="2012186"/>
            <a:ext cx="0" cy="3721070"/>
          </a:xfrm>
          <a:prstGeom prst="straightConnector1">
            <a:avLst/>
          </a:prstGeom>
          <a:ln w="34925">
            <a:solidFill>
              <a:srgbClr val="00B0F0"/>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8"/>
          <p:cNvCxnSpPr/>
          <p:nvPr>
            <p:custDataLst>
              <p:tags r:id="rId6"/>
            </p:custDataLst>
          </p:nvPr>
        </p:nvCxnSpPr>
        <p:spPr>
          <a:xfrm>
            <a:off x="1422012" y="2010034"/>
            <a:ext cx="3440956" cy="2151"/>
          </a:xfrm>
          <a:prstGeom prst="line">
            <a:avLst/>
          </a:prstGeom>
          <a:ln w="50800" cmpd="sng">
            <a:solidFill>
              <a:srgbClr val="00B0F0"/>
            </a:solidFill>
          </a:ln>
        </p:spPr>
        <p:style>
          <a:lnRef idx="1">
            <a:schemeClr val="accent1"/>
          </a:lnRef>
          <a:fillRef idx="0">
            <a:schemeClr val="accent1"/>
          </a:fillRef>
          <a:effectRef idx="0">
            <a:schemeClr val="accent1"/>
          </a:effectRef>
          <a:fontRef idx="minor">
            <a:schemeClr val="tx1"/>
          </a:fontRef>
        </p:style>
      </p:cxnSp>
      <p:sp>
        <p:nvSpPr>
          <p:cNvPr id="8" name="TextBox 10"/>
          <p:cNvSpPr txBox="1"/>
          <p:nvPr>
            <p:custDataLst>
              <p:tags r:id="rId7"/>
            </p:custDataLst>
          </p:nvPr>
        </p:nvSpPr>
        <p:spPr>
          <a:xfrm>
            <a:off x="317902" y="3360764"/>
            <a:ext cx="1925527" cy="584775"/>
          </a:xfrm>
          <a:prstGeom prst="rect">
            <a:avLst/>
          </a:prstGeom>
          <a:solidFill>
            <a:schemeClr val="bg1">
              <a:alpha val="49000"/>
            </a:schemeClr>
          </a:solidFill>
          <a:ln>
            <a:solidFill>
              <a:srgbClr val="92D050"/>
            </a:solidFill>
          </a:ln>
        </p:spPr>
        <p:txBody>
          <a:bodyPr wrap="none" rtlCol="0">
            <a:spAutoFit/>
          </a:bodyPr>
          <a:lstStyle/>
          <a:p>
            <a:r>
              <a:rPr lang="en-US" sz="1600" dirty="0" smtClean="0">
                <a:solidFill>
                  <a:srgbClr val="4B5255"/>
                </a:solidFill>
              </a:rPr>
              <a:t>+ 1 GW DC infra</a:t>
            </a:r>
          </a:p>
          <a:p>
            <a:r>
              <a:rPr lang="en-US" sz="1600" dirty="0" smtClean="0">
                <a:solidFill>
                  <a:srgbClr val="4B5255"/>
                </a:solidFill>
              </a:rPr>
              <a:t>+ distance to shore</a:t>
            </a:r>
          </a:p>
        </p:txBody>
      </p:sp>
      <p:cxnSp>
        <p:nvCxnSpPr>
          <p:cNvPr id="9" name="Straight Connector 11"/>
          <p:cNvCxnSpPr/>
          <p:nvPr>
            <p:custDataLst>
              <p:tags r:id="rId8"/>
            </p:custDataLst>
          </p:nvPr>
        </p:nvCxnSpPr>
        <p:spPr>
          <a:xfrm>
            <a:off x="3407124" y="3501008"/>
            <a:ext cx="1119984" cy="0"/>
          </a:xfrm>
          <a:prstGeom prst="line">
            <a:avLst/>
          </a:prstGeom>
          <a:ln w="50800" cmpd="sng">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13"/>
          <p:cNvCxnSpPr/>
          <p:nvPr>
            <p:custDataLst>
              <p:tags r:id="rId9"/>
            </p:custDataLst>
          </p:nvPr>
        </p:nvCxnSpPr>
        <p:spPr>
          <a:xfrm flipH="1">
            <a:off x="3663593" y="2028394"/>
            <a:ext cx="6406" cy="1473643"/>
          </a:xfrm>
          <a:prstGeom prst="straightConnector1">
            <a:avLst/>
          </a:prstGeom>
          <a:ln w="34925">
            <a:solidFill>
              <a:srgbClr val="00B0F0"/>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23"/>
          <p:cNvCxnSpPr/>
          <p:nvPr>
            <p:custDataLst>
              <p:tags r:id="rId10"/>
            </p:custDataLst>
          </p:nvPr>
        </p:nvCxnSpPr>
        <p:spPr>
          <a:xfrm>
            <a:off x="3669599" y="3502037"/>
            <a:ext cx="801" cy="791059"/>
          </a:xfrm>
          <a:prstGeom prst="straightConnector1">
            <a:avLst/>
          </a:prstGeom>
          <a:ln w="34925">
            <a:solidFill>
              <a:srgbClr val="00B0F0"/>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12" name="TextBox 25"/>
          <p:cNvSpPr txBox="1"/>
          <p:nvPr>
            <p:custDataLst>
              <p:tags r:id="rId11"/>
            </p:custDataLst>
          </p:nvPr>
        </p:nvSpPr>
        <p:spPr>
          <a:xfrm>
            <a:off x="4781000" y="2276872"/>
            <a:ext cx="3289683" cy="1077218"/>
          </a:xfrm>
          <a:prstGeom prst="rect">
            <a:avLst/>
          </a:prstGeom>
          <a:solidFill>
            <a:schemeClr val="bg1"/>
          </a:solidFill>
          <a:ln>
            <a:solidFill>
              <a:srgbClr val="92D050"/>
            </a:solidFill>
          </a:ln>
        </p:spPr>
        <p:txBody>
          <a:bodyPr wrap="none" rtlCol="0">
            <a:spAutoFit/>
          </a:bodyPr>
          <a:lstStyle/>
          <a:p>
            <a:r>
              <a:rPr lang="en-US" sz="1600" dirty="0" smtClean="0">
                <a:solidFill>
                  <a:srgbClr val="4B5255"/>
                </a:solidFill>
              </a:rPr>
              <a:t>- 22%: economies </a:t>
            </a:r>
            <a:r>
              <a:rPr lang="en-US" sz="1600" dirty="0">
                <a:solidFill>
                  <a:srgbClr val="4B5255"/>
                </a:solidFill>
              </a:rPr>
              <a:t>of scale e-infra:</a:t>
            </a:r>
          </a:p>
          <a:p>
            <a:pPr marL="285750" indent="-285750">
              <a:buFont typeface="Arial" panose="020B0604020202020204" pitchFamily="34" charset="0"/>
              <a:buChar char="•"/>
            </a:pPr>
            <a:r>
              <a:rPr lang="en-US" sz="1600" dirty="0">
                <a:solidFill>
                  <a:srgbClr val="4B5255"/>
                </a:solidFill>
              </a:rPr>
              <a:t>i</a:t>
            </a:r>
            <a:r>
              <a:rPr lang="en-US" sz="1600" dirty="0" smtClean="0">
                <a:solidFill>
                  <a:srgbClr val="4B5255"/>
                </a:solidFill>
              </a:rPr>
              <a:t>sland</a:t>
            </a:r>
          </a:p>
          <a:p>
            <a:pPr marL="285750" indent="-285750">
              <a:buFont typeface="Arial" panose="020B0604020202020204" pitchFamily="34" charset="0"/>
              <a:buChar char="•"/>
            </a:pPr>
            <a:r>
              <a:rPr lang="en-US" sz="1600" dirty="0" smtClean="0">
                <a:solidFill>
                  <a:srgbClr val="4B5255"/>
                </a:solidFill>
              </a:rPr>
              <a:t>new 2GW infrastructure</a:t>
            </a:r>
          </a:p>
          <a:p>
            <a:pPr marL="285750" indent="-285750">
              <a:buFont typeface="Arial" panose="020B0604020202020204" pitchFamily="34" charset="0"/>
              <a:buChar char="•"/>
            </a:pPr>
            <a:r>
              <a:rPr lang="en-US" sz="1600" dirty="0">
                <a:solidFill>
                  <a:srgbClr val="4B5255"/>
                </a:solidFill>
              </a:rPr>
              <a:t>n</a:t>
            </a:r>
            <a:r>
              <a:rPr lang="en-US" sz="1600" dirty="0" smtClean="0">
                <a:solidFill>
                  <a:srgbClr val="4B5255"/>
                </a:solidFill>
              </a:rPr>
              <a:t>o steel structures/jackets</a:t>
            </a:r>
          </a:p>
        </p:txBody>
      </p:sp>
      <p:cxnSp>
        <p:nvCxnSpPr>
          <p:cNvPr id="13" name="Straight Arrow Connector 26"/>
          <p:cNvCxnSpPr/>
          <p:nvPr>
            <p:custDataLst>
              <p:tags r:id="rId12"/>
            </p:custDataLst>
          </p:nvPr>
        </p:nvCxnSpPr>
        <p:spPr>
          <a:xfrm flipH="1">
            <a:off x="3680568" y="4221088"/>
            <a:ext cx="3202" cy="720080"/>
          </a:xfrm>
          <a:prstGeom prst="straightConnector1">
            <a:avLst/>
          </a:prstGeom>
          <a:ln w="34925">
            <a:solidFill>
              <a:srgbClr val="00B0F0"/>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14" name="TextBox 24"/>
          <p:cNvSpPr txBox="1"/>
          <p:nvPr>
            <p:custDataLst>
              <p:tags r:id="rId13"/>
            </p:custDataLst>
          </p:nvPr>
        </p:nvSpPr>
        <p:spPr>
          <a:xfrm>
            <a:off x="3671886" y="3717032"/>
            <a:ext cx="692818" cy="307777"/>
          </a:xfrm>
          <a:prstGeom prst="rect">
            <a:avLst/>
          </a:prstGeom>
          <a:noFill/>
        </p:spPr>
        <p:txBody>
          <a:bodyPr wrap="none" rtlCol="0">
            <a:spAutoFit/>
          </a:bodyPr>
          <a:lstStyle/>
          <a:p>
            <a:r>
              <a:rPr lang="en-US" sz="1400" b="1" dirty="0" smtClean="0">
                <a:solidFill>
                  <a:srgbClr val="4B5255"/>
                </a:solidFill>
              </a:rPr>
              <a:t>124% </a:t>
            </a:r>
            <a:endParaRPr lang="en-US" sz="1400" dirty="0" smtClean="0">
              <a:solidFill>
                <a:srgbClr val="4B5255"/>
              </a:solidFill>
            </a:endParaRPr>
          </a:p>
        </p:txBody>
      </p:sp>
      <p:cxnSp>
        <p:nvCxnSpPr>
          <p:cNvPr id="15" name="Straight Connector 29"/>
          <p:cNvCxnSpPr/>
          <p:nvPr>
            <p:custDataLst>
              <p:tags r:id="rId14"/>
            </p:custDataLst>
          </p:nvPr>
        </p:nvCxnSpPr>
        <p:spPr>
          <a:xfrm>
            <a:off x="3389480" y="4293096"/>
            <a:ext cx="1119984" cy="0"/>
          </a:xfrm>
          <a:prstGeom prst="line">
            <a:avLst/>
          </a:prstGeom>
          <a:ln w="50800" cmpd="sng">
            <a:solidFill>
              <a:srgbClr val="00B0F0"/>
            </a:solidFill>
          </a:ln>
        </p:spPr>
        <p:style>
          <a:lnRef idx="1">
            <a:schemeClr val="accent1"/>
          </a:lnRef>
          <a:fillRef idx="0">
            <a:schemeClr val="accent1"/>
          </a:fillRef>
          <a:effectRef idx="0">
            <a:schemeClr val="accent1"/>
          </a:effectRef>
          <a:fontRef idx="minor">
            <a:schemeClr val="tx1"/>
          </a:fontRef>
        </p:style>
      </p:cxnSp>
      <p:sp>
        <p:nvSpPr>
          <p:cNvPr id="16" name="TextBox 30"/>
          <p:cNvSpPr txBox="1"/>
          <p:nvPr>
            <p:custDataLst>
              <p:tags r:id="rId15"/>
            </p:custDataLst>
          </p:nvPr>
        </p:nvSpPr>
        <p:spPr>
          <a:xfrm>
            <a:off x="3671886" y="4437112"/>
            <a:ext cx="682944" cy="307777"/>
          </a:xfrm>
          <a:prstGeom prst="rect">
            <a:avLst/>
          </a:prstGeom>
          <a:noFill/>
        </p:spPr>
        <p:txBody>
          <a:bodyPr wrap="none" rtlCol="0">
            <a:spAutoFit/>
          </a:bodyPr>
          <a:lstStyle/>
          <a:p>
            <a:r>
              <a:rPr lang="en-US" sz="1400" b="1" dirty="0" smtClean="0">
                <a:solidFill>
                  <a:srgbClr val="4B5255"/>
                </a:solidFill>
              </a:rPr>
              <a:t>113% </a:t>
            </a:r>
            <a:endParaRPr lang="en-US" sz="1400" dirty="0" smtClean="0">
              <a:solidFill>
                <a:srgbClr val="4B5255"/>
              </a:solidFill>
            </a:endParaRPr>
          </a:p>
        </p:txBody>
      </p:sp>
      <p:sp>
        <p:nvSpPr>
          <p:cNvPr id="17" name="TextBox 32"/>
          <p:cNvSpPr txBox="1"/>
          <p:nvPr>
            <p:custDataLst>
              <p:tags r:id="rId16"/>
            </p:custDataLst>
          </p:nvPr>
        </p:nvSpPr>
        <p:spPr>
          <a:xfrm>
            <a:off x="4781000" y="3717032"/>
            <a:ext cx="3326808" cy="338554"/>
          </a:xfrm>
          <a:prstGeom prst="rect">
            <a:avLst/>
          </a:prstGeom>
          <a:solidFill>
            <a:schemeClr val="bg1"/>
          </a:solidFill>
          <a:ln>
            <a:solidFill>
              <a:srgbClr val="92D050"/>
            </a:solidFill>
          </a:ln>
        </p:spPr>
        <p:txBody>
          <a:bodyPr wrap="none" rtlCol="0">
            <a:spAutoFit/>
          </a:bodyPr>
          <a:lstStyle/>
          <a:p>
            <a:r>
              <a:rPr lang="en-US" sz="1600" dirty="0" smtClean="0">
                <a:solidFill>
                  <a:prstClr val="black"/>
                </a:solidFill>
              </a:rPr>
              <a:t>- </a:t>
            </a:r>
            <a:r>
              <a:rPr lang="en-US" sz="1600" dirty="0">
                <a:solidFill>
                  <a:prstClr val="black"/>
                </a:solidFill>
              </a:rPr>
              <a:t>11</a:t>
            </a:r>
            <a:r>
              <a:rPr lang="en-US" sz="1600" dirty="0" smtClean="0">
                <a:solidFill>
                  <a:prstClr val="black"/>
                </a:solidFill>
              </a:rPr>
              <a:t>%: supply </a:t>
            </a:r>
            <a:r>
              <a:rPr lang="en-US" sz="1600" dirty="0">
                <a:solidFill>
                  <a:prstClr val="black"/>
                </a:solidFill>
              </a:rPr>
              <a:t>chain effectiveness  </a:t>
            </a:r>
            <a:endParaRPr lang="en-US" sz="1600" dirty="0" smtClean="0">
              <a:solidFill>
                <a:prstClr val="black"/>
              </a:solidFill>
            </a:endParaRPr>
          </a:p>
        </p:txBody>
      </p:sp>
      <p:sp>
        <p:nvSpPr>
          <p:cNvPr id="18" name="TextBox 33"/>
          <p:cNvSpPr txBox="1"/>
          <p:nvPr>
            <p:custDataLst>
              <p:tags r:id="rId17"/>
            </p:custDataLst>
          </p:nvPr>
        </p:nvSpPr>
        <p:spPr>
          <a:xfrm>
            <a:off x="4781000" y="4437112"/>
            <a:ext cx="2021707" cy="338554"/>
          </a:xfrm>
          <a:prstGeom prst="rect">
            <a:avLst/>
          </a:prstGeom>
          <a:solidFill>
            <a:schemeClr val="bg1"/>
          </a:solidFill>
          <a:ln>
            <a:solidFill>
              <a:srgbClr val="92D050"/>
            </a:solidFill>
          </a:ln>
        </p:spPr>
        <p:txBody>
          <a:bodyPr wrap="none" rtlCol="0">
            <a:spAutoFit/>
          </a:bodyPr>
          <a:lstStyle/>
          <a:p>
            <a:r>
              <a:rPr lang="en-US" sz="1600" dirty="0" smtClean="0">
                <a:solidFill>
                  <a:prstClr val="black"/>
                </a:solidFill>
              </a:rPr>
              <a:t>- </a:t>
            </a:r>
            <a:r>
              <a:rPr lang="en-US" sz="1600" dirty="0">
                <a:solidFill>
                  <a:prstClr val="black"/>
                </a:solidFill>
              </a:rPr>
              <a:t>7</a:t>
            </a:r>
            <a:r>
              <a:rPr lang="en-US" sz="1600" dirty="0" smtClean="0">
                <a:solidFill>
                  <a:prstClr val="black"/>
                </a:solidFill>
              </a:rPr>
              <a:t>%: shallow water </a:t>
            </a:r>
          </a:p>
        </p:txBody>
      </p:sp>
      <p:sp>
        <p:nvSpPr>
          <p:cNvPr id="19" name="TextBox 34"/>
          <p:cNvSpPr txBox="1"/>
          <p:nvPr>
            <p:custDataLst>
              <p:tags r:id="rId18"/>
            </p:custDataLst>
          </p:nvPr>
        </p:nvSpPr>
        <p:spPr>
          <a:xfrm>
            <a:off x="3671886" y="5157192"/>
            <a:ext cx="692818" cy="307777"/>
          </a:xfrm>
          <a:prstGeom prst="rect">
            <a:avLst/>
          </a:prstGeom>
          <a:noFill/>
        </p:spPr>
        <p:txBody>
          <a:bodyPr wrap="none" rtlCol="0">
            <a:spAutoFit/>
          </a:bodyPr>
          <a:lstStyle/>
          <a:p>
            <a:r>
              <a:rPr lang="en-US" sz="1400" b="1" dirty="0" smtClean="0">
                <a:solidFill>
                  <a:srgbClr val="4B5255"/>
                </a:solidFill>
              </a:rPr>
              <a:t>106% </a:t>
            </a:r>
            <a:endParaRPr lang="en-US" sz="1400" dirty="0" smtClean="0">
              <a:solidFill>
                <a:srgbClr val="4B5255"/>
              </a:solidFill>
            </a:endParaRPr>
          </a:p>
        </p:txBody>
      </p:sp>
      <p:cxnSp>
        <p:nvCxnSpPr>
          <p:cNvPr id="20" name="Straight Connector 35"/>
          <p:cNvCxnSpPr/>
          <p:nvPr>
            <p:custDataLst>
              <p:tags r:id="rId19"/>
            </p:custDataLst>
          </p:nvPr>
        </p:nvCxnSpPr>
        <p:spPr>
          <a:xfrm>
            <a:off x="3389480" y="4941168"/>
            <a:ext cx="1119984" cy="0"/>
          </a:xfrm>
          <a:prstGeom prst="line">
            <a:avLst/>
          </a:prstGeom>
          <a:ln w="50800" cmpd="sng">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36"/>
          <p:cNvCxnSpPr/>
          <p:nvPr>
            <p:custDataLst>
              <p:tags r:id="rId20"/>
            </p:custDataLst>
          </p:nvPr>
        </p:nvCxnSpPr>
        <p:spPr>
          <a:xfrm>
            <a:off x="3683770" y="4869160"/>
            <a:ext cx="2" cy="720080"/>
          </a:xfrm>
          <a:prstGeom prst="straightConnector1">
            <a:avLst/>
          </a:prstGeom>
          <a:ln w="34925">
            <a:solidFill>
              <a:srgbClr val="00B0F0"/>
            </a:solidFill>
            <a:headEnd w="lg" len="med"/>
            <a:tailEnd type="triangle"/>
          </a:ln>
        </p:spPr>
        <p:style>
          <a:lnRef idx="1">
            <a:schemeClr val="accent1"/>
          </a:lnRef>
          <a:fillRef idx="0">
            <a:schemeClr val="accent1"/>
          </a:fillRef>
          <a:effectRef idx="0">
            <a:schemeClr val="accent1"/>
          </a:effectRef>
          <a:fontRef idx="minor">
            <a:schemeClr val="tx1"/>
          </a:fontRef>
        </p:style>
      </p:cxnSp>
      <p:sp>
        <p:nvSpPr>
          <p:cNvPr id="22" name="TextBox 37"/>
          <p:cNvSpPr txBox="1"/>
          <p:nvPr>
            <p:custDataLst>
              <p:tags r:id="rId21"/>
            </p:custDataLst>
          </p:nvPr>
        </p:nvSpPr>
        <p:spPr>
          <a:xfrm>
            <a:off x="3671886" y="5733256"/>
            <a:ext cx="593432" cy="307777"/>
          </a:xfrm>
          <a:prstGeom prst="rect">
            <a:avLst/>
          </a:prstGeom>
          <a:noFill/>
        </p:spPr>
        <p:txBody>
          <a:bodyPr wrap="none" rtlCol="0">
            <a:spAutoFit/>
          </a:bodyPr>
          <a:lstStyle/>
          <a:p>
            <a:r>
              <a:rPr lang="en-US" sz="1400" b="1" dirty="0" smtClean="0">
                <a:solidFill>
                  <a:srgbClr val="4B5255"/>
                </a:solidFill>
              </a:rPr>
              <a:t>98% </a:t>
            </a:r>
            <a:endParaRPr lang="en-US" sz="1400" dirty="0" smtClean="0">
              <a:solidFill>
                <a:srgbClr val="4B5255"/>
              </a:solidFill>
            </a:endParaRPr>
          </a:p>
        </p:txBody>
      </p:sp>
      <p:sp>
        <p:nvSpPr>
          <p:cNvPr id="23" name="TextBox 38"/>
          <p:cNvSpPr txBox="1"/>
          <p:nvPr>
            <p:custDataLst>
              <p:tags r:id="rId22"/>
            </p:custDataLst>
          </p:nvPr>
        </p:nvSpPr>
        <p:spPr>
          <a:xfrm>
            <a:off x="4781000" y="5106670"/>
            <a:ext cx="4068527" cy="338554"/>
          </a:xfrm>
          <a:prstGeom prst="rect">
            <a:avLst/>
          </a:prstGeom>
          <a:solidFill>
            <a:schemeClr val="bg1"/>
          </a:solidFill>
          <a:ln>
            <a:solidFill>
              <a:srgbClr val="92D050"/>
            </a:solidFill>
          </a:ln>
        </p:spPr>
        <p:txBody>
          <a:bodyPr wrap="square" rtlCol="0">
            <a:spAutoFit/>
          </a:bodyPr>
          <a:lstStyle/>
          <a:p>
            <a:r>
              <a:rPr lang="en-US" sz="1600" dirty="0" smtClean="0">
                <a:solidFill>
                  <a:srgbClr val="4B5255">
                    <a:lumMod val="50000"/>
                  </a:srgbClr>
                </a:solidFill>
              </a:rPr>
              <a:t>- 8%: wind climate Dogger Bank</a:t>
            </a:r>
          </a:p>
        </p:txBody>
      </p:sp>
      <p:cxnSp>
        <p:nvCxnSpPr>
          <p:cNvPr id="24" name="Straight Connector 39"/>
          <p:cNvCxnSpPr/>
          <p:nvPr>
            <p:custDataLst>
              <p:tags r:id="rId23"/>
            </p:custDataLst>
          </p:nvPr>
        </p:nvCxnSpPr>
        <p:spPr>
          <a:xfrm>
            <a:off x="3407712" y="5589240"/>
            <a:ext cx="1119984" cy="0"/>
          </a:xfrm>
          <a:prstGeom prst="line">
            <a:avLst/>
          </a:prstGeom>
          <a:ln w="50800" cmpd="sng">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40"/>
          <p:cNvCxnSpPr/>
          <p:nvPr>
            <p:custDataLst>
              <p:tags r:id="rId24"/>
            </p:custDataLst>
          </p:nvPr>
        </p:nvCxnSpPr>
        <p:spPr>
          <a:xfrm flipH="1">
            <a:off x="3671886" y="5589240"/>
            <a:ext cx="4920" cy="515944"/>
          </a:xfrm>
          <a:prstGeom prst="straightConnector1">
            <a:avLst/>
          </a:prstGeom>
          <a:ln w="34925">
            <a:solidFill>
              <a:srgbClr val="00B0F0"/>
            </a:solidFill>
            <a:headEnd w="lg" len="med"/>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41"/>
          <p:cNvCxnSpPr/>
          <p:nvPr>
            <p:custDataLst>
              <p:tags r:id="rId25"/>
            </p:custDataLst>
          </p:nvPr>
        </p:nvCxnSpPr>
        <p:spPr>
          <a:xfrm>
            <a:off x="3407712" y="6093296"/>
            <a:ext cx="1119984" cy="0"/>
          </a:xfrm>
          <a:prstGeom prst="line">
            <a:avLst/>
          </a:prstGeom>
          <a:ln w="50800" cmpd="sng">
            <a:solidFill>
              <a:srgbClr val="00B0F0"/>
            </a:solidFill>
          </a:ln>
        </p:spPr>
        <p:style>
          <a:lnRef idx="1">
            <a:schemeClr val="accent1"/>
          </a:lnRef>
          <a:fillRef idx="0">
            <a:schemeClr val="accent1"/>
          </a:fillRef>
          <a:effectRef idx="0">
            <a:schemeClr val="accent1"/>
          </a:effectRef>
          <a:fontRef idx="minor">
            <a:schemeClr val="tx1"/>
          </a:fontRef>
        </p:style>
      </p:cxnSp>
      <p:sp>
        <p:nvSpPr>
          <p:cNvPr id="27" name="TextBox 42"/>
          <p:cNvSpPr txBox="1"/>
          <p:nvPr>
            <p:custDataLst>
              <p:tags r:id="rId26"/>
            </p:custDataLst>
          </p:nvPr>
        </p:nvSpPr>
        <p:spPr>
          <a:xfrm>
            <a:off x="3670400" y="6165304"/>
            <a:ext cx="2303836" cy="307777"/>
          </a:xfrm>
          <a:prstGeom prst="rect">
            <a:avLst/>
          </a:prstGeom>
          <a:noFill/>
        </p:spPr>
        <p:txBody>
          <a:bodyPr wrap="none" rtlCol="0">
            <a:spAutoFit/>
          </a:bodyPr>
          <a:lstStyle/>
          <a:p>
            <a:r>
              <a:rPr lang="en-US" sz="1400" b="1" dirty="0" smtClean="0">
                <a:solidFill>
                  <a:srgbClr val="4B5255"/>
                </a:solidFill>
              </a:rPr>
              <a:t>93% (Dogger Bank: -7%) </a:t>
            </a:r>
            <a:endParaRPr lang="en-US" sz="1400" dirty="0" smtClean="0">
              <a:solidFill>
                <a:srgbClr val="4B5255"/>
              </a:solidFill>
            </a:endParaRPr>
          </a:p>
        </p:txBody>
      </p:sp>
      <p:sp>
        <p:nvSpPr>
          <p:cNvPr id="28" name="TextBox 43"/>
          <p:cNvSpPr txBox="1"/>
          <p:nvPr>
            <p:custDataLst>
              <p:tags r:id="rId27"/>
            </p:custDataLst>
          </p:nvPr>
        </p:nvSpPr>
        <p:spPr>
          <a:xfrm>
            <a:off x="4781000" y="5682734"/>
            <a:ext cx="3698448" cy="338554"/>
          </a:xfrm>
          <a:prstGeom prst="rect">
            <a:avLst/>
          </a:prstGeom>
          <a:solidFill>
            <a:schemeClr val="bg1"/>
          </a:solidFill>
          <a:ln>
            <a:solidFill>
              <a:srgbClr val="92D050"/>
            </a:solidFill>
          </a:ln>
        </p:spPr>
        <p:txBody>
          <a:bodyPr wrap="none" rtlCol="0">
            <a:spAutoFit/>
          </a:bodyPr>
          <a:lstStyle/>
          <a:p>
            <a:r>
              <a:rPr lang="en-US" sz="1600" dirty="0" smtClean="0">
                <a:solidFill>
                  <a:prstClr val="black"/>
                </a:solidFill>
              </a:rPr>
              <a:t>- 5 %: interconnection (20% allocation)</a:t>
            </a:r>
          </a:p>
        </p:txBody>
      </p:sp>
      <p:sp>
        <p:nvSpPr>
          <p:cNvPr id="29" name="TextBox 9"/>
          <p:cNvSpPr txBox="1"/>
          <p:nvPr>
            <p:custDataLst>
              <p:tags r:id="rId28"/>
            </p:custDataLst>
          </p:nvPr>
        </p:nvSpPr>
        <p:spPr>
          <a:xfrm>
            <a:off x="3563888" y="1396218"/>
            <a:ext cx="3935693" cy="584775"/>
          </a:xfrm>
          <a:prstGeom prst="rect">
            <a:avLst/>
          </a:prstGeom>
          <a:noFill/>
        </p:spPr>
        <p:txBody>
          <a:bodyPr wrap="none" rtlCol="0">
            <a:spAutoFit/>
          </a:bodyPr>
          <a:lstStyle/>
          <a:p>
            <a:r>
              <a:rPr lang="en-US" sz="1600" b="1" dirty="0" smtClean="0">
                <a:solidFill>
                  <a:srgbClr val="4B5255"/>
                </a:solidFill>
              </a:rPr>
              <a:t>Dogger Bank: 146% </a:t>
            </a:r>
            <a:r>
              <a:rPr lang="en-US" sz="1600" b="1" dirty="0" smtClean="0">
                <a:solidFill>
                  <a:srgbClr val="4B5255"/>
                </a:solidFill>
                <a:sym typeface="Wingdings" panose="05000000000000000000" pitchFamily="2" charset="2"/>
              </a:rPr>
              <a:t> 93%</a:t>
            </a:r>
            <a:endParaRPr lang="en-US" sz="1600" dirty="0" smtClean="0">
              <a:solidFill>
                <a:srgbClr val="4B5255"/>
              </a:solidFill>
            </a:endParaRPr>
          </a:p>
          <a:p>
            <a:r>
              <a:rPr lang="en-US" sz="1600" i="1" dirty="0" smtClean="0">
                <a:solidFill>
                  <a:srgbClr val="4B5255"/>
                </a:solidFill>
              </a:rPr>
              <a:t>International cooperation - island concept</a:t>
            </a:r>
          </a:p>
        </p:txBody>
      </p:sp>
      <p:sp>
        <p:nvSpPr>
          <p:cNvPr id="30" name="TextBox 32"/>
          <p:cNvSpPr txBox="1"/>
          <p:nvPr>
            <p:custDataLst>
              <p:tags r:id="rId29"/>
            </p:custDataLst>
          </p:nvPr>
        </p:nvSpPr>
        <p:spPr>
          <a:xfrm>
            <a:off x="1665428" y="1140579"/>
            <a:ext cx="968535" cy="276999"/>
          </a:xfrm>
          <a:prstGeom prst="rect">
            <a:avLst/>
          </a:prstGeom>
          <a:solidFill>
            <a:schemeClr val="accent2"/>
          </a:solidFill>
          <a:ln>
            <a:noFill/>
          </a:ln>
        </p:spPr>
        <p:txBody>
          <a:bodyPr wrap="none" rtlCol="0">
            <a:spAutoFit/>
          </a:bodyPr>
          <a:lstStyle/>
          <a:p>
            <a:r>
              <a:rPr lang="en-US" sz="1200" dirty="0" smtClean="0">
                <a:solidFill>
                  <a:prstClr val="white"/>
                </a:solidFill>
              </a:rPr>
              <a:t>Small scale</a:t>
            </a:r>
          </a:p>
        </p:txBody>
      </p:sp>
      <p:sp>
        <p:nvSpPr>
          <p:cNvPr id="32" name="TextBox 32"/>
          <p:cNvSpPr txBox="1"/>
          <p:nvPr>
            <p:custDataLst>
              <p:tags r:id="rId30"/>
            </p:custDataLst>
          </p:nvPr>
        </p:nvSpPr>
        <p:spPr>
          <a:xfrm>
            <a:off x="3671886" y="1148260"/>
            <a:ext cx="976549" cy="276999"/>
          </a:xfrm>
          <a:prstGeom prst="rect">
            <a:avLst/>
          </a:prstGeom>
          <a:solidFill>
            <a:schemeClr val="accent2"/>
          </a:solidFill>
          <a:ln>
            <a:noFill/>
          </a:ln>
        </p:spPr>
        <p:txBody>
          <a:bodyPr wrap="none" rtlCol="0">
            <a:spAutoFit/>
          </a:bodyPr>
          <a:lstStyle/>
          <a:p>
            <a:r>
              <a:rPr lang="en-US" sz="1200" dirty="0" smtClean="0">
                <a:solidFill>
                  <a:prstClr val="white"/>
                </a:solidFill>
              </a:rPr>
              <a:t>Large scale</a:t>
            </a:r>
          </a:p>
        </p:txBody>
      </p:sp>
      <p:sp>
        <p:nvSpPr>
          <p:cNvPr id="33" name="TextBox 9"/>
          <p:cNvSpPr txBox="1"/>
          <p:nvPr>
            <p:custDataLst>
              <p:tags r:id="rId31"/>
            </p:custDataLst>
          </p:nvPr>
        </p:nvSpPr>
        <p:spPr>
          <a:xfrm>
            <a:off x="918642" y="1412776"/>
            <a:ext cx="1792477" cy="584775"/>
          </a:xfrm>
          <a:prstGeom prst="rect">
            <a:avLst/>
          </a:prstGeom>
          <a:noFill/>
        </p:spPr>
        <p:txBody>
          <a:bodyPr wrap="none" rtlCol="0">
            <a:spAutoFit/>
          </a:bodyPr>
          <a:lstStyle/>
          <a:p>
            <a:pPr algn="r"/>
            <a:r>
              <a:rPr lang="en-US" sz="1600" b="1" dirty="0" smtClean="0">
                <a:solidFill>
                  <a:srgbClr val="4B5255"/>
                </a:solidFill>
              </a:rPr>
              <a:t>Far shore: 146%</a:t>
            </a:r>
            <a:endParaRPr lang="en-US" sz="1600" dirty="0" smtClean="0">
              <a:solidFill>
                <a:srgbClr val="4B5255"/>
              </a:solidFill>
            </a:endParaRPr>
          </a:p>
          <a:p>
            <a:pPr algn="r"/>
            <a:r>
              <a:rPr lang="en-US" sz="1600" i="1" dirty="0" smtClean="0">
                <a:solidFill>
                  <a:srgbClr val="4B5255"/>
                </a:solidFill>
              </a:rPr>
              <a:t>classic DC e-infra</a:t>
            </a:r>
          </a:p>
        </p:txBody>
      </p:sp>
    </p:spTree>
    <p:custDataLst>
      <p:tags r:id="rId1"/>
    </p:custDataLst>
    <p:extLst>
      <p:ext uri="{BB962C8B-B14F-4D97-AF65-F5344CB8AC3E}">
        <p14:creationId xmlns:p14="http://schemas.microsoft.com/office/powerpoint/2010/main" val="1887744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0565353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3501155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2"/>
            </p:custDataLst>
          </p:nvPr>
        </p:nvSpPr>
        <p:spPr/>
        <p:txBody>
          <a:bodyPr lIns="91669" tIns="45834" rIns="91669" bIns="45834"/>
          <a:lstStyle/>
          <a:p>
            <a:r>
              <a:rPr lang="nl-NL" dirty="0" smtClean="0"/>
              <a:t>TenneT at a </a:t>
            </a:r>
            <a:r>
              <a:rPr lang="nl-NL" dirty="0" err="1" smtClean="0"/>
              <a:t>glance</a:t>
            </a:r>
            <a:endParaRPr lang="nl-NL" dirty="0"/>
          </a:p>
        </p:txBody>
      </p:sp>
      <p:sp>
        <p:nvSpPr>
          <p:cNvPr id="15" name="Rechthoek 14"/>
          <p:cNvSpPr/>
          <p:nvPr>
            <p:custDataLst>
              <p:tags r:id="rId3"/>
            </p:custDataLst>
          </p:nvPr>
        </p:nvSpPr>
        <p:spPr>
          <a:xfrm>
            <a:off x="-371" y="1671240"/>
            <a:ext cx="9144376" cy="426574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642" tIns="45819" rIns="91642" bIns="45819" rtlCol="0" anchor="ctr"/>
          <a:lstStyle/>
          <a:p>
            <a:pPr algn="ctr"/>
            <a:endParaRPr lang="nl-NL" dirty="0"/>
          </a:p>
        </p:txBody>
      </p:sp>
      <p:graphicFrame>
        <p:nvGraphicFramePr>
          <p:cNvPr id="16" name="Tabel 15"/>
          <p:cNvGraphicFramePr>
            <a:graphicFrameLocks noGrp="1"/>
          </p:cNvGraphicFramePr>
          <p:nvPr>
            <p:custDataLst>
              <p:tags r:id="rId4"/>
            </p:custDataLst>
            <p:extLst>
              <p:ext uri="{D42A27DB-BD31-4B8C-83A1-F6EECF244321}">
                <p14:modId xmlns:p14="http://schemas.microsoft.com/office/powerpoint/2010/main" val="2779096446"/>
              </p:ext>
            </p:extLst>
          </p:nvPr>
        </p:nvGraphicFramePr>
        <p:xfrm>
          <a:off x="4054231" y="2242803"/>
          <a:ext cx="5072287" cy="3359030"/>
        </p:xfrm>
        <a:graphic>
          <a:graphicData uri="http://schemas.openxmlformats.org/drawingml/2006/table">
            <a:tbl>
              <a:tblPr bandRow="1">
                <a:tableStyleId>{2D5ABB26-0587-4C30-8999-92F81FD0307C}</a:tableStyleId>
              </a:tblPr>
              <a:tblGrid>
                <a:gridCol w="3441722"/>
                <a:gridCol w="1630565"/>
              </a:tblGrid>
              <a:tr h="335903">
                <a:tc gridSpan="2">
                  <a:txBody>
                    <a:bodyPr/>
                    <a:lstStyle/>
                    <a:p>
                      <a:r>
                        <a:rPr lang="nl-NL" sz="1600" dirty="0" err="1" smtClean="0">
                          <a:solidFill>
                            <a:srgbClr val="4B5255"/>
                          </a:solidFill>
                        </a:rPr>
                        <a:t>Europe’s</a:t>
                      </a:r>
                      <a:r>
                        <a:rPr lang="nl-NL" sz="1600" dirty="0" smtClean="0">
                          <a:solidFill>
                            <a:srgbClr val="4B5255"/>
                          </a:solidFill>
                        </a:rPr>
                        <a:t> first cross</a:t>
                      </a:r>
                      <a:r>
                        <a:rPr lang="nl-NL" sz="1600" baseline="0" dirty="0" smtClean="0">
                          <a:solidFill>
                            <a:srgbClr val="4B5255"/>
                          </a:solidFill>
                        </a:rPr>
                        <a:t> border </a:t>
                      </a:r>
                      <a:r>
                        <a:rPr lang="nl-NL" sz="1600" baseline="0" dirty="0" err="1" smtClean="0">
                          <a:solidFill>
                            <a:srgbClr val="4B5255"/>
                          </a:solidFill>
                        </a:rPr>
                        <a:t>grid</a:t>
                      </a:r>
                      <a:r>
                        <a:rPr lang="nl-NL" sz="1600" baseline="0" dirty="0" smtClean="0">
                          <a:solidFill>
                            <a:srgbClr val="4B5255"/>
                          </a:solidFill>
                        </a:rPr>
                        <a:t> operator</a:t>
                      </a:r>
                      <a:endParaRPr lang="nl-NL" sz="1600" dirty="0">
                        <a:solidFill>
                          <a:srgbClr val="4B5255"/>
                        </a:solidFill>
                      </a:endParaRPr>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sz="1600" dirty="0" smtClean="0">
                        <a:solidFill>
                          <a:srgbClr val="4B5255"/>
                        </a:solidFill>
                      </a:endParaRPr>
                    </a:p>
                  </a:txBody>
                  <a:tcPr/>
                </a:tc>
              </a:tr>
              <a:tr h="335903">
                <a:tc>
                  <a:txBody>
                    <a:bodyPr/>
                    <a:lstStyle/>
                    <a:p>
                      <a:r>
                        <a:rPr lang="nl-NL" sz="1600" dirty="0" smtClean="0">
                          <a:solidFill>
                            <a:srgbClr val="4B5255"/>
                          </a:solidFill>
                        </a:rPr>
                        <a:t>In the Netherlands</a:t>
                      </a:r>
                      <a:r>
                        <a:rPr lang="nl-NL" sz="1600" baseline="0" dirty="0" smtClean="0">
                          <a:solidFill>
                            <a:srgbClr val="4B5255"/>
                          </a:solidFill>
                        </a:rPr>
                        <a:t> </a:t>
                      </a:r>
                      <a:r>
                        <a:rPr lang="nl-NL" sz="1600" baseline="0" dirty="0" err="1" smtClean="0">
                          <a:solidFill>
                            <a:srgbClr val="4B5255"/>
                          </a:solidFill>
                        </a:rPr>
                        <a:t>and</a:t>
                      </a:r>
                      <a:r>
                        <a:rPr lang="nl-NL" sz="1600" baseline="0" dirty="0" smtClean="0">
                          <a:solidFill>
                            <a:srgbClr val="4B5255"/>
                          </a:solidFill>
                        </a:rPr>
                        <a:t> Germany</a:t>
                      </a:r>
                      <a:endParaRPr lang="nl-NL" sz="1600" dirty="0">
                        <a:solidFill>
                          <a:srgbClr val="4B5255"/>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NL" sz="1600" dirty="0" smtClean="0">
                        <a:solidFill>
                          <a:srgbClr val="4B5255"/>
                        </a:solidFill>
                      </a:endParaRPr>
                    </a:p>
                  </a:txBody>
                  <a:tcPr/>
                </a:tc>
              </a:tr>
              <a:tr h="335903">
                <a:tc>
                  <a:txBody>
                    <a:bodyPr/>
                    <a:lstStyle/>
                    <a:p>
                      <a:r>
                        <a:rPr lang="nl-NL" sz="1600" dirty="0" smtClean="0"/>
                        <a:t>Employees</a:t>
                      </a:r>
                      <a:endParaRPr lang="nl-NL" sz="1600" dirty="0">
                        <a:solidFill>
                          <a:srgbClr val="4B5255"/>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600" dirty="0" smtClean="0"/>
                        <a:t>2.946</a:t>
                      </a:r>
                      <a:endParaRPr lang="nl-NL" sz="1600" dirty="0" smtClean="0">
                        <a:solidFill>
                          <a:srgbClr val="4B5255"/>
                        </a:solidFill>
                      </a:endParaRPr>
                    </a:p>
                  </a:txBody>
                  <a:tcPr/>
                </a:tc>
              </a:tr>
              <a:tr h="3359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600" dirty="0" err="1" smtClean="0"/>
                        <a:t>Grid</a:t>
                      </a:r>
                      <a:r>
                        <a:rPr lang="nl-NL" sz="1600" dirty="0" smtClean="0"/>
                        <a:t> </a:t>
                      </a:r>
                      <a:r>
                        <a:rPr lang="nl-NL" sz="1600" dirty="0" err="1" smtClean="0"/>
                        <a:t>length</a:t>
                      </a:r>
                      <a:r>
                        <a:rPr lang="nl-NL" sz="1600" baseline="0" dirty="0" smtClean="0"/>
                        <a:t> </a:t>
                      </a:r>
                      <a:r>
                        <a:rPr lang="nl-NL" sz="1600" baseline="0" dirty="0" err="1" smtClean="0"/>
                        <a:t>total</a:t>
                      </a:r>
                      <a:endParaRPr lang="nl-NL" sz="1600" dirty="0" smtClean="0">
                        <a:solidFill>
                          <a:srgbClr val="4B5255"/>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600" dirty="0" smtClean="0"/>
                        <a:t>21.000 km</a:t>
                      </a:r>
                      <a:endParaRPr lang="nl-NL" sz="1600" dirty="0" smtClean="0">
                        <a:solidFill>
                          <a:srgbClr val="4B5255"/>
                        </a:solidFill>
                      </a:endParaRPr>
                    </a:p>
                  </a:txBody>
                  <a:tcPr/>
                </a:tc>
              </a:tr>
              <a:tr h="3359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600" dirty="0" err="1" smtClean="0"/>
                        <a:t>Number</a:t>
                      </a:r>
                      <a:r>
                        <a:rPr lang="nl-NL" sz="1600" baseline="0" dirty="0" smtClean="0"/>
                        <a:t> of </a:t>
                      </a:r>
                      <a:r>
                        <a:rPr lang="nl-NL" sz="1600" dirty="0" smtClean="0"/>
                        <a:t>transformatorstations</a:t>
                      </a:r>
                    </a:p>
                  </a:txBody>
                  <a:tcPr/>
                </a:tc>
                <a:tc>
                  <a:txBody>
                    <a:bodyPr/>
                    <a:lstStyle/>
                    <a:p>
                      <a:r>
                        <a:rPr lang="nl-NL" sz="1600" dirty="0" smtClean="0"/>
                        <a:t>445</a:t>
                      </a:r>
                      <a:endParaRPr lang="nl-NL" sz="1600" dirty="0">
                        <a:solidFill>
                          <a:srgbClr val="4B5255"/>
                        </a:solidFill>
                      </a:endParaRPr>
                    </a:p>
                  </a:txBody>
                  <a:tcPr/>
                </a:tc>
              </a:tr>
              <a:tr h="3359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600" dirty="0" err="1" smtClean="0"/>
                        <a:t>Number</a:t>
                      </a:r>
                      <a:r>
                        <a:rPr lang="nl-NL" sz="1600" baseline="0" dirty="0" smtClean="0"/>
                        <a:t> of </a:t>
                      </a:r>
                      <a:r>
                        <a:rPr lang="nl-NL" sz="1600" baseline="0" dirty="0" err="1" smtClean="0"/>
                        <a:t>endusers</a:t>
                      </a:r>
                      <a:endParaRPr lang="nl-NL" sz="1600" dirty="0" smtClean="0">
                        <a:solidFill>
                          <a:srgbClr val="4B5255"/>
                        </a:solidFill>
                      </a:endParaRPr>
                    </a:p>
                  </a:txBody>
                  <a:tcPr/>
                </a:tc>
                <a:tc>
                  <a:txBody>
                    <a:bodyPr/>
                    <a:lstStyle/>
                    <a:p>
                      <a:r>
                        <a:rPr lang="nl-NL" sz="1600" dirty="0" smtClean="0"/>
                        <a:t>41 </a:t>
                      </a:r>
                      <a:r>
                        <a:rPr lang="nl-NL" sz="1600" dirty="0" err="1" smtClean="0"/>
                        <a:t>million</a:t>
                      </a:r>
                      <a:endParaRPr lang="nl-NL" sz="1600" dirty="0">
                        <a:solidFill>
                          <a:srgbClr val="4B5255"/>
                        </a:solidFill>
                      </a:endParaRPr>
                    </a:p>
                  </a:txBody>
                  <a:tcPr/>
                </a:tc>
              </a:tr>
              <a:tr h="3359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600" dirty="0" err="1" smtClean="0">
                          <a:solidFill>
                            <a:srgbClr val="4B5255"/>
                          </a:solidFill>
                        </a:rPr>
                        <a:t>Number</a:t>
                      </a:r>
                      <a:r>
                        <a:rPr lang="nl-NL" sz="1600" baseline="0" dirty="0" smtClean="0">
                          <a:solidFill>
                            <a:srgbClr val="4B5255"/>
                          </a:solidFill>
                        </a:rPr>
                        <a:t> of </a:t>
                      </a:r>
                      <a:r>
                        <a:rPr lang="nl-NL" sz="1600" baseline="0" dirty="0" err="1" smtClean="0">
                          <a:solidFill>
                            <a:srgbClr val="4B5255"/>
                          </a:solidFill>
                        </a:rPr>
                        <a:t>interconnections</a:t>
                      </a:r>
                      <a:endParaRPr lang="nl-NL" sz="1600" dirty="0" smtClean="0">
                        <a:solidFill>
                          <a:srgbClr val="4B5255"/>
                        </a:solidFill>
                      </a:endParaRPr>
                    </a:p>
                  </a:txBody>
                  <a:tcPr/>
                </a:tc>
                <a:tc>
                  <a:txBody>
                    <a:bodyPr/>
                    <a:lstStyle/>
                    <a:p>
                      <a:r>
                        <a:rPr lang="nl-NL" sz="1600" dirty="0" smtClean="0">
                          <a:solidFill>
                            <a:srgbClr val="4B5255"/>
                          </a:solidFill>
                        </a:rPr>
                        <a:t>14</a:t>
                      </a:r>
                      <a:endParaRPr lang="nl-NL" sz="1600" dirty="0">
                        <a:solidFill>
                          <a:srgbClr val="4B5255"/>
                        </a:solidFill>
                      </a:endParaRPr>
                    </a:p>
                  </a:txBody>
                  <a:tcPr/>
                </a:tc>
              </a:tr>
              <a:tr h="3359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600" dirty="0" smtClean="0">
                          <a:solidFill>
                            <a:srgbClr val="4B5255"/>
                          </a:solidFill>
                        </a:rPr>
                        <a:t>Securit</a:t>
                      </a:r>
                      <a:r>
                        <a:rPr lang="nl-NL" sz="1600" baseline="0" dirty="0" smtClean="0">
                          <a:solidFill>
                            <a:srgbClr val="4B5255"/>
                          </a:solidFill>
                        </a:rPr>
                        <a:t>y of </a:t>
                      </a:r>
                      <a:r>
                        <a:rPr lang="nl-NL" sz="1600" baseline="0" dirty="0" err="1" smtClean="0">
                          <a:solidFill>
                            <a:srgbClr val="4B5255"/>
                          </a:solidFill>
                        </a:rPr>
                        <a:t>supply</a:t>
                      </a:r>
                      <a:endParaRPr lang="nl-NL" sz="1600" dirty="0" smtClean="0">
                        <a:solidFill>
                          <a:srgbClr val="4B5255"/>
                        </a:solidFill>
                      </a:endParaRPr>
                    </a:p>
                  </a:txBody>
                  <a:tcPr/>
                </a:tc>
                <a:tc>
                  <a:txBody>
                    <a:bodyPr/>
                    <a:lstStyle/>
                    <a:p>
                      <a:r>
                        <a:rPr lang="nl-NL" sz="1600" dirty="0" smtClean="0">
                          <a:solidFill>
                            <a:srgbClr val="4B5255"/>
                          </a:solidFill>
                        </a:rPr>
                        <a:t>99,9975%</a:t>
                      </a:r>
                      <a:endParaRPr lang="nl-NL" sz="1600" dirty="0">
                        <a:solidFill>
                          <a:srgbClr val="4B5255"/>
                        </a:solidFill>
                      </a:endParaRPr>
                    </a:p>
                  </a:txBody>
                  <a:tcPr/>
                </a:tc>
              </a:tr>
              <a:tr h="3359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600" dirty="0" smtClean="0">
                          <a:solidFill>
                            <a:srgbClr val="4B5255"/>
                          </a:solidFill>
                        </a:rPr>
                        <a:t>Offshore </a:t>
                      </a:r>
                      <a:r>
                        <a:rPr lang="nl-NL" sz="1600" dirty="0" err="1" smtClean="0">
                          <a:solidFill>
                            <a:srgbClr val="4B5255"/>
                          </a:solidFill>
                        </a:rPr>
                        <a:t>grid</a:t>
                      </a:r>
                      <a:r>
                        <a:rPr lang="nl-NL" sz="1600" dirty="0" smtClean="0">
                          <a:solidFill>
                            <a:srgbClr val="4B5255"/>
                          </a:solidFill>
                        </a:rPr>
                        <a:t> operator</a:t>
                      </a:r>
                      <a:r>
                        <a:rPr lang="nl-NL" sz="1600" baseline="0" dirty="0" smtClean="0">
                          <a:solidFill>
                            <a:srgbClr val="4B5255"/>
                          </a:solidFill>
                        </a:rPr>
                        <a:t> in NL </a:t>
                      </a:r>
                      <a:r>
                        <a:rPr lang="nl-NL" sz="1600" baseline="0" dirty="0" err="1" smtClean="0">
                          <a:solidFill>
                            <a:srgbClr val="4B5255"/>
                          </a:solidFill>
                        </a:rPr>
                        <a:t>and</a:t>
                      </a:r>
                      <a:r>
                        <a:rPr lang="nl-NL" sz="1600" baseline="0" dirty="0" smtClean="0">
                          <a:solidFill>
                            <a:srgbClr val="4B5255"/>
                          </a:solidFill>
                        </a:rPr>
                        <a:t> GE</a:t>
                      </a:r>
                      <a:endParaRPr lang="nl-NL" sz="1600" dirty="0" smtClean="0">
                        <a:solidFill>
                          <a:srgbClr val="4B5255"/>
                        </a:solidFill>
                      </a:endParaRPr>
                    </a:p>
                  </a:txBody>
                  <a:tcPr/>
                </a:tc>
                <a:tc>
                  <a:txBody>
                    <a:bodyPr/>
                    <a:lstStyle/>
                    <a:p>
                      <a:endParaRPr lang="nl-NL" sz="1600" dirty="0">
                        <a:solidFill>
                          <a:srgbClr val="4B5255"/>
                        </a:solidFill>
                      </a:endParaRPr>
                    </a:p>
                  </a:txBody>
                  <a:tcPr/>
                </a:tc>
              </a:tr>
              <a:tr h="33590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600" dirty="0" smtClean="0">
                          <a:solidFill>
                            <a:srgbClr val="4B5255"/>
                          </a:solidFill>
                        </a:rPr>
                        <a:t>International offshore </a:t>
                      </a:r>
                      <a:r>
                        <a:rPr lang="nl-NL" sz="1600" dirty="0" err="1" smtClean="0">
                          <a:solidFill>
                            <a:srgbClr val="4B5255"/>
                          </a:solidFill>
                        </a:rPr>
                        <a:t>division</a:t>
                      </a:r>
                      <a:endParaRPr lang="nl-NL" sz="1600" dirty="0" smtClean="0">
                        <a:solidFill>
                          <a:srgbClr val="4B5255"/>
                        </a:solidFill>
                      </a:endParaRPr>
                    </a:p>
                  </a:txBody>
                  <a:tcPr/>
                </a:tc>
                <a:tc>
                  <a:txBody>
                    <a:bodyPr/>
                    <a:lstStyle/>
                    <a:p>
                      <a:endParaRPr lang="nl-NL" sz="1600" dirty="0">
                        <a:solidFill>
                          <a:srgbClr val="4B5255"/>
                        </a:solidFill>
                      </a:endParaRPr>
                    </a:p>
                  </a:txBody>
                  <a:tcPr/>
                </a:tc>
              </a:tr>
            </a:tbl>
          </a:graphicData>
        </a:graphic>
      </p:graphicFrame>
      <p:sp>
        <p:nvSpPr>
          <p:cNvPr id="22" name="Tijdelijke aanduiding voor tekst 3"/>
          <p:cNvSpPr txBox="1">
            <a:spLocks/>
          </p:cNvSpPr>
          <p:nvPr>
            <p:custDataLst>
              <p:tags r:id="rId5"/>
            </p:custDataLst>
          </p:nvPr>
        </p:nvSpPr>
        <p:spPr>
          <a:xfrm>
            <a:off x="4042292" y="1679137"/>
            <a:ext cx="4130113" cy="597743"/>
          </a:xfrm>
          <a:prstGeom prst="rect">
            <a:avLst/>
          </a:prstGeom>
        </p:spPr>
        <p:txBody>
          <a:bodyPr vert="horz" lIns="91642" tIns="45819" rIns="91642" bIns="45819" rtlCol="0" anchor="ctr">
            <a:noAutofit/>
          </a:bodyPr>
          <a:lstStyle>
            <a:lvl1pPr marL="0" indent="0" algn="l" defTabSz="914400" rtl="0" eaLnBrk="1" latinLnBrk="0" hangingPunct="1">
              <a:spcBef>
                <a:spcPct val="20000"/>
              </a:spcBef>
              <a:buFont typeface="Arial" pitchFamily="34" charset="0"/>
              <a:buNone/>
              <a:defRPr sz="2400" b="0" kern="1200">
                <a:solidFill>
                  <a:srgbClr val="0CB2C2"/>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rgbClr val="4B5255"/>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rgbClr val="4B5255"/>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rgbClr val="4B5255"/>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rgbClr val="4B5255"/>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nl-NL" sz="1800" b="1" dirty="0" err="1">
                <a:solidFill>
                  <a:schemeClr val="tx2"/>
                </a:solidFill>
              </a:rPr>
              <a:t>Facts</a:t>
            </a:r>
            <a:r>
              <a:rPr lang="nl-NL" sz="1800" b="1" dirty="0">
                <a:solidFill>
                  <a:schemeClr val="tx2"/>
                </a:solidFill>
              </a:rPr>
              <a:t> &amp; </a:t>
            </a:r>
            <a:r>
              <a:rPr lang="nl-NL" sz="1800" b="1" dirty="0" err="1">
                <a:solidFill>
                  <a:schemeClr val="tx2"/>
                </a:solidFill>
              </a:rPr>
              <a:t>figures</a:t>
            </a:r>
            <a:endParaRPr lang="nl-NL" sz="1800" b="1" dirty="0">
              <a:solidFill>
                <a:schemeClr val="tx2"/>
              </a:solidFill>
            </a:endParaRPr>
          </a:p>
        </p:txBody>
      </p:sp>
      <p:pic>
        <p:nvPicPr>
          <p:cNvPr id="8" name="Picture 2" descr="C:\Users\101900\AppData\Local\Microsoft\Windows\Temporary Internet Files\Content.Outlook\TJW2K9HH\TenneT_NL_el_zpe_33%_V6_141212_TenneT gebie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1671240"/>
            <a:ext cx="3979101" cy="424171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561250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2"/>
            </p:custDataLst>
          </p:nvPr>
        </p:nvSpPr>
        <p:spPr/>
        <p:txBody>
          <a:bodyPr/>
          <a:lstStyle/>
          <a:p>
            <a:r>
              <a:rPr lang="en-GB" dirty="0" smtClean="0"/>
              <a:t>TenneT offshore by 2023</a:t>
            </a:r>
            <a:endParaRPr lang="en-GB" dirty="0"/>
          </a:p>
        </p:txBody>
      </p:sp>
      <p:sp>
        <p:nvSpPr>
          <p:cNvPr id="4" name="Tekstvak 3"/>
          <p:cNvSpPr txBox="1"/>
          <p:nvPr>
            <p:custDataLst>
              <p:tags r:id="rId3"/>
            </p:custDataLst>
          </p:nvPr>
        </p:nvSpPr>
        <p:spPr>
          <a:xfrm>
            <a:off x="345600" y="1609250"/>
            <a:ext cx="4226400" cy="1815882"/>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GB" sz="1600" dirty="0" smtClean="0">
                <a:solidFill>
                  <a:srgbClr val="4B5255"/>
                </a:solidFill>
              </a:rPr>
              <a:t>Twelve DC </a:t>
            </a:r>
            <a:r>
              <a:rPr lang="en-GB" sz="1600" dirty="0">
                <a:solidFill>
                  <a:srgbClr val="4B5255"/>
                </a:solidFill>
              </a:rPr>
              <a:t>grid connections for offshore wind </a:t>
            </a:r>
            <a:r>
              <a:rPr lang="en-GB" sz="1600" dirty="0" smtClean="0">
                <a:solidFill>
                  <a:srgbClr val="4B5255"/>
                </a:solidFill>
              </a:rPr>
              <a:t>farms</a:t>
            </a:r>
          </a:p>
          <a:p>
            <a:pPr marL="285750" indent="-285750">
              <a:buFont typeface="Arial" panose="020B0604020202020204" pitchFamily="34" charset="0"/>
              <a:buChar char="•"/>
            </a:pPr>
            <a:r>
              <a:rPr lang="en-GB" sz="1600" dirty="0" smtClean="0">
                <a:solidFill>
                  <a:srgbClr val="4B5255"/>
                </a:solidFill>
              </a:rPr>
              <a:t>Three AC grid connections</a:t>
            </a:r>
            <a:r>
              <a:rPr lang="en-GB" sz="1600" dirty="0">
                <a:solidFill>
                  <a:srgbClr val="4B5255"/>
                </a:solidFill>
              </a:rPr>
              <a:t> for offshore wind </a:t>
            </a:r>
            <a:r>
              <a:rPr lang="en-GB" sz="1600" dirty="0" smtClean="0">
                <a:solidFill>
                  <a:srgbClr val="4B5255"/>
                </a:solidFill>
              </a:rPr>
              <a:t>farms</a:t>
            </a:r>
          </a:p>
          <a:p>
            <a:pPr marL="285750" indent="-285750">
              <a:buFont typeface="Arial" panose="020B0604020202020204" pitchFamily="34" charset="0"/>
              <a:buChar char="•"/>
            </a:pPr>
            <a:r>
              <a:rPr lang="en-GB" sz="1600" dirty="0" smtClean="0">
                <a:solidFill>
                  <a:srgbClr val="4B5255"/>
                </a:solidFill>
              </a:rPr>
              <a:t>4,300 MW at present</a:t>
            </a:r>
          </a:p>
          <a:p>
            <a:pPr marL="285750" indent="-285750">
              <a:buFont typeface="Arial" panose="020B0604020202020204" pitchFamily="34" charset="0"/>
              <a:buChar char="•"/>
            </a:pPr>
            <a:r>
              <a:rPr lang="en-GB" sz="1600" dirty="0" smtClean="0">
                <a:solidFill>
                  <a:srgbClr val="4B5255"/>
                </a:solidFill>
              </a:rPr>
              <a:t>9,832 MW by 2023 (7,132 MW by 2019)</a:t>
            </a:r>
          </a:p>
          <a:p>
            <a:pPr marL="285750" indent="-285750">
              <a:buFont typeface="Arial" panose="020B0604020202020204" pitchFamily="34" charset="0"/>
              <a:buChar char="•"/>
            </a:pPr>
            <a:r>
              <a:rPr lang="en-GB" sz="1600" dirty="0" err="1" smtClean="0">
                <a:solidFill>
                  <a:srgbClr val="4B5255"/>
                </a:solidFill>
              </a:rPr>
              <a:t>NordLink</a:t>
            </a:r>
            <a:r>
              <a:rPr lang="en-GB" sz="1600" dirty="0">
                <a:solidFill>
                  <a:srgbClr val="4B5255"/>
                </a:solidFill>
              </a:rPr>
              <a:t> (2020</a:t>
            </a:r>
            <a:r>
              <a:rPr lang="en-GB" sz="1600" dirty="0" smtClean="0">
                <a:solidFill>
                  <a:srgbClr val="4B5255"/>
                </a:solidFill>
              </a:rPr>
              <a:t>): 1,400 MW</a:t>
            </a:r>
          </a:p>
        </p:txBody>
      </p:sp>
      <p:sp>
        <p:nvSpPr>
          <p:cNvPr id="5" name="Tekstvak 4"/>
          <p:cNvSpPr txBox="1"/>
          <p:nvPr>
            <p:custDataLst>
              <p:tags r:id="rId4"/>
            </p:custDataLst>
          </p:nvPr>
        </p:nvSpPr>
        <p:spPr>
          <a:xfrm>
            <a:off x="5004000" y="1609250"/>
            <a:ext cx="4140000" cy="1569660"/>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GB" sz="1600" dirty="0" smtClean="0">
                <a:solidFill>
                  <a:srgbClr val="4B5255"/>
                </a:solidFill>
              </a:rPr>
              <a:t>Five AC grid connections for offshore wind farms</a:t>
            </a:r>
          </a:p>
          <a:p>
            <a:pPr marL="285750" indent="-285750">
              <a:buFont typeface="Arial" panose="020B0604020202020204" pitchFamily="34" charset="0"/>
              <a:buChar char="•"/>
            </a:pPr>
            <a:r>
              <a:rPr lang="en-GB" sz="1600" dirty="0" smtClean="0">
                <a:solidFill>
                  <a:srgbClr val="4B5255"/>
                </a:solidFill>
              </a:rPr>
              <a:t>3,500 MW by 2023</a:t>
            </a:r>
          </a:p>
          <a:p>
            <a:pPr marL="285750" indent="-285750">
              <a:buFont typeface="Arial" panose="020B0604020202020204" pitchFamily="34" charset="0"/>
              <a:buChar char="•"/>
            </a:pPr>
            <a:r>
              <a:rPr lang="en-GB" sz="1600" dirty="0" smtClean="0">
                <a:solidFill>
                  <a:srgbClr val="4B5255"/>
                </a:solidFill>
              </a:rPr>
              <a:t>NorNed (2008): 700 MW</a:t>
            </a:r>
          </a:p>
          <a:p>
            <a:pPr marL="285750" indent="-285750">
              <a:buFont typeface="Arial" panose="020B0604020202020204" pitchFamily="34" charset="0"/>
              <a:buChar char="•"/>
            </a:pPr>
            <a:r>
              <a:rPr lang="en-GB" sz="1600" dirty="0" smtClean="0">
                <a:solidFill>
                  <a:srgbClr val="4B5255"/>
                </a:solidFill>
              </a:rPr>
              <a:t>BritNed (2010): 1,000 MW</a:t>
            </a:r>
          </a:p>
          <a:p>
            <a:pPr marL="285750" indent="-285750">
              <a:buFont typeface="Arial" panose="020B0604020202020204" pitchFamily="34" charset="0"/>
              <a:buChar char="•"/>
            </a:pPr>
            <a:r>
              <a:rPr lang="en-GB" sz="1600" dirty="0" err="1" smtClean="0">
                <a:solidFill>
                  <a:srgbClr val="4B5255"/>
                </a:solidFill>
              </a:rPr>
              <a:t>COBRAcable</a:t>
            </a:r>
            <a:r>
              <a:rPr lang="en-GB" sz="1600" dirty="0">
                <a:solidFill>
                  <a:srgbClr val="4B5255"/>
                </a:solidFill>
              </a:rPr>
              <a:t> (2019</a:t>
            </a:r>
            <a:r>
              <a:rPr lang="en-GB" sz="1600" dirty="0" smtClean="0">
                <a:solidFill>
                  <a:srgbClr val="4B5255"/>
                </a:solidFill>
              </a:rPr>
              <a:t>): 700 MW</a:t>
            </a:r>
            <a:endParaRPr lang="en-GB" sz="1600" dirty="0">
              <a:solidFill>
                <a:srgbClr val="4B5255"/>
              </a:solidFill>
            </a:endParaRPr>
          </a:p>
        </p:txBody>
      </p:sp>
      <p:sp>
        <p:nvSpPr>
          <p:cNvPr id="6" name="Rechthoek 5"/>
          <p:cNvSpPr/>
          <p:nvPr>
            <p:custDataLst>
              <p:tags r:id="rId5"/>
            </p:custDataLst>
          </p:nvPr>
        </p:nvSpPr>
        <p:spPr>
          <a:xfrm>
            <a:off x="0" y="1393250"/>
            <a:ext cx="4362449" cy="56482"/>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FFFFFF"/>
              </a:solidFill>
            </a:endParaRPr>
          </a:p>
        </p:txBody>
      </p:sp>
      <p:sp>
        <p:nvSpPr>
          <p:cNvPr id="7" name="Rechthoek 6"/>
          <p:cNvSpPr/>
          <p:nvPr>
            <p:custDataLst>
              <p:tags r:id="rId6"/>
            </p:custDataLst>
          </p:nvPr>
        </p:nvSpPr>
        <p:spPr>
          <a:xfrm>
            <a:off x="5112000" y="1393250"/>
            <a:ext cx="4362449" cy="53488"/>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FFFFFF"/>
              </a:solidFill>
            </a:endParaRPr>
          </a:p>
        </p:txBody>
      </p:sp>
      <p:sp>
        <p:nvSpPr>
          <p:cNvPr id="8" name="Tekstvak 7"/>
          <p:cNvSpPr txBox="1"/>
          <p:nvPr>
            <p:custDataLst>
              <p:tags r:id="rId7"/>
            </p:custDataLst>
          </p:nvPr>
        </p:nvSpPr>
        <p:spPr>
          <a:xfrm>
            <a:off x="345600" y="1033085"/>
            <a:ext cx="1184940" cy="369332"/>
          </a:xfrm>
          <a:prstGeom prst="rect">
            <a:avLst/>
          </a:prstGeom>
          <a:noFill/>
        </p:spPr>
        <p:txBody>
          <a:bodyPr wrap="none" rtlCol="0">
            <a:spAutoFit/>
          </a:bodyPr>
          <a:lstStyle/>
          <a:p>
            <a:r>
              <a:rPr lang="en-GB" b="1" dirty="0" smtClean="0">
                <a:solidFill>
                  <a:srgbClr val="4B5255"/>
                </a:solidFill>
              </a:rPr>
              <a:t>Germany</a:t>
            </a:r>
            <a:endParaRPr lang="en-GB" b="1" dirty="0">
              <a:solidFill>
                <a:srgbClr val="4B5255"/>
              </a:solidFill>
            </a:endParaRPr>
          </a:p>
        </p:txBody>
      </p:sp>
      <p:sp>
        <p:nvSpPr>
          <p:cNvPr id="9" name="Tekstvak 8"/>
          <p:cNvSpPr txBox="1"/>
          <p:nvPr>
            <p:custDataLst>
              <p:tags r:id="rId8"/>
            </p:custDataLst>
          </p:nvPr>
        </p:nvSpPr>
        <p:spPr>
          <a:xfrm>
            <a:off x="5004000" y="1033250"/>
            <a:ext cx="1518364" cy="369332"/>
          </a:xfrm>
          <a:prstGeom prst="rect">
            <a:avLst/>
          </a:prstGeom>
          <a:noFill/>
        </p:spPr>
        <p:txBody>
          <a:bodyPr wrap="none" rtlCol="0">
            <a:spAutoFit/>
          </a:bodyPr>
          <a:lstStyle/>
          <a:p>
            <a:r>
              <a:rPr lang="en-GB" b="1" dirty="0" smtClean="0">
                <a:solidFill>
                  <a:srgbClr val="4B5255"/>
                </a:solidFill>
              </a:rPr>
              <a:t>Netherlands</a:t>
            </a:r>
            <a:endParaRPr lang="en-GB" b="1" dirty="0">
              <a:solidFill>
                <a:srgbClr val="4B5255"/>
              </a:solidFill>
            </a:endParaRPr>
          </a:p>
        </p:txBody>
      </p:sp>
      <p:sp>
        <p:nvSpPr>
          <p:cNvPr id="10" name="Rechthoek 9"/>
          <p:cNvSpPr/>
          <p:nvPr>
            <p:custDataLst>
              <p:tags r:id="rId9"/>
            </p:custDataLst>
          </p:nvPr>
        </p:nvSpPr>
        <p:spPr>
          <a:xfrm>
            <a:off x="0" y="3485680"/>
            <a:ext cx="9144000" cy="232110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srgbClr val="FFFFFF"/>
              </a:solidFill>
            </a:endParaRPr>
          </a:p>
        </p:txBody>
      </p:sp>
      <p:pic>
        <p:nvPicPr>
          <p:cNvPr id="11" name="Picture 2" descr="I:\CDV\Algemeen\clusters\COM\Nieuw\Media Relations\Afbeeldingen\Foto's\20150406 Siemens converter hal INELFE project HVDC Plus.jpg"/>
          <p:cNvPicPr>
            <a:picLocks noChangeAspect="1" noChangeArrowheads="1"/>
          </p:cNvPicPr>
          <p:nvPr>
            <p:custDataLst>
              <p:tags r:id="rId10"/>
            </p:custDataLst>
          </p:nvPr>
        </p:nvPicPr>
        <p:blipFill rotWithShape="1">
          <a:blip r:embed="rId16" cstate="print">
            <a:extLst>
              <a:ext uri="{28A0092B-C50C-407E-A947-70E740481C1C}">
                <a14:useLocalDpi xmlns:a14="http://schemas.microsoft.com/office/drawing/2010/main" val="0"/>
              </a:ext>
            </a:extLst>
          </a:blip>
          <a:srcRect t="5105"/>
          <a:stretch/>
        </p:blipFill>
        <p:spPr bwMode="auto">
          <a:xfrm>
            <a:off x="3832604" y="3609171"/>
            <a:ext cx="3188327" cy="21015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CDV\Algemeen\clusters\COM\Nieuw\Media Relations\Afbeeldingen\Foto's\20140430 BorWin beta installatie 2.jpg"/>
          <p:cNvPicPr>
            <a:picLocks noChangeAspect="1" noChangeArrowheads="1"/>
          </p:cNvPicPr>
          <p:nvPr>
            <p:custDataLst>
              <p:tags r:id="rId11"/>
            </p:custDataLst>
          </p:nvPr>
        </p:nvPicPr>
        <p:blipFill rotWithShape="1">
          <a:blip r:embed="rId17" cstate="print">
            <a:extLst>
              <a:ext uri="{28A0092B-C50C-407E-A947-70E740481C1C}">
                <a14:useLocalDpi xmlns:a14="http://schemas.microsoft.com/office/drawing/2010/main" val="0"/>
              </a:ext>
            </a:extLst>
          </a:blip>
          <a:srcRect l="1" t="9048" r="-310"/>
          <a:stretch/>
        </p:blipFill>
        <p:spPr bwMode="auto">
          <a:xfrm>
            <a:off x="479170" y="3606443"/>
            <a:ext cx="3213910" cy="21042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p:cNvPicPr>
            <a:picLocks noChangeAspect="1" noChangeArrowheads="1"/>
          </p:cNvPicPr>
          <p:nvPr>
            <p:custDataLst>
              <p:tags r:id="rId12"/>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7149835" y="3608144"/>
            <a:ext cx="1614803" cy="2102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Inhaltsplatzhalter 8"/>
          <p:cNvSpPr>
            <a:spLocks noGrp="1"/>
          </p:cNvSpPr>
          <p:nvPr>
            <p:ph idx="1"/>
            <p:custDataLst>
              <p:tags r:id="rId13"/>
            </p:custDataLst>
          </p:nvPr>
        </p:nvSpPr>
        <p:spPr>
          <a:xfrm>
            <a:off x="0" y="6021288"/>
            <a:ext cx="8764638" cy="746578"/>
          </a:xfrm>
          <a:solidFill>
            <a:schemeClr val="accent3"/>
          </a:solidFill>
        </p:spPr>
        <p:txBody>
          <a:bodyPr lIns="432000">
            <a:normAutofit/>
          </a:bodyPr>
          <a:lstStyle/>
          <a:p>
            <a:pPr marL="0" indent="0">
              <a:buNone/>
            </a:pPr>
            <a:r>
              <a:rPr lang="en-GB" altLang="de-DE" sz="1600" dirty="0" smtClean="0">
                <a:solidFill>
                  <a:schemeClr val="bg1"/>
                </a:solidFill>
              </a:rPr>
              <a:t>By 2023 TenneT will have realised over 17 GW of offshore connection capacity:</a:t>
            </a:r>
          </a:p>
          <a:p>
            <a:pPr marL="0" indent="0">
              <a:buNone/>
            </a:pPr>
            <a:r>
              <a:rPr lang="en-GB" altLang="de-DE" sz="1600" dirty="0" smtClean="0">
                <a:solidFill>
                  <a:schemeClr val="bg1"/>
                </a:solidFill>
              </a:rPr>
              <a:t>13.3 GW for offshore wind energy, 3.8 GW for interconnection; with 13,000 km cable.</a:t>
            </a:r>
            <a:endParaRPr lang="en-GB" altLang="de-DE" sz="1600" dirty="0">
              <a:solidFill>
                <a:schemeClr val="bg1"/>
              </a:solidFill>
            </a:endParaRPr>
          </a:p>
          <a:p>
            <a:endParaRPr lang="en-GB" altLang="de-DE" dirty="0">
              <a:solidFill>
                <a:schemeClr val="bg1"/>
              </a:solidFill>
            </a:endParaRPr>
          </a:p>
          <a:p>
            <a:endParaRPr lang="en-GB" dirty="0">
              <a:solidFill>
                <a:schemeClr val="bg1"/>
              </a:solidFill>
            </a:endParaRPr>
          </a:p>
        </p:txBody>
      </p:sp>
    </p:spTree>
    <p:custDataLst>
      <p:tags r:id="rId1"/>
    </p:custDataLst>
    <p:extLst>
      <p:ext uri="{BB962C8B-B14F-4D97-AF65-F5344CB8AC3E}">
        <p14:creationId xmlns:p14="http://schemas.microsoft.com/office/powerpoint/2010/main" val="7913395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smtClean="0"/>
              <a:t>Schematic</a:t>
            </a:r>
            <a:r>
              <a:rPr lang="nl-NL" dirty="0" smtClean="0"/>
              <a:t> </a:t>
            </a:r>
            <a:r>
              <a:rPr lang="nl-NL" dirty="0" err="1" smtClean="0"/>
              <a:t>comparison</a:t>
            </a:r>
            <a:endParaRPr lang="nl-NL"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87" y="1277008"/>
            <a:ext cx="9223518" cy="5157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jdelijke aanduiding voor datum 3"/>
          <p:cNvSpPr>
            <a:spLocks noGrp="1"/>
          </p:cNvSpPr>
          <p:nvPr>
            <p:ph type="dt" sz="half" idx="4294967295"/>
          </p:nvPr>
        </p:nvSpPr>
        <p:spPr>
          <a:xfrm>
            <a:off x="360000" y="6480001"/>
            <a:ext cx="828000" cy="230400"/>
          </a:xfrm>
          <a:prstGeom prst="rect">
            <a:avLst/>
          </a:prstGeom>
        </p:spPr>
        <p:txBody>
          <a:bodyPr/>
          <a:lstStyle/>
          <a:p>
            <a:r>
              <a:rPr lang="nl-NL" smtClean="0"/>
              <a:t>29 September 2016</a:t>
            </a:r>
            <a:endParaRPr lang="en-GB" dirty="0"/>
          </a:p>
        </p:txBody>
      </p:sp>
    </p:spTree>
    <p:custDataLst>
      <p:tags r:id="rId1"/>
    </p:custDataLst>
    <p:extLst>
      <p:ext uri="{BB962C8B-B14F-4D97-AF65-F5344CB8AC3E}">
        <p14:creationId xmlns:p14="http://schemas.microsoft.com/office/powerpoint/2010/main" val="40002380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Hub op zee_APR2015_71.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8916" y="1268760"/>
            <a:ext cx="5045133" cy="4565225"/>
          </a:xfrm>
          <a:prstGeom prst="rect">
            <a:avLst/>
          </a:prstGeom>
        </p:spPr>
      </p:pic>
      <p:sp>
        <p:nvSpPr>
          <p:cNvPr id="2" name="Titel 1"/>
          <p:cNvSpPr>
            <a:spLocks noGrp="1"/>
          </p:cNvSpPr>
          <p:nvPr>
            <p:ph type="title"/>
          </p:nvPr>
        </p:nvSpPr>
        <p:spPr/>
        <p:txBody>
          <a:bodyPr/>
          <a:lstStyle/>
          <a:p>
            <a:r>
              <a:rPr lang="nl-NL" dirty="0" err="1" smtClean="0"/>
              <a:t>TenneT’s</a:t>
            </a:r>
            <a:r>
              <a:rPr lang="nl-NL" dirty="0" smtClean="0"/>
              <a:t> </a:t>
            </a:r>
            <a:r>
              <a:rPr lang="nl-NL" dirty="0" err="1" smtClean="0"/>
              <a:t>roll</a:t>
            </a:r>
            <a:r>
              <a:rPr lang="nl-NL" dirty="0" smtClean="0"/>
              <a:t>-out strategy (1</a:t>
            </a:r>
            <a:r>
              <a:rPr lang="nl-NL" dirty="0"/>
              <a:t>)</a:t>
            </a:r>
          </a:p>
        </p:txBody>
      </p:sp>
      <p:sp>
        <p:nvSpPr>
          <p:cNvPr id="3" name="Tijdelijke aanduiding voor inhoud 2"/>
          <p:cNvSpPr>
            <a:spLocks noGrp="1"/>
          </p:cNvSpPr>
          <p:nvPr>
            <p:ph idx="1"/>
          </p:nvPr>
        </p:nvSpPr>
        <p:spPr>
          <a:xfrm>
            <a:off x="362165" y="1124744"/>
            <a:ext cx="3859513" cy="5056816"/>
          </a:xfrm>
        </p:spPr>
        <p:txBody>
          <a:bodyPr/>
          <a:lstStyle/>
          <a:p>
            <a:pPr marL="342900" indent="-342900">
              <a:buFont typeface="Arial" pitchFamily="34" charset="0"/>
              <a:buChar char="•"/>
            </a:pPr>
            <a:r>
              <a:rPr lang="nl-NL" dirty="0" smtClean="0"/>
              <a:t>Minimum # of platforms (5), maxim</a:t>
            </a:r>
            <a:r>
              <a:rPr lang="nl-NL" dirty="0"/>
              <a:t>um</a:t>
            </a:r>
            <a:r>
              <a:rPr lang="nl-NL" dirty="0" smtClean="0"/>
              <a:t> </a:t>
            </a:r>
            <a:r>
              <a:rPr lang="nl-NL" dirty="0" err="1" smtClean="0"/>
              <a:t>capacity</a:t>
            </a:r>
            <a:r>
              <a:rPr lang="nl-NL" dirty="0" smtClean="0"/>
              <a:t> (700 MW)</a:t>
            </a:r>
          </a:p>
          <a:p>
            <a:pPr marL="342900" indent="-342900">
              <a:buFont typeface="Arial" pitchFamily="34" charset="0"/>
              <a:buChar char="•"/>
            </a:pPr>
            <a:r>
              <a:rPr lang="nl-NL" dirty="0" smtClean="0"/>
              <a:t>Maximum </a:t>
            </a:r>
            <a:r>
              <a:rPr lang="nl-NL" dirty="0" err="1" smtClean="0"/>
              <a:t>capacity</a:t>
            </a:r>
            <a:r>
              <a:rPr lang="nl-NL" dirty="0" smtClean="0"/>
              <a:t> </a:t>
            </a:r>
            <a:r>
              <a:rPr lang="nl-NL" dirty="0" err="1" smtClean="0"/>
              <a:t>cable</a:t>
            </a:r>
            <a:r>
              <a:rPr lang="nl-NL" dirty="0" smtClean="0"/>
              <a:t>: 220 kV, AC, </a:t>
            </a:r>
            <a:r>
              <a:rPr lang="nl-NL" dirty="0" err="1" smtClean="0"/>
              <a:t>cable</a:t>
            </a:r>
            <a:r>
              <a:rPr lang="nl-NL" dirty="0" smtClean="0"/>
              <a:t> pairs</a:t>
            </a:r>
          </a:p>
          <a:p>
            <a:pPr marL="342900" indent="-342900">
              <a:buFont typeface="Arial" pitchFamily="34" charset="0"/>
              <a:buChar char="•"/>
            </a:pPr>
            <a:r>
              <a:rPr lang="nl-NL" dirty="0" err="1" smtClean="0"/>
              <a:t>Standardisation</a:t>
            </a:r>
            <a:endParaRPr lang="nl-NL" dirty="0" smtClean="0"/>
          </a:p>
          <a:p>
            <a:pPr marL="342900" indent="-342900">
              <a:buFont typeface="Arial" pitchFamily="34" charset="0"/>
              <a:buChar char="•"/>
            </a:pPr>
            <a:r>
              <a:rPr lang="nl-NL" dirty="0" err="1" smtClean="0"/>
              <a:t>Increased</a:t>
            </a:r>
            <a:r>
              <a:rPr lang="nl-NL" dirty="0" smtClean="0"/>
              <a:t> availability</a:t>
            </a:r>
          </a:p>
          <a:p>
            <a:pPr marL="342900" lvl="1" indent="-342900"/>
            <a:r>
              <a:rPr lang="nl-NL" sz="2000" dirty="0" err="1"/>
              <a:t>S</a:t>
            </a:r>
            <a:r>
              <a:rPr lang="nl-NL" sz="2000" dirty="0" err="1" smtClean="0"/>
              <a:t>tructured</a:t>
            </a:r>
            <a:r>
              <a:rPr lang="nl-NL" sz="2000" dirty="0" smtClean="0"/>
              <a:t> </a:t>
            </a:r>
            <a:r>
              <a:rPr lang="nl-NL" sz="2000" dirty="0"/>
              <a:t>approach: no </a:t>
            </a:r>
            <a:r>
              <a:rPr lang="nl-NL" sz="2000" dirty="0" err="1"/>
              <a:t>stranded</a:t>
            </a:r>
            <a:r>
              <a:rPr lang="nl-NL" sz="2000" dirty="0"/>
              <a:t> </a:t>
            </a:r>
            <a:r>
              <a:rPr lang="nl-NL" sz="2000" dirty="0" err="1"/>
              <a:t>assets</a:t>
            </a:r>
            <a:endParaRPr lang="nl-NL" sz="2000" dirty="0"/>
          </a:p>
          <a:p>
            <a:pPr marL="342900" indent="-342900">
              <a:buFont typeface="Arial" pitchFamily="34" charset="0"/>
              <a:buChar char="•"/>
            </a:pPr>
            <a:r>
              <a:rPr lang="nl-NL" dirty="0" smtClean="0"/>
              <a:t>Lean and mean (</a:t>
            </a:r>
            <a:r>
              <a:rPr lang="nl-NL" dirty="0" err="1" smtClean="0"/>
              <a:t>bundling</a:t>
            </a:r>
            <a:r>
              <a:rPr lang="nl-NL" dirty="0" smtClean="0"/>
              <a:t>)</a:t>
            </a:r>
          </a:p>
          <a:p>
            <a:pPr marL="342900" indent="-342900">
              <a:buFont typeface="Arial" pitchFamily="34" charset="0"/>
              <a:buChar char="•"/>
            </a:pPr>
            <a:r>
              <a:rPr lang="nl-NL" dirty="0" smtClean="0"/>
              <a:t>66 kV </a:t>
            </a:r>
            <a:r>
              <a:rPr lang="nl-NL" dirty="0" err="1" smtClean="0"/>
              <a:t>cables</a:t>
            </a:r>
            <a:endParaRPr lang="nl-NL" dirty="0"/>
          </a:p>
          <a:p>
            <a:pPr marL="342900" indent="-342900">
              <a:buFont typeface="Arial" pitchFamily="34" charset="0"/>
              <a:buChar char="•"/>
            </a:pPr>
            <a:r>
              <a:rPr lang="nl-NL" dirty="0" smtClean="0"/>
              <a:t>In time: planning Energy Agreement </a:t>
            </a:r>
          </a:p>
          <a:p>
            <a:pPr marL="342900" indent="-342900">
              <a:buFont typeface="Arial" pitchFamily="34" charset="0"/>
              <a:buChar char="•"/>
            </a:pPr>
            <a:r>
              <a:rPr lang="nl-NL" dirty="0" err="1" smtClean="0"/>
              <a:t>Bundling</a:t>
            </a:r>
            <a:r>
              <a:rPr lang="nl-NL" dirty="0" smtClean="0"/>
              <a:t> OPEX</a:t>
            </a:r>
          </a:p>
          <a:p>
            <a:pPr marL="342900" indent="-342900">
              <a:buFont typeface="Arial" pitchFamily="34" charset="0"/>
              <a:buChar char="•"/>
            </a:pPr>
            <a:r>
              <a:rPr lang="nl-NL" dirty="0" err="1" smtClean="0"/>
              <a:t>Lower</a:t>
            </a:r>
            <a:r>
              <a:rPr lang="nl-NL" dirty="0" smtClean="0"/>
              <a:t> </a:t>
            </a:r>
            <a:r>
              <a:rPr lang="nl-NL" dirty="0" err="1" smtClean="0"/>
              <a:t>financing</a:t>
            </a:r>
            <a:r>
              <a:rPr lang="nl-NL" dirty="0" smtClean="0"/>
              <a:t> </a:t>
            </a:r>
            <a:r>
              <a:rPr lang="nl-NL" dirty="0" err="1" smtClean="0"/>
              <a:t>costs</a:t>
            </a:r>
            <a:endParaRPr lang="nl-NL" dirty="0"/>
          </a:p>
        </p:txBody>
      </p:sp>
      <p:sp>
        <p:nvSpPr>
          <p:cNvPr id="6" name="Tijdelijke aanduiding voor datum 5"/>
          <p:cNvSpPr>
            <a:spLocks noGrp="1"/>
          </p:cNvSpPr>
          <p:nvPr>
            <p:ph type="dt" sz="half" idx="10"/>
          </p:nvPr>
        </p:nvSpPr>
        <p:spPr/>
        <p:txBody>
          <a:bodyPr/>
          <a:lstStyle/>
          <a:p>
            <a:fld id="{0124752C-A7E5-4E36-A118-DC422A34433A}" type="datetime1">
              <a:rPr lang="en-GB" smtClean="0"/>
              <a:t>29/09/2016</a:t>
            </a:fld>
            <a:endParaRPr lang="de-DE"/>
          </a:p>
        </p:txBody>
      </p:sp>
    </p:spTree>
    <p:custDataLst>
      <p:tags r:id="rId1"/>
    </p:custDataLst>
    <p:extLst>
      <p:ext uri="{BB962C8B-B14F-4D97-AF65-F5344CB8AC3E}">
        <p14:creationId xmlns:p14="http://schemas.microsoft.com/office/powerpoint/2010/main" val="1416123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2"/>
            </p:custDataLst>
          </p:nvPr>
        </p:nvSpPr>
        <p:spPr>
          <a:xfrm>
            <a:off x="323528" y="332656"/>
            <a:ext cx="7769480" cy="1152128"/>
          </a:xfrm>
        </p:spPr>
        <p:txBody>
          <a:bodyPr>
            <a:normAutofit/>
          </a:bodyPr>
          <a:lstStyle/>
          <a:p>
            <a:pPr algn="l">
              <a:lnSpc>
                <a:spcPts val="4400"/>
              </a:lnSpc>
            </a:pPr>
            <a:r>
              <a:rPr lang="nl-NL" b="1" spc="-150" dirty="0" smtClean="0">
                <a:solidFill>
                  <a:srgbClr val="32768E"/>
                </a:solidFill>
                <a:latin typeface="Arial" panose="020B0604020202020204" pitchFamily="34" charset="0"/>
                <a:cs typeface="Arial" panose="020B0604020202020204" pitchFamily="34" charset="0"/>
              </a:rPr>
              <a:t>Stakeholder </a:t>
            </a:r>
            <a:r>
              <a:rPr lang="nl-NL" b="1" spc="-150" dirty="0" err="1" smtClean="0">
                <a:solidFill>
                  <a:srgbClr val="32768E"/>
                </a:solidFill>
                <a:latin typeface="Arial" panose="020B0604020202020204" pitchFamily="34" charset="0"/>
                <a:cs typeface="Arial" panose="020B0604020202020204" pitchFamily="34" charset="0"/>
              </a:rPr>
              <a:t>Consultation</a:t>
            </a:r>
            <a:r>
              <a:rPr lang="nl-NL" b="1" spc="-150" dirty="0" smtClean="0">
                <a:solidFill>
                  <a:srgbClr val="32768E"/>
                </a:solidFill>
                <a:latin typeface="Arial" panose="020B0604020202020204" pitchFamily="34" charset="0"/>
                <a:cs typeface="Arial" panose="020B0604020202020204" pitchFamily="34" charset="0"/>
              </a:rPr>
              <a:t> </a:t>
            </a:r>
            <a:endParaRPr lang="nl-NL" b="1" spc="-150" dirty="0">
              <a:solidFill>
                <a:srgbClr val="32768E"/>
              </a:solidFill>
              <a:latin typeface="Arial" panose="020B0604020202020204" pitchFamily="34" charset="0"/>
              <a:cs typeface="Arial" panose="020B0604020202020204" pitchFamily="34" charset="0"/>
            </a:endParaRPr>
          </a:p>
        </p:txBody>
      </p:sp>
      <p:sp>
        <p:nvSpPr>
          <p:cNvPr id="3" name="Tijdelijke aanduiding voor inhoud 2"/>
          <p:cNvSpPr>
            <a:spLocks noGrp="1"/>
          </p:cNvSpPr>
          <p:nvPr>
            <p:ph idx="1"/>
            <p:custDataLst>
              <p:tags r:id="rId3"/>
            </p:custDataLst>
          </p:nvPr>
        </p:nvSpPr>
        <p:spPr>
          <a:xfrm>
            <a:off x="251520" y="1268760"/>
            <a:ext cx="5256584" cy="2603629"/>
          </a:xfrm>
          <a:solidFill>
            <a:schemeClr val="accent3"/>
          </a:solidFill>
        </p:spPr>
        <p:txBody>
          <a:bodyPr lIns="36000">
            <a:normAutofit fontScale="92500" lnSpcReduction="20000"/>
          </a:bodyPr>
          <a:lstStyle/>
          <a:p>
            <a:pPr marL="0" indent="0">
              <a:lnSpc>
                <a:spcPct val="150000"/>
              </a:lnSpc>
              <a:buNone/>
            </a:pPr>
            <a:r>
              <a:rPr lang="nl-NL" sz="2800" b="1" dirty="0" err="1" smtClean="0">
                <a:solidFill>
                  <a:schemeClr val="bg1"/>
                </a:solidFill>
              </a:rPr>
              <a:t>Objectives</a:t>
            </a:r>
            <a:r>
              <a:rPr lang="nl-NL" sz="2800" b="1" dirty="0" smtClean="0">
                <a:solidFill>
                  <a:schemeClr val="bg1"/>
                </a:solidFill>
              </a:rPr>
              <a:t>:</a:t>
            </a:r>
          </a:p>
          <a:p>
            <a:pPr>
              <a:lnSpc>
                <a:spcPct val="150000"/>
              </a:lnSpc>
            </a:pPr>
            <a:r>
              <a:rPr lang="nl-NL" sz="2400" b="1" dirty="0" err="1" smtClean="0">
                <a:solidFill>
                  <a:schemeClr val="bg1"/>
                </a:solidFill>
              </a:rPr>
              <a:t>Come</a:t>
            </a:r>
            <a:r>
              <a:rPr lang="nl-NL" sz="2400" b="1" dirty="0" smtClean="0">
                <a:solidFill>
                  <a:schemeClr val="bg1"/>
                </a:solidFill>
              </a:rPr>
              <a:t> </a:t>
            </a:r>
            <a:r>
              <a:rPr lang="nl-NL" sz="2400" b="1" dirty="0" err="1" smtClean="0">
                <a:solidFill>
                  <a:schemeClr val="bg1"/>
                </a:solidFill>
              </a:rPr>
              <a:t>to</a:t>
            </a:r>
            <a:r>
              <a:rPr lang="nl-NL" sz="2400" b="1" dirty="0" smtClean="0">
                <a:solidFill>
                  <a:schemeClr val="bg1"/>
                </a:solidFill>
              </a:rPr>
              <a:t> </a:t>
            </a:r>
            <a:r>
              <a:rPr lang="nl-NL" sz="2400" b="1" dirty="0" err="1" smtClean="0">
                <a:solidFill>
                  <a:schemeClr val="bg1"/>
                </a:solidFill>
              </a:rPr>
              <a:t>an</a:t>
            </a:r>
            <a:r>
              <a:rPr lang="nl-NL" sz="2400" b="1" dirty="0" smtClean="0">
                <a:solidFill>
                  <a:schemeClr val="bg1"/>
                </a:solidFill>
              </a:rPr>
              <a:t> </a:t>
            </a:r>
            <a:r>
              <a:rPr lang="nl-NL" sz="2400" b="1" dirty="0" err="1" smtClean="0">
                <a:solidFill>
                  <a:schemeClr val="bg1"/>
                </a:solidFill>
              </a:rPr>
              <a:t>optimised</a:t>
            </a:r>
            <a:r>
              <a:rPr lang="nl-NL" sz="2400" b="1" dirty="0" smtClean="0">
                <a:solidFill>
                  <a:schemeClr val="bg1"/>
                </a:solidFill>
              </a:rPr>
              <a:t> </a:t>
            </a:r>
            <a:r>
              <a:rPr lang="nl-NL" sz="2400" b="1" dirty="0" err="1">
                <a:solidFill>
                  <a:schemeClr val="bg1"/>
                </a:solidFill>
              </a:rPr>
              <a:t>grid</a:t>
            </a:r>
            <a:r>
              <a:rPr lang="nl-NL" sz="2400" b="1" dirty="0">
                <a:solidFill>
                  <a:schemeClr val="bg1"/>
                </a:solidFill>
              </a:rPr>
              <a:t> </a:t>
            </a:r>
            <a:r>
              <a:rPr lang="nl-NL" sz="2400" b="1" dirty="0" err="1" smtClean="0">
                <a:solidFill>
                  <a:schemeClr val="bg1"/>
                </a:solidFill>
              </a:rPr>
              <a:t>configuration</a:t>
            </a:r>
            <a:r>
              <a:rPr lang="nl-NL" sz="2400" b="1" dirty="0" smtClean="0">
                <a:solidFill>
                  <a:schemeClr val="bg1"/>
                </a:solidFill>
              </a:rPr>
              <a:t> </a:t>
            </a:r>
            <a:r>
              <a:rPr lang="nl-NL" sz="2400" b="1" dirty="0" err="1" smtClean="0">
                <a:solidFill>
                  <a:schemeClr val="bg1"/>
                </a:solidFill>
              </a:rPr>
              <a:t>and</a:t>
            </a:r>
            <a:endParaRPr lang="nl-NL" sz="2400" b="1" dirty="0" smtClean="0">
              <a:solidFill>
                <a:schemeClr val="bg1"/>
              </a:solidFill>
            </a:endParaRPr>
          </a:p>
          <a:p>
            <a:pPr>
              <a:lnSpc>
                <a:spcPct val="150000"/>
              </a:lnSpc>
            </a:pPr>
            <a:r>
              <a:rPr lang="nl-NL" sz="2400" b="1" dirty="0" err="1" smtClean="0">
                <a:solidFill>
                  <a:schemeClr val="bg1"/>
                </a:solidFill>
              </a:rPr>
              <a:t>Realisation</a:t>
            </a:r>
            <a:r>
              <a:rPr lang="nl-NL" sz="2400" b="1" dirty="0" smtClean="0">
                <a:solidFill>
                  <a:schemeClr val="bg1"/>
                </a:solidFill>
              </a:rPr>
              <a:t> </a:t>
            </a:r>
            <a:r>
              <a:rPr lang="nl-NL" sz="2400" b="1" dirty="0" err="1" smtClean="0">
                <a:solidFill>
                  <a:schemeClr val="bg1"/>
                </a:solidFill>
              </a:rPr>
              <a:t>against</a:t>
            </a:r>
            <a:r>
              <a:rPr lang="nl-NL" sz="2400" b="1" dirty="0" smtClean="0">
                <a:solidFill>
                  <a:schemeClr val="bg1"/>
                </a:solidFill>
              </a:rPr>
              <a:t> minimum </a:t>
            </a:r>
            <a:r>
              <a:rPr lang="nl-NL" sz="2400" b="1" dirty="0" err="1" smtClean="0">
                <a:solidFill>
                  <a:schemeClr val="bg1"/>
                </a:solidFill>
              </a:rPr>
              <a:t>societal</a:t>
            </a:r>
            <a:r>
              <a:rPr lang="nl-NL" sz="2400" b="1" dirty="0" smtClean="0">
                <a:solidFill>
                  <a:schemeClr val="bg1"/>
                </a:solidFill>
              </a:rPr>
              <a:t> </a:t>
            </a:r>
            <a:r>
              <a:rPr lang="nl-NL" sz="2400" b="1" dirty="0" err="1" smtClean="0">
                <a:solidFill>
                  <a:schemeClr val="bg1"/>
                </a:solidFill>
              </a:rPr>
              <a:t>costs</a:t>
            </a:r>
            <a:endParaRPr lang="nl-NL" sz="2400" b="1" dirty="0" smtClean="0">
              <a:solidFill>
                <a:schemeClr val="bg1"/>
              </a:solidFill>
            </a:endParaRPr>
          </a:p>
          <a:p>
            <a:pPr marL="0" indent="0">
              <a:lnSpc>
                <a:spcPct val="150000"/>
              </a:lnSpc>
              <a:buNone/>
            </a:pPr>
            <a:endParaRPr lang="nl-NL" sz="2400" dirty="0">
              <a:solidFill>
                <a:schemeClr val="bg1"/>
              </a:solidFill>
            </a:endParaRPr>
          </a:p>
        </p:txBody>
      </p:sp>
      <p:sp>
        <p:nvSpPr>
          <p:cNvPr id="13" name="Tijdelijke aanduiding voor inhoud 2"/>
          <p:cNvSpPr txBox="1">
            <a:spLocks/>
          </p:cNvSpPr>
          <p:nvPr>
            <p:custDataLst>
              <p:tags r:id="rId4"/>
            </p:custDataLst>
          </p:nvPr>
        </p:nvSpPr>
        <p:spPr>
          <a:xfrm>
            <a:off x="395536" y="3993042"/>
            <a:ext cx="3062612" cy="2492896"/>
          </a:xfrm>
          <a:prstGeom prst="rect">
            <a:avLst/>
          </a:prstGeom>
          <a:noFill/>
        </p:spPr>
        <p:txBody>
          <a:bodyPr vert="horz" lIns="36000" tIns="45720" rIns="91440" bIns="45720" rtlCol="0">
            <a:normAutofit/>
          </a:bodyPr>
          <a:lstStyle>
            <a:lvl1pPr marL="342900" indent="-342900" algn="l" defTabSz="914400" rtl="0" eaLnBrk="1" latinLnBrk="0" hangingPunct="1">
              <a:spcBef>
                <a:spcPct val="20000"/>
              </a:spcBef>
              <a:buFont typeface="Arial" pitchFamily="34" charset="0"/>
              <a:buChar char="•"/>
              <a:defRPr sz="2000" kern="1200">
                <a:solidFill>
                  <a:srgbClr val="4B5255"/>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4B5255"/>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rgbClr val="4B5255"/>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4B5255"/>
                </a:solidFill>
                <a:latin typeface="+mn-lt"/>
                <a:ea typeface="+mn-ea"/>
                <a:cs typeface="+mn-cs"/>
              </a:defRPr>
            </a:lvl4pPr>
            <a:lvl5pPr marL="2114550" indent="-285750" algn="l" defTabSz="914400" rtl="0" eaLnBrk="1" latinLnBrk="0" hangingPunct="1">
              <a:spcBef>
                <a:spcPct val="20000"/>
              </a:spcBef>
              <a:buFont typeface="Arial" pitchFamily="34" charset="0"/>
              <a:buChar char="•"/>
              <a:defRPr sz="2000" kern="1200">
                <a:solidFill>
                  <a:srgbClr val="4B525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700" b="1" dirty="0" smtClean="0">
                <a:solidFill>
                  <a:schemeClr val="tx1"/>
                </a:solidFill>
              </a:rPr>
              <a:t>Topics:</a:t>
            </a:r>
          </a:p>
          <a:p>
            <a:pPr marL="0" indent="0">
              <a:buNone/>
            </a:pPr>
            <a:r>
              <a:rPr lang="en-GB" sz="1700" b="1" dirty="0" smtClean="0">
                <a:solidFill>
                  <a:schemeClr val="tx1"/>
                </a:solidFill>
              </a:rPr>
              <a:t>Technical</a:t>
            </a:r>
            <a:endParaRPr lang="en-GB" sz="1700" b="1" dirty="0">
              <a:solidFill>
                <a:schemeClr val="tx1"/>
              </a:solidFill>
            </a:endParaRPr>
          </a:p>
          <a:p>
            <a:pPr marL="285750" indent="-285750"/>
            <a:r>
              <a:rPr lang="en-GB" sz="1700" dirty="0">
                <a:solidFill>
                  <a:schemeClr val="tx1"/>
                </a:solidFill>
              </a:rPr>
              <a:t>33 kV vs. 66 kV</a:t>
            </a:r>
          </a:p>
          <a:p>
            <a:pPr marL="285750" indent="-285750"/>
            <a:r>
              <a:rPr lang="en-GB" sz="1700" dirty="0">
                <a:solidFill>
                  <a:schemeClr val="tx1"/>
                </a:solidFill>
              </a:rPr>
              <a:t>Overplanting</a:t>
            </a:r>
          </a:p>
          <a:p>
            <a:pPr marL="285750" indent="-285750"/>
            <a:r>
              <a:rPr lang="en-GB" sz="1700" dirty="0">
                <a:solidFill>
                  <a:schemeClr val="tx1"/>
                </a:solidFill>
              </a:rPr>
              <a:t>SCADA, metering</a:t>
            </a:r>
          </a:p>
          <a:p>
            <a:pPr marL="285750" indent="-285750"/>
            <a:r>
              <a:rPr lang="en-GB" sz="1700" dirty="0">
                <a:solidFill>
                  <a:schemeClr val="tx1"/>
                </a:solidFill>
              </a:rPr>
              <a:t>Shared Data Services</a:t>
            </a:r>
          </a:p>
          <a:p>
            <a:pPr marL="0" indent="0">
              <a:lnSpc>
                <a:spcPct val="150000"/>
              </a:lnSpc>
              <a:buFont typeface="Arial" pitchFamily="34" charset="0"/>
              <a:buNone/>
            </a:pPr>
            <a:endParaRPr lang="nl-NL" sz="4900" dirty="0" smtClean="0">
              <a:solidFill>
                <a:schemeClr val="bg1"/>
              </a:solidFill>
            </a:endParaRPr>
          </a:p>
        </p:txBody>
      </p:sp>
      <p:pic>
        <p:nvPicPr>
          <p:cNvPr id="7" name="Afbeelding 6"/>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a:off x="5508104" y="1268760"/>
            <a:ext cx="3168352" cy="2592288"/>
          </a:xfrm>
          <a:prstGeom prst="rect">
            <a:avLst/>
          </a:prstGeom>
        </p:spPr>
      </p:pic>
      <p:sp>
        <p:nvSpPr>
          <p:cNvPr id="15" name="Tijdelijke aanduiding voor inhoud 2"/>
          <p:cNvSpPr txBox="1">
            <a:spLocks/>
          </p:cNvSpPr>
          <p:nvPr>
            <p:custDataLst>
              <p:tags r:id="rId6"/>
            </p:custDataLst>
          </p:nvPr>
        </p:nvSpPr>
        <p:spPr>
          <a:xfrm>
            <a:off x="3676092" y="4023676"/>
            <a:ext cx="6832375" cy="1936676"/>
          </a:xfrm>
          <a:prstGeom prst="rect">
            <a:avLst/>
          </a:prstGeom>
          <a:noFill/>
        </p:spPr>
        <p:txBody>
          <a:bodyPr vert="horz" lIns="36000" tIns="45720" rIns="91440" bIns="45720" rtlCol="0">
            <a:normAutofit fontScale="25000" lnSpcReduction="20000"/>
          </a:bodyPr>
          <a:lstStyle>
            <a:lvl1pPr marL="342900" indent="-342900" algn="l" defTabSz="914400" rtl="0" eaLnBrk="1" latinLnBrk="0" hangingPunct="1">
              <a:spcBef>
                <a:spcPct val="20000"/>
              </a:spcBef>
              <a:buFont typeface="Arial" pitchFamily="34" charset="0"/>
              <a:buChar char="•"/>
              <a:defRPr sz="2000" kern="1200">
                <a:solidFill>
                  <a:srgbClr val="4B5255"/>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4B5255"/>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rgbClr val="4B5255"/>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4B5255"/>
                </a:solidFill>
                <a:latin typeface="+mn-lt"/>
                <a:ea typeface="+mn-ea"/>
                <a:cs typeface="+mn-cs"/>
              </a:defRPr>
            </a:lvl4pPr>
            <a:lvl5pPr marL="2114550" indent="-285750" algn="l" defTabSz="914400" rtl="0" eaLnBrk="1" latinLnBrk="0" hangingPunct="1">
              <a:spcBef>
                <a:spcPct val="20000"/>
              </a:spcBef>
              <a:buFont typeface="Arial" pitchFamily="34" charset="0"/>
              <a:buChar char="•"/>
              <a:defRPr sz="2000" kern="1200">
                <a:solidFill>
                  <a:srgbClr val="4B525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GB" sz="9600" b="1" dirty="0" smtClean="0">
              <a:solidFill>
                <a:schemeClr val="bg1"/>
              </a:solidFill>
            </a:endParaRPr>
          </a:p>
          <a:p>
            <a:pPr marL="0" indent="0">
              <a:buNone/>
            </a:pPr>
            <a:r>
              <a:rPr lang="en-GB" sz="6400" b="1" dirty="0" smtClean="0">
                <a:solidFill>
                  <a:schemeClr val="tx1"/>
                </a:solidFill>
              </a:rPr>
              <a:t>Planning</a:t>
            </a:r>
          </a:p>
          <a:p>
            <a:pPr marL="285750" indent="-285750"/>
            <a:r>
              <a:rPr lang="en-GB" sz="6400" dirty="0" smtClean="0">
                <a:solidFill>
                  <a:schemeClr val="tx1"/>
                </a:solidFill>
              </a:rPr>
              <a:t>Uncertainties</a:t>
            </a:r>
          </a:p>
          <a:p>
            <a:pPr marL="0" indent="0">
              <a:buNone/>
            </a:pPr>
            <a:r>
              <a:rPr lang="en-GB" sz="6400" b="1" dirty="0" smtClean="0">
                <a:solidFill>
                  <a:schemeClr val="tx1"/>
                </a:solidFill>
              </a:rPr>
              <a:t>Legal</a:t>
            </a:r>
          </a:p>
          <a:p>
            <a:pPr marL="285750" indent="-285750"/>
            <a:r>
              <a:rPr lang="en-GB" sz="6400" dirty="0" smtClean="0">
                <a:solidFill>
                  <a:schemeClr val="tx1"/>
                </a:solidFill>
              </a:rPr>
              <a:t>Model Agreements</a:t>
            </a:r>
          </a:p>
          <a:p>
            <a:pPr marL="0" indent="0">
              <a:buNone/>
            </a:pPr>
            <a:r>
              <a:rPr lang="en-GB" sz="6400" b="1" dirty="0" smtClean="0">
                <a:solidFill>
                  <a:schemeClr val="tx1"/>
                </a:solidFill>
              </a:rPr>
              <a:t>Other</a:t>
            </a:r>
          </a:p>
          <a:p>
            <a:pPr marL="285750" indent="-285750"/>
            <a:r>
              <a:rPr lang="en-GB" sz="6400" dirty="0" smtClean="0">
                <a:solidFill>
                  <a:schemeClr val="tx1"/>
                </a:solidFill>
              </a:rPr>
              <a:t>Innovation</a:t>
            </a:r>
          </a:p>
          <a:p>
            <a:pPr marL="0" indent="0">
              <a:lnSpc>
                <a:spcPct val="150000"/>
              </a:lnSpc>
              <a:buFont typeface="Arial" pitchFamily="34" charset="0"/>
              <a:buNone/>
            </a:pPr>
            <a:endParaRPr lang="nl-NL" sz="6200" dirty="0" smtClean="0">
              <a:solidFill>
                <a:schemeClr val="bg1"/>
              </a:solidFill>
            </a:endParaRPr>
          </a:p>
        </p:txBody>
      </p:sp>
      <p:sp>
        <p:nvSpPr>
          <p:cNvPr id="12" name="Inhaltsplatzhalter 8"/>
          <p:cNvSpPr txBox="1">
            <a:spLocks/>
          </p:cNvSpPr>
          <p:nvPr>
            <p:custDataLst>
              <p:tags r:id="rId7"/>
            </p:custDataLst>
          </p:nvPr>
        </p:nvSpPr>
        <p:spPr>
          <a:xfrm>
            <a:off x="199850" y="5960352"/>
            <a:ext cx="8620622" cy="483305"/>
          </a:xfrm>
          <a:prstGeom prst="rect">
            <a:avLst/>
          </a:prstGeom>
          <a:solidFill>
            <a:schemeClr val="accent3"/>
          </a:solidFill>
        </p:spPr>
        <p:txBody>
          <a:bodyPr vert="horz" lIns="432000" tIns="45720" rIns="91440" bIns="45720" rtlCol="0">
            <a:normAutofit/>
          </a:bodyPr>
          <a:lstStyle>
            <a:lvl1pPr marL="342900" indent="-342900" algn="l" defTabSz="914400" rtl="0" eaLnBrk="1" latinLnBrk="0" hangingPunct="1">
              <a:spcBef>
                <a:spcPct val="20000"/>
              </a:spcBef>
              <a:buFont typeface="Arial" pitchFamily="34" charset="0"/>
              <a:buChar char="•"/>
              <a:defRPr sz="2000" kern="1200">
                <a:solidFill>
                  <a:srgbClr val="4B5255"/>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4B5255"/>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rgbClr val="4B5255"/>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4B5255"/>
                </a:solidFill>
                <a:latin typeface="+mn-lt"/>
                <a:ea typeface="+mn-ea"/>
                <a:cs typeface="+mn-cs"/>
              </a:defRPr>
            </a:lvl4pPr>
            <a:lvl5pPr marL="2114550" indent="-285750" algn="l" defTabSz="914400" rtl="0" eaLnBrk="1" latinLnBrk="0" hangingPunct="1">
              <a:spcBef>
                <a:spcPct val="20000"/>
              </a:spcBef>
              <a:buFont typeface="Arial" pitchFamily="34" charset="0"/>
              <a:buChar char="•"/>
              <a:defRPr sz="2000" kern="1200">
                <a:solidFill>
                  <a:srgbClr val="4B5255"/>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altLang="de-DE" b="1" dirty="0" smtClean="0">
                <a:solidFill>
                  <a:schemeClr val="bg1"/>
                </a:solidFill>
              </a:rPr>
              <a:t>De-risking contributes to LCOE reduction</a:t>
            </a:r>
          </a:p>
          <a:p>
            <a:endParaRPr lang="en-GB" altLang="de-DE" dirty="0" smtClean="0">
              <a:solidFill>
                <a:schemeClr val="bg1"/>
              </a:solidFill>
            </a:endParaRPr>
          </a:p>
          <a:p>
            <a:endParaRPr lang="en-GB" dirty="0">
              <a:solidFill>
                <a:schemeClr val="bg1"/>
              </a:solidFill>
            </a:endParaRPr>
          </a:p>
        </p:txBody>
      </p:sp>
    </p:spTree>
    <p:custDataLst>
      <p:tags r:id="rId1"/>
    </p:custDataLst>
    <p:extLst>
      <p:ext uri="{BB962C8B-B14F-4D97-AF65-F5344CB8AC3E}">
        <p14:creationId xmlns:p14="http://schemas.microsoft.com/office/powerpoint/2010/main" val="22353197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en-GB"/>
          </a:p>
        </p:txBody>
      </p:sp>
      <p:sp>
        <p:nvSpPr>
          <p:cNvPr id="4" name="Tijdelijke aanduiding voor tekst 3"/>
          <p:cNvSpPr>
            <a:spLocks noGrp="1"/>
          </p:cNvSpPr>
          <p:nvPr>
            <p:ph type="body" idx="14"/>
          </p:nvPr>
        </p:nvSpPr>
        <p:spPr/>
        <p:txBody>
          <a:bodyPr/>
          <a:lstStyle/>
          <a:p>
            <a:endParaRPr lang="en-GB"/>
          </a:p>
        </p:txBody>
      </p:sp>
      <p:sp>
        <p:nvSpPr>
          <p:cNvPr id="7" name="Titel 1"/>
          <p:cNvSpPr txBox="1">
            <a:spLocks/>
          </p:cNvSpPr>
          <p:nvPr>
            <p:custDataLst>
              <p:tags r:id="rId2"/>
            </p:custDataLst>
          </p:nvPr>
        </p:nvSpPr>
        <p:spPr>
          <a:xfrm>
            <a:off x="360000" y="836712"/>
            <a:ext cx="8798181" cy="622240"/>
          </a:xfrm>
          <a:prstGeom prst="rect">
            <a:avLst/>
          </a:prstGeom>
        </p:spPr>
        <p:txBody>
          <a:bodyPr/>
          <a:lstStyle>
            <a:lvl1pPr algn="l" defTabSz="914400" rtl="0" eaLnBrk="1" latinLnBrk="0" hangingPunct="1">
              <a:lnSpc>
                <a:spcPts val="4400"/>
              </a:lnSpc>
              <a:spcBef>
                <a:spcPct val="0"/>
              </a:spcBef>
              <a:buNone/>
              <a:defRPr sz="4400" b="1" kern="1200" spc="-150" baseline="0">
                <a:solidFill>
                  <a:srgbClr val="32768E"/>
                </a:solidFill>
                <a:latin typeface="Arial" panose="020B0604020202020204" pitchFamily="34" charset="0"/>
                <a:ea typeface="+mj-ea"/>
                <a:cs typeface="Arial" panose="020B0604020202020204" pitchFamily="34" charset="0"/>
              </a:defRPr>
            </a:lvl1pPr>
          </a:lstStyle>
          <a:p>
            <a:r>
              <a:rPr lang="nl-NL" sz="3200" dirty="0" smtClean="0">
                <a:solidFill>
                  <a:schemeClr val="bg1"/>
                </a:solidFill>
              </a:rPr>
              <a:t>Technical concept in </a:t>
            </a:r>
            <a:r>
              <a:rPr lang="nl-NL" sz="3200" dirty="0" err="1" smtClean="0">
                <a:solidFill>
                  <a:schemeClr val="bg1"/>
                </a:solidFill>
              </a:rPr>
              <a:t>three</a:t>
            </a:r>
            <a:r>
              <a:rPr lang="nl-NL" sz="3200" dirty="0" smtClean="0">
                <a:solidFill>
                  <a:schemeClr val="bg1"/>
                </a:solidFill>
              </a:rPr>
              <a:t> minute movie</a:t>
            </a:r>
            <a:endParaRPr lang="nl-NL" sz="2800" dirty="0">
              <a:solidFill>
                <a:schemeClr val="bg1"/>
              </a:solidFill>
            </a:endParaRPr>
          </a:p>
        </p:txBody>
      </p:sp>
      <p:sp>
        <p:nvSpPr>
          <p:cNvPr id="8" name="Actieknop: Film 7">
            <a:hlinkClick r:id="" action="ppaction://noaction" highlightClick="1"/>
          </p:cNvPr>
          <p:cNvSpPr/>
          <p:nvPr/>
        </p:nvSpPr>
        <p:spPr>
          <a:xfrm>
            <a:off x="8419488" y="5589240"/>
            <a:ext cx="576064" cy="576064"/>
          </a:xfrm>
          <a:prstGeom prst="actionButtonMovi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Technische animatie net op zee EN-SD">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36512" y="836712"/>
            <a:ext cx="9217024" cy="5184576"/>
          </a:xfrm>
          <a:prstGeom prst="rect">
            <a:avLst/>
          </a:prstGeom>
        </p:spPr>
      </p:pic>
    </p:spTree>
    <p:custDataLst>
      <p:tags r:id="rId1"/>
    </p:custDataLst>
    <p:extLst>
      <p:ext uri="{BB962C8B-B14F-4D97-AF65-F5344CB8AC3E}">
        <p14:creationId xmlns:p14="http://schemas.microsoft.com/office/powerpoint/2010/main" val="27014099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custDataLst>
              <p:tags r:id="rId2"/>
            </p:custDataLst>
          </p:nvPr>
        </p:nvSpPr>
        <p:spPr/>
        <p:txBody>
          <a:bodyPr/>
          <a:lstStyle/>
          <a:p>
            <a:r>
              <a:rPr lang="en-US" dirty="0" smtClean="0"/>
              <a:t>Best of both worlds</a:t>
            </a:r>
            <a:endParaRPr lang="nl-NL" dirty="0"/>
          </a:p>
        </p:txBody>
      </p:sp>
      <p:graphicFrame>
        <p:nvGraphicFramePr>
          <p:cNvPr id="4" name="Diagram 3"/>
          <p:cNvGraphicFramePr/>
          <p:nvPr>
            <p:custDataLst>
              <p:tags r:id="rId3"/>
            </p:custDataLst>
            <p:extLst>
              <p:ext uri="{D42A27DB-BD31-4B8C-83A1-F6EECF244321}">
                <p14:modId xmlns:p14="http://schemas.microsoft.com/office/powerpoint/2010/main" val="3789052542"/>
              </p:ext>
            </p:extLst>
          </p:nvPr>
        </p:nvGraphicFramePr>
        <p:xfrm>
          <a:off x="179512" y="1052736"/>
          <a:ext cx="7920880" cy="518457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Picture 2"/>
          <p:cNvPicPr>
            <a:picLocks noChangeAspect="1" noChangeArrowheads="1"/>
          </p:cNvPicPr>
          <p:nvPr>
            <p:custDataLst>
              <p:tags r:id="rId4"/>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3203848" y="3124272"/>
            <a:ext cx="2207320" cy="1096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jdelijke aanduiding voor datum 5"/>
          <p:cNvSpPr>
            <a:spLocks noGrp="1"/>
          </p:cNvSpPr>
          <p:nvPr>
            <p:ph type="dt" sz="half" idx="10"/>
          </p:nvPr>
        </p:nvSpPr>
        <p:spPr/>
        <p:txBody>
          <a:bodyPr/>
          <a:lstStyle/>
          <a:p>
            <a:r>
              <a:rPr lang="nl-NL" smtClean="0"/>
              <a:t>29 September 2016</a:t>
            </a:r>
            <a:endParaRPr lang="en-GB" dirty="0"/>
          </a:p>
        </p:txBody>
      </p:sp>
    </p:spTree>
    <p:custDataLst>
      <p:tags r:id="rId1"/>
    </p:custDataLst>
    <p:extLst>
      <p:ext uri="{BB962C8B-B14F-4D97-AF65-F5344CB8AC3E}">
        <p14:creationId xmlns:p14="http://schemas.microsoft.com/office/powerpoint/2010/main" val="19704581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Afbeelding 3" descr="TENN_2002_Nederland_050215.jpg"/>
          <p:cNvPicPr>
            <a:picLocks noChangeAspect="1"/>
          </p:cNvPicPr>
          <p:nvPr>
            <p:custDataLst>
              <p:tags r:id="rId2"/>
            </p:custDataLst>
          </p:nvPr>
        </p:nvPicPr>
        <p:blipFill>
          <a:blip r:embed="rId10"/>
          <a:stretch>
            <a:fillRect/>
          </a:stretch>
        </p:blipFill>
        <p:spPr>
          <a:xfrm>
            <a:off x="0" y="0"/>
            <a:ext cx="9144000" cy="6858000"/>
          </a:xfrm>
          <a:prstGeom prst="rect">
            <a:avLst/>
          </a:prstGeom>
        </p:spPr>
      </p:pic>
      <p:sp>
        <p:nvSpPr>
          <p:cNvPr id="6" name="Tijdelijke aanduiding voor inhoud 2"/>
          <p:cNvSpPr txBox="1">
            <a:spLocks/>
          </p:cNvSpPr>
          <p:nvPr>
            <p:custDataLst>
              <p:tags r:id="rId3"/>
            </p:custDataLst>
          </p:nvPr>
        </p:nvSpPr>
        <p:spPr>
          <a:xfrm>
            <a:off x="360000" y="1295400"/>
            <a:ext cx="3069000" cy="2209800"/>
          </a:xfrm>
          <a:prstGeom prst="rect">
            <a:avLst/>
          </a:prstGeom>
        </p:spPr>
        <p:txBody>
          <a:bodyPr vert="horz" lIns="91440" tIns="45720" rIns="91440" bIns="45720" rtlCol="0">
            <a:normAutofit/>
          </a:bodyPr>
          <a:lstStyle/>
          <a:p>
            <a:pPr>
              <a:spcBef>
                <a:spcPct val="20000"/>
              </a:spcBef>
              <a:buFont typeface="Arial" pitchFamily="34" charset="0"/>
              <a:buNone/>
              <a:defRPr/>
            </a:pPr>
            <a:endParaRPr lang="en-US" dirty="0" smtClean="0">
              <a:solidFill>
                <a:prstClr val="white"/>
              </a:solidFill>
              <a:cs typeface="Arial" panose="020B0604020202020204" pitchFamily="34" charset="0"/>
            </a:endParaRPr>
          </a:p>
        </p:txBody>
      </p:sp>
      <p:sp>
        <p:nvSpPr>
          <p:cNvPr id="8" name="Tijdelijke aanduiding voor inhoud 2"/>
          <p:cNvSpPr txBox="1">
            <a:spLocks/>
          </p:cNvSpPr>
          <p:nvPr>
            <p:custDataLst>
              <p:tags r:id="rId4"/>
            </p:custDataLst>
          </p:nvPr>
        </p:nvSpPr>
        <p:spPr>
          <a:xfrm>
            <a:off x="360000" y="1295400"/>
            <a:ext cx="3069000" cy="2209800"/>
          </a:xfrm>
          <a:prstGeom prst="rect">
            <a:avLst/>
          </a:prstGeom>
        </p:spPr>
        <p:txBody>
          <a:bodyPr vert="horz" lIns="91440" tIns="45720" rIns="91440" bIns="45720" rtlCol="0">
            <a:normAutofit/>
          </a:bodyPr>
          <a:lstStyle/>
          <a:p>
            <a:pPr>
              <a:spcBef>
                <a:spcPct val="20000"/>
              </a:spcBef>
              <a:buFont typeface="Arial" pitchFamily="34" charset="0"/>
              <a:buNone/>
              <a:defRPr/>
            </a:pPr>
            <a:endParaRPr lang="en-US" dirty="0" smtClean="0">
              <a:solidFill>
                <a:prstClr val="white"/>
              </a:solidFill>
              <a:cs typeface="Arial" panose="020B0604020202020204" pitchFamily="34" charset="0"/>
            </a:endParaRPr>
          </a:p>
        </p:txBody>
      </p:sp>
      <p:sp>
        <p:nvSpPr>
          <p:cNvPr id="9" name="Tijdelijke aanduiding voor inhoud 2"/>
          <p:cNvSpPr txBox="1">
            <a:spLocks/>
          </p:cNvSpPr>
          <p:nvPr>
            <p:custDataLst>
              <p:tags r:id="rId5"/>
            </p:custDataLst>
          </p:nvPr>
        </p:nvSpPr>
        <p:spPr>
          <a:xfrm>
            <a:off x="720000" y="342000"/>
            <a:ext cx="7956456" cy="705600"/>
          </a:xfrm>
          <a:prstGeom prst="rect">
            <a:avLst/>
          </a:prstGeom>
        </p:spPr>
        <p:txBody>
          <a:bodyPr vert="horz" lIns="91440" tIns="45720" rIns="91440" bIns="45720" rtlCol="0">
            <a:noAutofit/>
          </a:bodyPr>
          <a:lstStyle/>
          <a:p>
            <a:pPr>
              <a:lnSpc>
                <a:spcPts val="4400"/>
              </a:lnSpc>
              <a:spcBef>
                <a:spcPct val="20000"/>
              </a:spcBef>
            </a:pPr>
            <a:r>
              <a:rPr lang="nl-NL" sz="4400" b="1" dirty="0" err="1" smtClean="0">
                <a:solidFill>
                  <a:srgbClr val="FFFFFF"/>
                </a:solidFill>
                <a:cs typeface="Arial"/>
              </a:rPr>
              <a:t>Electrifying</a:t>
            </a:r>
            <a:r>
              <a:rPr lang="nl-NL" sz="4400" b="1" dirty="0" smtClean="0">
                <a:solidFill>
                  <a:srgbClr val="FFFFFF"/>
                </a:solidFill>
                <a:cs typeface="Arial"/>
              </a:rPr>
              <a:t> the North Sea</a:t>
            </a:r>
          </a:p>
          <a:p>
            <a:pPr>
              <a:lnSpc>
                <a:spcPts val="4400"/>
              </a:lnSpc>
              <a:spcBef>
                <a:spcPct val="20000"/>
              </a:spcBef>
            </a:pPr>
            <a:r>
              <a:rPr lang="nl-NL" sz="2400" b="1" dirty="0" smtClean="0">
                <a:solidFill>
                  <a:srgbClr val="FFFFFF"/>
                </a:solidFill>
                <a:cs typeface="Arial"/>
              </a:rPr>
              <a:t>Medium &amp; long term outlook offshore </a:t>
            </a:r>
            <a:r>
              <a:rPr lang="nl-NL" sz="2400" b="1" dirty="0" err="1" smtClean="0">
                <a:solidFill>
                  <a:srgbClr val="FFFFFF"/>
                </a:solidFill>
                <a:cs typeface="Arial"/>
              </a:rPr>
              <a:t>grid</a:t>
            </a:r>
            <a:endParaRPr lang="en-US" sz="2400" b="1" dirty="0" smtClean="0">
              <a:solidFill>
                <a:srgbClr val="FFFFFF"/>
              </a:solidFill>
              <a:cs typeface="Arial"/>
            </a:endParaRPr>
          </a:p>
        </p:txBody>
      </p:sp>
      <p:sp>
        <p:nvSpPr>
          <p:cNvPr id="7" name="Tijdelijke aanduiding voor inhoud 2"/>
          <p:cNvSpPr txBox="1">
            <a:spLocks/>
          </p:cNvSpPr>
          <p:nvPr>
            <p:custDataLst>
              <p:tags r:id="rId6"/>
            </p:custDataLst>
          </p:nvPr>
        </p:nvSpPr>
        <p:spPr>
          <a:xfrm>
            <a:off x="1122000" y="1295400"/>
            <a:ext cx="3069000" cy="2209800"/>
          </a:xfrm>
          <a:prstGeom prst="rect">
            <a:avLst/>
          </a:prstGeom>
        </p:spPr>
        <p:txBody>
          <a:bodyPr vert="horz" lIns="91440" tIns="45720" rIns="91440" bIns="45720" rtlCol="0">
            <a:normAutofit/>
          </a:bodyPr>
          <a:lstStyle/>
          <a:p>
            <a:pPr>
              <a:spcBef>
                <a:spcPct val="20000"/>
              </a:spcBef>
              <a:buFont typeface="Arial" pitchFamily="34" charset="0"/>
              <a:buNone/>
              <a:defRPr/>
            </a:pPr>
            <a:endParaRPr lang="en-US" dirty="0" smtClean="0">
              <a:solidFill>
                <a:prstClr val="white"/>
              </a:solidFill>
              <a:cs typeface="Arial" panose="020B0604020202020204" pitchFamily="34" charset="0"/>
            </a:endParaRPr>
          </a:p>
        </p:txBody>
      </p:sp>
      <p:cxnSp>
        <p:nvCxnSpPr>
          <p:cNvPr id="10" name="Rechte verbindingslijn 9"/>
          <p:cNvCxnSpPr/>
          <p:nvPr>
            <p:custDataLst>
              <p:tags r:id="rId7"/>
            </p:custDataLst>
          </p:nvPr>
        </p:nvCxnSpPr>
        <p:spPr>
          <a:xfrm>
            <a:off x="-4613" y="825600"/>
            <a:ext cx="9148613" cy="0"/>
          </a:xfrm>
          <a:prstGeom prst="line">
            <a:avLst/>
          </a:prstGeom>
          <a:ln w="12700">
            <a:solidFill>
              <a:schemeClr val="bg1">
                <a:alpha val="85000"/>
              </a:schemeClr>
            </a:solidFill>
          </a:ln>
        </p:spPr>
        <p:style>
          <a:lnRef idx="1">
            <a:schemeClr val="accent1"/>
          </a:lnRef>
          <a:fillRef idx="0">
            <a:schemeClr val="accent1"/>
          </a:fillRef>
          <a:effectRef idx="0">
            <a:schemeClr val="accent1"/>
          </a:effectRef>
          <a:fontRef idx="minor">
            <a:schemeClr val="tx1"/>
          </a:fontRef>
        </p:style>
      </p:cxnSp>
      <p:sp>
        <p:nvSpPr>
          <p:cNvPr id="3" name="Tijdelijke aanduiding voor datum 2"/>
          <p:cNvSpPr>
            <a:spLocks noGrp="1"/>
          </p:cNvSpPr>
          <p:nvPr>
            <p:ph type="dt" sz="half" idx="10"/>
          </p:nvPr>
        </p:nvSpPr>
        <p:spPr/>
        <p:txBody>
          <a:bodyPr/>
          <a:lstStyle/>
          <a:p>
            <a:r>
              <a:rPr lang="en-GB" smtClean="0"/>
              <a:t>25/01/2016</a:t>
            </a:r>
            <a:endParaRPr lang="de-DE"/>
          </a:p>
        </p:txBody>
      </p:sp>
    </p:spTree>
    <p:custDataLst>
      <p:tags r:id="rId1"/>
    </p:custDataLst>
    <p:extLst>
      <p:ext uri="{BB962C8B-B14F-4D97-AF65-F5344CB8AC3E}">
        <p14:creationId xmlns:p14="http://schemas.microsoft.com/office/powerpoint/2010/main" val="806988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UTEUR1EMAIL" val="t.koot@idbgroep.nl"/>
  <p:tag name="AUTEUR1FUNCTIE" val="Huisstijlprogrammeur"/>
  <p:tag name="SJABLOON" val="Standaard"/>
  <p:tag name="SJABLOONVERSIE" val="2014.3"/>
  <p:tag name="BEDRIJFID" val="1"/>
  <p:tag name="BEDRIJF" val="TenneT TSO B.V."/>
  <p:tag name="TITELAUTEURS" val="0"/>
  <p:tag name="TAAL" val="Engels"/>
  <p:tag name="DATUMTEKST" val="29-9-2016"/>
  <p:tag name="PLAATS" val="Hamburg"/>
  <p:tag name="AUTEUR1" val="Rob van der Hage"/>
  <p:tag name="AUTEUR2EMAIL" val=""/>
  <p:tag name="AUTEUR2FUNCTIE" val=""/>
  <p:tag name="AUTEUR3EMAIL" val=""/>
  <p:tag name="AUTEUR3FUNCTIE" val=""/>
  <p:tag name="TITEL" val="Cost reduction and role of grid developer"/>
  <p:tag name="DATUM" val="42642,6913540972"/>
  <p:tag name="VIEWOFFICEVERSIE" val="2014.1.6.16631"/>
</p:tagLst>
</file>

<file path=ppt/tags/tag10.xml><?xml version="1.0" encoding="utf-8"?>
<p:tagLst xmlns:a="http://schemas.openxmlformats.org/drawingml/2006/main" xmlns:r="http://schemas.openxmlformats.org/officeDocument/2006/relationships" xmlns:p="http://schemas.openxmlformats.org/presentationml/2006/main">
  <p:tag name="TYPE" val="Auteurs"/>
</p:tagLst>
</file>

<file path=ppt/tags/tag100.xml><?xml version="1.0" encoding="utf-8"?>
<p:tagLst xmlns:a="http://schemas.openxmlformats.org/drawingml/2006/main" xmlns:r="http://schemas.openxmlformats.org/officeDocument/2006/relationships" xmlns:p="http://schemas.openxmlformats.org/presentationml/2006/main">
  <p:tag name="ITEMLINKS" val="14,1348028182983"/>
  <p:tag name="ITEMTOP" val="82,8926010131836"/>
  <p:tag name="ITEMBREEDTE" val="623,691369056702"/>
  <p:tag name="ITEMHOOGTE" val="408,234352111816"/>
</p:tagLst>
</file>

<file path=ppt/tags/tag101.xml><?xml version="1.0" encoding="utf-8"?>
<p:tagLst xmlns:a="http://schemas.openxmlformats.org/drawingml/2006/main" xmlns:r="http://schemas.openxmlformats.org/officeDocument/2006/relationships" xmlns:p="http://schemas.openxmlformats.org/presentationml/2006/main">
  <p:tag name="ITEMLINKS" val="252,271499633789"/>
  <p:tag name="ITEMTOP" val="246,005676269531"/>
  <p:tag name="ITEMBREEDTE" val="173,804733276367"/>
  <p:tag name="ITEMHOOGTE" val="86,3634643554688"/>
</p:tagLst>
</file>

<file path=ppt/tags/tag102.xml><?xml version="1.0" encoding="utf-8"?>
<p:tagLst xmlns:a="http://schemas.openxmlformats.org/drawingml/2006/main" xmlns:r="http://schemas.openxmlformats.org/officeDocument/2006/relationships" xmlns:p="http://schemas.openxmlformats.org/presentationml/2006/main">
  <p:tag name="VIEWOFFICEVERSIE" val="2014.1.6.16631"/>
</p:tagLst>
</file>

<file path=ppt/tags/tag103.xml><?xml version="1.0" encoding="utf-8"?>
<p:tagLst xmlns:a="http://schemas.openxmlformats.org/drawingml/2006/main" xmlns:r="http://schemas.openxmlformats.org/officeDocument/2006/relationships" xmlns:p="http://schemas.openxmlformats.org/presentationml/2006/main">
  <p:tag name="ITEMHOOGTE" val="540"/>
  <p:tag name="ITEMBREEDTE" val="720"/>
  <p:tag name="ITEMTOP" val="0"/>
  <p:tag name="ITEMLINKS" val="0"/>
</p:tagLst>
</file>

<file path=ppt/tags/tag104.xml><?xml version="1.0" encoding="utf-8"?>
<p:tagLst xmlns:a="http://schemas.openxmlformats.org/drawingml/2006/main" xmlns:r="http://schemas.openxmlformats.org/officeDocument/2006/relationships" xmlns:p="http://schemas.openxmlformats.org/presentationml/2006/main">
  <p:tag name="ITEMHOOGTE" val="174"/>
  <p:tag name="ITEMBREEDTE" val="241,65354347229"/>
  <p:tag name="ITEMTOP" val="102"/>
  <p:tag name="ITEMLINKS" val="28,34645652771"/>
</p:tagLst>
</file>

<file path=ppt/tags/tag105.xml><?xml version="1.0" encoding="utf-8"?>
<p:tagLst xmlns:a="http://schemas.openxmlformats.org/drawingml/2006/main" xmlns:r="http://schemas.openxmlformats.org/officeDocument/2006/relationships" xmlns:p="http://schemas.openxmlformats.org/presentationml/2006/main">
  <p:tag name="ITEMHOOGTE" val="174"/>
  <p:tag name="ITEMBREEDTE" val="241,65354347229"/>
  <p:tag name="ITEMTOP" val="102"/>
  <p:tag name="ITEMLINKS" val="28,34645652771"/>
</p:tagLst>
</file>

<file path=ppt/tags/tag106.xml><?xml version="1.0" encoding="utf-8"?>
<p:tagLst xmlns:a="http://schemas.openxmlformats.org/drawingml/2006/main" xmlns:r="http://schemas.openxmlformats.org/officeDocument/2006/relationships" xmlns:p="http://schemas.openxmlformats.org/presentationml/2006/main">
  <p:tag name="ITEMHOOGTE" val="55,5590534210205"/>
  <p:tag name="ITEMBREEDTE" val="409,653522491455"/>
  <p:tag name="ITEMTOP" val="28,34645652771"/>
  <p:tag name="ITEMLINKS" val="56,6929130554199"/>
</p:tagLst>
</file>

<file path=ppt/tags/tag107.xml><?xml version="1.0" encoding="utf-8"?>
<p:tagLst xmlns:a="http://schemas.openxmlformats.org/drawingml/2006/main" xmlns:r="http://schemas.openxmlformats.org/officeDocument/2006/relationships" xmlns:p="http://schemas.openxmlformats.org/presentationml/2006/main">
  <p:tag name="ITEMHOOGTE" val="174"/>
  <p:tag name="ITEMBREEDTE" val="241,653541564941"/>
  <p:tag name="ITEMTOP" val="102"/>
  <p:tag name="ITEMLINKS" val="88,3464584350586"/>
</p:tagLst>
</file>

<file path=ppt/tags/tag108.xml><?xml version="1.0" encoding="utf-8"?>
<p:tagLst xmlns:a="http://schemas.openxmlformats.org/drawingml/2006/main" xmlns:r="http://schemas.openxmlformats.org/officeDocument/2006/relationships" xmlns:p="http://schemas.openxmlformats.org/presentationml/2006/main">
  <p:tag name="ITEMHOOGTE" val="0"/>
  <p:tag name="ITEMBREEDTE" val="720,363228350878"/>
  <p:tag name="ITEMTOP" val="65,0078735351563"/>
  <p:tag name="ITEMLINKS" val="-0,363228350877762"/>
</p:tagLst>
</file>

<file path=ppt/tags/tag109.xml><?xml version="1.0" encoding="utf-8"?>
<p:tagLst xmlns:a="http://schemas.openxmlformats.org/drawingml/2006/main" xmlns:r="http://schemas.openxmlformats.org/officeDocument/2006/relationships" xmlns:p="http://schemas.openxmlformats.org/presentationml/2006/main">
  <p:tag name="VIEWOFFICEVERSIE" val="2014.1.6.16631"/>
</p:tagLst>
</file>

<file path=ppt/tags/tag11.xml><?xml version="1.0" encoding="utf-8"?>
<p:tagLst xmlns:a="http://schemas.openxmlformats.org/drawingml/2006/main" xmlns:r="http://schemas.openxmlformats.org/officeDocument/2006/relationships" xmlns:p="http://schemas.openxmlformats.org/presentationml/2006/main">
  <p:tag name="TYPE" val="Presentatietitel"/>
</p:tagLst>
</file>

<file path=ppt/tags/tag110.xml><?xml version="1.0" encoding="utf-8"?>
<p:tagLst xmlns:a="http://schemas.openxmlformats.org/drawingml/2006/main" xmlns:r="http://schemas.openxmlformats.org/officeDocument/2006/relationships" xmlns:p="http://schemas.openxmlformats.org/presentationml/2006/main">
  <p:tag name="ITEMHOOGTE" val="65,6749572753906"/>
  <p:tag name="ITEMBREEDTE" val="611,770078659058"/>
  <p:tag name="ITEMTOP" val="28,5574798583984"/>
  <p:tag name="ITEMLINKS" val="27,2299213409424"/>
</p:tagLst>
</file>

<file path=ppt/tags/tag111.xml><?xml version="1.0" encoding="utf-8"?>
<p:tagLst xmlns:a="http://schemas.openxmlformats.org/drawingml/2006/main" xmlns:r="http://schemas.openxmlformats.org/officeDocument/2006/relationships" xmlns:p="http://schemas.openxmlformats.org/presentationml/2006/main">
  <p:tag name="ITEMHOOGTE" val="398,174499511719"/>
  <p:tag name="ITEMBREEDTE" val="647,999977111816"/>
  <p:tag name="ITEMTOP" val="85,2147216796875"/>
  <p:tag name="ITEMLINKS" val="28,5169296264648"/>
</p:tagLst>
</file>

<file path=ppt/tags/tag112.xml><?xml version="1.0" encoding="utf-8"?>
<p:tagLst xmlns:a="http://schemas.openxmlformats.org/drawingml/2006/main" xmlns:r="http://schemas.openxmlformats.org/officeDocument/2006/relationships" xmlns:p="http://schemas.openxmlformats.org/presentationml/2006/main">
  <p:tag name="ITEMHOOGTE" val="540"/>
  <p:tag name="ITEMBREEDTE" val="720"/>
  <p:tag name="ITEMTOP" val="0"/>
  <p:tag name="ITEMLINKS" val="0"/>
</p:tagLst>
</file>

<file path=ppt/tags/tag113.xml><?xml version="1.0" encoding="utf-8"?>
<p:tagLst xmlns:a="http://schemas.openxmlformats.org/drawingml/2006/main" xmlns:r="http://schemas.openxmlformats.org/officeDocument/2006/relationships" xmlns:p="http://schemas.openxmlformats.org/presentationml/2006/main">
  <p:tag name="ITEMHOOGTE" val="55,5590534210205"/>
  <p:tag name="ITEMBREEDTE" val="409,653522491455"/>
  <p:tag name="ITEMTOP" val="28,34645652771"/>
  <p:tag name="ITEMLINKS" val="56,6929130554199"/>
</p:tagLst>
</file>

<file path=ppt/tags/tag114.xml><?xml version="1.0" encoding="utf-8"?>
<p:tagLst xmlns:a="http://schemas.openxmlformats.org/drawingml/2006/main" xmlns:r="http://schemas.openxmlformats.org/officeDocument/2006/relationships" xmlns:p="http://schemas.openxmlformats.org/presentationml/2006/main">
  <p:tag name="ITEMHOOGTE" val="0"/>
  <p:tag name="ITEMBREEDTE" val="720,363228350878"/>
  <p:tag name="ITEMTOP" val="65,0078735351563"/>
  <p:tag name="ITEMLINKS" val="-0,363228350877762"/>
</p:tagLst>
</file>

<file path=ppt/tags/tag115.xml><?xml version="1.0" encoding="utf-8"?>
<p:tagLst xmlns:a="http://schemas.openxmlformats.org/drawingml/2006/main" xmlns:r="http://schemas.openxmlformats.org/officeDocument/2006/relationships" xmlns:p="http://schemas.openxmlformats.org/presentationml/2006/main">
  <p:tag name="VIEWOFFICEVERSIE" val="2014.1.6.16631"/>
</p:tagLst>
</file>

<file path=ppt/tags/tag116.xml><?xml version="1.0" encoding="utf-8"?>
<p:tagLst xmlns:a="http://schemas.openxmlformats.org/drawingml/2006/main" xmlns:r="http://schemas.openxmlformats.org/officeDocument/2006/relationships" xmlns:p="http://schemas.openxmlformats.org/presentationml/2006/main">
  <p:tag name="ITEMLINKS" val="27,2299213409424"/>
  <p:tag name="ITEMTOP" val="30,2319679260254"/>
  <p:tag name="ITEMBREEDTE" val="652,770078659058"/>
  <p:tag name="ITEMHOOGTE" val="65,6749534606934"/>
</p:tagLst>
</file>

<file path=ppt/tags/tag117.xml><?xml version="1.0" encoding="utf-8"?>
<p:tagLst xmlns:a="http://schemas.openxmlformats.org/drawingml/2006/main" xmlns:r="http://schemas.openxmlformats.org/officeDocument/2006/relationships" xmlns:p="http://schemas.openxmlformats.org/presentationml/2006/main">
  <p:tag name="ITEMLINKS" val="27,2125988006592"/>
  <p:tag name="ITEMTOP" val="94,2324371337891"/>
  <p:tag name="ITEMBREEDTE" val="377,372972488403"/>
  <p:tag name="ITEMHOOGTE" val="396,894515991211"/>
</p:tagLst>
</file>

<file path=ppt/tags/tag118.xml><?xml version="1.0" encoding="utf-8"?>
<p:tagLst xmlns:a="http://schemas.openxmlformats.org/drawingml/2006/main" xmlns:r="http://schemas.openxmlformats.org/officeDocument/2006/relationships" xmlns:p="http://schemas.openxmlformats.org/presentationml/2006/main">
  <p:tag name="ITEMLINKS" val="391,377014160156"/>
  <p:tag name="ITEMTOP" val="0"/>
  <p:tag name="ITEMBREEDTE" val="328,622985839844"/>
  <p:tag name="ITEMHOOGTE" val="540"/>
</p:tagLst>
</file>

<file path=ppt/tags/tag119.xml><?xml version="1.0" encoding="utf-8"?>
<p:tagLst xmlns:a="http://schemas.openxmlformats.org/drawingml/2006/main" xmlns:r="http://schemas.openxmlformats.org/officeDocument/2006/relationships" xmlns:p="http://schemas.openxmlformats.org/presentationml/2006/main">
  <p:tag name="VIEWOFFICEVERSIE" val="2014.1.6.16631"/>
</p:tagLst>
</file>

<file path=ppt/tags/tag12.xml><?xml version="1.0" encoding="utf-8"?>
<p:tagLst xmlns:a="http://schemas.openxmlformats.org/drawingml/2006/main" xmlns:r="http://schemas.openxmlformats.org/officeDocument/2006/relationships" xmlns:p="http://schemas.openxmlformats.org/presentationml/2006/main">
  <p:tag name="TYPE" val="Ondertitel"/>
</p:tagLst>
</file>

<file path=ppt/tags/tag120.xml><?xml version="1.0" encoding="utf-8"?>
<p:tagLst xmlns:a="http://schemas.openxmlformats.org/drawingml/2006/main" xmlns:r="http://schemas.openxmlformats.org/officeDocument/2006/relationships" xmlns:p="http://schemas.openxmlformats.org/presentationml/2006/main">
  <p:tag name="ITEMLINKS" val="28,34645652771"/>
  <p:tag name="ITEMTOP" val="29,7374801635742"/>
  <p:tag name="ITEMBREEDTE" val="677,518716812134"/>
  <p:tag name="ITEMHOOGTE" val="47,4851913452148"/>
</p:tagLst>
</file>

<file path=ppt/tags/tag121.xml><?xml version="1.0" encoding="utf-8"?>
<p:tagLst xmlns:a="http://schemas.openxmlformats.org/drawingml/2006/main" xmlns:r="http://schemas.openxmlformats.org/officeDocument/2006/relationships" xmlns:p="http://schemas.openxmlformats.org/presentationml/2006/main">
  <p:tag name="ITEMLINKS" val="445,048889160156"/>
  <p:tag name="ITEMTOP" val="105,572280883789"/>
  <p:tag name="ITEMBREEDTE" val="260,816345214844"/>
  <p:tag name="ITEMHOOGTE" val="255,12565612793"/>
</p:tagLst>
</file>

<file path=ppt/tags/tag122.xml><?xml version="1.0" encoding="utf-8"?>
<p:tagLst xmlns:a="http://schemas.openxmlformats.org/drawingml/2006/main" xmlns:r="http://schemas.openxmlformats.org/officeDocument/2006/relationships" xmlns:p="http://schemas.openxmlformats.org/presentationml/2006/main">
  <p:tag name="ITEMLINKS" val="445,048889160156"/>
  <p:tag name="ITEMTOP" val="366,388671875"/>
  <p:tag name="ITEMBREEDTE" val="260,816284179688"/>
  <p:tag name="ITEMHOOGTE" val="152,051147460938"/>
</p:tagLst>
</file>

<file path=ppt/tags/tag123.xml><?xml version="1.0" encoding="utf-8"?>
<p:tagLst xmlns:a="http://schemas.openxmlformats.org/drawingml/2006/main" xmlns:r="http://schemas.openxmlformats.org/officeDocument/2006/relationships" xmlns:p="http://schemas.openxmlformats.org/presentationml/2006/main">
  <p:tag name="ITEMLINKS" val="28,5169296264648"/>
  <p:tag name="ITEMTOP" val="113,38582611084"/>
  <p:tag name="ITEMBREEDTE" val="388,182289123535"/>
  <p:tag name="ITEMHOOGTE" val="411,760597229004"/>
</p:tagLst>
</file>

<file path=ppt/tags/tag124.xml><?xml version="1.0" encoding="utf-8"?>
<p:tagLst xmlns:a="http://schemas.openxmlformats.org/drawingml/2006/main" xmlns:r="http://schemas.openxmlformats.org/officeDocument/2006/relationships" xmlns:p="http://schemas.openxmlformats.org/presentationml/2006/main">
  <p:tag name="ITEMLINKS" val="34,3464584350586"/>
  <p:tag name="ITEMTOP" val="77,2226791381836"/>
  <p:tag name="ITEMBREEDTE" val="314,643775939941"/>
  <p:tag name="ITEMHOOGTE" val="35,7265396118164"/>
</p:tagLst>
</file>

<file path=ppt/tags/tag125.xml><?xml version="1.0" encoding="utf-8"?>
<p:tagLst xmlns:a="http://schemas.openxmlformats.org/drawingml/2006/main" xmlns:r="http://schemas.openxmlformats.org/officeDocument/2006/relationships" xmlns:p="http://schemas.openxmlformats.org/presentationml/2006/main">
  <p:tag name="VIEWOFFICEVERSIE" val="2014.1.6.16631"/>
</p:tagLst>
</file>

<file path=ppt/tags/tag126.xml><?xml version="1.0" encoding="utf-8"?>
<p:tagLst xmlns:a="http://schemas.openxmlformats.org/drawingml/2006/main" xmlns:r="http://schemas.openxmlformats.org/officeDocument/2006/relationships" xmlns:p="http://schemas.openxmlformats.org/presentationml/2006/main">
  <p:tag name="ITEMLINKS" val="27,2299995422363"/>
  <p:tag name="ITEMTOP" val="28,5574798583984"/>
  <p:tag name="ITEMBREEDTE" val="611,77006149292"/>
  <p:tag name="ITEMHOOGTE" val="65,6749572753906"/>
</p:tagLst>
</file>

<file path=ppt/tags/tag127.xml><?xml version="1.0" encoding="utf-8"?>
<p:tagLst xmlns:a="http://schemas.openxmlformats.org/drawingml/2006/main" xmlns:r="http://schemas.openxmlformats.org/officeDocument/2006/relationships" xmlns:p="http://schemas.openxmlformats.org/presentationml/2006/main">
  <p:tag name="ITEMLINKS" val="438,211181640625"/>
  <p:tag name="ITEMTOP" val="302,047943115234"/>
  <p:tag name="ITEMBREEDTE" val="233,87109375"/>
  <p:tag name="ITEMHOOGTE" val="228,768463134766"/>
</p:tagLst>
</file>

<file path=ppt/tags/tag128.xml><?xml version="1.0" encoding="utf-8"?>
<p:tagLst xmlns:a="http://schemas.openxmlformats.org/drawingml/2006/main" xmlns:r="http://schemas.openxmlformats.org/officeDocument/2006/relationships" xmlns:p="http://schemas.openxmlformats.org/presentationml/2006/main">
  <p:tag name="ITEMLINKS" val="36,8144874572754"/>
  <p:tag name="ITEMTOP" val="304,01953125"/>
  <p:tag name="ITEMBREEDTE" val="389,028804779053"/>
  <p:tag name="ITEMHOOGTE" val="226,796875"/>
</p:tagLst>
</file>

<file path=ppt/tags/tag129.xml><?xml version="1.0" encoding="utf-8"?>
<p:tagLst xmlns:a="http://schemas.openxmlformats.org/drawingml/2006/main" xmlns:r="http://schemas.openxmlformats.org/officeDocument/2006/relationships" xmlns:p="http://schemas.openxmlformats.org/presentationml/2006/main">
  <p:tag name="ITEMLINKS" val="28,5169296264648"/>
  <p:tag name="ITEMTOP" val="79,3700790405273"/>
  <p:tag name="ITEMBREEDTE" val="620,649024963379"/>
  <p:tag name="ITEMHOOGTE" val="213,134895324707"/>
</p:tagLst>
</file>

<file path=ppt/tags/tag13.xml><?xml version="1.0" encoding="utf-8"?>
<p:tagLst xmlns:a="http://schemas.openxmlformats.org/drawingml/2006/main" xmlns:r="http://schemas.openxmlformats.org/officeDocument/2006/relationships" xmlns:p="http://schemas.openxmlformats.org/presentationml/2006/main">
  <p:tag name="TYPE" val="Datum"/>
  <p:tag name="DATUMFORMAAT" val="dd-mm-yy"/>
</p:tagLst>
</file>

<file path=ppt/tags/tag130.xml><?xml version="1.0" encoding="utf-8"?>
<p:tagLst xmlns:a="http://schemas.openxmlformats.org/drawingml/2006/main" xmlns:r="http://schemas.openxmlformats.org/officeDocument/2006/relationships" xmlns:p="http://schemas.openxmlformats.org/presentationml/2006/main">
  <p:tag name="VIEWOFFICEVERSIE" val="2014.1.6.16631"/>
</p:tagLst>
</file>

<file path=ppt/tags/tag131.xml><?xml version="1.0" encoding="utf-8"?>
<p:tagLst xmlns:a="http://schemas.openxmlformats.org/drawingml/2006/main" xmlns:r="http://schemas.openxmlformats.org/officeDocument/2006/relationships" xmlns:p="http://schemas.openxmlformats.org/presentationml/2006/main">
  <p:tag name="ITEMLINKS" val="28,34645652771"/>
  <p:tag name="ITEMTOP" val="29,7637786865234"/>
  <p:tag name="ITEMBREEDTE" val="650,285623550415"/>
  <p:tag name="ITEMHOOGTE" val="48,1889801025391"/>
</p:tagLst>
</file>

<file path=ppt/tags/tag132.xml><?xml version="1.0" encoding="utf-8"?>
<p:tagLst xmlns:a="http://schemas.openxmlformats.org/drawingml/2006/main" xmlns:r="http://schemas.openxmlformats.org/officeDocument/2006/relationships" xmlns:p="http://schemas.openxmlformats.org/presentationml/2006/main">
  <p:tag name="ITEMLINKS" val="113,8154296875"/>
  <p:tag name="ITEMTOP" val="452,278656005859"/>
  <p:tag name="ITEMBREEDTE" val="115,941177368164"/>
  <p:tag name="ITEMHOOGTE" val="0"/>
</p:tagLst>
</file>

<file path=ppt/tags/tag133.xml><?xml version="1.0" encoding="utf-8"?>
<p:tagLst xmlns:a="http://schemas.openxmlformats.org/drawingml/2006/main" xmlns:r="http://schemas.openxmlformats.org/officeDocument/2006/relationships" xmlns:p="http://schemas.openxmlformats.org/presentationml/2006/main">
  <p:tag name="ITEMLINKS" val="25,0317325592041"/>
  <p:tag name="ITEMTOP" val="450,382751464844"/>
  <p:tag name="ITEMBREEDTE" val="210,23007774353"/>
  <p:tag name="ITEMHOOGTE" val="41,1984252929688"/>
</p:tagLst>
</file>

<file path=ppt/tags/tag134.xml><?xml version="1.0" encoding="utf-8"?>
<p:tagLst xmlns:a="http://schemas.openxmlformats.org/drawingml/2006/main" xmlns:r="http://schemas.openxmlformats.org/officeDocument/2006/relationships" xmlns:p="http://schemas.openxmlformats.org/presentationml/2006/main">
  <p:tag name="ITEMLINKS" val="208,118743896484"/>
  <p:tag name="ITEMTOP" val="158,439849853516"/>
  <p:tag name="ITEMBREEDTE" val="0"/>
  <p:tag name="ITEMHOOGTE" val="292,997650146484"/>
</p:tagLst>
</file>

<file path=ppt/tags/tag135.xml><?xml version="1.0" encoding="utf-8"?>
<p:tagLst xmlns:a="http://schemas.openxmlformats.org/drawingml/2006/main" xmlns:r="http://schemas.openxmlformats.org/officeDocument/2006/relationships" xmlns:p="http://schemas.openxmlformats.org/presentationml/2006/main">
  <p:tag name="ITEMLINKS" val="111,969451904297"/>
  <p:tag name="ITEMTOP" val="158,270401000977"/>
  <p:tag name="ITEMBREEDTE" val="270,94140625"/>
  <p:tag name="ITEMHOOGTE" val="0,16937255859375"/>
</p:tagLst>
</file>

<file path=ppt/tags/tag136.xml><?xml version="1.0" encoding="utf-8"?>
<p:tagLst xmlns:a="http://schemas.openxmlformats.org/drawingml/2006/main" xmlns:r="http://schemas.openxmlformats.org/officeDocument/2006/relationships" xmlns:p="http://schemas.openxmlformats.org/presentationml/2006/main">
  <p:tag name="ITEMLINKS" val="25,0316543579102"/>
  <p:tag name="ITEMTOP" val="264,627075195313"/>
  <p:tag name="ITEMBREEDTE" val="151,61629486084"/>
  <p:tag name="ITEMHOOGTE" val="46,0452880859375"/>
</p:tagLst>
</file>

<file path=ppt/tags/tag137.xml><?xml version="1.0" encoding="utf-8"?>
<p:tagLst xmlns:a="http://schemas.openxmlformats.org/drawingml/2006/main" xmlns:r="http://schemas.openxmlformats.org/officeDocument/2006/relationships" xmlns:p="http://schemas.openxmlformats.org/presentationml/2006/main">
  <p:tag name="ITEMLINKS" val="268,277465820313"/>
  <p:tag name="ITEMTOP" val="275,669921875"/>
  <p:tag name="ITEMBREEDTE" val="88,1877136230469"/>
  <p:tag name="ITEMHOOGTE" val="0"/>
</p:tagLst>
</file>

<file path=ppt/tags/tag138.xml><?xml version="1.0" encoding="utf-8"?>
<p:tagLst xmlns:a="http://schemas.openxmlformats.org/drawingml/2006/main" xmlns:r="http://schemas.openxmlformats.org/officeDocument/2006/relationships" xmlns:p="http://schemas.openxmlformats.org/presentationml/2006/main">
  <p:tag name="ITEMLINKS" val="288,471893310547"/>
  <p:tag name="ITEMTOP" val="159,716064453125"/>
  <p:tag name="ITEMBREEDTE" val="0,50439453125"/>
  <p:tag name="ITEMHOOGTE" val="116,034881591797"/>
</p:tagLst>
</file>

<file path=ppt/tags/tag139.xml><?xml version="1.0" encoding="utf-8"?>
<p:tagLst xmlns:a="http://schemas.openxmlformats.org/drawingml/2006/main" xmlns:r="http://schemas.openxmlformats.org/officeDocument/2006/relationships" xmlns:p="http://schemas.openxmlformats.org/presentationml/2006/main">
  <p:tag name="ITEMLINKS" val="288,944793701172"/>
  <p:tag name="ITEMTOP" val="275,750946044922"/>
  <p:tag name="ITEMBREEDTE" val="0,063079833984375"/>
  <p:tag name="ITEMHOOGTE" val="62,2881164550781"/>
</p:tagLst>
</file>

<file path=ppt/tags/tag14.xml><?xml version="1.0" encoding="utf-8"?>
<p:tagLst xmlns:a="http://schemas.openxmlformats.org/drawingml/2006/main" xmlns:r="http://schemas.openxmlformats.org/officeDocument/2006/relationships" xmlns:p="http://schemas.openxmlformats.org/presentationml/2006/main">
  <p:tag name="TYPE" val="Presentatietitel"/>
</p:tagLst>
</file>

<file path=ppt/tags/tag140.xml><?xml version="1.0" encoding="utf-8"?>
<p:tagLst xmlns:a="http://schemas.openxmlformats.org/drawingml/2006/main" xmlns:r="http://schemas.openxmlformats.org/officeDocument/2006/relationships" xmlns:p="http://schemas.openxmlformats.org/presentationml/2006/main">
  <p:tag name="ITEMLINKS" val="376,456695556641"/>
  <p:tag name="ITEMTOP" val="179,281265258789"/>
  <p:tag name="ITEMBREEDTE" val="259,030120849609"/>
  <p:tag name="ITEMHOOGTE" val="84,8202972412109"/>
</p:tagLst>
</file>

<file path=ppt/tags/tag141.xml><?xml version="1.0" encoding="utf-8"?>
<p:tagLst xmlns:a="http://schemas.openxmlformats.org/drawingml/2006/main" xmlns:r="http://schemas.openxmlformats.org/officeDocument/2006/relationships" xmlns:p="http://schemas.openxmlformats.org/presentationml/2006/main">
  <p:tag name="ITEMLINKS" val="289,808502197266"/>
  <p:tag name="ITEMTOP" val="332,369140625"/>
  <p:tag name="ITEMBREEDTE" val="0,25213623046875"/>
  <p:tag name="ITEMHOOGTE" val="56,69921875"/>
</p:tagLst>
</file>

<file path=ppt/tags/tag142.xml><?xml version="1.0" encoding="utf-8"?>
<p:tagLst xmlns:a="http://schemas.openxmlformats.org/drawingml/2006/main" xmlns:r="http://schemas.openxmlformats.org/officeDocument/2006/relationships" xmlns:p="http://schemas.openxmlformats.org/presentationml/2006/main">
  <p:tag name="ITEMLINKS" val="289,124877929688"/>
  <p:tag name="ITEMTOP" val="292,6796875"/>
  <p:tag name="ITEMBREEDTE" val="54,5526123046875"/>
  <p:tag name="ITEMHOOGTE" val="24,2344055175781"/>
</p:tagLst>
</file>

<file path=ppt/tags/tag143.xml><?xml version="1.0" encoding="utf-8"?>
<p:tagLst xmlns:a="http://schemas.openxmlformats.org/drawingml/2006/main" xmlns:r="http://schemas.openxmlformats.org/officeDocument/2006/relationships" xmlns:p="http://schemas.openxmlformats.org/presentationml/2006/main">
  <p:tag name="ITEMLINKS" val="266,88818359375"/>
  <p:tag name="ITEMTOP" val="338,0390625"/>
  <p:tag name="ITEMBREEDTE" val="88,1877136230469"/>
  <p:tag name="ITEMHOOGTE" val="0"/>
</p:tagLst>
</file>

<file path=ppt/tags/tag144.xml><?xml version="1.0" encoding="utf-8"?>
<p:tagLst xmlns:a="http://schemas.openxmlformats.org/drawingml/2006/main" xmlns:r="http://schemas.openxmlformats.org/officeDocument/2006/relationships" xmlns:p="http://schemas.openxmlformats.org/presentationml/2006/main">
  <p:tag name="ITEMLINKS" val="289,124877929688"/>
  <p:tag name="ITEMTOP" val="349,37890625"/>
  <p:tag name="ITEMBREEDTE" val="53,7751159667969"/>
  <p:tag name="ITEMHOOGTE" val="24,2344055175781"/>
</p:tagLst>
</file>

<file path=ppt/tags/tag145.xml><?xml version="1.0" encoding="utf-8"?>
<p:tagLst xmlns:a="http://schemas.openxmlformats.org/drawingml/2006/main" xmlns:r="http://schemas.openxmlformats.org/officeDocument/2006/relationships" xmlns:p="http://schemas.openxmlformats.org/presentationml/2006/main">
  <p:tag name="ITEMLINKS" val="376,456695556641"/>
  <p:tag name="ITEMTOP" val="292,6796875"/>
  <p:tag name="ITEMBREEDTE" val="261,953399658203"/>
  <p:tag name="ITEMHOOGTE" val="26,6578063964844"/>
</p:tagLst>
</file>

<file path=ppt/tags/tag146.xml><?xml version="1.0" encoding="utf-8"?>
<p:tagLst xmlns:a="http://schemas.openxmlformats.org/drawingml/2006/main" xmlns:r="http://schemas.openxmlformats.org/officeDocument/2006/relationships" xmlns:p="http://schemas.openxmlformats.org/presentationml/2006/main">
  <p:tag name="ITEMLINKS" val="376,456695556641"/>
  <p:tag name="ITEMTOP" val="349,37890625"/>
  <p:tag name="ITEMBREEDTE" val="159,189544677734"/>
  <p:tag name="ITEMHOOGTE" val="26,6578063964844"/>
</p:tagLst>
</file>

<file path=ppt/tags/tag147.xml><?xml version="1.0" encoding="utf-8"?>
<p:tagLst xmlns:a="http://schemas.openxmlformats.org/drawingml/2006/main" xmlns:r="http://schemas.openxmlformats.org/officeDocument/2006/relationships" xmlns:p="http://schemas.openxmlformats.org/presentationml/2006/main">
  <p:tag name="ITEMLINKS" val="289,124877929688"/>
  <p:tag name="ITEMTOP" val="406,078125"/>
  <p:tag name="ITEMBREEDTE" val="54,5526123046875"/>
  <p:tag name="ITEMHOOGTE" val="24,2344055175781"/>
</p:tagLst>
</file>

<file path=ppt/tags/tag148.xml><?xml version="1.0" encoding="utf-8"?>
<p:tagLst xmlns:a="http://schemas.openxmlformats.org/drawingml/2006/main" xmlns:r="http://schemas.openxmlformats.org/officeDocument/2006/relationships" xmlns:p="http://schemas.openxmlformats.org/presentationml/2006/main">
  <p:tag name="ITEMLINKS" val="266,88818359375"/>
  <p:tag name="ITEMTOP" val="389,068359375"/>
  <p:tag name="ITEMBREEDTE" val="88,1877136230469"/>
  <p:tag name="ITEMHOOGTE" val="0"/>
</p:tagLst>
</file>

<file path=ppt/tags/tag149.xml><?xml version="1.0" encoding="utf-8"?>
<p:tagLst xmlns:a="http://schemas.openxmlformats.org/drawingml/2006/main" xmlns:r="http://schemas.openxmlformats.org/officeDocument/2006/relationships" xmlns:p="http://schemas.openxmlformats.org/presentationml/2006/main">
  <p:tag name="ITEMLINKS" val="290,060638427734"/>
  <p:tag name="ITEMTOP" val="383,3984375"/>
  <p:tag name="ITEMBREEDTE" val="0,000152587890625"/>
  <p:tag name="ITEMHOOGTE" val="56,69921875"/>
</p:tagLst>
</file>

<file path=ppt/tags/tag15.xml><?xml version="1.0" encoding="utf-8"?>
<p:tagLst xmlns:a="http://schemas.openxmlformats.org/drawingml/2006/main" xmlns:r="http://schemas.openxmlformats.org/officeDocument/2006/relationships" xmlns:p="http://schemas.openxmlformats.org/presentationml/2006/main">
  <p:tag name="TYPE" val="Ondertitel"/>
</p:tagLst>
</file>

<file path=ppt/tags/tag150.xml><?xml version="1.0" encoding="utf-8"?>
<p:tagLst xmlns:a="http://schemas.openxmlformats.org/drawingml/2006/main" xmlns:r="http://schemas.openxmlformats.org/officeDocument/2006/relationships" xmlns:p="http://schemas.openxmlformats.org/presentationml/2006/main">
  <p:tag name="ITEMLINKS" val="289,124877929688"/>
  <p:tag name="ITEMTOP" val="451,437469482422"/>
  <p:tag name="ITEMBREEDTE" val="46,7269287109375"/>
  <p:tag name="ITEMHOOGTE" val="24,2344055175781"/>
</p:tagLst>
</file>

<file path=ppt/tags/tag151.xml><?xml version="1.0" encoding="utf-8"?>
<p:tagLst xmlns:a="http://schemas.openxmlformats.org/drawingml/2006/main" xmlns:r="http://schemas.openxmlformats.org/officeDocument/2006/relationships" xmlns:p="http://schemas.openxmlformats.org/presentationml/2006/main">
  <p:tag name="ITEMLINKS" val="376,456695556641"/>
  <p:tag name="ITEMTOP" val="402,100006103516"/>
  <p:tag name="ITEMBREEDTE" val="320,356414794922"/>
  <p:tag name="ITEMHOOGTE" val="26,6578063964844"/>
</p:tagLst>
</file>

<file path=ppt/tags/tag152.xml><?xml version="1.0" encoding="utf-8"?>
<p:tagLst xmlns:a="http://schemas.openxmlformats.org/drawingml/2006/main" xmlns:r="http://schemas.openxmlformats.org/officeDocument/2006/relationships" xmlns:p="http://schemas.openxmlformats.org/presentationml/2006/main">
  <p:tag name="ITEMLINKS" val="268,323791503906"/>
  <p:tag name="ITEMTOP" val="440,097625732422"/>
  <p:tag name="ITEMBREEDTE" val="88,1877136230469"/>
  <p:tag name="ITEMHOOGTE" val="0"/>
</p:tagLst>
</file>

<file path=ppt/tags/tag153.xml><?xml version="1.0" encoding="utf-8"?>
<p:tagLst xmlns:a="http://schemas.openxmlformats.org/drawingml/2006/main" xmlns:r="http://schemas.openxmlformats.org/officeDocument/2006/relationships" xmlns:p="http://schemas.openxmlformats.org/presentationml/2006/main">
  <p:tag name="ITEMLINKS" val="289,124877929688"/>
  <p:tag name="ITEMTOP" val="440,097625732422"/>
  <p:tag name="ITEMBREEDTE" val="0,38739013671875"/>
  <p:tag name="ITEMHOOGTE" val="40,6255187988281"/>
</p:tagLst>
</file>

<file path=ppt/tags/tag154.xml><?xml version="1.0" encoding="utf-8"?>
<p:tagLst xmlns:a="http://schemas.openxmlformats.org/drawingml/2006/main" xmlns:r="http://schemas.openxmlformats.org/officeDocument/2006/relationships" xmlns:p="http://schemas.openxmlformats.org/presentationml/2006/main">
  <p:tag name="ITEMLINKS" val="268,323791503906"/>
  <p:tag name="ITEMTOP" val="479,787078857422"/>
  <p:tag name="ITEMBREEDTE" val="88,1877136230469"/>
  <p:tag name="ITEMHOOGTE" val="0"/>
</p:tagLst>
</file>

<file path=ppt/tags/tag155.xml><?xml version="1.0" encoding="utf-8"?>
<p:tagLst xmlns:a="http://schemas.openxmlformats.org/drawingml/2006/main" xmlns:r="http://schemas.openxmlformats.org/officeDocument/2006/relationships" xmlns:p="http://schemas.openxmlformats.org/presentationml/2006/main">
  <p:tag name="ITEMLINKS" val="289,007873535156"/>
  <p:tag name="ITEMTOP" val="485,457000732422"/>
  <p:tag name="ITEMBREEDTE" val="181,404418945313"/>
  <p:tag name="ITEMHOOGTE" val="24,2344055175781"/>
</p:tagLst>
</file>

<file path=ppt/tags/tag156.xml><?xml version="1.0" encoding="utf-8"?>
<p:tagLst xmlns:a="http://schemas.openxmlformats.org/drawingml/2006/main" xmlns:r="http://schemas.openxmlformats.org/officeDocument/2006/relationships" xmlns:p="http://schemas.openxmlformats.org/presentationml/2006/main">
  <p:tag name="ITEMLINKS" val="376,456695556641"/>
  <p:tag name="ITEMTOP" val="447,459381103516"/>
  <p:tag name="ITEMBREEDTE" val="291,216400146484"/>
  <p:tag name="ITEMHOOGTE" val="26,6578063964844"/>
</p:tagLst>
</file>

<file path=ppt/tags/tag157.xml><?xml version="1.0" encoding="utf-8"?>
<p:tagLst xmlns:a="http://schemas.openxmlformats.org/drawingml/2006/main" xmlns:r="http://schemas.openxmlformats.org/officeDocument/2006/relationships" xmlns:p="http://schemas.openxmlformats.org/presentationml/2006/main">
  <p:tag name="ITEMLINKS" val="280,62109375"/>
  <p:tag name="ITEMTOP" val="109,938423156738"/>
  <p:tag name="ITEMBREEDTE" val="309,897094726563"/>
  <p:tag name="ITEMHOOGTE" val="46,045280456543"/>
</p:tagLst>
</file>

<file path=ppt/tags/tag158.xml><?xml version="1.0" encoding="utf-8"?>
<p:tagLst xmlns:a="http://schemas.openxmlformats.org/drawingml/2006/main" xmlns:r="http://schemas.openxmlformats.org/officeDocument/2006/relationships" xmlns:p="http://schemas.openxmlformats.org/presentationml/2006/main">
  <p:tag name="ITEMLINKS" val="131,13606262207"/>
  <p:tag name="ITEMTOP" val="89,8093719482422"/>
  <p:tag name="ITEMBREEDTE" val="76,2625885009766"/>
  <p:tag name="ITEMHOOGTE" val="21,8109436035156"/>
</p:tagLst>
</file>

<file path=ppt/tags/tag159.xml><?xml version="1.0" encoding="utf-8"?>
<p:tagLst xmlns:a="http://schemas.openxmlformats.org/drawingml/2006/main" xmlns:r="http://schemas.openxmlformats.org/officeDocument/2006/relationships" xmlns:p="http://schemas.openxmlformats.org/presentationml/2006/main">
  <p:tag name="ITEMLINKS" val="289,124877929688"/>
  <p:tag name="ITEMTOP" val="90,414176940918"/>
  <p:tag name="ITEMBREEDTE" val="76,8936157226563"/>
  <p:tag name="ITEMHOOGTE" val="21,8109436035156"/>
</p:tagLst>
</file>

<file path=ppt/tags/tag16.xml><?xml version="1.0" encoding="utf-8"?>
<p:tagLst xmlns:a="http://schemas.openxmlformats.org/drawingml/2006/main" xmlns:r="http://schemas.openxmlformats.org/officeDocument/2006/relationships" xmlns:p="http://schemas.openxmlformats.org/presentationml/2006/main">
  <p:tag name="TYPE" val="Auteurs"/>
</p:tagLst>
</file>

<file path=ppt/tags/tag160.xml><?xml version="1.0" encoding="utf-8"?>
<p:tagLst xmlns:a="http://schemas.openxmlformats.org/drawingml/2006/main" xmlns:r="http://schemas.openxmlformats.org/officeDocument/2006/relationships" xmlns:p="http://schemas.openxmlformats.org/presentationml/2006/main">
  <p:tag name="ITEMLINKS" val="72,3340148925781"/>
  <p:tag name="ITEMTOP" val="111,242202758789"/>
  <p:tag name="ITEMBREEDTE" val="141,139923095703"/>
  <p:tag name="ITEMHOOGTE" val="46,0452728271484"/>
</p:tagLst>
</file>

<file path=ppt/tags/tag161.xml><?xml version="1.0" encoding="utf-8"?>
<p:tagLst xmlns:a="http://schemas.openxmlformats.org/drawingml/2006/main" xmlns:r="http://schemas.openxmlformats.org/officeDocument/2006/relationships" xmlns:p="http://schemas.openxmlformats.org/presentationml/2006/main">
  <p:tag name="VIEWOFFICEVERSIE" val="2016.2.0.18828"/>
</p:tagLst>
</file>

<file path=ppt/tags/tag162.xml><?xml version="1.0" encoding="utf-8"?>
<p:tagLst xmlns:a="http://schemas.openxmlformats.org/drawingml/2006/main" xmlns:r="http://schemas.openxmlformats.org/officeDocument/2006/relationships" xmlns:p="http://schemas.openxmlformats.org/presentationml/2006/main">
  <p:tag name="VIEWOFFICEVERSIE" val="2014.1.6.16631"/>
</p:tagLst>
</file>

<file path=ppt/tags/tag17.xml><?xml version="1.0" encoding="utf-8"?>
<p:tagLst xmlns:a="http://schemas.openxmlformats.org/drawingml/2006/main" xmlns:r="http://schemas.openxmlformats.org/officeDocument/2006/relationships" xmlns:p="http://schemas.openxmlformats.org/presentationml/2006/main">
  <p:tag name="TYPE" val="Datum"/>
  <p:tag name="DATUMFORMAAT" val="dd-mm-yy"/>
</p:tagLst>
</file>

<file path=ppt/tags/tag18.xml><?xml version="1.0" encoding="utf-8"?>
<p:tagLst xmlns:a="http://schemas.openxmlformats.org/drawingml/2006/main" xmlns:r="http://schemas.openxmlformats.org/officeDocument/2006/relationships" xmlns:p="http://schemas.openxmlformats.org/presentationml/2006/main">
  <p:tag name="TYPE" val="Presentatietitel"/>
</p:tagLst>
</file>

<file path=ppt/tags/tag19.xml><?xml version="1.0" encoding="utf-8"?>
<p:tagLst xmlns:a="http://schemas.openxmlformats.org/drawingml/2006/main" xmlns:r="http://schemas.openxmlformats.org/officeDocument/2006/relationships" xmlns:p="http://schemas.openxmlformats.org/presentationml/2006/main">
  <p:tag name="TYPE" val="Ondertitel"/>
</p:tagLst>
</file>

<file path=ppt/tags/tag2.xml><?xml version="1.0" encoding="utf-8"?>
<p:tagLst xmlns:a="http://schemas.openxmlformats.org/drawingml/2006/main" xmlns:r="http://schemas.openxmlformats.org/officeDocument/2006/relationships" xmlns:p="http://schemas.openxmlformats.org/presentationml/2006/main">
  <p:tag name="TYPE" val="Datum"/>
  <p:tag name="DATUMFORMAAT" val="d MM yyyy"/>
</p:tagLst>
</file>

<file path=ppt/tags/tag20.xml><?xml version="1.0" encoding="utf-8"?>
<p:tagLst xmlns:a="http://schemas.openxmlformats.org/drawingml/2006/main" xmlns:r="http://schemas.openxmlformats.org/officeDocument/2006/relationships" xmlns:p="http://schemas.openxmlformats.org/presentationml/2006/main">
  <p:tag name="TYPE" val="Auteurs"/>
</p:tagLst>
</file>

<file path=ppt/tags/tag21.xml><?xml version="1.0" encoding="utf-8"?>
<p:tagLst xmlns:a="http://schemas.openxmlformats.org/drawingml/2006/main" xmlns:r="http://schemas.openxmlformats.org/officeDocument/2006/relationships" xmlns:p="http://schemas.openxmlformats.org/presentationml/2006/main">
  <p:tag name="TYPE" val="Datum"/>
  <p:tag name="DATUMFORMAAT" val="dd-mm-yy"/>
</p:tagLst>
</file>

<file path=ppt/tags/tag22.xml><?xml version="1.0" encoding="utf-8"?>
<p:tagLst xmlns:a="http://schemas.openxmlformats.org/drawingml/2006/main" xmlns:r="http://schemas.openxmlformats.org/officeDocument/2006/relationships" xmlns:p="http://schemas.openxmlformats.org/presentationml/2006/main">
  <p:tag name="TEKST" val="VeiligheidInstructies"/>
</p:tagLst>
</file>

<file path=ppt/tags/tag23.xml><?xml version="1.0" encoding="utf-8"?>
<p:tagLst xmlns:a="http://schemas.openxmlformats.org/drawingml/2006/main" xmlns:r="http://schemas.openxmlformats.org/officeDocument/2006/relationships" xmlns:p="http://schemas.openxmlformats.org/presentationml/2006/main">
  <p:tag name="ITEMLINKS" val="136,119445800781"/>
  <p:tag name="ITEMTOP" val="118,995986938477"/>
  <p:tag name="ITEMBREEDTE" val="736,010070800781"/>
  <p:tag name="ITEMHOOGTE" val="132,251892089844"/>
  <p:tag name="TEKST" val="VeiligheidKop"/>
</p:tagLst>
</file>

<file path=ppt/tags/tag24.xml><?xml version="1.0" encoding="utf-8"?>
<p:tagLst xmlns:a="http://schemas.openxmlformats.org/drawingml/2006/main" xmlns:r="http://schemas.openxmlformats.org/officeDocument/2006/relationships" xmlns:p="http://schemas.openxmlformats.org/presentationml/2006/main">
  <p:tag name="TEKST" val="VeiligheidOntruiming"/>
</p:tagLst>
</file>

<file path=ppt/tags/tag25.xml><?xml version="1.0" encoding="utf-8"?>
<p:tagLst xmlns:a="http://schemas.openxmlformats.org/drawingml/2006/main" xmlns:r="http://schemas.openxmlformats.org/officeDocument/2006/relationships" xmlns:p="http://schemas.openxmlformats.org/presentationml/2006/main">
  <p:tag name="TEKST" val="KopDisclamer"/>
</p:tagLst>
</file>

<file path=ppt/tags/tag26.xml><?xml version="1.0" encoding="utf-8"?>
<p:tagLst xmlns:a="http://schemas.openxmlformats.org/drawingml/2006/main" xmlns:r="http://schemas.openxmlformats.org/officeDocument/2006/relationships" xmlns:p="http://schemas.openxmlformats.org/presentationml/2006/main">
  <p:tag name="TEKST" val="Disclamer"/>
</p:tagLst>
</file>

<file path=ppt/tags/tag27.xml><?xml version="1.0" encoding="utf-8"?>
<p:tagLst xmlns:a="http://schemas.openxmlformats.org/drawingml/2006/main" xmlns:r="http://schemas.openxmlformats.org/officeDocument/2006/relationships" xmlns:p="http://schemas.openxmlformats.org/presentationml/2006/main">
  <p:tag name="TEKST" val="TekstFocus"/>
</p:tagLst>
</file>

<file path=ppt/tags/tag28.xml><?xml version="1.0" encoding="utf-8"?>
<p:tagLst xmlns:a="http://schemas.openxmlformats.org/drawingml/2006/main" xmlns:r="http://schemas.openxmlformats.org/officeDocument/2006/relationships" xmlns:p="http://schemas.openxmlformats.org/presentationml/2006/main">
  <p:tag name="TEKST" val="Website"/>
</p:tagLst>
</file>

<file path=ppt/tags/tag29.xml><?xml version="1.0" encoding="utf-8"?>
<p:tagLst xmlns:a="http://schemas.openxmlformats.org/drawingml/2006/main" xmlns:r="http://schemas.openxmlformats.org/officeDocument/2006/relationships" xmlns:p="http://schemas.openxmlformats.org/presentationml/2006/main">
  <p:tag name="TEKST" val="Slogan"/>
</p:tagLst>
</file>

<file path=ppt/tags/tag3.xml><?xml version="1.0" encoding="utf-8"?>
<p:tagLst xmlns:a="http://schemas.openxmlformats.org/drawingml/2006/main" xmlns:r="http://schemas.openxmlformats.org/officeDocument/2006/relationships" xmlns:p="http://schemas.openxmlformats.org/presentationml/2006/main">
  <p:tag name="KOPIEERNAARPRESENTATIE" val="1"/>
</p:tagLst>
</file>

<file path=ppt/tags/tag30.xml><?xml version="1.0" encoding="utf-8"?>
<p:tagLst xmlns:a="http://schemas.openxmlformats.org/drawingml/2006/main" xmlns:r="http://schemas.openxmlformats.org/officeDocument/2006/relationships" xmlns:p="http://schemas.openxmlformats.org/presentationml/2006/main">
  <p:tag name="TYPE" val="Datum"/>
  <p:tag name="DATUMFORMAAT" val="d MM yyyy"/>
</p:tagLst>
</file>

<file path=ppt/tags/tag31.xml><?xml version="1.0" encoding="utf-8"?>
<p:tagLst xmlns:a="http://schemas.openxmlformats.org/drawingml/2006/main" xmlns:r="http://schemas.openxmlformats.org/officeDocument/2006/relationships" xmlns:p="http://schemas.openxmlformats.org/presentationml/2006/main">
  <p:tag name="KOPIEERNAARPRESENTATIE" val="1"/>
</p:tagLst>
</file>

<file path=ppt/tags/tag32.xml><?xml version="1.0" encoding="utf-8"?>
<p:tagLst xmlns:a="http://schemas.openxmlformats.org/drawingml/2006/main" xmlns:r="http://schemas.openxmlformats.org/officeDocument/2006/relationships" xmlns:p="http://schemas.openxmlformats.org/presentationml/2006/main">
  <p:tag name="TYPE" val="Auteurs"/>
</p:tagLst>
</file>

<file path=ppt/tags/tag33.xml><?xml version="1.0" encoding="utf-8"?>
<p:tagLst xmlns:a="http://schemas.openxmlformats.org/drawingml/2006/main" xmlns:r="http://schemas.openxmlformats.org/officeDocument/2006/relationships" xmlns:p="http://schemas.openxmlformats.org/presentationml/2006/main">
  <p:tag name="TYPE" val="Presentatietitel"/>
</p:tagLst>
</file>

<file path=ppt/tags/tag34.xml><?xml version="1.0" encoding="utf-8"?>
<p:tagLst xmlns:a="http://schemas.openxmlformats.org/drawingml/2006/main" xmlns:r="http://schemas.openxmlformats.org/officeDocument/2006/relationships" xmlns:p="http://schemas.openxmlformats.org/presentationml/2006/main">
  <p:tag name="TYPE" val="Ondertitel"/>
</p:tagLst>
</file>

<file path=ppt/tags/tag35.xml><?xml version="1.0" encoding="utf-8"?>
<p:tagLst xmlns:a="http://schemas.openxmlformats.org/drawingml/2006/main" xmlns:r="http://schemas.openxmlformats.org/officeDocument/2006/relationships" xmlns:p="http://schemas.openxmlformats.org/presentationml/2006/main">
  <p:tag name="TYPE" val="Datum"/>
  <p:tag name="DATUMFORMAAT" val="dd-mm-yy"/>
</p:tagLst>
</file>

<file path=ppt/tags/tag36.xml><?xml version="1.0" encoding="utf-8"?>
<p:tagLst xmlns:a="http://schemas.openxmlformats.org/drawingml/2006/main" xmlns:r="http://schemas.openxmlformats.org/officeDocument/2006/relationships" xmlns:p="http://schemas.openxmlformats.org/presentationml/2006/main">
  <p:tag name="KOPIEERNAARPRESENTATIE" val="1"/>
</p:tagLst>
</file>

<file path=ppt/tags/tag37.xml><?xml version="1.0" encoding="utf-8"?>
<p:tagLst xmlns:a="http://schemas.openxmlformats.org/drawingml/2006/main" xmlns:r="http://schemas.openxmlformats.org/officeDocument/2006/relationships" xmlns:p="http://schemas.openxmlformats.org/presentationml/2006/main">
  <p:tag name="TYPE" val="Auteurs"/>
</p:tagLst>
</file>

<file path=ppt/tags/tag38.xml><?xml version="1.0" encoding="utf-8"?>
<p:tagLst xmlns:a="http://schemas.openxmlformats.org/drawingml/2006/main" xmlns:r="http://schemas.openxmlformats.org/officeDocument/2006/relationships" xmlns:p="http://schemas.openxmlformats.org/presentationml/2006/main">
  <p:tag name="TYPE" val="Datum"/>
  <p:tag name="DATUMFORMAAT" val="dd-mm-yy"/>
</p:tagLst>
</file>

<file path=ppt/tags/tag39.xml><?xml version="1.0" encoding="utf-8"?>
<p:tagLst xmlns:a="http://schemas.openxmlformats.org/drawingml/2006/main" xmlns:r="http://schemas.openxmlformats.org/officeDocument/2006/relationships" xmlns:p="http://schemas.openxmlformats.org/presentationml/2006/main">
  <p:tag name="KOPIEERNAARPRESENTATIE" val="1"/>
</p:tagLst>
</file>

<file path=ppt/tags/tag4.xml><?xml version="1.0" encoding="utf-8"?>
<p:tagLst xmlns:a="http://schemas.openxmlformats.org/drawingml/2006/main" xmlns:r="http://schemas.openxmlformats.org/officeDocument/2006/relationships" xmlns:p="http://schemas.openxmlformats.org/presentationml/2006/main">
  <p:tag name="TYPE" val="Auteurs"/>
</p:tagLst>
</file>

<file path=ppt/tags/tag40.xml><?xml version="1.0" encoding="utf-8"?>
<p:tagLst xmlns:a="http://schemas.openxmlformats.org/drawingml/2006/main" xmlns:r="http://schemas.openxmlformats.org/officeDocument/2006/relationships" xmlns:p="http://schemas.openxmlformats.org/presentationml/2006/main">
  <p:tag name="KOPIEERNAARPRESENTATIE" val="1"/>
</p:tagLst>
</file>

<file path=ppt/tags/tag41.xml><?xml version="1.0" encoding="utf-8"?>
<p:tagLst xmlns:a="http://schemas.openxmlformats.org/drawingml/2006/main" xmlns:r="http://schemas.openxmlformats.org/officeDocument/2006/relationships" xmlns:p="http://schemas.openxmlformats.org/presentationml/2006/main">
  <p:tag name="TYPE" val="Auteurs"/>
</p:tagLst>
</file>

<file path=ppt/tags/tag42.xml><?xml version="1.0" encoding="utf-8"?>
<p:tagLst xmlns:a="http://schemas.openxmlformats.org/drawingml/2006/main" xmlns:r="http://schemas.openxmlformats.org/officeDocument/2006/relationships" xmlns:p="http://schemas.openxmlformats.org/presentationml/2006/main">
  <p:tag name="TYPE" val="Presentatietitel"/>
</p:tagLst>
</file>

<file path=ppt/tags/tag43.xml><?xml version="1.0" encoding="utf-8"?>
<p:tagLst xmlns:a="http://schemas.openxmlformats.org/drawingml/2006/main" xmlns:r="http://schemas.openxmlformats.org/officeDocument/2006/relationships" xmlns:p="http://schemas.openxmlformats.org/presentationml/2006/main">
  <p:tag name="TYPE" val="Ondertitel"/>
</p:tagLst>
</file>

<file path=ppt/tags/tag44.xml><?xml version="1.0" encoding="utf-8"?>
<p:tagLst xmlns:a="http://schemas.openxmlformats.org/drawingml/2006/main" xmlns:r="http://schemas.openxmlformats.org/officeDocument/2006/relationships" xmlns:p="http://schemas.openxmlformats.org/presentationml/2006/main">
  <p:tag name="TYPE" val="Datum"/>
  <p:tag name="DATUMFORMAAT" val="dd-mm-yy"/>
</p:tagLst>
</file>

<file path=ppt/tags/tag45.xml><?xml version="1.0" encoding="utf-8"?>
<p:tagLst xmlns:a="http://schemas.openxmlformats.org/drawingml/2006/main" xmlns:r="http://schemas.openxmlformats.org/officeDocument/2006/relationships" xmlns:p="http://schemas.openxmlformats.org/presentationml/2006/main">
  <p:tag name="KOPIEERNAARPRESENTATIE" val="1"/>
</p:tagLst>
</file>

<file path=ppt/tags/tag46.xml><?xml version="1.0" encoding="utf-8"?>
<p:tagLst xmlns:a="http://schemas.openxmlformats.org/drawingml/2006/main" xmlns:r="http://schemas.openxmlformats.org/officeDocument/2006/relationships" xmlns:p="http://schemas.openxmlformats.org/presentationml/2006/main">
  <p:tag name="KOPIEERNAARPRESENTATIE" val="1"/>
</p:tagLst>
</file>

<file path=ppt/tags/tag47.xml><?xml version="1.0" encoding="utf-8"?>
<p:tagLst xmlns:a="http://schemas.openxmlformats.org/drawingml/2006/main" xmlns:r="http://schemas.openxmlformats.org/officeDocument/2006/relationships" xmlns:p="http://schemas.openxmlformats.org/presentationml/2006/main">
  <p:tag name="TYPE" val="Auteurs"/>
</p:tagLst>
</file>

<file path=ppt/tags/tag48.xml><?xml version="1.0" encoding="utf-8"?>
<p:tagLst xmlns:a="http://schemas.openxmlformats.org/drawingml/2006/main" xmlns:r="http://schemas.openxmlformats.org/officeDocument/2006/relationships" xmlns:p="http://schemas.openxmlformats.org/presentationml/2006/main">
  <p:tag name="TYPE" val="Datum"/>
  <p:tag name="DATUMFORMAAT" val="dd-mm-yy"/>
</p:tagLst>
</file>

<file path=ppt/tags/tag49.xml><?xml version="1.0" encoding="utf-8"?>
<p:tagLst xmlns:a="http://schemas.openxmlformats.org/drawingml/2006/main" xmlns:r="http://schemas.openxmlformats.org/officeDocument/2006/relationships" xmlns:p="http://schemas.openxmlformats.org/presentationml/2006/main">
  <p:tag name="TEKST" val="VeiligheidInstructies"/>
</p:tagLst>
</file>

<file path=ppt/tags/tag5.xml><?xml version="1.0" encoding="utf-8"?>
<p:tagLst xmlns:a="http://schemas.openxmlformats.org/drawingml/2006/main" xmlns:r="http://schemas.openxmlformats.org/officeDocument/2006/relationships" xmlns:p="http://schemas.openxmlformats.org/presentationml/2006/main">
  <p:tag name="TYPE" val="Presentatietitel"/>
</p:tagLst>
</file>

<file path=ppt/tags/tag50.xml><?xml version="1.0" encoding="utf-8"?>
<p:tagLst xmlns:a="http://schemas.openxmlformats.org/drawingml/2006/main" xmlns:r="http://schemas.openxmlformats.org/officeDocument/2006/relationships" xmlns:p="http://schemas.openxmlformats.org/presentationml/2006/main">
  <p:tag name="ITEMLINKS" val="136,119445800781"/>
  <p:tag name="ITEMTOP" val="118,995986938477"/>
  <p:tag name="ITEMBREEDTE" val="736,010070800781"/>
  <p:tag name="ITEMHOOGTE" val="132,251892089844"/>
  <p:tag name="TEKST" val="VeiligheidKop"/>
</p:tagLst>
</file>

<file path=ppt/tags/tag51.xml><?xml version="1.0" encoding="utf-8"?>
<p:tagLst xmlns:a="http://schemas.openxmlformats.org/drawingml/2006/main" xmlns:r="http://schemas.openxmlformats.org/officeDocument/2006/relationships" xmlns:p="http://schemas.openxmlformats.org/presentationml/2006/main">
  <p:tag name="TEKST" val="VeiligheidOntruiming"/>
</p:tagLst>
</file>

<file path=ppt/tags/tag52.xml><?xml version="1.0" encoding="utf-8"?>
<p:tagLst xmlns:a="http://schemas.openxmlformats.org/drawingml/2006/main" xmlns:r="http://schemas.openxmlformats.org/officeDocument/2006/relationships" xmlns:p="http://schemas.openxmlformats.org/presentationml/2006/main">
  <p:tag name="TEKST" val="KopDisclamer"/>
</p:tagLst>
</file>

<file path=ppt/tags/tag53.xml><?xml version="1.0" encoding="utf-8"?>
<p:tagLst xmlns:a="http://schemas.openxmlformats.org/drawingml/2006/main" xmlns:r="http://schemas.openxmlformats.org/officeDocument/2006/relationships" xmlns:p="http://schemas.openxmlformats.org/presentationml/2006/main">
  <p:tag name="TEKST" val="Disclamer"/>
</p:tagLst>
</file>

<file path=ppt/tags/tag54.xml><?xml version="1.0" encoding="utf-8"?>
<p:tagLst xmlns:a="http://schemas.openxmlformats.org/drawingml/2006/main" xmlns:r="http://schemas.openxmlformats.org/officeDocument/2006/relationships" xmlns:p="http://schemas.openxmlformats.org/presentationml/2006/main">
  <p:tag name="TEKST" val="Disclamer"/>
</p:tagLst>
</file>

<file path=ppt/tags/tag55.xml><?xml version="1.0" encoding="utf-8"?>
<p:tagLst xmlns:a="http://schemas.openxmlformats.org/drawingml/2006/main" xmlns:r="http://schemas.openxmlformats.org/officeDocument/2006/relationships" xmlns:p="http://schemas.openxmlformats.org/presentationml/2006/main">
  <p:tag name="TEKST" val="TekstFocus"/>
</p:tagLst>
</file>

<file path=ppt/tags/tag56.xml><?xml version="1.0" encoding="utf-8"?>
<p:tagLst xmlns:a="http://schemas.openxmlformats.org/drawingml/2006/main" xmlns:r="http://schemas.openxmlformats.org/officeDocument/2006/relationships" xmlns:p="http://schemas.openxmlformats.org/presentationml/2006/main">
  <p:tag name="TEKST" val="Website"/>
</p:tagLst>
</file>

<file path=ppt/tags/tag57.xml><?xml version="1.0" encoding="utf-8"?>
<p:tagLst xmlns:a="http://schemas.openxmlformats.org/drawingml/2006/main" xmlns:r="http://schemas.openxmlformats.org/officeDocument/2006/relationships" xmlns:p="http://schemas.openxmlformats.org/presentationml/2006/main">
  <p:tag name="TEKST" val="Slogan"/>
</p:tagLst>
</file>

<file path=ppt/tags/tag58.xml><?xml version="1.0" encoding="utf-8"?>
<p:tagLst xmlns:a="http://schemas.openxmlformats.org/drawingml/2006/main" xmlns:r="http://schemas.openxmlformats.org/officeDocument/2006/relationships" xmlns:p="http://schemas.openxmlformats.org/presentationml/2006/main">
  <p:tag name="ITEMLINKS" val="136,119445800781"/>
  <p:tag name="ITEMTOP" val="118,995986938477"/>
  <p:tag name="ITEMBREEDTE" val="736,010070800781"/>
  <p:tag name="ITEMHOOGTE" val="132,251892089844"/>
</p:tagLst>
</file>

<file path=ppt/tags/tag59.xml><?xml version="1.0" encoding="utf-8"?>
<p:tagLst xmlns:a="http://schemas.openxmlformats.org/drawingml/2006/main" xmlns:r="http://schemas.openxmlformats.org/officeDocument/2006/relationships" xmlns:p="http://schemas.openxmlformats.org/presentationml/2006/main">
  <p:tag name="TEKST" val="TekstFocus"/>
</p:tagLst>
</file>

<file path=ppt/tags/tag6.xml><?xml version="1.0" encoding="utf-8"?>
<p:tagLst xmlns:a="http://schemas.openxmlformats.org/drawingml/2006/main" xmlns:r="http://schemas.openxmlformats.org/officeDocument/2006/relationships" xmlns:p="http://schemas.openxmlformats.org/presentationml/2006/main">
  <p:tag name="TYPE" val="Ondertitel"/>
</p:tagLst>
</file>

<file path=ppt/tags/tag60.xml><?xml version="1.0" encoding="utf-8"?>
<p:tagLst xmlns:a="http://schemas.openxmlformats.org/drawingml/2006/main" xmlns:r="http://schemas.openxmlformats.org/officeDocument/2006/relationships" xmlns:p="http://schemas.openxmlformats.org/presentationml/2006/main">
  <p:tag name="TEKST" val="Website"/>
</p:tagLst>
</file>

<file path=ppt/tags/tag61.xml><?xml version="1.0" encoding="utf-8"?>
<p:tagLst xmlns:a="http://schemas.openxmlformats.org/drawingml/2006/main" xmlns:r="http://schemas.openxmlformats.org/officeDocument/2006/relationships" xmlns:p="http://schemas.openxmlformats.org/presentationml/2006/main">
  <p:tag name="TEKST" val="Slogan"/>
</p:tagLst>
</file>

<file path=ppt/tags/tag62.xml><?xml version="1.0" encoding="utf-8"?>
<p:tagLst xmlns:a="http://schemas.openxmlformats.org/drawingml/2006/main" xmlns:r="http://schemas.openxmlformats.org/officeDocument/2006/relationships" xmlns:p="http://schemas.openxmlformats.org/presentationml/2006/main">
  <p:tag name="TEKST" val="KopDisclamer"/>
</p:tagLst>
</file>

<file path=ppt/tags/tag63.xml><?xml version="1.0" encoding="utf-8"?>
<p:tagLst xmlns:a="http://schemas.openxmlformats.org/drawingml/2006/main" xmlns:r="http://schemas.openxmlformats.org/officeDocument/2006/relationships" xmlns:p="http://schemas.openxmlformats.org/presentationml/2006/main">
  <p:tag name="TEKST" val="Disclamer"/>
</p:tagLst>
</file>

<file path=ppt/tags/tag64.xml><?xml version="1.0" encoding="utf-8"?>
<p:tagLst xmlns:a="http://schemas.openxmlformats.org/drawingml/2006/main" xmlns:r="http://schemas.openxmlformats.org/officeDocument/2006/relationships" xmlns:p="http://schemas.openxmlformats.org/presentationml/2006/main">
  <p:tag name="VIEWOFFICEVERSIE" val="2014.1.6.16631"/>
</p:tagLst>
</file>

<file path=ppt/tags/tag65.xml><?xml version="1.0" encoding="utf-8"?>
<p:tagLst xmlns:a="http://schemas.openxmlformats.org/drawingml/2006/main" xmlns:r="http://schemas.openxmlformats.org/officeDocument/2006/relationships" xmlns:p="http://schemas.openxmlformats.org/presentationml/2006/main">
  <p:tag name="ITEMLINKS" val="25,8261413574219"/>
  <p:tag name="ITEMTOP" val="87,3204727172852"/>
  <p:tag name="ITEMBREEDTE" val="612,000030517578"/>
  <p:tag name="ITEMHOOGTE" val="148,755424499512"/>
</p:tagLst>
</file>

<file path=ppt/tags/tag66.xml><?xml version="1.0" encoding="utf-8"?>
<p:tagLst xmlns:a="http://schemas.openxmlformats.org/drawingml/2006/main" xmlns:r="http://schemas.openxmlformats.org/officeDocument/2006/relationships" xmlns:p="http://schemas.openxmlformats.org/presentationml/2006/main">
  <p:tag name="ITEMLINKS" val="26,5848026275635"/>
  <p:tag name="ITEMTOP" val="234,966384887695"/>
  <p:tag name="ITEMBREEDTE" val="503,999975204468"/>
  <p:tag name="ITEMHOOGTE" val="69,0531463623047"/>
</p:tagLst>
</file>

<file path=ppt/tags/tag67.xml><?xml version="1.0" encoding="utf-8"?>
<p:tagLst xmlns:a="http://schemas.openxmlformats.org/drawingml/2006/main" xmlns:r="http://schemas.openxmlformats.org/officeDocument/2006/relationships" xmlns:p="http://schemas.openxmlformats.org/presentationml/2006/main">
  <p:tag name="KOPIEERNAARPRESENTATIE" val="1"/>
</p:tagLst>
</file>

<file path=ppt/tags/tag68.xml><?xml version="1.0" encoding="utf-8"?>
<p:tagLst xmlns:a="http://schemas.openxmlformats.org/drawingml/2006/main" xmlns:r="http://schemas.openxmlformats.org/officeDocument/2006/relationships" xmlns:p="http://schemas.openxmlformats.org/presentationml/2006/main">
  <p:tag name="KOPIEERNAARPRESENTATIE" val="1"/>
</p:tagLst>
</file>

<file path=ppt/tags/tag69.xml><?xml version="1.0" encoding="utf-8"?>
<p:tagLst xmlns:a="http://schemas.openxmlformats.org/drawingml/2006/main" xmlns:r="http://schemas.openxmlformats.org/officeDocument/2006/relationships" xmlns:p="http://schemas.openxmlformats.org/presentationml/2006/main">
  <p:tag name="VIEWOFFICEVERSIE" val="2014.1.6.16631"/>
</p:tagLst>
</file>

<file path=ppt/tags/tag7.xml><?xml version="1.0" encoding="utf-8"?>
<p:tagLst xmlns:a="http://schemas.openxmlformats.org/drawingml/2006/main" xmlns:r="http://schemas.openxmlformats.org/officeDocument/2006/relationships" xmlns:p="http://schemas.openxmlformats.org/presentationml/2006/main">
  <p:tag name="TYPE" val="Datum"/>
  <p:tag name="DATUMFORMAAT" val="dd-mm-yy"/>
</p:tagLst>
</file>

<file path=ppt/tags/tag70.xml><?xml version="1.0" encoding="utf-8"?>
<p:tagLst xmlns:a="http://schemas.openxmlformats.org/drawingml/2006/main" xmlns:r="http://schemas.openxmlformats.org/officeDocument/2006/relationships" xmlns:p="http://schemas.openxmlformats.org/presentationml/2006/main">
  <p:tag name="ITEMHOOGTE" val="65,6749572753906"/>
  <p:tag name="ITEMBREEDTE" val="611,770078659058"/>
  <p:tag name="ITEMTOP" val="28,5574798583984"/>
  <p:tag name="ITEMLINKS" val="27,2299213409424"/>
</p:tagLst>
</file>

<file path=ppt/tags/tag71.xml><?xml version="1.0" encoding="utf-8"?>
<p:tagLst xmlns:a="http://schemas.openxmlformats.org/drawingml/2006/main" xmlns:r="http://schemas.openxmlformats.org/officeDocument/2006/relationships" xmlns:p="http://schemas.openxmlformats.org/presentationml/2006/main">
  <p:tag name="ITEMHOOGTE" val="335,885589599609"/>
  <p:tag name="ITEMBREEDTE" val="720,029606299475"/>
  <p:tag name="ITEMTOP" val="131,593231201172"/>
  <p:tag name="ITEMLINKS" val="-0,0296062994748354"/>
</p:tagLst>
</file>

<file path=ppt/tags/tag72.xml><?xml version="1.0" encoding="utf-8"?>
<p:tagLst xmlns:a="http://schemas.openxmlformats.org/drawingml/2006/main" xmlns:r="http://schemas.openxmlformats.org/officeDocument/2006/relationships" xmlns:p="http://schemas.openxmlformats.org/presentationml/2006/main">
  <p:tag name="ITEMHOOGTE" val="184,800018310547"/>
  <p:tag name="ITEMBREEDTE" val="399,392700195313"/>
  <p:tag name="ITEMTOP" val="176,598419189453"/>
  <p:tag name="ITEMLINKS" val="319,23046875"/>
</p:tagLst>
</file>

<file path=ppt/tags/tag73.xml><?xml version="1.0" encoding="utf-8"?>
<p:tagLst xmlns:a="http://schemas.openxmlformats.org/drawingml/2006/main" xmlns:r="http://schemas.openxmlformats.org/officeDocument/2006/relationships" xmlns:p="http://schemas.openxmlformats.org/presentationml/2006/main">
  <p:tag name="ITEMHOOGTE" val="47,0663757324219"/>
  <p:tag name="ITEMBREEDTE" val="325,205780029297"/>
  <p:tag name="ITEMTOP" val="132,214874267578"/>
  <p:tag name="ITEMLINKS" val="318,290313720703"/>
</p:tagLst>
</file>

<file path=ppt/tags/tag74.xml><?xml version="1.0" encoding="utf-8"?>
<p:tagLst xmlns:a="http://schemas.openxmlformats.org/drawingml/2006/main" xmlns:r="http://schemas.openxmlformats.org/officeDocument/2006/relationships" xmlns:p="http://schemas.openxmlformats.org/presentationml/2006/main">
  <p:tag name="VIEWOFFICEVERSIE" val="2014.1.6.16631"/>
</p:tagLst>
</file>

<file path=ppt/tags/tag75.xml><?xml version="1.0" encoding="utf-8"?>
<p:tagLst xmlns:a="http://schemas.openxmlformats.org/drawingml/2006/main" xmlns:r="http://schemas.openxmlformats.org/officeDocument/2006/relationships" xmlns:p="http://schemas.openxmlformats.org/presentationml/2006/main">
  <p:tag name="ITEMLINKS" val="27,2299995422363"/>
  <p:tag name="ITEMTOP" val="28,5574798583984"/>
  <p:tag name="ITEMBREEDTE" val="611,77006149292"/>
  <p:tag name="ITEMHOOGTE" val="65,6749572753906"/>
</p:tagLst>
</file>

<file path=ppt/tags/tag76.xml><?xml version="1.0" encoding="utf-8"?>
<p:tagLst xmlns:a="http://schemas.openxmlformats.org/drawingml/2006/main" xmlns:r="http://schemas.openxmlformats.org/officeDocument/2006/relationships" xmlns:p="http://schemas.openxmlformats.org/presentationml/2006/main">
  <p:tag name="ITEMLINKS" val="27,2125988006592"/>
  <p:tag name="ITEMTOP" val="126,712600708008"/>
  <p:tag name="ITEMBREEDTE" val="348,661394119263"/>
  <p:tag name="ITEMHOOGTE" val="162,370315551758"/>
</p:tagLst>
</file>

<file path=ppt/tags/tag77.xml><?xml version="1.0" encoding="utf-8"?>
<p:tagLst xmlns:a="http://schemas.openxmlformats.org/drawingml/2006/main" xmlns:r="http://schemas.openxmlformats.org/officeDocument/2006/relationships" xmlns:p="http://schemas.openxmlformats.org/presentationml/2006/main">
  <p:tag name="ITEMLINKS" val="394,015747070313"/>
  <p:tag name="ITEMTOP" val="126,712600708008"/>
  <p:tag name="ITEMBREEDTE" val="348,661376953125"/>
  <p:tag name="ITEMHOOGTE" val="142,982833862305"/>
</p:tagLst>
</file>

<file path=ppt/tags/tag78.xml><?xml version="1.0" encoding="utf-8"?>
<p:tagLst xmlns:a="http://schemas.openxmlformats.org/drawingml/2006/main" xmlns:r="http://schemas.openxmlformats.org/officeDocument/2006/relationships" xmlns:p="http://schemas.openxmlformats.org/presentationml/2006/main">
  <p:tag name="ITEMLINKS" val="0"/>
  <p:tag name="ITEMTOP" val="109,704727172852"/>
  <p:tag name="ITEMBREEDTE" val="343,499908447266"/>
  <p:tag name="ITEMHOOGTE" val="4,44740295410156"/>
</p:tagLst>
</file>

<file path=ppt/tags/tag79.xml><?xml version="1.0" encoding="utf-8"?>
<p:tagLst xmlns:a="http://schemas.openxmlformats.org/drawingml/2006/main" xmlns:r="http://schemas.openxmlformats.org/officeDocument/2006/relationships" xmlns:p="http://schemas.openxmlformats.org/presentationml/2006/main">
  <p:tag name="ITEMLINKS" val="402,519683837891"/>
  <p:tag name="ITEMTOP" val="109,704727172852"/>
  <p:tag name="ITEMBREEDTE" val="343,499908447266"/>
  <p:tag name="ITEMHOOGTE" val="4,21165466308594"/>
</p:tagLst>
</file>

<file path=ppt/tags/tag8.xml><?xml version="1.0" encoding="utf-8"?>
<p:tagLst xmlns:a="http://schemas.openxmlformats.org/drawingml/2006/main" xmlns:r="http://schemas.openxmlformats.org/officeDocument/2006/relationships" xmlns:p="http://schemas.openxmlformats.org/presentationml/2006/main">
  <p:tag name="KOPIEERNAARPRESENTATIE" val="1"/>
</p:tagLst>
</file>

<file path=ppt/tags/tag80.xml><?xml version="1.0" encoding="utf-8"?>
<p:tagLst xmlns:a="http://schemas.openxmlformats.org/drawingml/2006/main" xmlns:r="http://schemas.openxmlformats.org/officeDocument/2006/relationships" xmlns:p="http://schemas.openxmlformats.org/presentationml/2006/main">
  <p:tag name="ITEMLINKS" val="27,2125988006592"/>
  <p:tag name="ITEMTOP" val="81,3452758789063"/>
  <p:tag name="ITEMBREEDTE" val="93,3023624420166"/>
  <p:tag name="ITEMHOOGTE" val="29,0812606811523"/>
</p:tagLst>
</file>

<file path=ppt/tags/tag81.xml><?xml version="1.0" encoding="utf-8"?>
<p:tagLst xmlns:a="http://schemas.openxmlformats.org/drawingml/2006/main" xmlns:r="http://schemas.openxmlformats.org/officeDocument/2006/relationships" xmlns:p="http://schemas.openxmlformats.org/presentationml/2006/main">
  <p:tag name="ITEMLINKS" val="394,015747070313"/>
  <p:tag name="ITEMTOP" val="81,358268737793"/>
  <p:tag name="ITEMBREEDTE" val="119,556213378906"/>
  <p:tag name="ITEMHOOGTE" val="29,0812606811523"/>
</p:tagLst>
</file>

<file path=ppt/tags/tag82.xml><?xml version="1.0" encoding="utf-8"?>
<p:tagLst xmlns:a="http://schemas.openxmlformats.org/drawingml/2006/main" xmlns:r="http://schemas.openxmlformats.org/officeDocument/2006/relationships" xmlns:p="http://schemas.openxmlformats.org/presentationml/2006/main">
  <p:tag name="ITEMLINKS" val="0"/>
  <p:tag name="ITEMTOP" val="274,462982177734"/>
  <p:tag name="ITEMBREEDTE" val="720"/>
  <p:tag name="ITEMHOOGTE" val="182,763763427734"/>
</p:tagLst>
</file>

<file path=ppt/tags/tag83.xml><?xml version="1.0" encoding="utf-8"?>
<p:tagLst xmlns:a="http://schemas.openxmlformats.org/drawingml/2006/main" xmlns:r="http://schemas.openxmlformats.org/officeDocument/2006/relationships" xmlns:p="http://schemas.openxmlformats.org/presentationml/2006/main">
  <p:tag name="ITEMLINKS" val="301,779846191406"/>
  <p:tag name="ITEMTOP" val="284,186706542969"/>
  <p:tag name="ITEMBREEDTE" val="251,049377441406"/>
  <p:tag name="ITEMHOOGTE" val="165,474487304687"/>
</p:tagLst>
</file>

<file path=ppt/tags/tag84.xml><?xml version="1.0" encoding="utf-8"?>
<p:tagLst xmlns:a="http://schemas.openxmlformats.org/drawingml/2006/main" xmlns:r="http://schemas.openxmlformats.org/officeDocument/2006/relationships" xmlns:p="http://schemas.openxmlformats.org/presentationml/2006/main">
  <p:tag name="ITEMLINKS" val="37,7299194335937"/>
  <p:tag name="ITEMTOP" val="283,971893310547"/>
  <p:tag name="ITEMBREEDTE" val="253,063781738281"/>
  <p:tag name="ITEMHOOGTE" val="165,689208984375"/>
</p:tagLst>
</file>

<file path=ppt/tags/tag85.xml><?xml version="1.0" encoding="utf-8"?>
<p:tagLst xmlns:a="http://schemas.openxmlformats.org/drawingml/2006/main" xmlns:r="http://schemas.openxmlformats.org/officeDocument/2006/relationships" xmlns:p="http://schemas.openxmlformats.org/presentationml/2006/main">
  <p:tag name="ITEMLINKS" val="562,979125976562"/>
  <p:tag name="ITEMTOP" val="284,105834960938"/>
  <p:tag name="ITEMBREEDTE" val="127,149841308594"/>
  <p:tag name="ITEMHOOGTE" val="165,555358886719"/>
</p:tagLst>
</file>

<file path=ppt/tags/tag86.xml><?xml version="1.0" encoding="utf-8"?>
<p:tagLst xmlns:a="http://schemas.openxmlformats.org/drawingml/2006/main" xmlns:r="http://schemas.openxmlformats.org/officeDocument/2006/relationships" xmlns:p="http://schemas.openxmlformats.org/presentationml/2006/main">
  <p:tag name="ITEMLINKS" val="0"/>
  <p:tag name="ITEMTOP" val="474,117156982422"/>
  <p:tag name="ITEMBREEDTE" val="690,128967285156"/>
  <p:tag name="ITEMHOOGTE" val="58,7856750488281"/>
</p:tagLst>
</file>

<file path=ppt/tags/tag87.xml><?xml version="1.0" encoding="utf-8"?>
<p:tagLst xmlns:a="http://schemas.openxmlformats.org/drawingml/2006/main" xmlns:r="http://schemas.openxmlformats.org/officeDocument/2006/relationships" xmlns:p="http://schemas.openxmlformats.org/presentationml/2006/main">
  <p:tag name="VIEWOFFICEVERSIE" val="2016.2.0.18828"/>
</p:tagLst>
</file>

<file path=ppt/tags/tag88.xml><?xml version="1.0" encoding="utf-8"?>
<p:tagLst xmlns:a="http://schemas.openxmlformats.org/drawingml/2006/main" xmlns:r="http://schemas.openxmlformats.org/officeDocument/2006/relationships" xmlns:p="http://schemas.openxmlformats.org/presentationml/2006/main">
  <p:tag name="VIEWOFFICEVERSIE" val="2016.2.0.18828"/>
</p:tagLst>
</file>

<file path=ppt/tags/tag89.xml><?xml version="1.0" encoding="utf-8"?>
<p:tagLst xmlns:a="http://schemas.openxmlformats.org/drawingml/2006/main" xmlns:r="http://schemas.openxmlformats.org/officeDocument/2006/relationships" xmlns:p="http://schemas.openxmlformats.org/presentationml/2006/main">
  <p:tag name="VIEWOFFICEVERSIE" val="2014.1.6.16631"/>
</p:tagLst>
</file>

<file path=ppt/tags/tag9.xml><?xml version="1.0" encoding="utf-8"?>
<p:tagLst xmlns:a="http://schemas.openxmlformats.org/drawingml/2006/main" xmlns:r="http://schemas.openxmlformats.org/officeDocument/2006/relationships" xmlns:p="http://schemas.openxmlformats.org/presentationml/2006/main">
  <p:tag name="KOPIEERNAARPRESENTATIE" val="1"/>
</p:tagLst>
</file>

<file path=ppt/tags/tag90.xml><?xml version="1.0" encoding="utf-8"?>
<p:tagLst xmlns:a="http://schemas.openxmlformats.org/drawingml/2006/main" xmlns:r="http://schemas.openxmlformats.org/officeDocument/2006/relationships" xmlns:p="http://schemas.openxmlformats.org/presentationml/2006/main">
  <p:tag name="ITEMLINKS" val="25,474645614624"/>
  <p:tag name="ITEMTOP" val="26,1933860778809"/>
  <p:tag name="ITEMBREEDTE" val="611,770105361938"/>
  <p:tag name="ITEMHOOGTE" val="90,0000038146973"/>
</p:tagLst>
</file>

<file path=ppt/tags/tag91.xml><?xml version="1.0" encoding="utf-8"?>
<p:tagLst xmlns:a="http://schemas.openxmlformats.org/drawingml/2006/main" xmlns:r="http://schemas.openxmlformats.org/officeDocument/2006/relationships" xmlns:p="http://schemas.openxmlformats.org/presentationml/2006/main">
  <p:tag name="ITEMLINKS" val="15,0448036193848"/>
  <p:tag name="ITEMTOP" val="99,9023590087891"/>
  <p:tag name="ITEMBREEDTE" val="326,253932952881"/>
  <p:tag name="ITEMHOOGTE" val="397,787399291992"/>
</p:tagLst>
</file>

<file path=ppt/tags/tag92.xml><?xml version="1.0" encoding="utf-8"?>
<p:tagLst xmlns:a="http://schemas.openxmlformats.org/drawingml/2006/main" xmlns:r="http://schemas.openxmlformats.org/officeDocument/2006/relationships" xmlns:p="http://schemas.openxmlformats.org/presentationml/2006/main">
  <p:tag name="ITEMLINKS" val="15,0448036193848"/>
  <p:tag name="ITEMTOP" val="99,9023590087891"/>
  <p:tag name="ITEMBREEDTE" val="326,253932952881"/>
  <p:tag name="ITEMHOOGTE" val="397,787399291992"/>
</p:tagLst>
</file>

<file path=ppt/tags/tag93.xml><?xml version="1.0" encoding="utf-8"?>
<p:tagLst xmlns:a="http://schemas.openxmlformats.org/drawingml/2006/main" xmlns:r="http://schemas.openxmlformats.org/officeDocument/2006/relationships" xmlns:p="http://schemas.openxmlformats.org/presentationml/2006/main">
  <p:tag name="ITEMLINKS" val="355,268981933594"/>
  <p:tag name="ITEMTOP" val="107,462677001953"/>
  <p:tag name="ITEMBREEDTE" val="313,148986816406"/>
  <p:tag name="ITEMHOOGTE" val="282,626922607422"/>
</p:tagLst>
</file>

<file path=ppt/tags/tag94.xml><?xml version="1.0" encoding="utf-8"?>
<p:tagLst xmlns:a="http://schemas.openxmlformats.org/drawingml/2006/main" xmlns:r="http://schemas.openxmlformats.org/officeDocument/2006/relationships" xmlns:p="http://schemas.openxmlformats.org/presentationml/2006/main">
  <p:tag name="ITEMLINKS" val="15,0448036193848"/>
  <p:tag name="ITEMTOP" val="99,9023590087891"/>
  <p:tag name="ITEMBREEDTE" val="326,253932952881"/>
  <p:tag name="ITEMHOOGTE" val="397,787399291992"/>
</p:tagLst>
</file>

<file path=ppt/tags/tag95.xml><?xml version="1.0" encoding="utf-8"?>
<p:tagLst xmlns:a="http://schemas.openxmlformats.org/drawingml/2006/main" xmlns:r="http://schemas.openxmlformats.org/officeDocument/2006/relationships" xmlns:p="http://schemas.openxmlformats.org/presentationml/2006/main">
  <p:tag name="ITEMLINKS" val="0"/>
  <p:tag name="ITEMTOP" val="474,117156982422"/>
  <p:tag name="ITEMBREEDTE" val="690,128967285156"/>
  <p:tag name="ITEMHOOGTE" val="58,7856750488281"/>
</p:tagLst>
</file>

<file path=ppt/tags/tag96.xml><?xml version="1.0" encoding="utf-8"?>
<p:tagLst xmlns:a="http://schemas.openxmlformats.org/drawingml/2006/main" xmlns:r="http://schemas.openxmlformats.org/officeDocument/2006/relationships" xmlns:p="http://schemas.openxmlformats.org/presentationml/2006/main">
  <p:tag name="VIEWOFFICEVERSIE" val="2016.2.0.18828"/>
</p:tagLst>
</file>

<file path=ppt/tags/tag97.xml><?xml version="1.0" encoding="utf-8"?>
<p:tagLst xmlns:a="http://schemas.openxmlformats.org/drawingml/2006/main" xmlns:r="http://schemas.openxmlformats.org/officeDocument/2006/relationships" xmlns:p="http://schemas.openxmlformats.org/presentationml/2006/main">
  <p:tag name="ITEMLINKS" val="27,2299213409424"/>
  <p:tag name="ITEMTOP" val="28,5574798583984"/>
  <p:tag name="ITEMBREEDTE" val="611,770078659058"/>
  <p:tag name="ITEMHOOGTE" val="65,6749572753906"/>
</p:tagLst>
</file>

<file path=ppt/tags/tag98.xml><?xml version="1.0" encoding="utf-8"?>
<p:tagLst xmlns:a="http://schemas.openxmlformats.org/drawingml/2006/main" xmlns:r="http://schemas.openxmlformats.org/officeDocument/2006/relationships" xmlns:p="http://schemas.openxmlformats.org/presentationml/2006/main">
  <p:tag name="VIEWOFFICEVERSIE" val="2014.1.6.16631"/>
</p:tagLst>
</file>

<file path=ppt/tags/tag99.xml><?xml version="1.0" encoding="utf-8"?>
<p:tagLst xmlns:a="http://schemas.openxmlformats.org/drawingml/2006/main" xmlns:r="http://schemas.openxmlformats.org/officeDocument/2006/relationships" xmlns:p="http://schemas.openxmlformats.org/presentationml/2006/main">
  <p:tag name="ITEMLINKS" val="27,2299213409424"/>
  <p:tag name="ITEMTOP" val="28,5574798583984"/>
  <p:tag name="ITEMBREEDTE" val="611,770078659058"/>
  <p:tag name="ITEMHOOGTE" val="65,6749572753906"/>
</p:tagLst>
</file>

<file path=ppt/theme/theme1.xml><?xml version="1.0" encoding="utf-8"?>
<a:theme xmlns:a="http://schemas.openxmlformats.org/drawingml/2006/main" name="blank">
  <a:themeElements>
    <a:clrScheme name="Aangepast 3">
      <a:dk1>
        <a:srgbClr val="4B5255"/>
      </a:dk1>
      <a:lt1>
        <a:sysClr val="window" lastClr="FFFFFF"/>
      </a:lt1>
      <a:dk2>
        <a:srgbClr val="32768E"/>
      </a:dk2>
      <a:lt2>
        <a:srgbClr val="FFFFFF"/>
      </a:lt2>
      <a:accent1>
        <a:srgbClr val="1EB3BD"/>
      </a:accent1>
      <a:accent2>
        <a:srgbClr val="00913F"/>
      </a:accent2>
      <a:accent3>
        <a:srgbClr val="32768E"/>
      </a:accent3>
      <a:accent4>
        <a:srgbClr val="75A8C1"/>
      </a:accent4>
      <a:accent5>
        <a:srgbClr val="1EB3BD"/>
      </a:accent5>
      <a:accent6>
        <a:srgbClr val="00B1F0"/>
      </a:accent6>
      <a:hlink>
        <a:srgbClr val="00913F"/>
      </a:hlink>
      <a:folHlink>
        <a:srgbClr val="F55F05"/>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tandaard.potx" id="{ADB9224D-5864-495F-AC50-751321E54174}" vid="{8FBE8FD9-44BA-4D5D-A571-E978CC623303}"/>
    </a:ext>
  </a:extLst>
</a:theme>
</file>

<file path=ppt/theme/theme2.xml><?xml version="1.0" encoding="utf-8"?>
<a:theme xmlns:a="http://schemas.openxmlformats.org/drawingml/2006/main" name="3_blank">
  <a:themeElements>
    <a:clrScheme name="Aangepast 3">
      <a:dk1>
        <a:srgbClr val="4B5255"/>
      </a:dk1>
      <a:lt1>
        <a:sysClr val="window" lastClr="FFFFFF"/>
      </a:lt1>
      <a:dk2>
        <a:srgbClr val="32768E"/>
      </a:dk2>
      <a:lt2>
        <a:srgbClr val="FFFFFF"/>
      </a:lt2>
      <a:accent1>
        <a:srgbClr val="1EB3BD"/>
      </a:accent1>
      <a:accent2>
        <a:srgbClr val="00913F"/>
      </a:accent2>
      <a:accent3>
        <a:srgbClr val="32768E"/>
      </a:accent3>
      <a:accent4>
        <a:srgbClr val="75A8C1"/>
      </a:accent4>
      <a:accent5>
        <a:srgbClr val="1EB3BD"/>
      </a:accent5>
      <a:accent6>
        <a:srgbClr val="00B1F0"/>
      </a:accent6>
      <a:hlink>
        <a:srgbClr val="00913F"/>
      </a:hlink>
      <a:folHlink>
        <a:srgbClr val="F55F05"/>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tandaard.potx" id="{ADB9224D-5864-495F-AC50-751321E54174}" vid="{8FBE8FD9-44BA-4D5D-A571-E978CC623303}"/>
    </a:ext>
  </a:extLst>
</a:theme>
</file>

<file path=ppt/theme/theme3.xml><?xml version="1.0" encoding="utf-8"?>
<a:theme xmlns:a="http://schemas.openxmlformats.org/drawingml/2006/main" name="Tennet huisstijl">
  <a:themeElements>
    <a:clrScheme name="TenneT huisstijl">
      <a:dk1>
        <a:srgbClr val="4B5255"/>
      </a:dk1>
      <a:lt1>
        <a:srgbClr val="FFFFFF"/>
      </a:lt1>
      <a:dk2>
        <a:srgbClr val="1EB3BD"/>
      </a:dk2>
      <a:lt2>
        <a:srgbClr val="D7DFE3"/>
      </a:lt2>
      <a:accent1>
        <a:srgbClr val="1EB3BD"/>
      </a:accent1>
      <a:accent2>
        <a:srgbClr val="00913F"/>
      </a:accent2>
      <a:accent3>
        <a:srgbClr val="32768E"/>
      </a:accent3>
      <a:accent4>
        <a:srgbClr val="0075F0"/>
      </a:accent4>
      <a:accent5>
        <a:srgbClr val="4B5255"/>
      </a:accent5>
      <a:accent6>
        <a:srgbClr val="91A5AE"/>
      </a:accent6>
      <a:hlink>
        <a:srgbClr val="91A5AE"/>
      </a:hlink>
      <a:folHlink>
        <a:srgbClr val="91A5AE"/>
      </a:folHlink>
    </a:clrScheme>
    <a:fontScheme name="TenneT huisstijl">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rtlCol="0" anchor="ctr">
        <a:spAutoFit/>
      </a:bodyPr>
      <a:lstStyle>
        <a:defPPr algn="r">
          <a:defRPr sz="1200" dirty="0" smtClean="0"/>
        </a:defPPr>
      </a:lstStyle>
    </a:txDef>
  </a:objectDefaults>
  <a:extraClrSchemeLst/>
</a:theme>
</file>

<file path=ppt/theme/theme4.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3B0C0A20ED7C2479D0A246FC71CFA0F" ma:contentTypeVersion="0" ma:contentTypeDescription="Create a new document." ma:contentTypeScope="" ma:versionID="dbbf2f570f9f27c032ecc970773242a1">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C141C96-989A-49BC-A8CC-2655AADCCE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CEFB482C-646A-4887-99D4-A2F4C82C7563}">
  <ds:schemaRefs>
    <ds:schemaRef ds:uri="http://schemas.microsoft.com/office/2006/metadata/properties"/>
    <ds:schemaRef ds:uri="http://purl.org/dc/terms/"/>
    <ds:schemaRef ds:uri="http://schemas.microsoft.com/office/2006/documentManagement/types"/>
    <ds:schemaRef ds:uri="http://www.w3.org/XML/1998/namespace"/>
    <ds:schemaRef ds:uri="http://purl.org/dc/elements/1.1/"/>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2A51878C-29C4-489F-BEEA-598BC6830DE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1434</Words>
  <Application>Microsoft Office PowerPoint</Application>
  <PresentationFormat>On-screen Show (4:3)</PresentationFormat>
  <Paragraphs>217</Paragraphs>
  <Slides>16</Slides>
  <Notes>16</Notes>
  <HiddenSlides>3</HiddenSlides>
  <MMClips>1</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16</vt:i4>
      </vt:variant>
    </vt:vector>
  </HeadingPairs>
  <TitlesOfParts>
    <vt:vector size="22" baseType="lpstr">
      <vt:lpstr>Arial</vt:lpstr>
      <vt:lpstr>Calibri</vt:lpstr>
      <vt:lpstr>Wingdings</vt:lpstr>
      <vt:lpstr>blank</vt:lpstr>
      <vt:lpstr>3_blank</vt:lpstr>
      <vt:lpstr>Tennet huisstijl</vt:lpstr>
      <vt:lpstr>Cost reduction and role of grid developer</vt:lpstr>
      <vt:lpstr>TenneT at a glance</vt:lpstr>
      <vt:lpstr>TenneT offshore by 2023</vt:lpstr>
      <vt:lpstr>Schematic comparison</vt:lpstr>
      <vt:lpstr>TenneT’s roll-out strategy (1)</vt:lpstr>
      <vt:lpstr>Stakeholder Consultation </vt:lpstr>
      <vt:lpstr>PowerPoint Presentation</vt:lpstr>
      <vt:lpstr>Best of both worlds</vt:lpstr>
      <vt:lpstr>PowerPoint Presentation</vt:lpstr>
      <vt:lpstr>PowerPoint Presentation</vt:lpstr>
      <vt:lpstr>The challenge</vt:lpstr>
      <vt:lpstr>Solution: hub and spoke concept</vt:lpstr>
      <vt:lpstr>Facts &amp; figures – modular island </vt:lpstr>
      <vt:lpstr>Solution: scale</vt:lpstr>
      <vt:lpstr>PowerPoint Presentation</vt:lpstr>
      <vt:lpstr>PowerPoint Presentation</vt:lpstr>
    </vt:vector>
  </TitlesOfParts>
  <Company>TenneT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Cost reduction and role of grid developer</dc:title>
  <dc:creator>Jaarsma, Saskia</dc:creator>
  <cp:lastModifiedBy>Media</cp:lastModifiedBy>
  <cp:revision>357</cp:revision>
  <cp:lastPrinted>2016-06-09T15:50:47Z</cp:lastPrinted>
  <dcterms:created xsi:type="dcterms:W3CDTF">2016-06-03T12:33:32Z</dcterms:created>
  <dcterms:modified xsi:type="dcterms:W3CDTF">2016-09-29T06:59:28Z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0x01010073B0C0A20ED7C2479D0A246FC71CFA0F</vt:lpwstr>
  </property>
</Properties>
</file>