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12"/>
  </p:notesMasterIdLst>
  <p:sldIdLst>
    <p:sldId id="256" r:id="rId3"/>
    <p:sldId id="262" r:id="rId4"/>
    <p:sldId id="263" r:id="rId5"/>
    <p:sldId id="265" r:id="rId6"/>
    <p:sldId id="269" r:id="rId7"/>
    <p:sldId id="267" r:id="rId8"/>
    <p:sldId id="268" r:id="rId9"/>
    <p:sldId id="258" r:id="rId10"/>
    <p:sldId id="260" r:id="rId11"/>
  </p:sldIdLst>
  <p:sldSz cx="12192000" cy="6858000"/>
  <p:notesSz cx="6858000" cy="994568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4">
          <p15:clr>
            <a:srgbClr val="A4A3A4"/>
          </p15:clr>
        </p15:guide>
        <p15:guide id="2" orient="horz" pos="4156">
          <p15:clr>
            <a:srgbClr val="A4A3A4"/>
          </p15:clr>
        </p15:guide>
        <p15:guide id="3" orient="horz" pos="845">
          <p15:clr>
            <a:srgbClr val="A4A3A4"/>
          </p15:clr>
        </p15:guide>
        <p15:guide id="4" orient="horz" pos="799">
          <p15:clr>
            <a:srgbClr val="A4A3A4"/>
          </p15:clr>
        </p15:guide>
        <p15:guide id="5" orient="horz" pos="3725">
          <p15:clr>
            <a:srgbClr val="A4A3A4"/>
          </p15:clr>
        </p15:guide>
        <p15:guide id="6" pos="1928">
          <p15:clr>
            <a:srgbClr val="A4A3A4"/>
          </p15:clr>
        </p15:guide>
        <p15:guide id="7" pos="211">
          <p15:clr>
            <a:srgbClr val="A4A3A4"/>
          </p15:clr>
        </p15:guide>
        <p15:guide id="8" pos="7469">
          <p15:clr>
            <a:srgbClr val="A4A3A4"/>
          </p15:clr>
        </p15:guide>
        <p15:guide id="9" pos="5752">
          <p15:clr>
            <a:srgbClr val="A4A3A4"/>
          </p15:clr>
        </p15:guide>
        <p15:guide id="10" pos="5624">
          <p15:clr>
            <a:srgbClr val="A4A3A4"/>
          </p15:clr>
        </p15:guide>
        <p15:guide id="11" pos="3905">
          <p15:clr>
            <a:srgbClr val="A4A3A4"/>
          </p15:clr>
        </p15:guide>
        <p15:guide id="12" pos="3776">
          <p15:clr>
            <a:srgbClr val="A4A3A4"/>
          </p15:clr>
        </p15:guide>
        <p15:guide id="13" pos="20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83" autoAdjust="0"/>
  </p:normalViewPr>
  <p:slideViewPr>
    <p:cSldViewPr snapToObjects="1" showGuides="1">
      <p:cViewPr varScale="1">
        <p:scale>
          <a:sx n="94" d="100"/>
          <a:sy n="94" d="100"/>
        </p:scale>
        <p:origin x="-134" y="-82"/>
      </p:cViewPr>
      <p:guideLst>
        <p:guide orient="horz" pos="164"/>
        <p:guide orient="horz" pos="4156"/>
        <p:guide orient="horz" pos="845"/>
        <p:guide orient="horz" pos="799"/>
        <p:guide orient="horz" pos="3725"/>
        <p:guide pos="1928"/>
        <p:guide pos="211"/>
        <p:guide pos="7469"/>
        <p:guide pos="5752"/>
        <p:guide pos="5624"/>
        <p:guide pos="3905"/>
        <p:guide pos="3776"/>
        <p:guide pos="2059"/>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F9F883-BAD1-43CC-AE62-7FAB28F9BA2E}"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GB"/>
        </a:p>
      </dgm:t>
    </dgm:pt>
    <dgm:pt modelId="{27FA9B78-9C73-4028-8589-257CEFC43633}">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GB" sz="1400" dirty="0" smtClean="0"/>
            <a:t>Electrical Energy</a:t>
          </a:r>
          <a:br>
            <a:rPr lang="en-GB" sz="1400" dirty="0" smtClean="0"/>
          </a:br>
          <a:r>
            <a:rPr lang="en-GB" sz="1400" dirty="0" smtClean="0"/>
            <a:t>Storage Systems</a:t>
          </a:r>
          <a:endParaRPr lang="en-GB" sz="1400" dirty="0"/>
        </a:p>
      </dgm:t>
    </dgm:pt>
    <dgm:pt modelId="{BE0E6CDF-B115-42C8-B84C-17FA6F05B854}" type="parTrans" cxnId="{F099226E-4FED-46C7-A16B-36C518CD12A6}">
      <dgm:prSet/>
      <dgm:spPr/>
      <dgm:t>
        <a:bodyPr/>
        <a:lstStyle/>
        <a:p>
          <a:endParaRPr lang="en-GB" sz="1800"/>
        </a:p>
      </dgm:t>
    </dgm:pt>
    <dgm:pt modelId="{6B89965D-E4A4-45DB-B74E-4C55D1CB2AA0}" type="sibTrans" cxnId="{F099226E-4FED-46C7-A16B-36C518CD12A6}">
      <dgm:prSet/>
      <dgm:spPr/>
      <dgm:t>
        <a:bodyPr/>
        <a:lstStyle/>
        <a:p>
          <a:endParaRPr lang="en-GB" sz="1800"/>
        </a:p>
      </dgm:t>
    </dgm:pt>
    <dgm:pt modelId="{92372ED8-A739-4EE0-A0FB-29E80DF02E42}">
      <dgm:prSet phldrT="[Text]" custT="1">
        <dgm:style>
          <a:lnRef idx="1">
            <a:schemeClr val="dk1"/>
          </a:lnRef>
          <a:fillRef idx="2">
            <a:schemeClr val="dk1"/>
          </a:fillRef>
          <a:effectRef idx="1">
            <a:schemeClr val="dk1"/>
          </a:effectRef>
          <a:fontRef idx="minor">
            <a:schemeClr val="dk1"/>
          </a:fontRef>
        </dgm:style>
      </dgm:prSet>
      <dgm:spPr/>
      <dgm:t>
        <a:bodyPr/>
        <a:lstStyle/>
        <a:p>
          <a:r>
            <a:rPr lang="en-GB" sz="1400" dirty="0" smtClean="0"/>
            <a:t>Mechanical</a:t>
          </a:r>
          <a:endParaRPr lang="en-GB" sz="1400" dirty="0"/>
        </a:p>
      </dgm:t>
    </dgm:pt>
    <dgm:pt modelId="{C5DFA453-C847-45BA-AAA4-64486EBC9ED9}" type="parTrans" cxnId="{331B11D2-093C-453A-AC73-428736EB187E}">
      <dgm:prSet/>
      <dgm:spPr/>
      <dgm:t>
        <a:bodyPr/>
        <a:lstStyle/>
        <a:p>
          <a:endParaRPr lang="en-GB" sz="1800"/>
        </a:p>
      </dgm:t>
    </dgm:pt>
    <dgm:pt modelId="{B1658467-A063-4261-8DE4-A69E903711C8}" type="sibTrans" cxnId="{331B11D2-093C-453A-AC73-428736EB187E}">
      <dgm:prSet/>
      <dgm:spPr/>
      <dgm:t>
        <a:bodyPr/>
        <a:lstStyle/>
        <a:p>
          <a:endParaRPr lang="en-GB" sz="1800"/>
        </a:p>
      </dgm:t>
    </dgm:pt>
    <dgm:pt modelId="{7AA85105-8AA1-4647-9637-E65542DDDC99}">
      <dgm:prSet phldrT="[Text]" custT="1">
        <dgm:style>
          <a:lnRef idx="1">
            <a:schemeClr val="dk1"/>
          </a:lnRef>
          <a:fillRef idx="2">
            <a:schemeClr val="dk1"/>
          </a:fillRef>
          <a:effectRef idx="1">
            <a:schemeClr val="dk1"/>
          </a:effectRef>
          <a:fontRef idx="minor">
            <a:schemeClr val="dk1"/>
          </a:fontRef>
        </dgm:style>
      </dgm:prSet>
      <dgm:spPr/>
      <dgm:t>
        <a:bodyPr/>
        <a:lstStyle/>
        <a:p>
          <a:r>
            <a:rPr lang="en-GB" sz="1400" dirty="0" smtClean="0"/>
            <a:t>Thermal</a:t>
          </a:r>
          <a:endParaRPr lang="en-GB" sz="1400" dirty="0"/>
        </a:p>
      </dgm:t>
    </dgm:pt>
    <dgm:pt modelId="{299A021B-F7BA-4410-8FCD-F62E35241BDC}" type="parTrans" cxnId="{17690F10-E374-41B2-ADC2-102C19CB578D}">
      <dgm:prSet/>
      <dgm:spPr/>
      <dgm:t>
        <a:bodyPr/>
        <a:lstStyle/>
        <a:p>
          <a:endParaRPr lang="en-GB" sz="1800"/>
        </a:p>
      </dgm:t>
    </dgm:pt>
    <dgm:pt modelId="{BD839EE4-18F6-48C0-A0BE-DEB57428B6E4}" type="sibTrans" cxnId="{17690F10-E374-41B2-ADC2-102C19CB578D}">
      <dgm:prSet/>
      <dgm:spPr/>
      <dgm:t>
        <a:bodyPr/>
        <a:lstStyle/>
        <a:p>
          <a:endParaRPr lang="en-GB" sz="1800"/>
        </a:p>
      </dgm:t>
    </dgm:pt>
    <dgm:pt modelId="{AE488A5E-3D25-4ACA-9274-DB276C238BA3}">
      <dgm:prSet phldrT="[Text]" custT="1">
        <dgm:style>
          <a:lnRef idx="1">
            <a:schemeClr val="dk1"/>
          </a:lnRef>
          <a:fillRef idx="2">
            <a:schemeClr val="dk1"/>
          </a:fillRef>
          <a:effectRef idx="1">
            <a:schemeClr val="dk1"/>
          </a:effectRef>
          <a:fontRef idx="minor">
            <a:schemeClr val="dk1"/>
          </a:fontRef>
        </dgm:style>
      </dgm:prSet>
      <dgm:spPr/>
      <dgm:t>
        <a:bodyPr/>
        <a:lstStyle/>
        <a:p>
          <a:r>
            <a:rPr lang="en-GB" sz="1400" dirty="0" smtClean="0"/>
            <a:t>Chemical</a:t>
          </a:r>
          <a:endParaRPr lang="en-GB" sz="1400" dirty="0"/>
        </a:p>
      </dgm:t>
    </dgm:pt>
    <dgm:pt modelId="{ECB13D53-6BD0-4272-B368-9E201EA9BBF9}" type="parTrans" cxnId="{D7D0D0E0-1C07-4A0B-94CF-F57B4B6E837F}">
      <dgm:prSet/>
      <dgm:spPr/>
      <dgm:t>
        <a:bodyPr/>
        <a:lstStyle/>
        <a:p>
          <a:endParaRPr lang="en-GB" sz="1800"/>
        </a:p>
      </dgm:t>
    </dgm:pt>
    <dgm:pt modelId="{CD430113-2F3C-4AA5-9D39-A890854AE850}" type="sibTrans" cxnId="{D7D0D0E0-1C07-4A0B-94CF-F57B4B6E837F}">
      <dgm:prSet/>
      <dgm:spPr/>
      <dgm:t>
        <a:bodyPr/>
        <a:lstStyle/>
        <a:p>
          <a:endParaRPr lang="en-GB" sz="1800"/>
        </a:p>
      </dgm:t>
    </dgm:pt>
    <dgm:pt modelId="{948864DB-D7CD-490A-82D6-85A0F5A91013}">
      <dgm:prSet custT="1">
        <dgm:style>
          <a:lnRef idx="1">
            <a:schemeClr val="accent2"/>
          </a:lnRef>
          <a:fillRef idx="2">
            <a:schemeClr val="accent2"/>
          </a:fillRef>
          <a:effectRef idx="1">
            <a:schemeClr val="accent2"/>
          </a:effectRef>
          <a:fontRef idx="minor">
            <a:schemeClr val="dk1"/>
          </a:fontRef>
        </dgm:style>
      </dgm:prSet>
      <dgm:spPr/>
      <dgm:t>
        <a:bodyPr/>
        <a:lstStyle/>
        <a:p>
          <a:r>
            <a:rPr lang="en-GB" sz="1400" dirty="0" smtClean="0"/>
            <a:t>Pumped-storage Hydropower</a:t>
          </a:r>
          <a:endParaRPr lang="en-GB" sz="1400" dirty="0"/>
        </a:p>
      </dgm:t>
    </dgm:pt>
    <dgm:pt modelId="{21A6CF27-64E5-49F5-AF47-5DEECC8695CB}" type="parTrans" cxnId="{1EF5BF53-7B78-470E-9733-92B8A4D72BC1}">
      <dgm:prSet/>
      <dgm:spPr/>
      <dgm:t>
        <a:bodyPr/>
        <a:lstStyle/>
        <a:p>
          <a:endParaRPr lang="en-GB" sz="1800"/>
        </a:p>
      </dgm:t>
    </dgm:pt>
    <dgm:pt modelId="{68E005B3-5EE3-439D-906E-13782F0F5E41}" type="sibTrans" cxnId="{1EF5BF53-7B78-470E-9733-92B8A4D72BC1}">
      <dgm:prSet/>
      <dgm:spPr/>
      <dgm:t>
        <a:bodyPr/>
        <a:lstStyle/>
        <a:p>
          <a:endParaRPr lang="en-GB" sz="1800"/>
        </a:p>
      </dgm:t>
    </dgm:pt>
    <dgm:pt modelId="{13F90453-E65C-488A-8D79-FA690CF5C6EA}">
      <dgm:prSet custT="1">
        <dgm:style>
          <a:lnRef idx="1">
            <a:schemeClr val="accent1"/>
          </a:lnRef>
          <a:fillRef idx="2">
            <a:schemeClr val="accent1"/>
          </a:fillRef>
          <a:effectRef idx="1">
            <a:schemeClr val="accent1"/>
          </a:effectRef>
          <a:fontRef idx="minor">
            <a:schemeClr val="dk1"/>
          </a:fontRef>
        </dgm:style>
      </dgm:prSet>
      <dgm:spPr/>
      <dgm:t>
        <a:bodyPr/>
        <a:lstStyle/>
        <a:p>
          <a:r>
            <a:rPr lang="en-GB" sz="1400" dirty="0" smtClean="0"/>
            <a:t>Transport-Sector</a:t>
          </a:r>
          <a:endParaRPr lang="en-GB" sz="1400" dirty="0"/>
        </a:p>
      </dgm:t>
    </dgm:pt>
    <dgm:pt modelId="{FBCF2391-DABD-421D-A03B-60A4D0F27228}" type="parTrans" cxnId="{B4268530-1761-464D-BDBB-6AEA1F412EFA}">
      <dgm:prSet/>
      <dgm:spPr/>
      <dgm:t>
        <a:bodyPr/>
        <a:lstStyle/>
        <a:p>
          <a:endParaRPr lang="en-GB" sz="1800"/>
        </a:p>
      </dgm:t>
    </dgm:pt>
    <dgm:pt modelId="{1FA5B063-9612-4FA1-8F7E-1CF16AE025A5}" type="sibTrans" cxnId="{B4268530-1761-464D-BDBB-6AEA1F412EFA}">
      <dgm:prSet/>
      <dgm:spPr/>
      <dgm:t>
        <a:bodyPr/>
        <a:lstStyle/>
        <a:p>
          <a:endParaRPr lang="en-GB" sz="1800"/>
        </a:p>
      </dgm:t>
    </dgm:pt>
    <dgm:pt modelId="{2255501E-2214-48B1-9B7F-5194AC613E17}">
      <dgm:prSet custT="1">
        <dgm:style>
          <a:lnRef idx="1">
            <a:schemeClr val="accent6"/>
          </a:lnRef>
          <a:fillRef idx="2">
            <a:schemeClr val="accent6"/>
          </a:fillRef>
          <a:effectRef idx="1">
            <a:schemeClr val="accent6"/>
          </a:effectRef>
          <a:fontRef idx="minor">
            <a:schemeClr val="dk1"/>
          </a:fontRef>
        </dgm:style>
      </dgm:prSet>
      <dgm:spPr/>
      <dgm:t>
        <a:bodyPr/>
        <a:lstStyle/>
        <a:p>
          <a:r>
            <a:rPr lang="en-GB" sz="1400" dirty="0" smtClean="0"/>
            <a:t>Heat-Sector</a:t>
          </a:r>
          <a:endParaRPr lang="en-GB" sz="1400" dirty="0"/>
        </a:p>
      </dgm:t>
    </dgm:pt>
    <dgm:pt modelId="{07950494-39B9-4EFB-864B-B383846EAC10}" type="parTrans" cxnId="{FEB3024B-6774-4902-9D04-91774A071E7A}">
      <dgm:prSet/>
      <dgm:spPr/>
      <dgm:t>
        <a:bodyPr/>
        <a:lstStyle/>
        <a:p>
          <a:endParaRPr lang="en-GB" sz="1800"/>
        </a:p>
      </dgm:t>
    </dgm:pt>
    <dgm:pt modelId="{37E2738F-1825-445D-A0E1-6AF1AE036F0A}" type="sibTrans" cxnId="{FEB3024B-6774-4902-9D04-91774A071E7A}">
      <dgm:prSet/>
      <dgm:spPr/>
      <dgm:t>
        <a:bodyPr/>
        <a:lstStyle/>
        <a:p>
          <a:endParaRPr lang="en-GB" sz="1800"/>
        </a:p>
      </dgm:t>
    </dgm:pt>
    <dgm:pt modelId="{16CAF77E-6778-435F-B627-E5AFA0E9B17D}">
      <dgm:prSet custT="1">
        <dgm:style>
          <a:lnRef idx="1">
            <a:schemeClr val="dk1"/>
          </a:lnRef>
          <a:fillRef idx="2">
            <a:schemeClr val="dk1"/>
          </a:fillRef>
          <a:effectRef idx="1">
            <a:schemeClr val="dk1"/>
          </a:effectRef>
          <a:fontRef idx="minor">
            <a:schemeClr val="dk1"/>
          </a:fontRef>
        </dgm:style>
      </dgm:prSet>
      <dgm:spPr/>
      <dgm:t>
        <a:bodyPr/>
        <a:lstStyle/>
        <a:p>
          <a:r>
            <a:rPr lang="en-GB" sz="1400" dirty="0" smtClean="0"/>
            <a:t>Electro-chemical</a:t>
          </a:r>
          <a:endParaRPr lang="en-GB" sz="1400" dirty="0"/>
        </a:p>
      </dgm:t>
    </dgm:pt>
    <dgm:pt modelId="{F50E6C4A-87DC-412E-8D2B-91C0824B04E3}" type="parTrans" cxnId="{F54822F0-4B79-4204-A48B-E5C2C8C0F3FE}">
      <dgm:prSet/>
      <dgm:spPr/>
      <dgm:t>
        <a:bodyPr/>
        <a:lstStyle/>
        <a:p>
          <a:endParaRPr lang="en-GB" sz="1800"/>
        </a:p>
      </dgm:t>
    </dgm:pt>
    <dgm:pt modelId="{1FA23618-E56D-48F2-B314-AA494BA8C3A0}" type="sibTrans" cxnId="{F54822F0-4B79-4204-A48B-E5C2C8C0F3FE}">
      <dgm:prSet/>
      <dgm:spPr/>
      <dgm:t>
        <a:bodyPr/>
        <a:lstStyle/>
        <a:p>
          <a:endParaRPr lang="en-GB" sz="1800"/>
        </a:p>
      </dgm:t>
    </dgm:pt>
    <dgm:pt modelId="{2728EAC5-9424-4E75-97DB-CC77B6475265}">
      <dgm:prSet custT="1">
        <dgm:style>
          <a:lnRef idx="1">
            <a:schemeClr val="accent2"/>
          </a:lnRef>
          <a:fillRef idx="2">
            <a:schemeClr val="accent2"/>
          </a:fillRef>
          <a:effectRef idx="1">
            <a:schemeClr val="accent2"/>
          </a:effectRef>
          <a:fontRef idx="minor">
            <a:schemeClr val="dk1"/>
          </a:fontRef>
        </dgm:style>
      </dgm:prSet>
      <dgm:spPr/>
      <dgm:t>
        <a:bodyPr/>
        <a:lstStyle/>
        <a:p>
          <a:r>
            <a:rPr lang="en-GB" sz="1400" dirty="0" smtClean="0"/>
            <a:t>Lithium-Ion Battery</a:t>
          </a:r>
        </a:p>
      </dgm:t>
    </dgm:pt>
    <dgm:pt modelId="{372B894C-9C70-4F64-8415-7735CD74CE8A}" type="parTrans" cxnId="{4694A097-34D2-4797-8AAD-3E9086C0B41E}">
      <dgm:prSet/>
      <dgm:spPr/>
      <dgm:t>
        <a:bodyPr/>
        <a:lstStyle/>
        <a:p>
          <a:endParaRPr lang="en-GB" sz="1800"/>
        </a:p>
      </dgm:t>
    </dgm:pt>
    <dgm:pt modelId="{36FA64B1-0861-48EA-BB9E-780036154663}" type="sibTrans" cxnId="{4694A097-34D2-4797-8AAD-3E9086C0B41E}">
      <dgm:prSet/>
      <dgm:spPr/>
      <dgm:t>
        <a:bodyPr/>
        <a:lstStyle/>
        <a:p>
          <a:endParaRPr lang="en-GB" sz="1800"/>
        </a:p>
      </dgm:t>
    </dgm:pt>
    <dgm:pt modelId="{85DF38C9-CB8F-4C66-87F7-64E1BC7C8D03}">
      <dgm:prSet custT="1">
        <dgm:style>
          <a:lnRef idx="1">
            <a:schemeClr val="dk1"/>
          </a:lnRef>
          <a:fillRef idx="2">
            <a:schemeClr val="dk1"/>
          </a:fillRef>
          <a:effectRef idx="1">
            <a:schemeClr val="dk1"/>
          </a:effectRef>
          <a:fontRef idx="minor">
            <a:schemeClr val="dk1"/>
          </a:fontRef>
        </dgm:style>
      </dgm:prSet>
      <dgm:spPr/>
      <dgm:t>
        <a:bodyPr/>
        <a:lstStyle/>
        <a:p>
          <a:r>
            <a:rPr lang="en-GB" sz="1400" dirty="0" smtClean="0"/>
            <a:t>Electrical</a:t>
          </a:r>
          <a:endParaRPr lang="en-GB" sz="1400" dirty="0"/>
        </a:p>
      </dgm:t>
    </dgm:pt>
    <dgm:pt modelId="{EBCE9335-714C-4CCC-8E78-D396B7E62730}" type="parTrans" cxnId="{6F381EE8-FD0D-48C2-AC02-73E02641F483}">
      <dgm:prSet/>
      <dgm:spPr/>
      <dgm:t>
        <a:bodyPr/>
        <a:lstStyle/>
        <a:p>
          <a:endParaRPr lang="en-GB" sz="1800"/>
        </a:p>
      </dgm:t>
    </dgm:pt>
    <dgm:pt modelId="{3CDB42FE-AB52-4E88-816C-85E32D69F3E3}" type="sibTrans" cxnId="{6F381EE8-FD0D-48C2-AC02-73E02641F483}">
      <dgm:prSet/>
      <dgm:spPr/>
      <dgm:t>
        <a:bodyPr/>
        <a:lstStyle/>
        <a:p>
          <a:endParaRPr lang="en-GB" sz="1800"/>
        </a:p>
      </dgm:t>
    </dgm:pt>
    <dgm:pt modelId="{98A7AE59-0A78-493E-8B95-F35FE32E46A3}">
      <dgm:prSet custT="1">
        <dgm:style>
          <a:lnRef idx="1">
            <a:schemeClr val="accent2"/>
          </a:lnRef>
          <a:fillRef idx="2">
            <a:schemeClr val="accent2"/>
          </a:fillRef>
          <a:effectRef idx="1">
            <a:schemeClr val="accent2"/>
          </a:effectRef>
          <a:fontRef idx="minor">
            <a:schemeClr val="dk1"/>
          </a:fontRef>
        </dgm:style>
      </dgm:prSet>
      <dgm:spPr/>
      <dgm:t>
        <a:bodyPr/>
        <a:lstStyle/>
        <a:p>
          <a:r>
            <a:rPr lang="en-GB" sz="1400" dirty="0" smtClean="0"/>
            <a:t>Lead Acid Battery</a:t>
          </a:r>
          <a:endParaRPr lang="en-GB" sz="1400" dirty="0"/>
        </a:p>
      </dgm:t>
    </dgm:pt>
    <dgm:pt modelId="{4AB33E9C-A341-4F6D-A2D0-FAB3BD12C4C1}" type="parTrans" cxnId="{A8B64FE9-4F2B-4922-B0EB-B0389A382956}">
      <dgm:prSet/>
      <dgm:spPr/>
      <dgm:t>
        <a:bodyPr/>
        <a:lstStyle/>
        <a:p>
          <a:endParaRPr lang="en-GB" sz="1800"/>
        </a:p>
      </dgm:t>
    </dgm:pt>
    <dgm:pt modelId="{FE868DCA-8F5B-4E7E-952F-A9E056FE64CD}" type="sibTrans" cxnId="{A8B64FE9-4F2B-4922-B0EB-B0389A382956}">
      <dgm:prSet/>
      <dgm:spPr/>
      <dgm:t>
        <a:bodyPr/>
        <a:lstStyle/>
        <a:p>
          <a:endParaRPr lang="en-GB" sz="1800"/>
        </a:p>
      </dgm:t>
    </dgm:pt>
    <dgm:pt modelId="{469922F8-6F17-4262-A721-5D7CF8A95A93}">
      <dgm:prSet custT="1">
        <dgm:style>
          <a:lnRef idx="1">
            <a:schemeClr val="accent2"/>
          </a:lnRef>
          <a:fillRef idx="2">
            <a:schemeClr val="accent2"/>
          </a:fillRef>
          <a:effectRef idx="1">
            <a:schemeClr val="accent2"/>
          </a:effectRef>
          <a:fontRef idx="minor">
            <a:schemeClr val="dk1"/>
          </a:fontRef>
        </dgm:style>
      </dgm:prSet>
      <dgm:spPr/>
      <dgm:t>
        <a:bodyPr/>
        <a:lstStyle/>
        <a:p>
          <a:r>
            <a:rPr lang="en-GB" sz="1400" dirty="0" err="1" smtClean="0"/>
            <a:t>NaS</a:t>
          </a:r>
          <a:r>
            <a:rPr lang="en-GB" sz="1400" dirty="0" smtClean="0"/>
            <a:t> Battery</a:t>
          </a:r>
          <a:endParaRPr lang="en-GB" sz="1400" dirty="0"/>
        </a:p>
      </dgm:t>
    </dgm:pt>
    <dgm:pt modelId="{2E4FDF23-9931-43DC-A121-A3882B9466AA}" type="parTrans" cxnId="{D35B456E-61E4-46F3-8E9F-053A6F5B91D8}">
      <dgm:prSet/>
      <dgm:spPr/>
      <dgm:t>
        <a:bodyPr/>
        <a:lstStyle/>
        <a:p>
          <a:endParaRPr lang="en-GB" sz="1800"/>
        </a:p>
      </dgm:t>
    </dgm:pt>
    <dgm:pt modelId="{804A4F42-AEA2-45B4-B840-7369C5B46A96}" type="sibTrans" cxnId="{D35B456E-61E4-46F3-8E9F-053A6F5B91D8}">
      <dgm:prSet/>
      <dgm:spPr/>
      <dgm:t>
        <a:bodyPr/>
        <a:lstStyle/>
        <a:p>
          <a:endParaRPr lang="en-GB" sz="1800"/>
        </a:p>
      </dgm:t>
    </dgm:pt>
    <dgm:pt modelId="{A853115B-38DB-4130-8957-BB499B513EF1}">
      <dgm:prSet custT="1">
        <dgm:style>
          <a:lnRef idx="1">
            <a:schemeClr val="accent2"/>
          </a:lnRef>
          <a:fillRef idx="2">
            <a:schemeClr val="accent2"/>
          </a:fillRef>
          <a:effectRef idx="1">
            <a:schemeClr val="accent2"/>
          </a:effectRef>
          <a:fontRef idx="minor">
            <a:schemeClr val="dk1"/>
          </a:fontRef>
        </dgm:style>
      </dgm:prSet>
      <dgm:spPr/>
      <dgm:t>
        <a:bodyPr/>
        <a:lstStyle/>
        <a:p>
          <a:r>
            <a:rPr lang="en-GB" sz="1400" dirty="0" smtClean="0"/>
            <a:t>Redox Flow Battery</a:t>
          </a:r>
          <a:endParaRPr lang="en-GB" sz="1400" dirty="0"/>
        </a:p>
      </dgm:t>
    </dgm:pt>
    <dgm:pt modelId="{03FE3D9F-B1A2-455D-A8C0-B31BCAEBD32C}" type="parTrans" cxnId="{59F9DE9C-D623-4B49-BC34-D11FF172A64F}">
      <dgm:prSet/>
      <dgm:spPr/>
      <dgm:t>
        <a:bodyPr/>
        <a:lstStyle/>
        <a:p>
          <a:endParaRPr lang="en-GB" sz="1800"/>
        </a:p>
      </dgm:t>
    </dgm:pt>
    <dgm:pt modelId="{E2F950EC-CBA5-4979-BC1F-49A8C0C8F719}" type="sibTrans" cxnId="{59F9DE9C-D623-4B49-BC34-D11FF172A64F}">
      <dgm:prSet/>
      <dgm:spPr/>
      <dgm:t>
        <a:bodyPr/>
        <a:lstStyle/>
        <a:p>
          <a:endParaRPr lang="en-GB" sz="1800"/>
        </a:p>
      </dgm:t>
    </dgm:pt>
    <dgm:pt modelId="{B095DD11-6708-4AE8-AEBD-158FFC3821E6}">
      <dgm:prSet custT="1">
        <dgm:style>
          <a:lnRef idx="1">
            <a:schemeClr val="accent2"/>
          </a:lnRef>
          <a:fillRef idx="2">
            <a:schemeClr val="accent2"/>
          </a:fillRef>
          <a:effectRef idx="1">
            <a:schemeClr val="accent2"/>
          </a:effectRef>
          <a:fontRef idx="minor">
            <a:schemeClr val="dk1"/>
          </a:fontRef>
        </dgm:style>
      </dgm:prSet>
      <dgm:spPr/>
      <dgm:t>
        <a:bodyPr/>
        <a:lstStyle/>
        <a:p>
          <a:r>
            <a:rPr lang="en-GB" sz="1400" dirty="0" smtClean="0"/>
            <a:t>Super Capacitors</a:t>
          </a:r>
          <a:endParaRPr lang="en-GB" sz="1400" dirty="0"/>
        </a:p>
      </dgm:t>
    </dgm:pt>
    <dgm:pt modelId="{F4496516-D580-40A9-A225-E58AEC526DD4}" type="parTrans" cxnId="{DD2F81EF-A80C-4246-8830-0E1099DA9B1A}">
      <dgm:prSet/>
      <dgm:spPr/>
      <dgm:t>
        <a:bodyPr/>
        <a:lstStyle/>
        <a:p>
          <a:endParaRPr lang="en-GB" sz="1800"/>
        </a:p>
      </dgm:t>
    </dgm:pt>
    <dgm:pt modelId="{EA283C11-1708-4F4D-B4BB-0348EA570E5F}" type="sibTrans" cxnId="{DD2F81EF-A80C-4246-8830-0E1099DA9B1A}">
      <dgm:prSet/>
      <dgm:spPr/>
      <dgm:t>
        <a:bodyPr/>
        <a:lstStyle/>
        <a:p>
          <a:endParaRPr lang="en-GB" sz="1800"/>
        </a:p>
      </dgm:t>
    </dgm:pt>
    <dgm:pt modelId="{B6770EE9-682A-46E5-87B9-9AF28A9946CF}">
      <dgm:prSet custT="1">
        <dgm:style>
          <a:lnRef idx="1">
            <a:schemeClr val="accent2"/>
          </a:lnRef>
          <a:fillRef idx="2">
            <a:schemeClr val="accent2"/>
          </a:fillRef>
          <a:effectRef idx="1">
            <a:schemeClr val="accent2"/>
          </a:effectRef>
          <a:fontRef idx="minor">
            <a:schemeClr val="dk1"/>
          </a:fontRef>
        </dgm:style>
      </dgm:prSet>
      <dgm:spPr/>
      <dgm:t>
        <a:bodyPr/>
        <a:lstStyle/>
        <a:p>
          <a:r>
            <a:rPr lang="en-GB" sz="1400" dirty="0" smtClean="0"/>
            <a:t>Hydrogen Storage</a:t>
          </a:r>
          <a:endParaRPr lang="en-GB" sz="1400" dirty="0"/>
        </a:p>
      </dgm:t>
    </dgm:pt>
    <dgm:pt modelId="{5AF866D4-381F-4720-953D-DD0FECEB5B7C}" type="parTrans" cxnId="{389017FA-4BD5-4D55-A8FD-16C04889270A}">
      <dgm:prSet/>
      <dgm:spPr/>
      <dgm:t>
        <a:bodyPr/>
        <a:lstStyle/>
        <a:p>
          <a:endParaRPr lang="en-GB" sz="1800"/>
        </a:p>
      </dgm:t>
    </dgm:pt>
    <dgm:pt modelId="{046B4CD0-C850-46C2-8566-C298D9201C65}" type="sibTrans" cxnId="{389017FA-4BD5-4D55-A8FD-16C04889270A}">
      <dgm:prSet/>
      <dgm:spPr/>
      <dgm:t>
        <a:bodyPr/>
        <a:lstStyle/>
        <a:p>
          <a:endParaRPr lang="en-GB" sz="1800"/>
        </a:p>
      </dgm:t>
    </dgm:pt>
    <dgm:pt modelId="{0990E454-9F06-4BF6-AC95-962061FD9892}">
      <dgm:prSet custT="1">
        <dgm:style>
          <a:lnRef idx="1">
            <a:schemeClr val="accent2"/>
          </a:lnRef>
          <a:fillRef idx="2">
            <a:schemeClr val="accent2"/>
          </a:fillRef>
          <a:effectRef idx="1">
            <a:schemeClr val="accent2"/>
          </a:effectRef>
          <a:fontRef idx="minor">
            <a:schemeClr val="dk1"/>
          </a:fontRef>
        </dgm:style>
      </dgm:prSet>
      <dgm:spPr/>
      <dgm:t>
        <a:bodyPr/>
        <a:lstStyle/>
        <a:p>
          <a:r>
            <a:rPr lang="en-GB" sz="1400" dirty="0" smtClean="0"/>
            <a:t>SNG</a:t>
          </a:r>
          <a:endParaRPr lang="en-GB" sz="1400" dirty="0"/>
        </a:p>
      </dgm:t>
    </dgm:pt>
    <dgm:pt modelId="{4F5139F9-D7D1-41C3-B875-A5BA8411AD95}" type="parTrans" cxnId="{4A71B5EF-804D-41EB-81E1-0AA44BE8EF3C}">
      <dgm:prSet/>
      <dgm:spPr/>
      <dgm:t>
        <a:bodyPr/>
        <a:lstStyle/>
        <a:p>
          <a:endParaRPr lang="en-GB" sz="1800"/>
        </a:p>
      </dgm:t>
    </dgm:pt>
    <dgm:pt modelId="{85A26235-2393-4F4A-B4CB-A1A469875A98}" type="sibTrans" cxnId="{4A71B5EF-804D-41EB-81E1-0AA44BE8EF3C}">
      <dgm:prSet/>
      <dgm:spPr/>
      <dgm:t>
        <a:bodyPr/>
        <a:lstStyle/>
        <a:p>
          <a:endParaRPr lang="en-GB" sz="1800"/>
        </a:p>
      </dgm:t>
    </dgm:pt>
    <dgm:pt modelId="{102B1815-4195-4C38-88D8-FF7C61D8A6EF}">
      <dgm:prSet custT="1">
        <dgm:style>
          <a:lnRef idx="1">
            <a:schemeClr val="accent2"/>
          </a:lnRef>
          <a:fillRef idx="2">
            <a:schemeClr val="accent2"/>
          </a:fillRef>
          <a:effectRef idx="1">
            <a:schemeClr val="accent2"/>
          </a:effectRef>
          <a:fontRef idx="minor">
            <a:schemeClr val="dk1"/>
          </a:fontRef>
        </dgm:style>
      </dgm:prSet>
      <dgm:spPr/>
      <dgm:t>
        <a:bodyPr/>
        <a:lstStyle/>
        <a:p>
          <a:r>
            <a:rPr lang="en-GB" sz="1400" dirty="0" smtClean="0"/>
            <a:t>CAES</a:t>
          </a:r>
          <a:endParaRPr lang="en-GB" sz="1400" dirty="0"/>
        </a:p>
      </dgm:t>
    </dgm:pt>
    <dgm:pt modelId="{0CC6888B-2A99-413B-85F8-7F4D56C28B2C}" type="parTrans" cxnId="{E4C5BED4-A022-4205-B330-C17DBDCE7FB3}">
      <dgm:prSet/>
      <dgm:spPr/>
      <dgm:t>
        <a:bodyPr/>
        <a:lstStyle/>
        <a:p>
          <a:endParaRPr lang="en-GB" sz="1800"/>
        </a:p>
      </dgm:t>
    </dgm:pt>
    <dgm:pt modelId="{23EFB90A-C5A8-4126-B4ED-237674BF4DF5}" type="sibTrans" cxnId="{E4C5BED4-A022-4205-B330-C17DBDCE7FB3}">
      <dgm:prSet/>
      <dgm:spPr/>
      <dgm:t>
        <a:bodyPr/>
        <a:lstStyle/>
        <a:p>
          <a:endParaRPr lang="en-GB" sz="1800"/>
        </a:p>
      </dgm:t>
    </dgm:pt>
    <dgm:pt modelId="{9FB3A081-2D0E-4979-905C-32786223054E}">
      <dgm:prSet custT="1">
        <dgm:style>
          <a:lnRef idx="1">
            <a:schemeClr val="accent2"/>
          </a:lnRef>
          <a:fillRef idx="2">
            <a:schemeClr val="accent2"/>
          </a:fillRef>
          <a:effectRef idx="1">
            <a:schemeClr val="accent2"/>
          </a:effectRef>
          <a:fontRef idx="minor">
            <a:schemeClr val="dk1"/>
          </a:fontRef>
        </dgm:style>
      </dgm:prSet>
      <dgm:spPr/>
      <dgm:t>
        <a:bodyPr/>
        <a:lstStyle/>
        <a:p>
          <a:r>
            <a:rPr lang="en-GB" sz="1400" dirty="0" smtClean="0"/>
            <a:t>LAES</a:t>
          </a:r>
          <a:endParaRPr lang="en-GB" sz="1400" dirty="0"/>
        </a:p>
      </dgm:t>
    </dgm:pt>
    <dgm:pt modelId="{346C7A0B-26BE-4682-A2EA-3C8EA0F2CADA}" type="parTrans" cxnId="{A9377E15-A97C-4BDB-9D3B-1E418615290C}">
      <dgm:prSet/>
      <dgm:spPr/>
      <dgm:t>
        <a:bodyPr/>
        <a:lstStyle/>
        <a:p>
          <a:endParaRPr lang="en-GB" sz="1800"/>
        </a:p>
      </dgm:t>
    </dgm:pt>
    <dgm:pt modelId="{706E815D-B6CB-4791-8DA0-0CF5F202916A}" type="sibTrans" cxnId="{A9377E15-A97C-4BDB-9D3B-1E418615290C}">
      <dgm:prSet/>
      <dgm:spPr/>
      <dgm:t>
        <a:bodyPr/>
        <a:lstStyle/>
        <a:p>
          <a:endParaRPr lang="en-GB" sz="1800"/>
        </a:p>
      </dgm:t>
    </dgm:pt>
    <dgm:pt modelId="{49AE059D-ECE9-46A7-8648-70BC265EEE6B}">
      <dgm:prSet custT="1">
        <dgm:style>
          <a:lnRef idx="1">
            <a:schemeClr val="accent2"/>
          </a:lnRef>
          <a:fillRef idx="2">
            <a:schemeClr val="accent2"/>
          </a:fillRef>
          <a:effectRef idx="1">
            <a:schemeClr val="accent2"/>
          </a:effectRef>
          <a:fontRef idx="minor">
            <a:schemeClr val="dk1"/>
          </a:fontRef>
        </dgm:style>
      </dgm:prSet>
      <dgm:spPr/>
      <dgm:t>
        <a:bodyPr/>
        <a:lstStyle/>
        <a:p>
          <a:r>
            <a:rPr lang="en-GB" sz="1400" dirty="0" smtClean="0"/>
            <a:t>Flywheels</a:t>
          </a:r>
          <a:endParaRPr lang="en-GB" sz="1400" dirty="0"/>
        </a:p>
      </dgm:t>
    </dgm:pt>
    <dgm:pt modelId="{9A5B32A2-ADEE-45F6-8E37-55340D9657FB}" type="parTrans" cxnId="{70C846EB-3371-4318-BBCA-B293C5E485DB}">
      <dgm:prSet/>
      <dgm:spPr/>
      <dgm:t>
        <a:bodyPr/>
        <a:lstStyle/>
        <a:p>
          <a:endParaRPr lang="en-GB" sz="1800"/>
        </a:p>
      </dgm:t>
    </dgm:pt>
    <dgm:pt modelId="{19E3A7C2-8F0F-4447-B3F6-08DF0C8785EA}" type="sibTrans" cxnId="{70C846EB-3371-4318-BBCA-B293C5E485DB}">
      <dgm:prSet/>
      <dgm:spPr/>
      <dgm:t>
        <a:bodyPr/>
        <a:lstStyle/>
        <a:p>
          <a:endParaRPr lang="en-GB" sz="1800"/>
        </a:p>
      </dgm:t>
    </dgm:pt>
    <dgm:pt modelId="{9720620D-5A8C-41B7-B980-752A4226B8BA}">
      <dgm:prSet custT="1">
        <dgm:style>
          <a:lnRef idx="1">
            <a:schemeClr val="accent2"/>
          </a:lnRef>
          <a:fillRef idx="2">
            <a:schemeClr val="accent2"/>
          </a:fillRef>
          <a:effectRef idx="1">
            <a:schemeClr val="accent2"/>
          </a:effectRef>
          <a:fontRef idx="minor">
            <a:schemeClr val="dk1"/>
          </a:fontRef>
        </dgm:style>
      </dgm:prSet>
      <dgm:spPr/>
      <dgm:t>
        <a:bodyPr/>
        <a:lstStyle/>
        <a:p>
          <a:r>
            <a:rPr lang="en-GB" sz="1400" dirty="0" smtClean="0"/>
            <a:t>Thermo-chemical</a:t>
          </a:r>
        </a:p>
      </dgm:t>
    </dgm:pt>
    <dgm:pt modelId="{34D01B4E-2BAE-48D9-A429-123A752ADD90}" type="parTrans" cxnId="{A9EF87CF-D9A7-4D85-A89F-73CF837EB57A}">
      <dgm:prSet/>
      <dgm:spPr/>
      <dgm:t>
        <a:bodyPr/>
        <a:lstStyle/>
        <a:p>
          <a:endParaRPr lang="en-GB" sz="1800"/>
        </a:p>
      </dgm:t>
    </dgm:pt>
    <dgm:pt modelId="{BA581840-864E-4045-9DBD-6BBC490198FA}" type="sibTrans" cxnId="{A9EF87CF-D9A7-4D85-A89F-73CF837EB57A}">
      <dgm:prSet/>
      <dgm:spPr/>
      <dgm:t>
        <a:bodyPr/>
        <a:lstStyle/>
        <a:p>
          <a:endParaRPr lang="en-GB" sz="1800"/>
        </a:p>
      </dgm:t>
    </dgm:pt>
    <dgm:pt modelId="{10DABC05-2053-40A2-8526-A7C0B6D4D772}">
      <dgm:prSet custT="1">
        <dgm:style>
          <a:lnRef idx="1">
            <a:schemeClr val="accent2"/>
          </a:lnRef>
          <a:fillRef idx="2">
            <a:schemeClr val="accent2"/>
          </a:fillRef>
          <a:effectRef idx="1">
            <a:schemeClr val="accent2"/>
          </a:effectRef>
          <a:fontRef idx="minor">
            <a:schemeClr val="dk1"/>
          </a:fontRef>
        </dgm:style>
      </dgm:prSet>
      <dgm:spPr/>
      <dgm:t>
        <a:bodyPr/>
        <a:lstStyle/>
        <a:p>
          <a:r>
            <a:rPr lang="en-GB" sz="1400" dirty="0" smtClean="0"/>
            <a:t>Sensible Thermal</a:t>
          </a:r>
          <a:endParaRPr lang="en-GB" sz="1400" dirty="0"/>
        </a:p>
      </dgm:t>
    </dgm:pt>
    <dgm:pt modelId="{B85F1537-D293-43EB-81AD-580D7BD85D91}" type="parTrans" cxnId="{BC02CB20-3EC6-478B-86EF-60AC1246D458}">
      <dgm:prSet/>
      <dgm:spPr/>
      <dgm:t>
        <a:bodyPr/>
        <a:lstStyle/>
        <a:p>
          <a:endParaRPr lang="en-GB" sz="1800"/>
        </a:p>
      </dgm:t>
    </dgm:pt>
    <dgm:pt modelId="{68003710-2EDD-4C4C-B79B-4B9AA3877CCC}" type="sibTrans" cxnId="{BC02CB20-3EC6-478B-86EF-60AC1246D458}">
      <dgm:prSet/>
      <dgm:spPr/>
      <dgm:t>
        <a:bodyPr/>
        <a:lstStyle/>
        <a:p>
          <a:endParaRPr lang="en-GB" sz="1800"/>
        </a:p>
      </dgm:t>
    </dgm:pt>
    <dgm:pt modelId="{00930819-1621-4D84-B2F8-79988D68CBDD}">
      <dgm:prSet custT="1">
        <dgm:style>
          <a:lnRef idx="1">
            <a:schemeClr val="accent2"/>
          </a:lnRef>
          <a:fillRef idx="2">
            <a:schemeClr val="accent2"/>
          </a:fillRef>
          <a:effectRef idx="1">
            <a:schemeClr val="accent2"/>
          </a:effectRef>
          <a:fontRef idx="minor">
            <a:schemeClr val="dk1"/>
          </a:fontRef>
        </dgm:style>
      </dgm:prSet>
      <dgm:spPr/>
      <dgm:t>
        <a:bodyPr/>
        <a:lstStyle/>
        <a:p>
          <a:r>
            <a:rPr lang="en-GB" sz="1400" dirty="0" smtClean="0"/>
            <a:t>Latent Thermal</a:t>
          </a:r>
          <a:endParaRPr lang="en-GB" sz="1400" dirty="0"/>
        </a:p>
      </dgm:t>
    </dgm:pt>
    <dgm:pt modelId="{A65AC7B5-04F2-436E-8667-4E906173013E}" type="parTrans" cxnId="{3D65BA1A-6725-4230-B1D9-B83D856EA27D}">
      <dgm:prSet/>
      <dgm:spPr/>
      <dgm:t>
        <a:bodyPr/>
        <a:lstStyle/>
        <a:p>
          <a:endParaRPr lang="en-GB" sz="1800"/>
        </a:p>
      </dgm:t>
    </dgm:pt>
    <dgm:pt modelId="{B172B874-3F0F-4293-A087-FCB598078C0A}" type="sibTrans" cxnId="{3D65BA1A-6725-4230-B1D9-B83D856EA27D}">
      <dgm:prSet/>
      <dgm:spPr/>
      <dgm:t>
        <a:bodyPr/>
        <a:lstStyle/>
        <a:p>
          <a:endParaRPr lang="en-GB" sz="1800"/>
        </a:p>
      </dgm:t>
    </dgm:pt>
    <dgm:pt modelId="{9CEC48A4-7186-47F7-8396-335D01E7AB9F}" type="pres">
      <dgm:prSet presAssocID="{60F9F883-BAD1-43CC-AE62-7FAB28F9BA2E}" presName="hierChild1" presStyleCnt="0">
        <dgm:presLayoutVars>
          <dgm:orgChart val="1"/>
          <dgm:chPref val="1"/>
          <dgm:dir/>
          <dgm:animOne val="branch"/>
          <dgm:animLvl val="lvl"/>
          <dgm:resizeHandles/>
        </dgm:presLayoutVars>
      </dgm:prSet>
      <dgm:spPr/>
      <dgm:t>
        <a:bodyPr/>
        <a:lstStyle/>
        <a:p>
          <a:endParaRPr lang="en-GB"/>
        </a:p>
      </dgm:t>
    </dgm:pt>
    <dgm:pt modelId="{F50BA142-058F-4393-9831-B4C164CDC077}" type="pres">
      <dgm:prSet presAssocID="{27FA9B78-9C73-4028-8589-257CEFC43633}" presName="hierRoot1" presStyleCnt="0">
        <dgm:presLayoutVars>
          <dgm:hierBranch val="init"/>
        </dgm:presLayoutVars>
      </dgm:prSet>
      <dgm:spPr/>
    </dgm:pt>
    <dgm:pt modelId="{CC3D51E3-C68F-4C61-8AFE-BF954F57BFC7}" type="pres">
      <dgm:prSet presAssocID="{27FA9B78-9C73-4028-8589-257CEFC43633}" presName="rootComposite1" presStyleCnt="0"/>
      <dgm:spPr/>
    </dgm:pt>
    <dgm:pt modelId="{0E9F8C48-AD07-46DA-A594-415D5E78201C}" type="pres">
      <dgm:prSet presAssocID="{27FA9B78-9C73-4028-8589-257CEFC43633}" presName="rootText1" presStyleLbl="node0" presStyleIdx="0" presStyleCnt="3" custScaleX="132451">
        <dgm:presLayoutVars>
          <dgm:chPref val="3"/>
        </dgm:presLayoutVars>
      </dgm:prSet>
      <dgm:spPr/>
      <dgm:t>
        <a:bodyPr/>
        <a:lstStyle/>
        <a:p>
          <a:endParaRPr lang="en-GB"/>
        </a:p>
      </dgm:t>
    </dgm:pt>
    <dgm:pt modelId="{64F68780-EE85-4D1D-9FEF-FFE38C4C4F96}" type="pres">
      <dgm:prSet presAssocID="{27FA9B78-9C73-4028-8589-257CEFC43633}" presName="rootConnector1" presStyleLbl="node1" presStyleIdx="0" presStyleCnt="0"/>
      <dgm:spPr/>
      <dgm:t>
        <a:bodyPr/>
        <a:lstStyle/>
        <a:p>
          <a:endParaRPr lang="en-GB"/>
        </a:p>
      </dgm:t>
    </dgm:pt>
    <dgm:pt modelId="{87A02768-DEFE-4BFF-BA41-B90D9759DCF0}" type="pres">
      <dgm:prSet presAssocID="{27FA9B78-9C73-4028-8589-257CEFC43633}" presName="hierChild2" presStyleCnt="0"/>
      <dgm:spPr/>
    </dgm:pt>
    <dgm:pt modelId="{CEC97FB4-D170-4599-AC97-9AB865C3AEC7}" type="pres">
      <dgm:prSet presAssocID="{C5DFA453-C847-45BA-AAA4-64486EBC9ED9}" presName="Name37" presStyleLbl="parChTrans1D2" presStyleIdx="0" presStyleCnt="5"/>
      <dgm:spPr/>
      <dgm:t>
        <a:bodyPr/>
        <a:lstStyle/>
        <a:p>
          <a:endParaRPr lang="en-GB"/>
        </a:p>
      </dgm:t>
    </dgm:pt>
    <dgm:pt modelId="{84626C01-F6A4-478C-9B00-2DC0EF51ABCB}" type="pres">
      <dgm:prSet presAssocID="{92372ED8-A739-4EE0-A0FB-29E80DF02E42}" presName="hierRoot2" presStyleCnt="0">
        <dgm:presLayoutVars>
          <dgm:hierBranch val="init"/>
        </dgm:presLayoutVars>
      </dgm:prSet>
      <dgm:spPr/>
    </dgm:pt>
    <dgm:pt modelId="{4A33349C-9983-456D-9F09-09124345F2F4}" type="pres">
      <dgm:prSet presAssocID="{92372ED8-A739-4EE0-A0FB-29E80DF02E42}" presName="rootComposite" presStyleCnt="0"/>
      <dgm:spPr/>
    </dgm:pt>
    <dgm:pt modelId="{10B795FE-B77A-4617-9DE7-D423DBC5C50D}" type="pres">
      <dgm:prSet presAssocID="{92372ED8-A739-4EE0-A0FB-29E80DF02E42}" presName="rootText" presStyleLbl="node2" presStyleIdx="0" presStyleCnt="5">
        <dgm:presLayoutVars>
          <dgm:chPref val="3"/>
        </dgm:presLayoutVars>
      </dgm:prSet>
      <dgm:spPr/>
      <dgm:t>
        <a:bodyPr/>
        <a:lstStyle/>
        <a:p>
          <a:endParaRPr lang="en-GB"/>
        </a:p>
      </dgm:t>
    </dgm:pt>
    <dgm:pt modelId="{A858A459-20D9-496D-B198-8C1334CA684B}" type="pres">
      <dgm:prSet presAssocID="{92372ED8-A739-4EE0-A0FB-29E80DF02E42}" presName="rootConnector" presStyleLbl="node2" presStyleIdx="0" presStyleCnt="5"/>
      <dgm:spPr/>
      <dgm:t>
        <a:bodyPr/>
        <a:lstStyle/>
        <a:p>
          <a:endParaRPr lang="en-GB"/>
        </a:p>
      </dgm:t>
    </dgm:pt>
    <dgm:pt modelId="{68909A23-22DA-4413-83BB-6EB4E9F77B04}" type="pres">
      <dgm:prSet presAssocID="{92372ED8-A739-4EE0-A0FB-29E80DF02E42}" presName="hierChild4" presStyleCnt="0"/>
      <dgm:spPr/>
    </dgm:pt>
    <dgm:pt modelId="{A243CB83-426B-48C7-AC71-EECD91FCA033}" type="pres">
      <dgm:prSet presAssocID="{21A6CF27-64E5-49F5-AF47-5DEECC8695CB}" presName="Name37" presStyleLbl="parChTrans1D3" presStyleIdx="0" presStyleCnt="14"/>
      <dgm:spPr/>
      <dgm:t>
        <a:bodyPr/>
        <a:lstStyle/>
        <a:p>
          <a:endParaRPr lang="en-GB"/>
        </a:p>
      </dgm:t>
    </dgm:pt>
    <dgm:pt modelId="{E7F916CC-8859-4390-BABC-1E878331B821}" type="pres">
      <dgm:prSet presAssocID="{948864DB-D7CD-490A-82D6-85A0F5A91013}" presName="hierRoot2" presStyleCnt="0">
        <dgm:presLayoutVars>
          <dgm:hierBranch val="init"/>
        </dgm:presLayoutVars>
      </dgm:prSet>
      <dgm:spPr/>
    </dgm:pt>
    <dgm:pt modelId="{1E07167F-9B6E-40C9-BA71-CAFE8AC58C4D}" type="pres">
      <dgm:prSet presAssocID="{948864DB-D7CD-490A-82D6-85A0F5A91013}" presName="rootComposite" presStyleCnt="0"/>
      <dgm:spPr/>
    </dgm:pt>
    <dgm:pt modelId="{8E0A4634-E37B-4643-A548-62B4AF64AA22}" type="pres">
      <dgm:prSet presAssocID="{948864DB-D7CD-490A-82D6-85A0F5A91013}" presName="rootText" presStyleLbl="node3" presStyleIdx="0" presStyleCnt="14">
        <dgm:presLayoutVars>
          <dgm:chPref val="3"/>
        </dgm:presLayoutVars>
      </dgm:prSet>
      <dgm:spPr/>
      <dgm:t>
        <a:bodyPr/>
        <a:lstStyle/>
        <a:p>
          <a:endParaRPr lang="en-GB"/>
        </a:p>
      </dgm:t>
    </dgm:pt>
    <dgm:pt modelId="{12A35139-6E79-4391-B357-BB06D55FD438}" type="pres">
      <dgm:prSet presAssocID="{948864DB-D7CD-490A-82D6-85A0F5A91013}" presName="rootConnector" presStyleLbl="node3" presStyleIdx="0" presStyleCnt="14"/>
      <dgm:spPr/>
      <dgm:t>
        <a:bodyPr/>
        <a:lstStyle/>
        <a:p>
          <a:endParaRPr lang="en-GB"/>
        </a:p>
      </dgm:t>
    </dgm:pt>
    <dgm:pt modelId="{87715EF7-2022-42BA-B064-A227DE4678F7}" type="pres">
      <dgm:prSet presAssocID="{948864DB-D7CD-490A-82D6-85A0F5A91013}" presName="hierChild4" presStyleCnt="0"/>
      <dgm:spPr/>
    </dgm:pt>
    <dgm:pt modelId="{F95A8876-B9C6-40A3-9A8B-DA73E60D598E}" type="pres">
      <dgm:prSet presAssocID="{948864DB-D7CD-490A-82D6-85A0F5A91013}" presName="hierChild5" presStyleCnt="0"/>
      <dgm:spPr/>
    </dgm:pt>
    <dgm:pt modelId="{D8F87800-D9CC-4C73-BB41-8AE74D9DC556}" type="pres">
      <dgm:prSet presAssocID="{0CC6888B-2A99-413B-85F8-7F4D56C28B2C}" presName="Name37" presStyleLbl="parChTrans1D3" presStyleIdx="1" presStyleCnt="14"/>
      <dgm:spPr/>
      <dgm:t>
        <a:bodyPr/>
        <a:lstStyle/>
        <a:p>
          <a:endParaRPr lang="en-GB"/>
        </a:p>
      </dgm:t>
    </dgm:pt>
    <dgm:pt modelId="{7F22D4BC-0868-4E5E-A4AE-ADFAF4396B26}" type="pres">
      <dgm:prSet presAssocID="{102B1815-4195-4C38-88D8-FF7C61D8A6EF}" presName="hierRoot2" presStyleCnt="0">
        <dgm:presLayoutVars>
          <dgm:hierBranch val="init"/>
        </dgm:presLayoutVars>
      </dgm:prSet>
      <dgm:spPr/>
    </dgm:pt>
    <dgm:pt modelId="{D1DF9112-DB03-472C-8820-CD9AF129BE82}" type="pres">
      <dgm:prSet presAssocID="{102B1815-4195-4C38-88D8-FF7C61D8A6EF}" presName="rootComposite" presStyleCnt="0"/>
      <dgm:spPr/>
    </dgm:pt>
    <dgm:pt modelId="{4265EBFB-F4C0-415A-A550-1DE7EE86FEAD}" type="pres">
      <dgm:prSet presAssocID="{102B1815-4195-4C38-88D8-FF7C61D8A6EF}" presName="rootText" presStyleLbl="node3" presStyleIdx="1" presStyleCnt="14">
        <dgm:presLayoutVars>
          <dgm:chPref val="3"/>
        </dgm:presLayoutVars>
      </dgm:prSet>
      <dgm:spPr/>
      <dgm:t>
        <a:bodyPr/>
        <a:lstStyle/>
        <a:p>
          <a:endParaRPr lang="en-GB"/>
        </a:p>
      </dgm:t>
    </dgm:pt>
    <dgm:pt modelId="{49F96452-3E70-46FF-AE9F-9F5E44F37FFC}" type="pres">
      <dgm:prSet presAssocID="{102B1815-4195-4C38-88D8-FF7C61D8A6EF}" presName="rootConnector" presStyleLbl="node3" presStyleIdx="1" presStyleCnt="14"/>
      <dgm:spPr/>
      <dgm:t>
        <a:bodyPr/>
        <a:lstStyle/>
        <a:p>
          <a:endParaRPr lang="en-GB"/>
        </a:p>
      </dgm:t>
    </dgm:pt>
    <dgm:pt modelId="{1774B54F-1385-4BE3-AA81-B2C56ADAAED4}" type="pres">
      <dgm:prSet presAssocID="{102B1815-4195-4C38-88D8-FF7C61D8A6EF}" presName="hierChild4" presStyleCnt="0"/>
      <dgm:spPr/>
    </dgm:pt>
    <dgm:pt modelId="{EE83F595-E4D7-4346-9C07-FD3F0288E354}" type="pres">
      <dgm:prSet presAssocID="{102B1815-4195-4C38-88D8-FF7C61D8A6EF}" presName="hierChild5" presStyleCnt="0"/>
      <dgm:spPr/>
    </dgm:pt>
    <dgm:pt modelId="{07ACBDA2-A815-48D4-AF28-333CE3494EDE}" type="pres">
      <dgm:prSet presAssocID="{346C7A0B-26BE-4682-A2EA-3C8EA0F2CADA}" presName="Name37" presStyleLbl="parChTrans1D3" presStyleIdx="2" presStyleCnt="14"/>
      <dgm:spPr/>
      <dgm:t>
        <a:bodyPr/>
        <a:lstStyle/>
        <a:p>
          <a:endParaRPr lang="en-GB"/>
        </a:p>
      </dgm:t>
    </dgm:pt>
    <dgm:pt modelId="{53837EFD-468C-4046-B8FC-84224FDEE30A}" type="pres">
      <dgm:prSet presAssocID="{9FB3A081-2D0E-4979-905C-32786223054E}" presName="hierRoot2" presStyleCnt="0">
        <dgm:presLayoutVars>
          <dgm:hierBranch val="init"/>
        </dgm:presLayoutVars>
      </dgm:prSet>
      <dgm:spPr/>
    </dgm:pt>
    <dgm:pt modelId="{63AC0534-2547-43B3-B671-31666976650C}" type="pres">
      <dgm:prSet presAssocID="{9FB3A081-2D0E-4979-905C-32786223054E}" presName="rootComposite" presStyleCnt="0"/>
      <dgm:spPr/>
    </dgm:pt>
    <dgm:pt modelId="{7D190ACC-17DC-489D-8EF5-EFBEFEAC2D6A}" type="pres">
      <dgm:prSet presAssocID="{9FB3A081-2D0E-4979-905C-32786223054E}" presName="rootText" presStyleLbl="node3" presStyleIdx="2" presStyleCnt="14">
        <dgm:presLayoutVars>
          <dgm:chPref val="3"/>
        </dgm:presLayoutVars>
      </dgm:prSet>
      <dgm:spPr/>
      <dgm:t>
        <a:bodyPr/>
        <a:lstStyle/>
        <a:p>
          <a:endParaRPr lang="en-GB"/>
        </a:p>
      </dgm:t>
    </dgm:pt>
    <dgm:pt modelId="{17FEA709-04B7-4743-8FFC-7A770872E42E}" type="pres">
      <dgm:prSet presAssocID="{9FB3A081-2D0E-4979-905C-32786223054E}" presName="rootConnector" presStyleLbl="node3" presStyleIdx="2" presStyleCnt="14"/>
      <dgm:spPr/>
      <dgm:t>
        <a:bodyPr/>
        <a:lstStyle/>
        <a:p>
          <a:endParaRPr lang="en-GB"/>
        </a:p>
      </dgm:t>
    </dgm:pt>
    <dgm:pt modelId="{1E86D36E-FA01-4CBE-9AB6-0F5CFCC1E3A8}" type="pres">
      <dgm:prSet presAssocID="{9FB3A081-2D0E-4979-905C-32786223054E}" presName="hierChild4" presStyleCnt="0"/>
      <dgm:spPr/>
    </dgm:pt>
    <dgm:pt modelId="{DCF751C1-A8CD-43A1-8AA4-B59C27D33F09}" type="pres">
      <dgm:prSet presAssocID="{9FB3A081-2D0E-4979-905C-32786223054E}" presName="hierChild5" presStyleCnt="0"/>
      <dgm:spPr/>
    </dgm:pt>
    <dgm:pt modelId="{594711B5-C1CB-4546-BEA9-E10415049968}" type="pres">
      <dgm:prSet presAssocID="{9A5B32A2-ADEE-45F6-8E37-55340D9657FB}" presName="Name37" presStyleLbl="parChTrans1D3" presStyleIdx="3" presStyleCnt="14"/>
      <dgm:spPr/>
      <dgm:t>
        <a:bodyPr/>
        <a:lstStyle/>
        <a:p>
          <a:endParaRPr lang="en-GB"/>
        </a:p>
      </dgm:t>
    </dgm:pt>
    <dgm:pt modelId="{641C010F-3413-4807-BDB0-8FA7000EA6D8}" type="pres">
      <dgm:prSet presAssocID="{49AE059D-ECE9-46A7-8648-70BC265EEE6B}" presName="hierRoot2" presStyleCnt="0">
        <dgm:presLayoutVars>
          <dgm:hierBranch val="init"/>
        </dgm:presLayoutVars>
      </dgm:prSet>
      <dgm:spPr/>
    </dgm:pt>
    <dgm:pt modelId="{867E2F46-FDFE-4951-87F1-3337555CA211}" type="pres">
      <dgm:prSet presAssocID="{49AE059D-ECE9-46A7-8648-70BC265EEE6B}" presName="rootComposite" presStyleCnt="0"/>
      <dgm:spPr/>
    </dgm:pt>
    <dgm:pt modelId="{41353D4B-9D8C-4338-8080-33590C3DEFF1}" type="pres">
      <dgm:prSet presAssocID="{49AE059D-ECE9-46A7-8648-70BC265EEE6B}" presName="rootText" presStyleLbl="node3" presStyleIdx="3" presStyleCnt="14">
        <dgm:presLayoutVars>
          <dgm:chPref val="3"/>
        </dgm:presLayoutVars>
      </dgm:prSet>
      <dgm:spPr/>
      <dgm:t>
        <a:bodyPr/>
        <a:lstStyle/>
        <a:p>
          <a:endParaRPr lang="en-GB"/>
        </a:p>
      </dgm:t>
    </dgm:pt>
    <dgm:pt modelId="{79C8979C-6EB8-492E-9886-CAC69392392C}" type="pres">
      <dgm:prSet presAssocID="{49AE059D-ECE9-46A7-8648-70BC265EEE6B}" presName="rootConnector" presStyleLbl="node3" presStyleIdx="3" presStyleCnt="14"/>
      <dgm:spPr/>
      <dgm:t>
        <a:bodyPr/>
        <a:lstStyle/>
        <a:p>
          <a:endParaRPr lang="en-GB"/>
        </a:p>
      </dgm:t>
    </dgm:pt>
    <dgm:pt modelId="{6B82848D-7097-4325-BE7A-986F58287C6E}" type="pres">
      <dgm:prSet presAssocID="{49AE059D-ECE9-46A7-8648-70BC265EEE6B}" presName="hierChild4" presStyleCnt="0"/>
      <dgm:spPr/>
    </dgm:pt>
    <dgm:pt modelId="{2AB6B1B3-BBCF-4976-8981-9DB2AD10E153}" type="pres">
      <dgm:prSet presAssocID="{49AE059D-ECE9-46A7-8648-70BC265EEE6B}" presName="hierChild5" presStyleCnt="0"/>
      <dgm:spPr/>
    </dgm:pt>
    <dgm:pt modelId="{88FC2F90-D4CA-4C26-A567-B222E72F537F}" type="pres">
      <dgm:prSet presAssocID="{92372ED8-A739-4EE0-A0FB-29E80DF02E42}" presName="hierChild5" presStyleCnt="0"/>
      <dgm:spPr/>
    </dgm:pt>
    <dgm:pt modelId="{0E65948E-808C-440C-9219-988229225135}" type="pres">
      <dgm:prSet presAssocID="{299A021B-F7BA-4410-8FCD-F62E35241BDC}" presName="Name37" presStyleLbl="parChTrans1D2" presStyleIdx="1" presStyleCnt="5"/>
      <dgm:spPr/>
      <dgm:t>
        <a:bodyPr/>
        <a:lstStyle/>
        <a:p>
          <a:endParaRPr lang="en-GB"/>
        </a:p>
      </dgm:t>
    </dgm:pt>
    <dgm:pt modelId="{9E66F0EF-6969-4AB0-92D1-6191D5E6E76C}" type="pres">
      <dgm:prSet presAssocID="{7AA85105-8AA1-4647-9637-E65542DDDC99}" presName="hierRoot2" presStyleCnt="0">
        <dgm:presLayoutVars>
          <dgm:hierBranch val="init"/>
        </dgm:presLayoutVars>
      </dgm:prSet>
      <dgm:spPr/>
    </dgm:pt>
    <dgm:pt modelId="{5DF32CE2-092F-4C8E-A4BC-1DCBC3963520}" type="pres">
      <dgm:prSet presAssocID="{7AA85105-8AA1-4647-9637-E65542DDDC99}" presName="rootComposite" presStyleCnt="0"/>
      <dgm:spPr/>
    </dgm:pt>
    <dgm:pt modelId="{7097123A-0488-4960-92FB-677EC15DEF97}" type="pres">
      <dgm:prSet presAssocID="{7AA85105-8AA1-4647-9637-E65542DDDC99}" presName="rootText" presStyleLbl="node2" presStyleIdx="1" presStyleCnt="5">
        <dgm:presLayoutVars>
          <dgm:chPref val="3"/>
        </dgm:presLayoutVars>
      </dgm:prSet>
      <dgm:spPr/>
      <dgm:t>
        <a:bodyPr/>
        <a:lstStyle/>
        <a:p>
          <a:endParaRPr lang="en-GB"/>
        </a:p>
      </dgm:t>
    </dgm:pt>
    <dgm:pt modelId="{A4C1B9E8-7D81-4A9B-B7E5-FD24EFBA395F}" type="pres">
      <dgm:prSet presAssocID="{7AA85105-8AA1-4647-9637-E65542DDDC99}" presName="rootConnector" presStyleLbl="node2" presStyleIdx="1" presStyleCnt="5"/>
      <dgm:spPr/>
      <dgm:t>
        <a:bodyPr/>
        <a:lstStyle/>
        <a:p>
          <a:endParaRPr lang="en-GB"/>
        </a:p>
      </dgm:t>
    </dgm:pt>
    <dgm:pt modelId="{9A7A2917-AF70-4542-8B5C-3749CD6A5136}" type="pres">
      <dgm:prSet presAssocID="{7AA85105-8AA1-4647-9637-E65542DDDC99}" presName="hierChild4" presStyleCnt="0"/>
      <dgm:spPr/>
    </dgm:pt>
    <dgm:pt modelId="{67832BC1-1C58-4905-B0ED-89C39935890C}" type="pres">
      <dgm:prSet presAssocID="{34D01B4E-2BAE-48D9-A429-123A752ADD90}" presName="Name37" presStyleLbl="parChTrans1D3" presStyleIdx="4" presStyleCnt="14"/>
      <dgm:spPr/>
      <dgm:t>
        <a:bodyPr/>
        <a:lstStyle/>
        <a:p>
          <a:endParaRPr lang="en-GB"/>
        </a:p>
      </dgm:t>
    </dgm:pt>
    <dgm:pt modelId="{FDE33A09-A3D9-458F-B92C-AED5AB214212}" type="pres">
      <dgm:prSet presAssocID="{9720620D-5A8C-41B7-B980-752A4226B8BA}" presName="hierRoot2" presStyleCnt="0">
        <dgm:presLayoutVars>
          <dgm:hierBranch val="init"/>
        </dgm:presLayoutVars>
      </dgm:prSet>
      <dgm:spPr/>
    </dgm:pt>
    <dgm:pt modelId="{814FF1F0-3663-4065-B996-9DFE337823D3}" type="pres">
      <dgm:prSet presAssocID="{9720620D-5A8C-41B7-B980-752A4226B8BA}" presName="rootComposite" presStyleCnt="0"/>
      <dgm:spPr/>
    </dgm:pt>
    <dgm:pt modelId="{6AE78F13-9853-4026-8317-F413386BE17C}" type="pres">
      <dgm:prSet presAssocID="{9720620D-5A8C-41B7-B980-752A4226B8BA}" presName="rootText" presStyleLbl="node3" presStyleIdx="4" presStyleCnt="14">
        <dgm:presLayoutVars>
          <dgm:chPref val="3"/>
        </dgm:presLayoutVars>
      </dgm:prSet>
      <dgm:spPr/>
      <dgm:t>
        <a:bodyPr/>
        <a:lstStyle/>
        <a:p>
          <a:endParaRPr lang="en-GB"/>
        </a:p>
      </dgm:t>
    </dgm:pt>
    <dgm:pt modelId="{54BD02E6-7C83-45B1-83ED-7C0560B45F4D}" type="pres">
      <dgm:prSet presAssocID="{9720620D-5A8C-41B7-B980-752A4226B8BA}" presName="rootConnector" presStyleLbl="node3" presStyleIdx="4" presStyleCnt="14"/>
      <dgm:spPr/>
      <dgm:t>
        <a:bodyPr/>
        <a:lstStyle/>
        <a:p>
          <a:endParaRPr lang="en-GB"/>
        </a:p>
      </dgm:t>
    </dgm:pt>
    <dgm:pt modelId="{11396002-890F-4D43-8355-8E6F3008EC3F}" type="pres">
      <dgm:prSet presAssocID="{9720620D-5A8C-41B7-B980-752A4226B8BA}" presName="hierChild4" presStyleCnt="0"/>
      <dgm:spPr/>
    </dgm:pt>
    <dgm:pt modelId="{CC62DEF7-815B-4223-888A-82829E15604A}" type="pres">
      <dgm:prSet presAssocID="{9720620D-5A8C-41B7-B980-752A4226B8BA}" presName="hierChild5" presStyleCnt="0"/>
      <dgm:spPr/>
    </dgm:pt>
    <dgm:pt modelId="{B0AF4AEB-51EA-41AB-BA0E-AA4059987861}" type="pres">
      <dgm:prSet presAssocID="{B85F1537-D293-43EB-81AD-580D7BD85D91}" presName="Name37" presStyleLbl="parChTrans1D3" presStyleIdx="5" presStyleCnt="14"/>
      <dgm:spPr/>
      <dgm:t>
        <a:bodyPr/>
        <a:lstStyle/>
        <a:p>
          <a:endParaRPr lang="en-GB"/>
        </a:p>
      </dgm:t>
    </dgm:pt>
    <dgm:pt modelId="{A2BF92DB-3FD9-42DB-A900-43DE31F8D1F8}" type="pres">
      <dgm:prSet presAssocID="{10DABC05-2053-40A2-8526-A7C0B6D4D772}" presName="hierRoot2" presStyleCnt="0">
        <dgm:presLayoutVars>
          <dgm:hierBranch val="init"/>
        </dgm:presLayoutVars>
      </dgm:prSet>
      <dgm:spPr/>
    </dgm:pt>
    <dgm:pt modelId="{671F20B6-3F80-487C-8FD8-D6E791814D0F}" type="pres">
      <dgm:prSet presAssocID="{10DABC05-2053-40A2-8526-A7C0B6D4D772}" presName="rootComposite" presStyleCnt="0"/>
      <dgm:spPr/>
    </dgm:pt>
    <dgm:pt modelId="{B8830FE7-CD68-4086-93B8-20CC8E0402D2}" type="pres">
      <dgm:prSet presAssocID="{10DABC05-2053-40A2-8526-A7C0B6D4D772}" presName="rootText" presStyleLbl="node3" presStyleIdx="5" presStyleCnt="14">
        <dgm:presLayoutVars>
          <dgm:chPref val="3"/>
        </dgm:presLayoutVars>
      </dgm:prSet>
      <dgm:spPr/>
      <dgm:t>
        <a:bodyPr/>
        <a:lstStyle/>
        <a:p>
          <a:endParaRPr lang="en-GB"/>
        </a:p>
      </dgm:t>
    </dgm:pt>
    <dgm:pt modelId="{615C937A-F881-4D6C-AC8C-7488850164A9}" type="pres">
      <dgm:prSet presAssocID="{10DABC05-2053-40A2-8526-A7C0B6D4D772}" presName="rootConnector" presStyleLbl="node3" presStyleIdx="5" presStyleCnt="14"/>
      <dgm:spPr/>
      <dgm:t>
        <a:bodyPr/>
        <a:lstStyle/>
        <a:p>
          <a:endParaRPr lang="en-GB"/>
        </a:p>
      </dgm:t>
    </dgm:pt>
    <dgm:pt modelId="{058E3425-CD63-4931-B0C1-E2E4833A21D4}" type="pres">
      <dgm:prSet presAssocID="{10DABC05-2053-40A2-8526-A7C0B6D4D772}" presName="hierChild4" presStyleCnt="0"/>
      <dgm:spPr/>
    </dgm:pt>
    <dgm:pt modelId="{33006934-7F7A-41E7-9347-A1073B8814F3}" type="pres">
      <dgm:prSet presAssocID="{10DABC05-2053-40A2-8526-A7C0B6D4D772}" presName="hierChild5" presStyleCnt="0"/>
      <dgm:spPr/>
    </dgm:pt>
    <dgm:pt modelId="{742A40DE-AF33-436D-AB0F-DB4BE0ED8152}" type="pres">
      <dgm:prSet presAssocID="{A65AC7B5-04F2-436E-8667-4E906173013E}" presName="Name37" presStyleLbl="parChTrans1D3" presStyleIdx="6" presStyleCnt="14"/>
      <dgm:spPr/>
      <dgm:t>
        <a:bodyPr/>
        <a:lstStyle/>
        <a:p>
          <a:endParaRPr lang="en-GB"/>
        </a:p>
      </dgm:t>
    </dgm:pt>
    <dgm:pt modelId="{3C3123DF-C4F4-4083-8C6A-175077206D6B}" type="pres">
      <dgm:prSet presAssocID="{00930819-1621-4D84-B2F8-79988D68CBDD}" presName="hierRoot2" presStyleCnt="0">
        <dgm:presLayoutVars>
          <dgm:hierBranch val="init"/>
        </dgm:presLayoutVars>
      </dgm:prSet>
      <dgm:spPr/>
    </dgm:pt>
    <dgm:pt modelId="{96F6BA14-6AF0-4567-8D4F-3A3E698E8289}" type="pres">
      <dgm:prSet presAssocID="{00930819-1621-4D84-B2F8-79988D68CBDD}" presName="rootComposite" presStyleCnt="0"/>
      <dgm:spPr/>
    </dgm:pt>
    <dgm:pt modelId="{A7C7DD6A-46EA-4868-AC40-B84ADE1A3CE0}" type="pres">
      <dgm:prSet presAssocID="{00930819-1621-4D84-B2F8-79988D68CBDD}" presName="rootText" presStyleLbl="node3" presStyleIdx="6" presStyleCnt="14">
        <dgm:presLayoutVars>
          <dgm:chPref val="3"/>
        </dgm:presLayoutVars>
      </dgm:prSet>
      <dgm:spPr/>
      <dgm:t>
        <a:bodyPr/>
        <a:lstStyle/>
        <a:p>
          <a:endParaRPr lang="en-GB"/>
        </a:p>
      </dgm:t>
    </dgm:pt>
    <dgm:pt modelId="{700E4BD1-0674-4FE8-B670-6C2B443F2C37}" type="pres">
      <dgm:prSet presAssocID="{00930819-1621-4D84-B2F8-79988D68CBDD}" presName="rootConnector" presStyleLbl="node3" presStyleIdx="6" presStyleCnt="14"/>
      <dgm:spPr/>
      <dgm:t>
        <a:bodyPr/>
        <a:lstStyle/>
        <a:p>
          <a:endParaRPr lang="en-GB"/>
        </a:p>
      </dgm:t>
    </dgm:pt>
    <dgm:pt modelId="{AED857ED-E378-4FDA-A431-BEEFFF8F0A0D}" type="pres">
      <dgm:prSet presAssocID="{00930819-1621-4D84-B2F8-79988D68CBDD}" presName="hierChild4" presStyleCnt="0"/>
      <dgm:spPr/>
    </dgm:pt>
    <dgm:pt modelId="{EC9C2965-D0BB-4361-80CF-F5D135CEDDA2}" type="pres">
      <dgm:prSet presAssocID="{00930819-1621-4D84-B2F8-79988D68CBDD}" presName="hierChild5" presStyleCnt="0"/>
      <dgm:spPr/>
    </dgm:pt>
    <dgm:pt modelId="{F780D217-6DF6-422C-ADF9-F503D7ED048A}" type="pres">
      <dgm:prSet presAssocID="{7AA85105-8AA1-4647-9637-E65542DDDC99}" presName="hierChild5" presStyleCnt="0"/>
      <dgm:spPr/>
    </dgm:pt>
    <dgm:pt modelId="{B9772A7F-7A67-43C6-868D-4B87E7E0F053}" type="pres">
      <dgm:prSet presAssocID="{ECB13D53-6BD0-4272-B368-9E201EA9BBF9}" presName="Name37" presStyleLbl="parChTrans1D2" presStyleIdx="2" presStyleCnt="5"/>
      <dgm:spPr/>
      <dgm:t>
        <a:bodyPr/>
        <a:lstStyle/>
        <a:p>
          <a:endParaRPr lang="en-GB"/>
        </a:p>
      </dgm:t>
    </dgm:pt>
    <dgm:pt modelId="{D9BBD589-AD26-4211-9ABB-A826A8E14E13}" type="pres">
      <dgm:prSet presAssocID="{AE488A5E-3D25-4ACA-9274-DB276C238BA3}" presName="hierRoot2" presStyleCnt="0">
        <dgm:presLayoutVars>
          <dgm:hierBranch val="init"/>
        </dgm:presLayoutVars>
      </dgm:prSet>
      <dgm:spPr/>
    </dgm:pt>
    <dgm:pt modelId="{CC40B52F-ED9A-4146-8291-3947AA5F175B}" type="pres">
      <dgm:prSet presAssocID="{AE488A5E-3D25-4ACA-9274-DB276C238BA3}" presName="rootComposite" presStyleCnt="0"/>
      <dgm:spPr/>
    </dgm:pt>
    <dgm:pt modelId="{6FE88934-1016-4F59-8F14-A3E2EA62095A}" type="pres">
      <dgm:prSet presAssocID="{AE488A5E-3D25-4ACA-9274-DB276C238BA3}" presName="rootText" presStyleLbl="node2" presStyleIdx="2" presStyleCnt="5">
        <dgm:presLayoutVars>
          <dgm:chPref val="3"/>
        </dgm:presLayoutVars>
      </dgm:prSet>
      <dgm:spPr/>
      <dgm:t>
        <a:bodyPr/>
        <a:lstStyle/>
        <a:p>
          <a:endParaRPr lang="en-GB"/>
        </a:p>
      </dgm:t>
    </dgm:pt>
    <dgm:pt modelId="{ED7F6C10-9F40-442C-9630-6A5A17906557}" type="pres">
      <dgm:prSet presAssocID="{AE488A5E-3D25-4ACA-9274-DB276C238BA3}" presName="rootConnector" presStyleLbl="node2" presStyleIdx="2" presStyleCnt="5"/>
      <dgm:spPr/>
      <dgm:t>
        <a:bodyPr/>
        <a:lstStyle/>
        <a:p>
          <a:endParaRPr lang="en-GB"/>
        </a:p>
      </dgm:t>
    </dgm:pt>
    <dgm:pt modelId="{D94E9FF4-77C0-453A-A102-89F85BCBEB32}" type="pres">
      <dgm:prSet presAssocID="{AE488A5E-3D25-4ACA-9274-DB276C238BA3}" presName="hierChild4" presStyleCnt="0"/>
      <dgm:spPr/>
    </dgm:pt>
    <dgm:pt modelId="{D66629CB-9AB1-4ABF-9DE7-EBBA5094AB94}" type="pres">
      <dgm:prSet presAssocID="{5AF866D4-381F-4720-953D-DD0FECEB5B7C}" presName="Name37" presStyleLbl="parChTrans1D3" presStyleIdx="7" presStyleCnt="14"/>
      <dgm:spPr/>
      <dgm:t>
        <a:bodyPr/>
        <a:lstStyle/>
        <a:p>
          <a:endParaRPr lang="en-GB"/>
        </a:p>
      </dgm:t>
    </dgm:pt>
    <dgm:pt modelId="{3FA65C89-FC80-4C62-A693-0BC6DA8096CB}" type="pres">
      <dgm:prSet presAssocID="{B6770EE9-682A-46E5-87B9-9AF28A9946CF}" presName="hierRoot2" presStyleCnt="0">
        <dgm:presLayoutVars>
          <dgm:hierBranch val="init"/>
        </dgm:presLayoutVars>
      </dgm:prSet>
      <dgm:spPr/>
    </dgm:pt>
    <dgm:pt modelId="{8ADBF811-0F68-4357-8844-A9B25BAAC05C}" type="pres">
      <dgm:prSet presAssocID="{B6770EE9-682A-46E5-87B9-9AF28A9946CF}" presName="rootComposite" presStyleCnt="0"/>
      <dgm:spPr/>
    </dgm:pt>
    <dgm:pt modelId="{5C11A237-BD02-47F5-A220-E2E6023C2EEC}" type="pres">
      <dgm:prSet presAssocID="{B6770EE9-682A-46E5-87B9-9AF28A9946CF}" presName="rootText" presStyleLbl="node3" presStyleIdx="7" presStyleCnt="14">
        <dgm:presLayoutVars>
          <dgm:chPref val="3"/>
        </dgm:presLayoutVars>
      </dgm:prSet>
      <dgm:spPr/>
      <dgm:t>
        <a:bodyPr/>
        <a:lstStyle/>
        <a:p>
          <a:endParaRPr lang="en-GB"/>
        </a:p>
      </dgm:t>
    </dgm:pt>
    <dgm:pt modelId="{17D71237-F2C6-456E-A580-49DDB8D32710}" type="pres">
      <dgm:prSet presAssocID="{B6770EE9-682A-46E5-87B9-9AF28A9946CF}" presName="rootConnector" presStyleLbl="node3" presStyleIdx="7" presStyleCnt="14"/>
      <dgm:spPr/>
      <dgm:t>
        <a:bodyPr/>
        <a:lstStyle/>
        <a:p>
          <a:endParaRPr lang="en-GB"/>
        </a:p>
      </dgm:t>
    </dgm:pt>
    <dgm:pt modelId="{C59221A4-D8F7-4C9C-9C64-8A21691712DD}" type="pres">
      <dgm:prSet presAssocID="{B6770EE9-682A-46E5-87B9-9AF28A9946CF}" presName="hierChild4" presStyleCnt="0"/>
      <dgm:spPr/>
    </dgm:pt>
    <dgm:pt modelId="{3234F094-5503-4D05-9021-ADB8ECC8CD7C}" type="pres">
      <dgm:prSet presAssocID="{B6770EE9-682A-46E5-87B9-9AF28A9946CF}" presName="hierChild5" presStyleCnt="0"/>
      <dgm:spPr/>
    </dgm:pt>
    <dgm:pt modelId="{D4977B56-95B2-46E8-B3BC-F1DBB9731704}" type="pres">
      <dgm:prSet presAssocID="{4F5139F9-D7D1-41C3-B875-A5BA8411AD95}" presName="Name37" presStyleLbl="parChTrans1D3" presStyleIdx="8" presStyleCnt="14"/>
      <dgm:spPr/>
      <dgm:t>
        <a:bodyPr/>
        <a:lstStyle/>
        <a:p>
          <a:endParaRPr lang="en-GB"/>
        </a:p>
      </dgm:t>
    </dgm:pt>
    <dgm:pt modelId="{5B745A98-2F98-45AC-ACC4-EB0F8E8411D8}" type="pres">
      <dgm:prSet presAssocID="{0990E454-9F06-4BF6-AC95-962061FD9892}" presName="hierRoot2" presStyleCnt="0">
        <dgm:presLayoutVars>
          <dgm:hierBranch val="init"/>
        </dgm:presLayoutVars>
      </dgm:prSet>
      <dgm:spPr/>
    </dgm:pt>
    <dgm:pt modelId="{5ABBDA79-840A-4CAB-9053-6AB7F7328904}" type="pres">
      <dgm:prSet presAssocID="{0990E454-9F06-4BF6-AC95-962061FD9892}" presName="rootComposite" presStyleCnt="0"/>
      <dgm:spPr/>
    </dgm:pt>
    <dgm:pt modelId="{39617A06-C749-4122-A059-55CE8B97DF59}" type="pres">
      <dgm:prSet presAssocID="{0990E454-9F06-4BF6-AC95-962061FD9892}" presName="rootText" presStyleLbl="node3" presStyleIdx="8" presStyleCnt="14">
        <dgm:presLayoutVars>
          <dgm:chPref val="3"/>
        </dgm:presLayoutVars>
      </dgm:prSet>
      <dgm:spPr/>
      <dgm:t>
        <a:bodyPr/>
        <a:lstStyle/>
        <a:p>
          <a:endParaRPr lang="en-GB"/>
        </a:p>
      </dgm:t>
    </dgm:pt>
    <dgm:pt modelId="{B4672FE5-75CF-40F3-9361-F8874DB265FF}" type="pres">
      <dgm:prSet presAssocID="{0990E454-9F06-4BF6-AC95-962061FD9892}" presName="rootConnector" presStyleLbl="node3" presStyleIdx="8" presStyleCnt="14"/>
      <dgm:spPr/>
      <dgm:t>
        <a:bodyPr/>
        <a:lstStyle/>
        <a:p>
          <a:endParaRPr lang="en-GB"/>
        </a:p>
      </dgm:t>
    </dgm:pt>
    <dgm:pt modelId="{2FB7816E-BA53-4110-B856-3633B74D67A2}" type="pres">
      <dgm:prSet presAssocID="{0990E454-9F06-4BF6-AC95-962061FD9892}" presName="hierChild4" presStyleCnt="0"/>
      <dgm:spPr/>
    </dgm:pt>
    <dgm:pt modelId="{A9B7D9E5-F115-4395-B2F0-46516A274A9B}" type="pres">
      <dgm:prSet presAssocID="{0990E454-9F06-4BF6-AC95-962061FD9892}" presName="hierChild5" presStyleCnt="0"/>
      <dgm:spPr/>
    </dgm:pt>
    <dgm:pt modelId="{7E1F7A61-186E-4707-A456-C3BA5B04ABFB}" type="pres">
      <dgm:prSet presAssocID="{AE488A5E-3D25-4ACA-9274-DB276C238BA3}" presName="hierChild5" presStyleCnt="0"/>
      <dgm:spPr/>
    </dgm:pt>
    <dgm:pt modelId="{15532E9F-4378-47D6-A889-0A21ADB05C2F}" type="pres">
      <dgm:prSet presAssocID="{F50E6C4A-87DC-412E-8D2B-91C0824B04E3}" presName="Name37" presStyleLbl="parChTrans1D2" presStyleIdx="3" presStyleCnt="5"/>
      <dgm:spPr/>
      <dgm:t>
        <a:bodyPr/>
        <a:lstStyle/>
        <a:p>
          <a:endParaRPr lang="en-GB"/>
        </a:p>
      </dgm:t>
    </dgm:pt>
    <dgm:pt modelId="{4655B4A2-46A3-42BC-BD5F-7EF4A1326053}" type="pres">
      <dgm:prSet presAssocID="{16CAF77E-6778-435F-B627-E5AFA0E9B17D}" presName="hierRoot2" presStyleCnt="0">
        <dgm:presLayoutVars>
          <dgm:hierBranch val="init"/>
        </dgm:presLayoutVars>
      </dgm:prSet>
      <dgm:spPr/>
    </dgm:pt>
    <dgm:pt modelId="{CE205694-5E49-4930-8671-F390C3CDB352}" type="pres">
      <dgm:prSet presAssocID="{16CAF77E-6778-435F-B627-E5AFA0E9B17D}" presName="rootComposite" presStyleCnt="0"/>
      <dgm:spPr/>
    </dgm:pt>
    <dgm:pt modelId="{46D58EB4-81C6-481D-B1B5-93B1EF5FDFDC}" type="pres">
      <dgm:prSet presAssocID="{16CAF77E-6778-435F-B627-E5AFA0E9B17D}" presName="rootText" presStyleLbl="node2" presStyleIdx="3" presStyleCnt="5">
        <dgm:presLayoutVars>
          <dgm:chPref val="3"/>
        </dgm:presLayoutVars>
      </dgm:prSet>
      <dgm:spPr/>
      <dgm:t>
        <a:bodyPr/>
        <a:lstStyle/>
        <a:p>
          <a:endParaRPr lang="en-GB"/>
        </a:p>
      </dgm:t>
    </dgm:pt>
    <dgm:pt modelId="{B7F27E9B-D630-4E23-A42A-B3DE228EC100}" type="pres">
      <dgm:prSet presAssocID="{16CAF77E-6778-435F-B627-E5AFA0E9B17D}" presName="rootConnector" presStyleLbl="node2" presStyleIdx="3" presStyleCnt="5"/>
      <dgm:spPr/>
      <dgm:t>
        <a:bodyPr/>
        <a:lstStyle/>
        <a:p>
          <a:endParaRPr lang="en-GB"/>
        </a:p>
      </dgm:t>
    </dgm:pt>
    <dgm:pt modelId="{7A9BEAB6-42A0-4B32-9A11-35467CB6F1A0}" type="pres">
      <dgm:prSet presAssocID="{16CAF77E-6778-435F-B627-E5AFA0E9B17D}" presName="hierChild4" presStyleCnt="0"/>
      <dgm:spPr/>
    </dgm:pt>
    <dgm:pt modelId="{28FA720E-3AA9-4688-B819-B5A53C7E639B}" type="pres">
      <dgm:prSet presAssocID="{372B894C-9C70-4F64-8415-7735CD74CE8A}" presName="Name37" presStyleLbl="parChTrans1D3" presStyleIdx="9" presStyleCnt="14"/>
      <dgm:spPr/>
      <dgm:t>
        <a:bodyPr/>
        <a:lstStyle/>
        <a:p>
          <a:endParaRPr lang="en-GB"/>
        </a:p>
      </dgm:t>
    </dgm:pt>
    <dgm:pt modelId="{B7D24542-45B1-4C97-A2AB-DB1A49BC4AD4}" type="pres">
      <dgm:prSet presAssocID="{2728EAC5-9424-4E75-97DB-CC77B6475265}" presName="hierRoot2" presStyleCnt="0">
        <dgm:presLayoutVars>
          <dgm:hierBranch val="init"/>
        </dgm:presLayoutVars>
      </dgm:prSet>
      <dgm:spPr/>
    </dgm:pt>
    <dgm:pt modelId="{5D4FA950-D51A-49E7-97D0-7C9AB1562D81}" type="pres">
      <dgm:prSet presAssocID="{2728EAC5-9424-4E75-97DB-CC77B6475265}" presName="rootComposite" presStyleCnt="0"/>
      <dgm:spPr/>
    </dgm:pt>
    <dgm:pt modelId="{A4C4B1F8-755B-4081-A2FF-727594A1FB5A}" type="pres">
      <dgm:prSet presAssocID="{2728EAC5-9424-4E75-97DB-CC77B6475265}" presName="rootText" presStyleLbl="node3" presStyleIdx="9" presStyleCnt="14">
        <dgm:presLayoutVars>
          <dgm:chPref val="3"/>
        </dgm:presLayoutVars>
      </dgm:prSet>
      <dgm:spPr/>
      <dgm:t>
        <a:bodyPr/>
        <a:lstStyle/>
        <a:p>
          <a:endParaRPr lang="en-GB"/>
        </a:p>
      </dgm:t>
    </dgm:pt>
    <dgm:pt modelId="{9AF05032-79FD-4988-853B-DE1E549F1FAC}" type="pres">
      <dgm:prSet presAssocID="{2728EAC5-9424-4E75-97DB-CC77B6475265}" presName="rootConnector" presStyleLbl="node3" presStyleIdx="9" presStyleCnt="14"/>
      <dgm:spPr/>
      <dgm:t>
        <a:bodyPr/>
        <a:lstStyle/>
        <a:p>
          <a:endParaRPr lang="en-GB"/>
        </a:p>
      </dgm:t>
    </dgm:pt>
    <dgm:pt modelId="{7D1C8B00-E5EF-4CE6-8DCD-F3A250BC2EFE}" type="pres">
      <dgm:prSet presAssocID="{2728EAC5-9424-4E75-97DB-CC77B6475265}" presName="hierChild4" presStyleCnt="0"/>
      <dgm:spPr/>
    </dgm:pt>
    <dgm:pt modelId="{AB1DFD78-B27B-4729-A4E1-1218D08971A9}" type="pres">
      <dgm:prSet presAssocID="{2728EAC5-9424-4E75-97DB-CC77B6475265}" presName="hierChild5" presStyleCnt="0"/>
      <dgm:spPr/>
    </dgm:pt>
    <dgm:pt modelId="{C1C43CBD-20E6-49AC-8599-F05E717D732B}" type="pres">
      <dgm:prSet presAssocID="{4AB33E9C-A341-4F6D-A2D0-FAB3BD12C4C1}" presName="Name37" presStyleLbl="parChTrans1D3" presStyleIdx="10" presStyleCnt="14"/>
      <dgm:spPr/>
      <dgm:t>
        <a:bodyPr/>
        <a:lstStyle/>
        <a:p>
          <a:endParaRPr lang="en-GB"/>
        </a:p>
      </dgm:t>
    </dgm:pt>
    <dgm:pt modelId="{FD19367D-7DD9-4349-B89A-310B34DD2829}" type="pres">
      <dgm:prSet presAssocID="{98A7AE59-0A78-493E-8B95-F35FE32E46A3}" presName="hierRoot2" presStyleCnt="0">
        <dgm:presLayoutVars>
          <dgm:hierBranch val="init"/>
        </dgm:presLayoutVars>
      </dgm:prSet>
      <dgm:spPr/>
    </dgm:pt>
    <dgm:pt modelId="{FF88CE9E-2525-464A-B273-CF76789573FA}" type="pres">
      <dgm:prSet presAssocID="{98A7AE59-0A78-493E-8B95-F35FE32E46A3}" presName="rootComposite" presStyleCnt="0"/>
      <dgm:spPr/>
    </dgm:pt>
    <dgm:pt modelId="{4264E869-FF4F-48AA-811E-25A40A34DC1F}" type="pres">
      <dgm:prSet presAssocID="{98A7AE59-0A78-493E-8B95-F35FE32E46A3}" presName="rootText" presStyleLbl="node3" presStyleIdx="10" presStyleCnt="14">
        <dgm:presLayoutVars>
          <dgm:chPref val="3"/>
        </dgm:presLayoutVars>
      </dgm:prSet>
      <dgm:spPr/>
      <dgm:t>
        <a:bodyPr/>
        <a:lstStyle/>
        <a:p>
          <a:endParaRPr lang="en-GB"/>
        </a:p>
      </dgm:t>
    </dgm:pt>
    <dgm:pt modelId="{0BEB08EB-9136-4290-BCAF-18A89C2595BF}" type="pres">
      <dgm:prSet presAssocID="{98A7AE59-0A78-493E-8B95-F35FE32E46A3}" presName="rootConnector" presStyleLbl="node3" presStyleIdx="10" presStyleCnt="14"/>
      <dgm:spPr/>
      <dgm:t>
        <a:bodyPr/>
        <a:lstStyle/>
        <a:p>
          <a:endParaRPr lang="en-GB"/>
        </a:p>
      </dgm:t>
    </dgm:pt>
    <dgm:pt modelId="{A2C46DB9-5A6C-45CD-A2EC-703586860C0F}" type="pres">
      <dgm:prSet presAssocID="{98A7AE59-0A78-493E-8B95-F35FE32E46A3}" presName="hierChild4" presStyleCnt="0"/>
      <dgm:spPr/>
    </dgm:pt>
    <dgm:pt modelId="{D9862051-DBA8-4CA9-82F2-6884509B11DF}" type="pres">
      <dgm:prSet presAssocID="{98A7AE59-0A78-493E-8B95-F35FE32E46A3}" presName="hierChild5" presStyleCnt="0"/>
      <dgm:spPr/>
    </dgm:pt>
    <dgm:pt modelId="{465A9D84-1804-4451-8CF8-5C98DCCE6D87}" type="pres">
      <dgm:prSet presAssocID="{2E4FDF23-9931-43DC-A121-A3882B9466AA}" presName="Name37" presStyleLbl="parChTrans1D3" presStyleIdx="11" presStyleCnt="14"/>
      <dgm:spPr/>
      <dgm:t>
        <a:bodyPr/>
        <a:lstStyle/>
        <a:p>
          <a:endParaRPr lang="en-GB"/>
        </a:p>
      </dgm:t>
    </dgm:pt>
    <dgm:pt modelId="{42F42BC0-6511-4853-A2B2-5E73F576DAF6}" type="pres">
      <dgm:prSet presAssocID="{469922F8-6F17-4262-A721-5D7CF8A95A93}" presName="hierRoot2" presStyleCnt="0">
        <dgm:presLayoutVars>
          <dgm:hierBranch val="init"/>
        </dgm:presLayoutVars>
      </dgm:prSet>
      <dgm:spPr/>
    </dgm:pt>
    <dgm:pt modelId="{2A29498A-EDAC-4C2A-8276-37FB21D73295}" type="pres">
      <dgm:prSet presAssocID="{469922F8-6F17-4262-A721-5D7CF8A95A93}" presName="rootComposite" presStyleCnt="0"/>
      <dgm:spPr/>
    </dgm:pt>
    <dgm:pt modelId="{A129169E-D87D-4472-A96D-C409EE24FC5A}" type="pres">
      <dgm:prSet presAssocID="{469922F8-6F17-4262-A721-5D7CF8A95A93}" presName="rootText" presStyleLbl="node3" presStyleIdx="11" presStyleCnt="14">
        <dgm:presLayoutVars>
          <dgm:chPref val="3"/>
        </dgm:presLayoutVars>
      </dgm:prSet>
      <dgm:spPr/>
      <dgm:t>
        <a:bodyPr/>
        <a:lstStyle/>
        <a:p>
          <a:endParaRPr lang="en-GB"/>
        </a:p>
      </dgm:t>
    </dgm:pt>
    <dgm:pt modelId="{8F42DA91-2231-4909-A313-C9F34F0B4D17}" type="pres">
      <dgm:prSet presAssocID="{469922F8-6F17-4262-A721-5D7CF8A95A93}" presName="rootConnector" presStyleLbl="node3" presStyleIdx="11" presStyleCnt="14"/>
      <dgm:spPr/>
      <dgm:t>
        <a:bodyPr/>
        <a:lstStyle/>
        <a:p>
          <a:endParaRPr lang="en-GB"/>
        </a:p>
      </dgm:t>
    </dgm:pt>
    <dgm:pt modelId="{17B437CB-C11E-4A1E-A371-BCF4A17C05E0}" type="pres">
      <dgm:prSet presAssocID="{469922F8-6F17-4262-A721-5D7CF8A95A93}" presName="hierChild4" presStyleCnt="0"/>
      <dgm:spPr/>
    </dgm:pt>
    <dgm:pt modelId="{961061BD-4450-4F44-81DA-DC3BB300EEC2}" type="pres">
      <dgm:prSet presAssocID="{469922F8-6F17-4262-A721-5D7CF8A95A93}" presName="hierChild5" presStyleCnt="0"/>
      <dgm:spPr/>
    </dgm:pt>
    <dgm:pt modelId="{32D17C1B-4DD0-4427-8A56-D569712A7F53}" type="pres">
      <dgm:prSet presAssocID="{03FE3D9F-B1A2-455D-A8C0-B31BCAEBD32C}" presName="Name37" presStyleLbl="parChTrans1D3" presStyleIdx="12" presStyleCnt="14"/>
      <dgm:spPr/>
      <dgm:t>
        <a:bodyPr/>
        <a:lstStyle/>
        <a:p>
          <a:endParaRPr lang="en-GB"/>
        </a:p>
      </dgm:t>
    </dgm:pt>
    <dgm:pt modelId="{93A737F7-A2D4-4FB5-8E35-B08CE94C52E6}" type="pres">
      <dgm:prSet presAssocID="{A853115B-38DB-4130-8957-BB499B513EF1}" presName="hierRoot2" presStyleCnt="0">
        <dgm:presLayoutVars>
          <dgm:hierBranch val="init"/>
        </dgm:presLayoutVars>
      </dgm:prSet>
      <dgm:spPr/>
    </dgm:pt>
    <dgm:pt modelId="{36411C82-0324-4BA3-90F3-8163F75437B8}" type="pres">
      <dgm:prSet presAssocID="{A853115B-38DB-4130-8957-BB499B513EF1}" presName="rootComposite" presStyleCnt="0"/>
      <dgm:spPr/>
    </dgm:pt>
    <dgm:pt modelId="{E41CF0C4-06BE-4196-84EA-A0DD93F7488E}" type="pres">
      <dgm:prSet presAssocID="{A853115B-38DB-4130-8957-BB499B513EF1}" presName="rootText" presStyleLbl="node3" presStyleIdx="12" presStyleCnt="14">
        <dgm:presLayoutVars>
          <dgm:chPref val="3"/>
        </dgm:presLayoutVars>
      </dgm:prSet>
      <dgm:spPr/>
      <dgm:t>
        <a:bodyPr/>
        <a:lstStyle/>
        <a:p>
          <a:endParaRPr lang="en-GB"/>
        </a:p>
      </dgm:t>
    </dgm:pt>
    <dgm:pt modelId="{44228C9B-445F-4EAE-83C9-A27BDB72CC49}" type="pres">
      <dgm:prSet presAssocID="{A853115B-38DB-4130-8957-BB499B513EF1}" presName="rootConnector" presStyleLbl="node3" presStyleIdx="12" presStyleCnt="14"/>
      <dgm:spPr/>
      <dgm:t>
        <a:bodyPr/>
        <a:lstStyle/>
        <a:p>
          <a:endParaRPr lang="en-GB"/>
        </a:p>
      </dgm:t>
    </dgm:pt>
    <dgm:pt modelId="{917507AC-C828-4A37-B174-FFF7C5513B98}" type="pres">
      <dgm:prSet presAssocID="{A853115B-38DB-4130-8957-BB499B513EF1}" presName="hierChild4" presStyleCnt="0"/>
      <dgm:spPr/>
    </dgm:pt>
    <dgm:pt modelId="{EC39FE4B-4939-4BA7-BD53-32497388454D}" type="pres">
      <dgm:prSet presAssocID="{A853115B-38DB-4130-8957-BB499B513EF1}" presName="hierChild5" presStyleCnt="0"/>
      <dgm:spPr/>
    </dgm:pt>
    <dgm:pt modelId="{0757BC3C-083A-486D-BB54-6D43E22D6023}" type="pres">
      <dgm:prSet presAssocID="{16CAF77E-6778-435F-B627-E5AFA0E9B17D}" presName="hierChild5" presStyleCnt="0"/>
      <dgm:spPr/>
    </dgm:pt>
    <dgm:pt modelId="{30701EA1-FEAE-4C07-A809-FC83DE0FE3B8}" type="pres">
      <dgm:prSet presAssocID="{EBCE9335-714C-4CCC-8E78-D396B7E62730}" presName="Name37" presStyleLbl="parChTrans1D2" presStyleIdx="4" presStyleCnt="5"/>
      <dgm:spPr/>
      <dgm:t>
        <a:bodyPr/>
        <a:lstStyle/>
        <a:p>
          <a:endParaRPr lang="en-GB"/>
        </a:p>
      </dgm:t>
    </dgm:pt>
    <dgm:pt modelId="{3D4360DE-0943-4A31-A79D-F2954EEEB94E}" type="pres">
      <dgm:prSet presAssocID="{85DF38C9-CB8F-4C66-87F7-64E1BC7C8D03}" presName="hierRoot2" presStyleCnt="0">
        <dgm:presLayoutVars>
          <dgm:hierBranch val="init"/>
        </dgm:presLayoutVars>
      </dgm:prSet>
      <dgm:spPr/>
    </dgm:pt>
    <dgm:pt modelId="{50CA42B0-F7A7-4290-9FE8-24ABB7486A5E}" type="pres">
      <dgm:prSet presAssocID="{85DF38C9-CB8F-4C66-87F7-64E1BC7C8D03}" presName="rootComposite" presStyleCnt="0"/>
      <dgm:spPr/>
    </dgm:pt>
    <dgm:pt modelId="{60A39866-8B3B-4FFF-AC1F-8F6A586E4FA9}" type="pres">
      <dgm:prSet presAssocID="{85DF38C9-CB8F-4C66-87F7-64E1BC7C8D03}" presName="rootText" presStyleLbl="node2" presStyleIdx="4" presStyleCnt="5">
        <dgm:presLayoutVars>
          <dgm:chPref val="3"/>
        </dgm:presLayoutVars>
      </dgm:prSet>
      <dgm:spPr/>
      <dgm:t>
        <a:bodyPr/>
        <a:lstStyle/>
        <a:p>
          <a:endParaRPr lang="en-GB"/>
        </a:p>
      </dgm:t>
    </dgm:pt>
    <dgm:pt modelId="{0AC7D442-B39F-4703-8C8C-32573E438247}" type="pres">
      <dgm:prSet presAssocID="{85DF38C9-CB8F-4C66-87F7-64E1BC7C8D03}" presName="rootConnector" presStyleLbl="node2" presStyleIdx="4" presStyleCnt="5"/>
      <dgm:spPr/>
      <dgm:t>
        <a:bodyPr/>
        <a:lstStyle/>
        <a:p>
          <a:endParaRPr lang="en-GB"/>
        </a:p>
      </dgm:t>
    </dgm:pt>
    <dgm:pt modelId="{74481BD8-609C-46E9-82EA-401A51F000F9}" type="pres">
      <dgm:prSet presAssocID="{85DF38C9-CB8F-4C66-87F7-64E1BC7C8D03}" presName="hierChild4" presStyleCnt="0"/>
      <dgm:spPr/>
    </dgm:pt>
    <dgm:pt modelId="{4934877D-04E1-46BF-ADCD-D85AD33161F3}" type="pres">
      <dgm:prSet presAssocID="{F4496516-D580-40A9-A225-E58AEC526DD4}" presName="Name37" presStyleLbl="parChTrans1D3" presStyleIdx="13" presStyleCnt="14"/>
      <dgm:spPr/>
      <dgm:t>
        <a:bodyPr/>
        <a:lstStyle/>
        <a:p>
          <a:endParaRPr lang="en-GB"/>
        </a:p>
      </dgm:t>
    </dgm:pt>
    <dgm:pt modelId="{753FCB24-A416-490F-8229-A0DD1F1A0A56}" type="pres">
      <dgm:prSet presAssocID="{B095DD11-6708-4AE8-AEBD-158FFC3821E6}" presName="hierRoot2" presStyleCnt="0">
        <dgm:presLayoutVars>
          <dgm:hierBranch val="init"/>
        </dgm:presLayoutVars>
      </dgm:prSet>
      <dgm:spPr/>
    </dgm:pt>
    <dgm:pt modelId="{11DBE5A2-B3CE-4A7D-8769-3CD9443F6139}" type="pres">
      <dgm:prSet presAssocID="{B095DD11-6708-4AE8-AEBD-158FFC3821E6}" presName="rootComposite" presStyleCnt="0"/>
      <dgm:spPr/>
    </dgm:pt>
    <dgm:pt modelId="{5DF9EF7E-E80B-4BD6-943F-48C24FF38464}" type="pres">
      <dgm:prSet presAssocID="{B095DD11-6708-4AE8-AEBD-158FFC3821E6}" presName="rootText" presStyleLbl="node3" presStyleIdx="13" presStyleCnt="14">
        <dgm:presLayoutVars>
          <dgm:chPref val="3"/>
        </dgm:presLayoutVars>
      </dgm:prSet>
      <dgm:spPr/>
      <dgm:t>
        <a:bodyPr/>
        <a:lstStyle/>
        <a:p>
          <a:endParaRPr lang="en-GB"/>
        </a:p>
      </dgm:t>
    </dgm:pt>
    <dgm:pt modelId="{2C446F0E-A1A2-4CBA-B874-9E4F2B9892FF}" type="pres">
      <dgm:prSet presAssocID="{B095DD11-6708-4AE8-AEBD-158FFC3821E6}" presName="rootConnector" presStyleLbl="node3" presStyleIdx="13" presStyleCnt="14"/>
      <dgm:spPr/>
      <dgm:t>
        <a:bodyPr/>
        <a:lstStyle/>
        <a:p>
          <a:endParaRPr lang="en-GB"/>
        </a:p>
      </dgm:t>
    </dgm:pt>
    <dgm:pt modelId="{447B0B56-7F73-4CFB-91D9-8611B9DFA7C0}" type="pres">
      <dgm:prSet presAssocID="{B095DD11-6708-4AE8-AEBD-158FFC3821E6}" presName="hierChild4" presStyleCnt="0"/>
      <dgm:spPr/>
    </dgm:pt>
    <dgm:pt modelId="{CAEA4003-E461-4D10-890A-77CB98C4EF63}" type="pres">
      <dgm:prSet presAssocID="{B095DD11-6708-4AE8-AEBD-158FFC3821E6}" presName="hierChild5" presStyleCnt="0"/>
      <dgm:spPr/>
    </dgm:pt>
    <dgm:pt modelId="{D60108B6-ED4D-4218-8C92-663ADF98BC8F}" type="pres">
      <dgm:prSet presAssocID="{85DF38C9-CB8F-4C66-87F7-64E1BC7C8D03}" presName="hierChild5" presStyleCnt="0"/>
      <dgm:spPr/>
    </dgm:pt>
    <dgm:pt modelId="{8C10C6E8-0D0E-486D-A0CA-832F3B91F764}" type="pres">
      <dgm:prSet presAssocID="{27FA9B78-9C73-4028-8589-257CEFC43633}" presName="hierChild3" presStyleCnt="0"/>
      <dgm:spPr/>
    </dgm:pt>
    <dgm:pt modelId="{F76DE97E-E387-4F66-B2C6-D01512C92743}" type="pres">
      <dgm:prSet presAssocID="{13F90453-E65C-488A-8D79-FA690CF5C6EA}" presName="hierRoot1" presStyleCnt="0">
        <dgm:presLayoutVars>
          <dgm:hierBranch val="init"/>
        </dgm:presLayoutVars>
      </dgm:prSet>
      <dgm:spPr/>
    </dgm:pt>
    <dgm:pt modelId="{E79B04B2-F31E-4537-96D5-847DFF75991D}" type="pres">
      <dgm:prSet presAssocID="{13F90453-E65C-488A-8D79-FA690CF5C6EA}" presName="rootComposite1" presStyleCnt="0"/>
      <dgm:spPr/>
    </dgm:pt>
    <dgm:pt modelId="{2B83C04B-C570-45B3-8299-7FEC70FB68EA}" type="pres">
      <dgm:prSet presAssocID="{13F90453-E65C-488A-8D79-FA690CF5C6EA}" presName="rootText1" presStyleLbl="node0" presStyleIdx="1" presStyleCnt="3" custLinFactX="100000" custLinFactNeighborX="152032" custLinFactNeighborY="25363">
        <dgm:presLayoutVars>
          <dgm:chPref val="3"/>
        </dgm:presLayoutVars>
      </dgm:prSet>
      <dgm:spPr/>
      <dgm:t>
        <a:bodyPr/>
        <a:lstStyle/>
        <a:p>
          <a:endParaRPr lang="en-GB"/>
        </a:p>
      </dgm:t>
    </dgm:pt>
    <dgm:pt modelId="{2CED3BAE-D689-4F1F-B151-1324AB9D5143}" type="pres">
      <dgm:prSet presAssocID="{13F90453-E65C-488A-8D79-FA690CF5C6EA}" presName="rootConnector1" presStyleLbl="node1" presStyleIdx="0" presStyleCnt="0"/>
      <dgm:spPr/>
      <dgm:t>
        <a:bodyPr/>
        <a:lstStyle/>
        <a:p>
          <a:endParaRPr lang="en-GB"/>
        </a:p>
      </dgm:t>
    </dgm:pt>
    <dgm:pt modelId="{15EE78F6-63E2-4564-A44A-CC96D39F7FFF}" type="pres">
      <dgm:prSet presAssocID="{13F90453-E65C-488A-8D79-FA690CF5C6EA}" presName="hierChild2" presStyleCnt="0"/>
      <dgm:spPr/>
    </dgm:pt>
    <dgm:pt modelId="{8200ABEA-B652-40E9-AFCB-2A95E8FE64BF}" type="pres">
      <dgm:prSet presAssocID="{13F90453-E65C-488A-8D79-FA690CF5C6EA}" presName="hierChild3" presStyleCnt="0"/>
      <dgm:spPr/>
    </dgm:pt>
    <dgm:pt modelId="{85BFF7BE-9EDB-49D9-B1AF-98E17D445C02}" type="pres">
      <dgm:prSet presAssocID="{2255501E-2214-48B1-9B7F-5194AC613E17}" presName="hierRoot1" presStyleCnt="0">
        <dgm:presLayoutVars>
          <dgm:hierBranch val="init"/>
        </dgm:presLayoutVars>
      </dgm:prSet>
      <dgm:spPr/>
    </dgm:pt>
    <dgm:pt modelId="{BE952E82-D290-4280-897A-853C99D8CB2B}" type="pres">
      <dgm:prSet presAssocID="{2255501E-2214-48B1-9B7F-5194AC613E17}" presName="rootComposite1" presStyleCnt="0"/>
      <dgm:spPr/>
    </dgm:pt>
    <dgm:pt modelId="{B6933A72-290A-4CB4-A876-CE6E06BC4727}" type="pres">
      <dgm:prSet presAssocID="{2255501E-2214-48B1-9B7F-5194AC613E17}" presName="rootText1" presStyleLbl="node0" presStyleIdx="2" presStyleCnt="3" custLinFactX="-300000" custLinFactNeighborX="-321591" custLinFactNeighborY="25363">
        <dgm:presLayoutVars>
          <dgm:chPref val="3"/>
        </dgm:presLayoutVars>
      </dgm:prSet>
      <dgm:spPr/>
      <dgm:t>
        <a:bodyPr/>
        <a:lstStyle/>
        <a:p>
          <a:endParaRPr lang="en-GB"/>
        </a:p>
      </dgm:t>
    </dgm:pt>
    <dgm:pt modelId="{FC180239-F9E9-416B-9F67-8F063886E3E2}" type="pres">
      <dgm:prSet presAssocID="{2255501E-2214-48B1-9B7F-5194AC613E17}" presName="rootConnector1" presStyleLbl="node1" presStyleIdx="0" presStyleCnt="0"/>
      <dgm:spPr/>
      <dgm:t>
        <a:bodyPr/>
        <a:lstStyle/>
        <a:p>
          <a:endParaRPr lang="en-GB"/>
        </a:p>
      </dgm:t>
    </dgm:pt>
    <dgm:pt modelId="{20C0A071-D7DF-4098-A179-8B4E9E295406}" type="pres">
      <dgm:prSet presAssocID="{2255501E-2214-48B1-9B7F-5194AC613E17}" presName="hierChild2" presStyleCnt="0"/>
      <dgm:spPr/>
    </dgm:pt>
    <dgm:pt modelId="{75EBEF45-2728-4181-A741-3DBCA4EAA1A3}" type="pres">
      <dgm:prSet presAssocID="{2255501E-2214-48B1-9B7F-5194AC613E17}" presName="hierChild3" presStyleCnt="0"/>
      <dgm:spPr/>
    </dgm:pt>
  </dgm:ptLst>
  <dgm:cxnLst>
    <dgm:cxn modelId="{5C6FA9E6-00AF-4F82-BF00-38CBCA9BCD04}" type="presOf" srcId="{27FA9B78-9C73-4028-8589-257CEFC43633}" destId="{0E9F8C48-AD07-46DA-A594-415D5E78201C}" srcOrd="0" destOrd="0" presId="urn:microsoft.com/office/officeart/2005/8/layout/orgChart1"/>
    <dgm:cxn modelId="{35DB4BD8-84BE-4F7E-9559-A05FB7F1CFA7}" type="presOf" srcId="{00930819-1621-4D84-B2F8-79988D68CBDD}" destId="{700E4BD1-0674-4FE8-B670-6C2B443F2C37}" srcOrd="1" destOrd="0" presId="urn:microsoft.com/office/officeart/2005/8/layout/orgChart1"/>
    <dgm:cxn modelId="{BD953B16-E445-40FC-8C3C-4C3A29771BD9}" type="presOf" srcId="{4F5139F9-D7D1-41C3-B875-A5BA8411AD95}" destId="{D4977B56-95B2-46E8-B3BC-F1DBB9731704}" srcOrd="0" destOrd="0" presId="urn:microsoft.com/office/officeart/2005/8/layout/orgChart1"/>
    <dgm:cxn modelId="{D2ADEE62-5BD3-423A-B4DC-8C5DED21C860}" type="presOf" srcId="{C5DFA453-C847-45BA-AAA4-64486EBC9ED9}" destId="{CEC97FB4-D170-4599-AC97-9AB865C3AEC7}" srcOrd="0" destOrd="0" presId="urn:microsoft.com/office/officeart/2005/8/layout/orgChart1"/>
    <dgm:cxn modelId="{52D240D7-A53E-49FE-9F5D-B4ABF00935A4}" type="presOf" srcId="{102B1815-4195-4C38-88D8-FF7C61D8A6EF}" destId="{49F96452-3E70-46FF-AE9F-9F5E44F37FFC}" srcOrd="1" destOrd="0" presId="urn:microsoft.com/office/officeart/2005/8/layout/orgChart1"/>
    <dgm:cxn modelId="{7F400398-D474-4D14-A4A5-C905AA64D512}" type="presOf" srcId="{B095DD11-6708-4AE8-AEBD-158FFC3821E6}" destId="{5DF9EF7E-E80B-4BD6-943F-48C24FF38464}" srcOrd="0" destOrd="0" presId="urn:microsoft.com/office/officeart/2005/8/layout/orgChart1"/>
    <dgm:cxn modelId="{90C95E7B-C5B8-42D8-BE58-2F1D6BACD2D0}" type="presOf" srcId="{346C7A0B-26BE-4682-A2EA-3C8EA0F2CADA}" destId="{07ACBDA2-A815-48D4-AF28-333CE3494EDE}" srcOrd="0" destOrd="0" presId="urn:microsoft.com/office/officeart/2005/8/layout/orgChart1"/>
    <dgm:cxn modelId="{14824742-6A3A-4262-ADE8-26A15A05BF24}" type="presOf" srcId="{AE488A5E-3D25-4ACA-9274-DB276C238BA3}" destId="{ED7F6C10-9F40-442C-9630-6A5A17906557}" srcOrd="1" destOrd="0" presId="urn:microsoft.com/office/officeart/2005/8/layout/orgChart1"/>
    <dgm:cxn modelId="{389017FA-4BD5-4D55-A8FD-16C04889270A}" srcId="{AE488A5E-3D25-4ACA-9274-DB276C238BA3}" destId="{B6770EE9-682A-46E5-87B9-9AF28A9946CF}" srcOrd="0" destOrd="0" parTransId="{5AF866D4-381F-4720-953D-DD0FECEB5B7C}" sibTransId="{046B4CD0-C850-46C2-8566-C298D9201C65}"/>
    <dgm:cxn modelId="{E4F9236C-24D2-4531-99DF-E30055922C91}" type="presOf" srcId="{B6770EE9-682A-46E5-87B9-9AF28A9946CF}" destId="{5C11A237-BD02-47F5-A220-E2E6023C2EEC}" srcOrd="0" destOrd="0" presId="urn:microsoft.com/office/officeart/2005/8/layout/orgChart1"/>
    <dgm:cxn modelId="{B35875DB-DA6F-405F-AF13-7F37787C8BA9}" type="presOf" srcId="{2255501E-2214-48B1-9B7F-5194AC613E17}" destId="{FC180239-F9E9-416B-9F67-8F063886E3E2}" srcOrd="1" destOrd="0" presId="urn:microsoft.com/office/officeart/2005/8/layout/orgChart1"/>
    <dgm:cxn modelId="{7C0E892F-E49B-4ED0-8B86-A366B3EF2130}" type="presOf" srcId="{B85F1537-D293-43EB-81AD-580D7BD85D91}" destId="{B0AF4AEB-51EA-41AB-BA0E-AA4059987861}" srcOrd="0" destOrd="0" presId="urn:microsoft.com/office/officeart/2005/8/layout/orgChart1"/>
    <dgm:cxn modelId="{F0C7290A-E92C-4877-8FF5-4BBF0B8B2507}" type="presOf" srcId="{9FB3A081-2D0E-4979-905C-32786223054E}" destId="{17FEA709-04B7-4743-8FFC-7A770872E42E}" srcOrd="1" destOrd="0" presId="urn:microsoft.com/office/officeart/2005/8/layout/orgChart1"/>
    <dgm:cxn modelId="{DD2F81EF-A80C-4246-8830-0E1099DA9B1A}" srcId="{85DF38C9-CB8F-4C66-87F7-64E1BC7C8D03}" destId="{B095DD11-6708-4AE8-AEBD-158FFC3821E6}" srcOrd="0" destOrd="0" parTransId="{F4496516-D580-40A9-A225-E58AEC526DD4}" sibTransId="{EA283C11-1708-4F4D-B4BB-0348EA570E5F}"/>
    <dgm:cxn modelId="{FEB3024B-6774-4902-9D04-91774A071E7A}" srcId="{60F9F883-BAD1-43CC-AE62-7FAB28F9BA2E}" destId="{2255501E-2214-48B1-9B7F-5194AC613E17}" srcOrd="2" destOrd="0" parTransId="{07950494-39B9-4EFB-864B-B383846EAC10}" sibTransId="{37E2738F-1825-445D-A0E1-6AF1AE036F0A}"/>
    <dgm:cxn modelId="{E4C5BED4-A022-4205-B330-C17DBDCE7FB3}" srcId="{92372ED8-A739-4EE0-A0FB-29E80DF02E42}" destId="{102B1815-4195-4C38-88D8-FF7C61D8A6EF}" srcOrd="1" destOrd="0" parTransId="{0CC6888B-2A99-413B-85F8-7F4D56C28B2C}" sibTransId="{23EFB90A-C5A8-4126-B4ED-237674BF4DF5}"/>
    <dgm:cxn modelId="{256D6D02-2411-4E16-81AB-2075BA003ED5}" type="presOf" srcId="{102B1815-4195-4C38-88D8-FF7C61D8A6EF}" destId="{4265EBFB-F4C0-415A-A550-1DE7EE86FEAD}" srcOrd="0" destOrd="0" presId="urn:microsoft.com/office/officeart/2005/8/layout/orgChart1"/>
    <dgm:cxn modelId="{331B11D2-093C-453A-AC73-428736EB187E}" srcId="{27FA9B78-9C73-4028-8589-257CEFC43633}" destId="{92372ED8-A739-4EE0-A0FB-29E80DF02E42}" srcOrd="0" destOrd="0" parTransId="{C5DFA453-C847-45BA-AAA4-64486EBC9ED9}" sibTransId="{B1658467-A063-4261-8DE4-A69E903711C8}"/>
    <dgm:cxn modelId="{17690F10-E374-41B2-ADC2-102C19CB578D}" srcId="{27FA9B78-9C73-4028-8589-257CEFC43633}" destId="{7AA85105-8AA1-4647-9637-E65542DDDC99}" srcOrd="1" destOrd="0" parTransId="{299A021B-F7BA-4410-8FCD-F62E35241BDC}" sibTransId="{BD839EE4-18F6-48C0-A0BE-DEB57428B6E4}"/>
    <dgm:cxn modelId="{0697EF0D-6012-4532-9089-928B53899D3F}" type="presOf" srcId="{0990E454-9F06-4BF6-AC95-962061FD9892}" destId="{39617A06-C749-4122-A059-55CE8B97DF59}" srcOrd="0" destOrd="0" presId="urn:microsoft.com/office/officeart/2005/8/layout/orgChart1"/>
    <dgm:cxn modelId="{81BB6FB7-D5E8-45A9-8051-7E0C498352A6}" type="presOf" srcId="{F4496516-D580-40A9-A225-E58AEC526DD4}" destId="{4934877D-04E1-46BF-ADCD-D85AD33161F3}" srcOrd="0" destOrd="0" presId="urn:microsoft.com/office/officeart/2005/8/layout/orgChart1"/>
    <dgm:cxn modelId="{C40E8009-3F56-4CF2-8D74-B3E9F27AA615}" type="presOf" srcId="{13F90453-E65C-488A-8D79-FA690CF5C6EA}" destId="{2B83C04B-C570-45B3-8299-7FEC70FB68EA}" srcOrd="0" destOrd="0" presId="urn:microsoft.com/office/officeart/2005/8/layout/orgChart1"/>
    <dgm:cxn modelId="{B4268530-1761-464D-BDBB-6AEA1F412EFA}" srcId="{60F9F883-BAD1-43CC-AE62-7FAB28F9BA2E}" destId="{13F90453-E65C-488A-8D79-FA690CF5C6EA}" srcOrd="1" destOrd="0" parTransId="{FBCF2391-DABD-421D-A03B-60A4D0F27228}" sibTransId="{1FA5B063-9612-4FA1-8F7E-1CF16AE025A5}"/>
    <dgm:cxn modelId="{D7207B7E-C515-42CC-9636-B957E31439B7}" type="presOf" srcId="{85DF38C9-CB8F-4C66-87F7-64E1BC7C8D03}" destId="{60A39866-8B3B-4FFF-AC1F-8F6A586E4FA9}" srcOrd="0" destOrd="0" presId="urn:microsoft.com/office/officeart/2005/8/layout/orgChart1"/>
    <dgm:cxn modelId="{0B152442-4A32-43DD-B4A4-288853D9224E}" type="presOf" srcId="{AE488A5E-3D25-4ACA-9274-DB276C238BA3}" destId="{6FE88934-1016-4F59-8F14-A3E2EA62095A}" srcOrd="0" destOrd="0" presId="urn:microsoft.com/office/officeart/2005/8/layout/orgChart1"/>
    <dgm:cxn modelId="{C4F90497-5798-4905-AF86-7E98046BBD92}" type="presOf" srcId="{27FA9B78-9C73-4028-8589-257CEFC43633}" destId="{64F68780-EE85-4D1D-9FEF-FFE38C4C4F96}" srcOrd="1" destOrd="0" presId="urn:microsoft.com/office/officeart/2005/8/layout/orgChart1"/>
    <dgm:cxn modelId="{56DA288C-C50B-4A17-BA97-3C5782C11157}" type="presOf" srcId="{B095DD11-6708-4AE8-AEBD-158FFC3821E6}" destId="{2C446F0E-A1A2-4CBA-B874-9E4F2B9892FF}" srcOrd="1" destOrd="0" presId="urn:microsoft.com/office/officeart/2005/8/layout/orgChart1"/>
    <dgm:cxn modelId="{841E585A-2E6D-4405-8ACC-9D49F1BB5B00}" type="presOf" srcId="{10DABC05-2053-40A2-8526-A7C0B6D4D772}" destId="{615C937A-F881-4D6C-AC8C-7488850164A9}" srcOrd="1" destOrd="0" presId="urn:microsoft.com/office/officeart/2005/8/layout/orgChart1"/>
    <dgm:cxn modelId="{E0E058EA-9816-4FC8-96DD-0AFFB9D18E94}" type="presOf" srcId="{469922F8-6F17-4262-A721-5D7CF8A95A93}" destId="{8F42DA91-2231-4909-A313-C9F34F0B4D17}" srcOrd="1" destOrd="0" presId="urn:microsoft.com/office/officeart/2005/8/layout/orgChart1"/>
    <dgm:cxn modelId="{A9377E15-A97C-4BDB-9D3B-1E418615290C}" srcId="{92372ED8-A739-4EE0-A0FB-29E80DF02E42}" destId="{9FB3A081-2D0E-4979-905C-32786223054E}" srcOrd="2" destOrd="0" parTransId="{346C7A0B-26BE-4682-A2EA-3C8EA0F2CADA}" sibTransId="{706E815D-B6CB-4791-8DA0-0CF5F202916A}"/>
    <dgm:cxn modelId="{84C80A12-B675-4BE5-9C95-DEEB3C725F47}" type="presOf" srcId="{13F90453-E65C-488A-8D79-FA690CF5C6EA}" destId="{2CED3BAE-D689-4F1F-B151-1324AB9D5143}" srcOrd="1" destOrd="0" presId="urn:microsoft.com/office/officeart/2005/8/layout/orgChart1"/>
    <dgm:cxn modelId="{A9EF87CF-D9A7-4D85-A89F-73CF837EB57A}" srcId="{7AA85105-8AA1-4647-9637-E65542DDDC99}" destId="{9720620D-5A8C-41B7-B980-752A4226B8BA}" srcOrd="0" destOrd="0" parTransId="{34D01B4E-2BAE-48D9-A429-123A752ADD90}" sibTransId="{BA581840-864E-4045-9DBD-6BBC490198FA}"/>
    <dgm:cxn modelId="{D35B456E-61E4-46F3-8E9F-053A6F5B91D8}" srcId="{16CAF77E-6778-435F-B627-E5AFA0E9B17D}" destId="{469922F8-6F17-4262-A721-5D7CF8A95A93}" srcOrd="2" destOrd="0" parTransId="{2E4FDF23-9931-43DC-A121-A3882B9466AA}" sibTransId="{804A4F42-AEA2-45B4-B840-7369C5B46A96}"/>
    <dgm:cxn modelId="{D31A6DDC-743A-4B18-B0A9-1864DE358259}" type="presOf" srcId="{F50E6C4A-87DC-412E-8D2B-91C0824B04E3}" destId="{15532E9F-4378-47D6-A889-0A21ADB05C2F}" srcOrd="0" destOrd="0" presId="urn:microsoft.com/office/officeart/2005/8/layout/orgChart1"/>
    <dgm:cxn modelId="{059BC08D-9A02-4161-B2EA-C37CF7C55BB5}" type="presOf" srcId="{21A6CF27-64E5-49F5-AF47-5DEECC8695CB}" destId="{A243CB83-426B-48C7-AC71-EECD91FCA033}" srcOrd="0" destOrd="0" presId="urn:microsoft.com/office/officeart/2005/8/layout/orgChart1"/>
    <dgm:cxn modelId="{33720D3E-3171-47AA-80EF-7305D5D7332E}" type="presOf" srcId="{A853115B-38DB-4130-8957-BB499B513EF1}" destId="{E41CF0C4-06BE-4196-84EA-A0DD93F7488E}" srcOrd="0" destOrd="0" presId="urn:microsoft.com/office/officeart/2005/8/layout/orgChart1"/>
    <dgm:cxn modelId="{7E3CF738-0A4B-46E2-AC5E-A5001829A813}" type="presOf" srcId="{49AE059D-ECE9-46A7-8648-70BC265EEE6B}" destId="{41353D4B-9D8C-4338-8080-33590C3DEFF1}" srcOrd="0" destOrd="0" presId="urn:microsoft.com/office/officeart/2005/8/layout/orgChart1"/>
    <dgm:cxn modelId="{59F9DE9C-D623-4B49-BC34-D11FF172A64F}" srcId="{16CAF77E-6778-435F-B627-E5AFA0E9B17D}" destId="{A853115B-38DB-4130-8957-BB499B513EF1}" srcOrd="3" destOrd="0" parTransId="{03FE3D9F-B1A2-455D-A8C0-B31BCAEBD32C}" sibTransId="{E2F950EC-CBA5-4979-BC1F-49A8C0C8F719}"/>
    <dgm:cxn modelId="{93730C07-4BF6-46FF-AE05-817A759FD5D5}" type="presOf" srcId="{10DABC05-2053-40A2-8526-A7C0B6D4D772}" destId="{B8830FE7-CD68-4086-93B8-20CC8E0402D2}" srcOrd="0" destOrd="0" presId="urn:microsoft.com/office/officeart/2005/8/layout/orgChart1"/>
    <dgm:cxn modelId="{36B79CC7-2150-459A-AEF8-C1892C13FF07}" type="presOf" srcId="{60F9F883-BAD1-43CC-AE62-7FAB28F9BA2E}" destId="{9CEC48A4-7186-47F7-8396-335D01E7AB9F}" srcOrd="0" destOrd="0" presId="urn:microsoft.com/office/officeart/2005/8/layout/orgChart1"/>
    <dgm:cxn modelId="{B27AE467-3622-4F8B-B25C-04647E984255}" type="presOf" srcId="{92372ED8-A739-4EE0-A0FB-29E80DF02E42}" destId="{A858A459-20D9-496D-B198-8C1334CA684B}" srcOrd="1" destOrd="0" presId="urn:microsoft.com/office/officeart/2005/8/layout/orgChart1"/>
    <dgm:cxn modelId="{E12B0848-9B72-4140-BDD6-7272ABE29997}" type="presOf" srcId="{49AE059D-ECE9-46A7-8648-70BC265EEE6B}" destId="{79C8979C-6EB8-492E-9886-CAC69392392C}" srcOrd="1" destOrd="0" presId="urn:microsoft.com/office/officeart/2005/8/layout/orgChart1"/>
    <dgm:cxn modelId="{856A95FA-884D-479E-B7BB-B3F7175B8CC0}" type="presOf" srcId="{4AB33E9C-A341-4F6D-A2D0-FAB3BD12C4C1}" destId="{C1C43CBD-20E6-49AC-8599-F05E717D732B}" srcOrd="0" destOrd="0" presId="urn:microsoft.com/office/officeart/2005/8/layout/orgChart1"/>
    <dgm:cxn modelId="{72959136-E949-433F-979C-8410F59A6D8F}" type="presOf" srcId="{469922F8-6F17-4262-A721-5D7CF8A95A93}" destId="{A129169E-D87D-4472-A96D-C409EE24FC5A}" srcOrd="0" destOrd="0" presId="urn:microsoft.com/office/officeart/2005/8/layout/orgChart1"/>
    <dgm:cxn modelId="{53AB791C-6C7C-4966-B16B-564B90C587A3}" type="presOf" srcId="{948864DB-D7CD-490A-82D6-85A0F5A91013}" destId="{12A35139-6E79-4391-B357-BB06D55FD438}" srcOrd="1" destOrd="0" presId="urn:microsoft.com/office/officeart/2005/8/layout/orgChart1"/>
    <dgm:cxn modelId="{6F381EE8-FD0D-48C2-AC02-73E02641F483}" srcId="{27FA9B78-9C73-4028-8589-257CEFC43633}" destId="{85DF38C9-CB8F-4C66-87F7-64E1BC7C8D03}" srcOrd="4" destOrd="0" parTransId="{EBCE9335-714C-4CCC-8E78-D396B7E62730}" sibTransId="{3CDB42FE-AB52-4E88-816C-85E32D69F3E3}"/>
    <dgm:cxn modelId="{1ECF4D26-CC5B-4593-9BDF-95BF0EB0B35D}" type="presOf" srcId="{2255501E-2214-48B1-9B7F-5194AC613E17}" destId="{B6933A72-290A-4CB4-A876-CE6E06BC4727}" srcOrd="0" destOrd="0" presId="urn:microsoft.com/office/officeart/2005/8/layout/orgChart1"/>
    <dgm:cxn modelId="{D7D0D0E0-1C07-4A0B-94CF-F57B4B6E837F}" srcId="{27FA9B78-9C73-4028-8589-257CEFC43633}" destId="{AE488A5E-3D25-4ACA-9274-DB276C238BA3}" srcOrd="2" destOrd="0" parTransId="{ECB13D53-6BD0-4272-B368-9E201EA9BBF9}" sibTransId="{CD430113-2F3C-4AA5-9D39-A890854AE850}"/>
    <dgm:cxn modelId="{A7428527-579B-46A0-9990-B50C16D8180D}" type="presOf" srcId="{299A021B-F7BA-4410-8FCD-F62E35241BDC}" destId="{0E65948E-808C-440C-9219-988229225135}" srcOrd="0" destOrd="0" presId="urn:microsoft.com/office/officeart/2005/8/layout/orgChart1"/>
    <dgm:cxn modelId="{3D65BA1A-6725-4230-B1D9-B83D856EA27D}" srcId="{7AA85105-8AA1-4647-9637-E65542DDDC99}" destId="{00930819-1621-4D84-B2F8-79988D68CBDD}" srcOrd="2" destOrd="0" parTransId="{A65AC7B5-04F2-436E-8667-4E906173013E}" sibTransId="{B172B874-3F0F-4293-A087-FCB598078C0A}"/>
    <dgm:cxn modelId="{3C9B5841-751A-439F-8DAA-B1024317CDC0}" type="presOf" srcId="{9FB3A081-2D0E-4979-905C-32786223054E}" destId="{7D190ACC-17DC-489D-8EF5-EFBEFEAC2D6A}" srcOrd="0" destOrd="0" presId="urn:microsoft.com/office/officeart/2005/8/layout/orgChart1"/>
    <dgm:cxn modelId="{7011C522-CE66-4704-8E59-92F2BC223411}" type="presOf" srcId="{948864DB-D7CD-490A-82D6-85A0F5A91013}" destId="{8E0A4634-E37B-4643-A548-62B4AF64AA22}" srcOrd="0" destOrd="0" presId="urn:microsoft.com/office/officeart/2005/8/layout/orgChart1"/>
    <dgm:cxn modelId="{72FE01F5-2633-49DA-AEE7-2DFBF7B21443}" type="presOf" srcId="{7AA85105-8AA1-4647-9637-E65542DDDC99}" destId="{A4C1B9E8-7D81-4A9B-B7E5-FD24EFBA395F}" srcOrd="1" destOrd="0" presId="urn:microsoft.com/office/officeart/2005/8/layout/orgChart1"/>
    <dgm:cxn modelId="{4A71B5EF-804D-41EB-81E1-0AA44BE8EF3C}" srcId="{AE488A5E-3D25-4ACA-9274-DB276C238BA3}" destId="{0990E454-9F06-4BF6-AC95-962061FD9892}" srcOrd="1" destOrd="0" parTransId="{4F5139F9-D7D1-41C3-B875-A5BA8411AD95}" sibTransId="{85A26235-2393-4F4A-B4CB-A1A469875A98}"/>
    <dgm:cxn modelId="{E1143845-3688-44F9-BF9F-2B2233398E43}" type="presOf" srcId="{EBCE9335-714C-4CCC-8E78-D396B7E62730}" destId="{30701EA1-FEAE-4C07-A809-FC83DE0FE3B8}" srcOrd="0" destOrd="0" presId="urn:microsoft.com/office/officeart/2005/8/layout/orgChart1"/>
    <dgm:cxn modelId="{3DA03D9F-8226-451F-8EBE-87C794138188}" type="presOf" srcId="{9A5B32A2-ADEE-45F6-8E37-55340D9657FB}" destId="{594711B5-C1CB-4546-BEA9-E10415049968}" srcOrd="0" destOrd="0" presId="urn:microsoft.com/office/officeart/2005/8/layout/orgChart1"/>
    <dgm:cxn modelId="{BCE97204-41FF-47F3-A16C-1C78E7081506}" type="presOf" srcId="{372B894C-9C70-4F64-8415-7735CD74CE8A}" destId="{28FA720E-3AA9-4688-B819-B5A53C7E639B}" srcOrd="0" destOrd="0" presId="urn:microsoft.com/office/officeart/2005/8/layout/orgChart1"/>
    <dgm:cxn modelId="{F54822F0-4B79-4204-A48B-E5C2C8C0F3FE}" srcId="{27FA9B78-9C73-4028-8589-257CEFC43633}" destId="{16CAF77E-6778-435F-B627-E5AFA0E9B17D}" srcOrd="3" destOrd="0" parTransId="{F50E6C4A-87DC-412E-8D2B-91C0824B04E3}" sibTransId="{1FA23618-E56D-48F2-B314-AA494BA8C3A0}"/>
    <dgm:cxn modelId="{EB078779-FFF4-4AA8-92A8-629433EA3479}" type="presOf" srcId="{2728EAC5-9424-4E75-97DB-CC77B6475265}" destId="{9AF05032-79FD-4988-853B-DE1E549F1FAC}" srcOrd="1" destOrd="0" presId="urn:microsoft.com/office/officeart/2005/8/layout/orgChart1"/>
    <dgm:cxn modelId="{1EF5BF53-7B78-470E-9733-92B8A4D72BC1}" srcId="{92372ED8-A739-4EE0-A0FB-29E80DF02E42}" destId="{948864DB-D7CD-490A-82D6-85A0F5A91013}" srcOrd="0" destOrd="0" parTransId="{21A6CF27-64E5-49F5-AF47-5DEECC8695CB}" sibTransId="{68E005B3-5EE3-439D-906E-13782F0F5E41}"/>
    <dgm:cxn modelId="{CD26765D-22A1-4EDB-A7F4-66E6881BACC1}" type="presOf" srcId="{B6770EE9-682A-46E5-87B9-9AF28A9946CF}" destId="{17D71237-F2C6-456E-A580-49DDB8D32710}" srcOrd="1" destOrd="0" presId="urn:microsoft.com/office/officeart/2005/8/layout/orgChart1"/>
    <dgm:cxn modelId="{9CF44A7D-A1CF-479C-9908-46457FF9126C}" type="presOf" srcId="{00930819-1621-4D84-B2F8-79988D68CBDD}" destId="{A7C7DD6A-46EA-4868-AC40-B84ADE1A3CE0}" srcOrd="0" destOrd="0" presId="urn:microsoft.com/office/officeart/2005/8/layout/orgChart1"/>
    <dgm:cxn modelId="{E5472DE3-1FBD-493E-9BB7-8FAB88398EB0}" type="presOf" srcId="{34D01B4E-2BAE-48D9-A429-123A752ADD90}" destId="{67832BC1-1C58-4905-B0ED-89C39935890C}" srcOrd="0" destOrd="0" presId="urn:microsoft.com/office/officeart/2005/8/layout/orgChart1"/>
    <dgm:cxn modelId="{4694A097-34D2-4797-8AAD-3E9086C0B41E}" srcId="{16CAF77E-6778-435F-B627-E5AFA0E9B17D}" destId="{2728EAC5-9424-4E75-97DB-CC77B6475265}" srcOrd="0" destOrd="0" parTransId="{372B894C-9C70-4F64-8415-7735CD74CE8A}" sibTransId="{36FA64B1-0861-48EA-BB9E-780036154663}"/>
    <dgm:cxn modelId="{AC61B179-60BA-4D3F-AE0F-0CED3503FB36}" type="presOf" srcId="{0CC6888B-2A99-413B-85F8-7F4D56C28B2C}" destId="{D8F87800-D9CC-4C73-BB41-8AE74D9DC556}" srcOrd="0" destOrd="0" presId="urn:microsoft.com/office/officeart/2005/8/layout/orgChart1"/>
    <dgm:cxn modelId="{A890A611-C8F3-4285-A669-C22218119E87}" type="presOf" srcId="{A853115B-38DB-4130-8957-BB499B513EF1}" destId="{44228C9B-445F-4EAE-83C9-A27BDB72CC49}" srcOrd="1" destOrd="0" presId="urn:microsoft.com/office/officeart/2005/8/layout/orgChart1"/>
    <dgm:cxn modelId="{70C846EB-3371-4318-BBCA-B293C5E485DB}" srcId="{92372ED8-A739-4EE0-A0FB-29E80DF02E42}" destId="{49AE059D-ECE9-46A7-8648-70BC265EEE6B}" srcOrd="3" destOrd="0" parTransId="{9A5B32A2-ADEE-45F6-8E37-55340D9657FB}" sibTransId="{19E3A7C2-8F0F-4447-B3F6-08DF0C8785EA}"/>
    <dgm:cxn modelId="{5957C40F-C30C-4A35-8C7F-9AAB0FF35196}" type="presOf" srcId="{98A7AE59-0A78-493E-8B95-F35FE32E46A3}" destId="{0BEB08EB-9136-4290-BCAF-18A89C2595BF}" srcOrd="1" destOrd="0" presId="urn:microsoft.com/office/officeart/2005/8/layout/orgChart1"/>
    <dgm:cxn modelId="{2F3A8F4C-0909-4A4C-915A-C89E15B76B26}" type="presOf" srcId="{2728EAC5-9424-4E75-97DB-CC77B6475265}" destId="{A4C4B1F8-755B-4081-A2FF-727594A1FB5A}" srcOrd="0" destOrd="0" presId="urn:microsoft.com/office/officeart/2005/8/layout/orgChart1"/>
    <dgm:cxn modelId="{91D82965-8527-494C-96F3-274B970ADDC0}" type="presOf" srcId="{9720620D-5A8C-41B7-B980-752A4226B8BA}" destId="{6AE78F13-9853-4026-8317-F413386BE17C}" srcOrd="0" destOrd="0" presId="urn:microsoft.com/office/officeart/2005/8/layout/orgChart1"/>
    <dgm:cxn modelId="{BC02CB20-3EC6-478B-86EF-60AC1246D458}" srcId="{7AA85105-8AA1-4647-9637-E65542DDDC99}" destId="{10DABC05-2053-40A2-8526-A7C0B6D4D772}" srcOrd="1" destOrd="0" parTransId="{B85F1537-D293-43EB-81AD-580D7BD85D91}" sibTransId="{68003710-2EDD-4C4C-B79B-4B9AA3877CCC}"/>
    <dgm:cxn modelId="{73475203-38AF-4448-90B3-4F87CD89EE36}" type="presOf" srcId="{16CAF77E-6778-435F-B627-E5AFA0E9B17D}" destId="{B7F27E9B-D630-4E23-A42A-B3DE228EC100}" srcOrd="1" destOrd="0" presId="urn:microsoft.com/office/officeart/2005/8/layout/orgChart1"/>
    <dgm:cxn modelId="{A8B64FE9-4F2B-4922-B0EB-B0389A382956}" srcId="{16CAF77E-6778-435F-B627-E5AFA0E9B17D}" destId="{98A7AE59-0A78-493E-8B95-F35FE32E46A3}" srcOrd="1" destOrd="0" parTransId="{4AB33E9C-A341-4F6D-A2D0-FAB3BD12C4C1}" sibTransId="{FE868DCA-8F5B-4E7E-952F-A9E056FE64CD}"/>
    <dgm:cxn modelId="{96CCC318-EDE6-4A13-B47E-6807AD3E6DC7}" type="presOf" srcId="{2E4FDF23-9931-43DC-A121-A3882B9466AA}" destId="{465A9D84-1804-4451-8CF8-5C98DCCE6D87}" srcOrd="0" destOrd="0" presId="urn:microsoft.com/office/officeart/2005/8/layout/orgChart1"/>
    <dgm:cxn modelId="{C000F588-A088-45D9-8D0A-1A20A90DA96C}" type="presOf" srcId="{9720620D-5A8C-41B7-B980-752A4226B8BA}" destId="{54BD02E6-7C83-45B1-83ED-7C0560B45F4D}" srcOrd="1" destOrd="0" presId="urn:microsoft.com/office/officeart/2005/8/layout/orgChart1"/>
    <dgm:cxn modelId="{F099226E-4FED-46C7-A16B-36C518CD12A6}" srcId="{60F9F883-BAD1-43CC-AE62-7FAB28F9BA2E}" destId="{27FA9B78-9C73-4028-8589-257CEFC43633}" srcOrd="0" destOrd="0" parTransId="{BE0E6CDF-B115-42C8-B84C-17FA6F05B854}" sibTransId="{6B89965D-E4A4-45DB-B74E-4C55D1CB2AA0}"/>
    <dgm:cxn modelId="{61AD239A-670C-4672-908F-46454ED0E597}" type="presOf" srcId="{98A7AE59-0A78-493E-8B95-F35FE32E46A3}" destId="{4264E869-FF4F-48AA-811E-25A40A34DC1F}" srcOrd="0" destOrd="0" presId="urn:microsoft.com/office/officeart/2005/8/layout/orgChart1"/>
    <dgm:cxn modelId="{55540E0A-8671-4890-9AAC-E851A23F277E}" type="presOf" srcId="{0990E454-9F06-4BF6-AC95-962061FD9892}" destId="{B4672FE5-75CF-40F3-9361-F8874DB265FF}" srcOrd="1" destOrd="0" presId="urn:microsoft.com/office/officeart/2005/8/layout/orgChart1"/>
    <dgm:cxn modelId="{D9AE2C25-7134-429C-935B-170F96B56A57}" type="presOf" srcId="{92372ED8-A739-4EE0-A0FB-29E80DF02E42}" destId="{10B795FE-B77A-4617-9DE7-D423DBC5C50D}" srcOrd="0" destOrd="0" presId="urn:microsoft.com/office/officeart/2005/8/layout/orgChart1"/>
    <dgm:cxn modelId="{6C9EF331-7C85-4ACE-9D10-26DB4DE23763}" type="presOf" srcId="{03FE3D9F-B1A2-455D-A8C0-B31BCAEBD32C}" destId="{32D17C1B-4DD0-4427-8A56-D569712A7F53}" srcOrd="0" destOrd="0" presId="urn:microsoft.com/office/officeart/2005/8/layout/orgChart1"/>
    <dgm:cxn modelId="{9EA9432A-FE47-4B95-A717-24E379FCAAA6}" type="presOf" srcId="{5AF866D4-381F-4720-953D-DD0FECEB5B7C}" destId="{D66629CB-9AB1-4ABF-9DE7-EBBA5094AB94}" srcOrd="0" destOrd="0" presId="urn:microsoft.com/office/officeart/2005/8/layout/orgChart1"/>
    <dgm:cxn modelId="{06CEA94B-D14D-46E6-A5E4-5AD3F6E87213}" type="presOf" srcId="{ECB13D53-6BD0-4272-B368-9E201EA9BBF9}" destId="{B9772A7F-7A67-43C6-868D-4B87E7E0F053}" srcOrd="0" destOrd="0" presId="urn:microsoft.com/office/officeart/2005/8/layout/orgChart1"/>
    <dgm:cxn modelId="{FA06134E-D628-45A0-9941-82BAD4410C52}" type="presOf" srcId="{A65AC7B5-04F2-436E-8667-4E906173013E}" destId="{742A40DE-AF33-436D-AB0F-DB4BE0ED8152}" srcOrd="0" destOrd="0" presId="urn:microsoft.com/office/officeart/2005/8/layout/orgChart1"/>
    <dgm:cxn modelId="{ED41BC64-557E-44C1-9EDC-D543AAC1201A}" type="presOf" srcId="{16CAF77E-6778-435F-B627-E5AFA0E9B17D}" destId="{46D58EB4-81C6-481D-B1B5-93B1EF5FDFDC}" srcOrd="0" destOrd="0" presId="urn:microsoft.com/office/officeart/2005/8/layout/orgChart1"/>
    <dgm:cxn modelId="{E2B545FC-E64E-4429-9CBD-B43F6800294B}" type="presOf" srcId="{85DF38C9-CB8F-4C66-87F7-64E1BC7C8D03}" destId="{0AC7D442-B39F-4703-8C8C-32573E438247}" srcOrd="1" destOrd="0" presId="urn:microsoft.com/office/officeart/2005/8/layout/orgChart1"/>
    <dgm:cxn modelId="{529D6F96-A6C2-49A5-ABA7-8CD935363DAC}" type="presOf" srcId="{7AA85105-8AA1-4647-9637-E65542DDDC99}" destId="{7097123A-0488-4960-92FB-677EC15DEF97}" srcOrd="0" destOrd="0" presId="urn:microsoft.com/office/officeart/2005/8/layout/orgChart1"/>
    <dgm:cxn modelId="{2A249A89-1678-49E0-ABDF-D03023B5E2AB}" type="presParOf" srcId="{9CEC48A4-7186-47F7-8396-335D01E7AB9F}" destId="{F50BA142-058F-4393-9831-B4C164CDC077}" srcOrd="0" destOrd="0" presId="urn:microsoft.com/office/officeart/2005/8/layout/orgChart1"/>
    <dgm:cxn modelId="{52658260-EE81-4989-8EDF-B9E119594AC1}" type="presParOf" srcId="{F50BA142-058F-4393-9831-B4C164CDC077}" destId="{CC3D51E3-C68F-4C61-8AFE-BF954F57BFC7}" srcOrd="0" destOrd="0" presId="urn:microsoft.com/office/officeart/2005/8/layout/orgChart1"/>
    <dgm:cxn modelId="{56DB4E2E-42A2-403D-934A-92AD61F222F9}" type="presParOf" srcId="{CC3D51E3-C68F-4C61-8AFE-BF954F57BFC7}" destId="{0E9F8C48-AD07-46DA-A594-415D5E78201C}" srcOrd="0" destOrd="0" presId="urn:microsoft.com/office/officeart/2005/8/layout/orgChart1"/>
    <dgm:cxn modelId="{165DA093-E37D-4887-9741-CDF0A3385135}" type="presParOf" srcId="{CC3D51E3-C68F-4C61-8AFE-BF954F57BFC7}" destId="{64F68780-EE85-4D1D-9FEF-FFE38C4C4F96}" srcOrd="1" destOrd="0" presId="urn:microsoft.com/office/officeart/2005/8/layout/orgChart1"/>
    <dgm:cxn modelId="{7CB70DF1-A133-45C3-BC4B-7A579F308DDA}" type="presParOf" srcId="{F50BA142-058F-4393-9831-B4C164CDC077}" destId="{87A02768-DEFE-4BFF-BA41-B90D9759DCF0}" srcOrd="1" destOrd="0" presId="urn:microsoft.com/office/officeart/2005/8/layout/orgChart1"/>
    <dgm:cxn modelId="{F104F114-850B-486C-B2E4-D4B0CA7755D3}" type="presParOf" srcId="{87A02768-DEFE-4BFF-BA41-B90D9759DCF0}" destId="{CEC97FB4-D170-4599-AC97-9AB865C3AEC7}" srcOrd="0" destOrd="0" presId="urn:microsoft.com/office/officeart/2005/8/layout/orgChart1"/>
    <dgm:cxn modelId="{3029C451-39C1-492E-972A-6D308E77A677}" type="presParOf" srcId="{87A02768-DEFE-4BFF-BA41-B90D9759DCF0}" destId="{84626C01-F6A4-478C-9B00-2DC0EF51ABCB}" srcOrd="1" destOrd="0" presId="urn:microsoft.com/office/officeart/2005/8/layout/orgChart1"/>
    <dgm:cxn modelId="{A2F20623-A70A-4FAA-8054-BAB58D7FA6DD}" type="presParOf" srcId="{84626C01-F6A4-478C-9B00-2DC0EF51ABCB}" destId="{4A33349C-9983-456D-9F09-09124345F2F4}" srcOrd="0" destOrd="0" presId="urn:microsoft.com/office/officeart/2005/8/layout/orgChart1"/>
    <dgm:cxn modelId="{944D8698-4BB3-4A10-B75F-7FDB8DD5E36E}" type="presParOf" srcId="{4A33349C-9983-456D-9F09-09124345F2F4}" destId="{10B795FE-B77A-4617-9DE7-D423DBC5C50D}" srcOrd="0" destOrd="0" presId="urn:microsoft.com/office/officeart/2005/8/layout/orgChart1"/>
    <dgm:cxn modelId="{D3EF3C76-C08B-4E26-9BE7-9370F838AD9D}" type="presParOf" srcId="{4A33349C-9983-456D-9F09-09124345F2F4}" destId="{A858A459-20D9-496D-B198-8C1334CA684B}" srcOrd="1" destOrd="0" presId="urn:microsoft.com/office/officeart/2005/8/layout/orgChart1"/>
    <dgm:cxn modelId="{3ED524BA-9826-4E66-BCF4-48E131AA1AD7}" type="presParOf" srcId="{84626C01-F6A4-478C-9B00-2DC0EF51ABCB}" destId="{68909A23-22DA-4413-83BB-6EB4E9F77B04}" srcOrd="1" destOrd="0" presId="urn:microsoft.com/office/officeart/2005/8/layout/orgChart1"/>
    <dgm:cxn modelId="{25F15541-E1D5-46BF-871A-C993371620BA}" type="presParOf" srcId="{68909A23-22DA-4413-83BB-6EB4E9F77B04}" destId="{A243CB83-426B-48C7-AC71-EECD91FCA033}" srcOrd="0" destOrd="0" presId="urn:microsoft.com/office/officeart/2005/8/layout/orgChart1"/>
    <dgm:cxn modelId="{69657496-9832-4115-8448-0EA1153841C8}" type="presParOf" srcId="{68909A23-22DA-4413-83BB-6EB4E9F77B04}" destId="{E7F916CC-8859-4390-BABC-1E878331B821}" srcOrd="1" destOrd="0" presId="urn:microsoft.com/office/officeart/2005/8/layout/orgChart1"/>
    <dgm:cxn modelId="{609DC2CD-CA6B-4113-BA7B-D387B618F3E2}" type="presParOf" srcId="{E7F916CC-8859-4390-BABC-1E878331B821}" destId="{1E07167F-9B6E-40C9-BA71-CAFE8AC58C4D}" srcOrd="0" destOrd="0" presId="urn:microsoft.com/office/officeart/2005/8/layout/orgChart1"/>
    <dgm:cxn modelId="{5FBDF701-7E38-4037-B70D-1EC9E3B3FBE5}" type="presParOf" srcId="{1E07167F-9B6E-40C9-BA71-CAFE8AC58C4D}" destId="{8E0A4634-E37B-4643-A548-62B4AF64AA22}" srcOrd="0" destOrd="0" presId="urn:microsoft.com/office/officeart/2005/8/layout/orgChart1"/>
    <dgm:cxn modelId="{37BF3063-69C7-4424-86A5-4101401E02E2}" type="presParOf" srcId="{1E07167F-9B6E-40C9-BA71-CAFE8AC58C4D}" destId="{12A35139-6E79-4391-B357-BB06D55FD438}" srcOrd="1" destOrd="0" presId="urn:microsoft.com/office/officeart/2005/8/layout/orgChart1"/>
    <dgm:cxn modelId="{697A6FBB-E658-4630-8EC2-EAE1C4EBD870}" type="presParOf" srcId="{E7F916CC-8859-4390-BABC-1E878331B821}" destId="{87715EF7-2022-42BA-B064-A227DE4678F7}" srcOrd="1" destOrd="0" presId="urn:microsoft.com/office/officeart/2005/8/layout/orgChart1"/>
    <dgm:cxn modelId="{343ADD57-D681-40C0-840D-9C91E3D69DC9}" type="presParOf" srcId="{E7F916CC-8859-4390-BABC-1E878331B821}" destId="{F95A8876-B9C6-40A3-9A8B-DA73E60D598E}" srcOrd="2" destOrd="0" presId="urn:microsoft.com/office/officeart/2005/8/layout/orgChart1"/>
    <dgm:cxn modelId="{021C9DC5-CE19-4524-8D33-BDE0A7ACBD24}" type="presParOf" srcId="{68909A23-22DA-4413-83BB-6EB4E9F77B04}" destId="{D8F87800-D9CC-4C73-BB41-8AE74D9DC556}" srcOrd="2" destOrd="0" presId="urn:microsoft.com/office/officeart/2005/8/layout/orgChart1"/>
    <dgm:cxn modelId="{B4BDD2CC-F153-44DA-B0B4-9701F38AE750}" type="presParOf" srcId="{68909A23-22DA-4413-83BB-6EB4E9F77B04}" destId="{7F22D4BC-0868-4E5E-A4AE-ADFAF4396B26}" srcOrd="3" destOrd="0" presId="urn:microsoft.com/office/officeart/2005/8/layout/orgChart1"/>
    <dgm:cxn modelId="{6EAA0290-C0C7-4D5A-9BF1-C6D42BCA2494}" type="presParOf" srcId="{7F22D4BC-0868-4E5E-A4AE-ADFAF4396B26}" destId="{D1DF9112-DB03-472C-8820-CD9AF129BE82}" srcOrd="0" destOrd="0" presId="urn:microsoft.com/office/officeart/2005/8/layout/orgChart1"/>
    <dgm:cxn modelId="{5365116F-D355-43ED-AC3F-749AAEC8310B}" type="presParOf" srcId="{D1DF9112-DB03-472C-8820-CD9AF129BE82}" destId="{4265EBFB-F4C0-415A-A550-1DE7EE86FEAD}" srcOrd="0" destOrd="0" presId="urn:microsoft.com/office/officeart/2005/8/layout/orgChart1"/>
    <dgm:cxn modelId="{A82D4568-E89A-4329-AA0B-0B5DD689EB81}" type="presParOf" srcId="{D1DF9112-DB03-472C-8820-CD9AF129BE82}" destId="{49F96452-3E70-46FF-AE9F-9F5E44F37FFC}" srcOrd="1" destOrd="0" presId="urn:microsoft.com/office/officeart/2005/8/layout/orgChart1"/>
    <dgm:cxn modelId="{1FFBD600-A9E2-435B-B764-739158766E77}" type="presParOf" srcId="{7F22D4BC-0868-4E5E-A4AE-ADFAF4396B26}" destId="{1774B54F-1385-4BE3-AA81-B2C56ADAAED4}" srcOrd="1" destOrd="0" presId="urn:microsoft.com/office/officeart/2005/8/layout/orgChart1"/>
    <dgm:cxn modelId="{EAA8F7EA-695D-4098-B2D8-A2D88A6BDF1F}" type="presParOf" srcId="{7F22D4BC-0868-4E5E-A4AE-ADFAF4396B26}" destId="{EE83F595-E4D7-4346-9C07-FD3F0288E354}" srcOrd="2" destOrd="0" presId="urn:microsoft.com/office/officeart/2005/8/layout/orgChart1"/>
    <dgm:cxn modelId="{DA992116-07D8-401C-8FA9-B5B4DBCD7A28}" type="presParOf" srcId="{68909A23-22DA-4413-83BB-6EB4E9F77B04}" destId="{07ACBDA2-A815-48D4-AF28-333CE3494EDE}" srcOrd="4" destOrd="0" presId="urn:microsoft.com/office/officeart/2005/8/layout/orgChart1"/>
    <dgm:cxn modelId="{D0CD39B5-3FB6-4F7F-8B7E-A39AE099DFD9}" type="presParOf" srcId="{68909A23-22DA-4413-83BB-6EB4E9F77B04}" destId="{53837EFD-468C-4046-B8FC-84224FDEE30A}" srcOrd="5" destOrd="0" presId="urn:microsoft.com/office/officeart/2005/8/layout/orgChart1"/>
    <dgm:cxn modelId="{FB868DD4-6EEA-4373-BF41-AB0132C75151}" type="presParOf" srcId="{53837EFD-468C-4046-B8FC-84224FDEE30A}" destId="{63AC0534-2547-43B3-B671-31666976650C}" srcOrd="0" destOrd="0" presId="urn:microsoft.com/office/officeart/2005/8/layout/orgChart1"/>
    <dgm:cxn modelId="{855C876B-6B5B-4CE3-A8A4-341330FE0F3E}" type="presParOf" srcId="{63AC0534-2547-43B3-B671-31666976650C}" destId="{7D190ACC-17DC-489D-8EF5-EFBEFEAC2D6A}" srcOrd="0" destOrd="0" presId="urn:microsoft.com/office/officeart/2005/8/layout/orgChart1"/>
    <dgm:cxn modelId="{78AA4FD5-411C-4955-A1F2-54EAFF64D327}" type="presParOf" srcId="{63AC0534-2547-43B3-B671-31666976650C}" destId="{17FEA709-04B7-4743-8FFC-7A770872E42E}" srcOrd="1" destOrd="0" presId="urn:microsoft.com/office/officeart/2005/8/layout/orgChart1"/>
    <dgm:cxn modelId="{CBFF7FB0-46B3-48B4-8907-F2DF94B2C849}" type="presParOf" srcId="{53837EFD-468C-4046-B8FC-84224FDEE30A}" destId="{1E86D36E-FA01-4CBE-9AB6-0F5CFCC1E3A8}" srcOrd="1" destOrd="0" presId="urn:microsoft.com/office/officeart/2005/8/layout/orgChart1"/>
    <dgm:cxn modelId="{6709140D-8822-400E-8706-FADD408F1FD5}" type="presParOf" srcId="{53837EFD-468C-4046-B8FC-84224FDEE30A}" destId="{DCF751C1-A8CD-43A1-8AA4-B59C27D33F09}" srcOrd="2" destOrd="0" presId="urn:microsoft.com/office/officeart/2005/8/layout/orgChart1"/>
    <dgm:cxn modelId="{4A91830F-E438-4479-BF19-38D293368C8E}" type="presParOf" srcId="{68909A23-22DA-4413-83BB-6EB4E9F77B04}" destId="{594711B5-C1CB-4546-BEA9-E10415049968}" srcOrd="6" destOrd="0" presId="urn:microsoft.com/office/officeart/2005/8/layout/orgChart1"/>
    <dgm:cxn modelId="{910E580A-8766-43D6-971A-410F4136D078}" type="presParOf" srcId="{68909A23-22DA-4413-83BB-6EB4E9F77B04}" destId="{641C010F-3413-4807-BDB0-8FA7000EA6D8}" srcOrd="7" destOrd="0" presId="urn:microsoft.com/office/officeart/2005/8/layout/orgChart1"/>
    <dgm:cxn modelId="{47D2D91A-FF25-4F9A-BF7E-46D5AB1E592F}" type="presParOf" srcId="{641C010F-3413-4807-BDB0-8FA7000EA6D8}" destId="{867E2F46-FDFE-4951-87F1-3337555CA211}" srcOrd="0" destOrd="0" presId="urn:microsoft.com/office/officeart/2005/8/layout/orgChart1"/>
    <dgm:cxn modelId="{754FEE71-DB33-4283-A90A-AB10DF9D55DA}" type="presParOf" srcId="{867E2F46-FDFE-4951-87F1-3337555CA211}" destId="{41353D4B-9D8C-4338-8080-33590C3DEFF1}" srcOrd="0" destOrd="0" presId="urn:microsoft.com/office/officeart/2005/8/layout/orgChart1"/>
    <dgm:cxn modelId="{01361091-A658-44CC-A874-D5DF9A336903}" type="presParOf" srcId="{867E2F46-FDFE-4951-87F1-3337555CA211}" destId="{79C8979C-6EB8-492E-9886-CAC69392392C}" srcOrd="1" destOrd="0" presId="urn:microsoft.com/office/officeart/2005/8/layout/orgChart1"/>
    <dgm:cxn modelId="{6ED0E4D6-0A9A-4C7E-A0A1-45E230610A3B}" type="presParOf" srcId="{641C010F-3413-4807-BDB0-8FA7000EA6D8}" destId="{6B82848D-7097-4325-BE7A-986F58287C6E}" srcOrd="1" destOrd="0" presId="urn:microsoft.com/office/officeart/2005/8/layout/orgChart1"/>
    <dgm:cxn modelId="{5F4850A1-D5FE-4674-99A8-EEADB0823A4A}" type="presParOf" srcId="{641C010F-3413-4807-BDB0-8FA7000EA6D8}" destId="{2AB6B1B3-BBCF-4976-8981-9DB2AD10E153}" srcOrd="2" destOrd="0" presId="urn:microsoft.com/office/officeart/2005/8/layout/orgChart1"/>
    <dgm:cxn modelId="{BCA0FE83-826E-4C22-A3C1-C250818CCA72}" type="presParOf" srcId="{84626C01-F6A4-478C-9B00-2DC0EF51ABCB}" destId="{88FC2F90-D4CA-4C26-A567-B222E72F537F}" srcOrd="2" destOrd="0" presId="urn:microsoft.com/office/officeart/2005/8/layout/orgChart1"/>
    <dgm:cxn modelId="{76CAE689-DB71-4172-BEA9-54273810E942}" type="presParOf" srcId="{87A02768-DEFE-4BFF-BA41-B90D9759DCF0}" destId="{0E65948E-808C-440C-9219-988229225135}" srcOrd="2" destOrd="0" presId="urn:microsoft.com/office/officeart/2005/8/layout/orgChart1"/>
    <dgm:cxn modelId="{FB51520C-C8F0-499F-BF6A-7ADA4BB32B81}" type="presParOf" srcId="{87A02768-DEFE-4BFF-BA41-B90D9759DCF0}" destId="{9E66F0EF-6969-4AB0-92D1-6191D5E6E76C}" srcOrd="3" destOrd="0" presId="urn:microsoft.com/office/officeart/2005/8/layout/orgChart1"/>
    <dgm:cxn modelId="{B745EEAF-8A48-4B94-A0E0-9100E5DAC498}" type="presParOf" srcId="{9E66F0EF-6969-4AB0-92D1-6191D5E6E76C}" destId="{5DF32CE2-092F-4C8E-A4BC-1DCBC3963520}" srcOrd="0" destOrd="0" presId="urn:microsoft.com/office/officeart/2005/8/layout/orgChart1"/>
    <dgm:cxn modelId="{8C1901FD-A5E4-42F4-B399-81DA0B6C732D}" type="presParOf" srcId="{5DF32CE2-092F-4C8E-A4BC-1DCBC3963520}" destId="{7097123A-0488-4960-92FB-677EC15DEF97}" srcOrd="0" destOrd="0" presId="urn:microsoft.com/office/officeart/2005/8/layout/orgChart1"/>
    <dgm:cxn modelId="{23828220-CFB0-49EC-ADD4-F37A58FC52FB}" type="presParOf" srcId="{5DF32CE2-092F-4C8E-A4BC-1DCBC3963520}" destId="{A4C1B9E8-7D81-4A9B-B7E5-FD24EFBA395F}" srcOrd="1" destOrd="0" presId="urn:microsoft.com/office/officeart/2005/8/layout/orgChart1"/>
    <dgm:cxn modelId="{7839BC90-5727-4CA3-95DC-718A73291CE1}" type="presParOf" srcId="{9E66F0EF-6969-4AB0-92D1-6191D5E6E76C}" destId="{9A7A2917-AF70-4542-8B5C-3749CD6A5136}" srcOrd="1" destOrd="0" presId="urn:microsoft.com/office/officeart/2005/8/layout/orgChart1"/>
    <dgm:cxn modelId="{529C4650-2B10-49AE-A8E1-B01C40B60359}" type="presParOf" srcId="{9A7A2917-AF70-4542-8B5C-3749CD6A5136}" destId="{67832BC1-1C58-4905-B0ED-89C39935890C}" srcOrd="0" destOrd="0" presId="urn:microsoft.com/office/officeart/2005/8/layout/orgChart1"/>
    <dgm:cxn modelId="{469EDBA2-AFCE-4EAA-9395-27C1EB5A4F3E}" type="presParOf" srcId="{9A7A2917-AF70-4542-8B5C-3749CD6A5136}" destId="{FDE33A09-A3D9-458F-B92C-AED5AB214212}" srcOrd="1" destOrd="0" presId="urn:microsoft.com/office/officeart/2005/8/layout/orgChart1"/>
    <dgm:cxn modelId="{9E6E4F65-5C61-4A14-A59A-9A438D68B452}" type="presParOf" srcId="{FDE33A09-A3D9-458F-B92C-AED5AB214212}" destId="{814FF1F0-3663-4065-B996-9DFE337823D3}" srcOrd="0" destOrd="0" presId="urn:microsoft.com/office/officeart/2005/8/layout/orgChart1"/>
    <dgm:cxn modelId="{008FA1D2-015E-4E65-B4C6-AAA1BE743DE2}" type="presParOf" srcId="{814FF1F0-3663-4065-B996-9DFE337823D3}" destId="{6AE78F13-9853-4026-8317-F413386BE17C}" srcOrd="0" destOrd="0" presId="urn:microsoft.com/office/officeart/2005/8/layout/orgChart1"/>
    <dgm:cxn modelId="{815FB6FC-D79D-4E24-8968-1A6580C28A9D}" type="presParOf" srcId="{814FF1F0-3663-4065-B996-9DFE337823D3}" destId="{54BD02E6-7C83-45B1-83ED-7C0560B45F4D}" srcOrd="1" destOrd="0" presId="urn:microsoft.com/office/officeart/2005/8/layout/orgChart1"/>
    <dgm:cxn modelId="{AB647EEF-0237-4D11-9EEA-574594F785C3}" type="presParOf" srcId="{FDE33A09-A3D9-458F-B92C-AED5AB214212}" destId="{11396002-890F-4D43-8355-8E6F3008EC3F}" srcOrd="1" destOrd="0" presId="urn:microsoft.com/office/officeart/2005/8/layout/orgChart1"/>
    <dgm:cxn modelId="{146B7435-B9AA-4363-8E41-6E0EC5377B75}" type="presParOf" srcId="{FDE33A09-A3D9-458F-B92C-AED5AB214212}" destId="{CC62DEF7-815B-4223-888A-82829E15604A}" srcOrd="2" destOrd="0" presId="urn:microsoft.com/office/officeart/2005/8/layout/orgChart1"/>
    <dgm:cxn modelId="{CD943067-A376-4F42-81C8-13494EB19CD2}" type="presParOf" srcId="{9A7A2917-AF70-4542-8B5C-3749CD6A5136}" destId="{B0AF4AEB-51EA-41AB-BA0E-AA4059987861}" srcOrd="2" destOrd="0" presId="urn:microsoft.com/office/officeart/2005/8/layout/orgChart1"/>
    <dgm:cxn modelId="{719AE371-4C84-412F-B202-AF72ADC396E4}" type="presParOf" srcId="{9A7A2917-AF70-4542-8B5C-3749CD6A5136}" destId="{A2BF92DB-3FD9-42DB-A900-43DE31F8D1F8}" srcOrd="3" destOrd="0" presId="urn:microsoft.com/office/officeart/2005/8/layout/orgChart1"/>
    <dgm:cxn modelId="{D3B12F9B-2FF1-415D-963F-6EDD58ED5FAF}" type="presParOf" srcId="{A2BF92DB-3FD9-42DB-A900-43DE31F8D1F8}" destId="{671F20B6-3F80-487C-8FD8-D6E791814D0F}" srcOrd="0" destOrd="0" presId="urn:microsoft.com/office/officeart/2005/8/layout/orgChart1"/>
    <dgm:cxn modelId="{D76E2FEC-8BD4-4848-A56D-CB908E87807D}" type="presParOf" srcId="{671F20B6-3F80-487C-8FD8-D6E791814D0F}" destId="{B8830FE7-CD68-4086-93B8-20CC8E0402D2}" srcOrd="0" destOrd="0" presId="urn:microsoft.com/office/officeart/2005/8/layout/orgChart1"/>
    <dgm:cxn modelId="{D854859A-8569-40FB-82A6-C050E1C4767A}" type="presParOf" srcId="{671F20B6-3F80-487C-8FD8-D6E791814D0F}" destId="{615C937A-F881-4D6C-AC8C-7488850164A9}" srcOrd="1" destOrd="0" presId="urn:microsoft.com/office/officeart/2005/8/layout/orgChart1"/>
    <dgm:cxn modelId="{3AE0C774-EE00-4F55-A1C6-F442E9997BF4}" type="presParOf" srcId="{A2BF92DB-3FD9-42DB-A900-43DE31F8D1F8}" destId="{058E3425-CD63-4931-B0C1-E2E4833A21D4}" srcOrd="1" destOrd="0" presId="urn:microsoft.com/office/officeart/2005/8/layout/orgChart1"/>
    <dgm:cxn modelId="{97AAB62C-6C88-40D6-98B6-BE60C2E35511}" type="presParOf" srcId="{A2BF92DB-3FD9-42DB-A900-43DE31F8D1F8}" destId="{33006934-7F7A-41E7-9347-A1073B8814F3}" srcOrd="2" destOrd="0" presId="urn:microsoft.com/office/officeart/2005/8/layout/orgChart1"/>
    <dgm:cxn modelId="{58B997C2-B681-4F6B-9D73-9F1CB6F62C09}" type="presParOf" srcId="{9A7A2917-AF70-4542-8B5C-3749CD6A5136}" destId="{742A40DE-AF33-436D-AB0F-DB4BE0ED8152}" srcOrd="4" destOrd="0" presId="urn:microsoft.com/office/officeart/2005/8/layout/orgChart1"/>
    <dgm:cxn modelId="{F4457CE5-EB3F-4D99-90C9-3D2834A45ED3}" type="presParOf" srcId="{9A7A2917-AF70-4542-8B5C-3749CD6A5136}" destId="{3C3123DF-C4F4-4083-8C6A-175077206D6B}" srcOrd="5" destOrd="0" presId="urn:microsoft.com/office/officeart/2005/8/layout/orgChart1"/>
    <dgm:cxn modelId="{DE6D809D-9E3B-4896-A4B4-932F910972BA}" type="presParOf" srcId="{3C3123DF-C4F4-4083-8C6A-175077206D6B}" destId="{96F6BA14-6AF0-4567-8D4F-3A3E698E8289}" srcOrd="0" destOrd="0" presId="urn:microsoft.com/office/officeart/2005/8/layout/orgChart1"/>
    <dgm:cxn modelId="{7B3F2D68-5B91-4767-B36F-3227B954CB42}" type="presParOf" srcId="{96F6BA14-6AF0-4567-8D4F-3A3E698E8289}" destId="{A7C7DD6A-46EA-4868-AC40-B84ADE1A3CE0}" srcOrd="0" destOrd="0" presId="urn:microsoft.com/office/officeart/2005/8/layout/orgChart1"/>
    <dgm:cxn modelId="{6FAA1CAD-E129-4A7B-A9E7-A491BBCF48B7}" type="presParOf" srcId="{96F6BA14-6AF0-4567-8D4F-3A3E698E8289}" destId="{700E4BD1-0674-4FE8-B670-6C2B443F2C37}" srcOrd="1" destOrd="0" presId="urn:microsoft.com/office/officeart/2005/8/layout/orgChart1"/>
    <dgm:cxn modelId="{80519715-0FE6-4891-90A4-F0B05AC25C5B}" type="presParOf" srcId="{3C3123DF-C4F4-4083-8C6A-175077206D6B}" destId="{AED857ED-E378-4FDA-A431-BEEFFF8F0A0D}" srcOrd="1" destOrd="0" presId="urn:microsoft.com/office/officeart/2005/8/layout/orgChart1"/>
    <dgm:cxn modelId="{3808AAE9-7A4E-41FA-9AD4-706DFD33A670}" type="presParOf" srcId="{3C3123DF-C4F4-4083-8C6A-175077206D6B}" destId="{EC9C2965-D0BB-4361-80CF-F5D135CEDDA2}" srcOrd="2" destOrd="0" presId="urn:microsoft.com/office/officeart/2005/8/layout/orgChart1"/>
    <dgm:cxn modelId="{AE702F56-6B68-400E-BE11-706452785304}" type="presParOf" srcId="{9E66F0EF-6969-4AB0-92D1-6191D5E6E76C}" destId="{F780D217-6DF6-422C-ADF9-F503D7ED048A}" srcOrd="2" destOrd="0" presId="urn:microsoft.com/office/officeart/2005/8/layout/orgChart1"/>
    <dgm:cxn modelId="{AE59CEFC-06EB-48E8-8BCF-1A71172BFFE0}" type="presParOf" srcId="{87A02768-DEFE-4BFF-BA41-B90D9759DCF0}" destId="{B9772A7F-7A67-43C6-868D-4B87E7E0F053}" srcOrd="4" destOrd="0" presId="urn:microsoft.com/office/officeart/2005/8/layout/orgChart1"/>
    <dgm:cxn modelId="{DE98128A-7554-4382-BDEA-7888A2D21A39}" type="presParOf" srcId="{87A02768-DEFE-4BFF-BA41-B90D9759DCF0}" destId="{D9BBD589-AD26-4211-9ABB-A826A8E14E13}" srcOrd="5" destOrd="0" presId="urn:microsoft.com/office/officeart/2005/8/layout/orgChart1"/>
    <dgm:cxn modelId="{87AA033A-0C38-495F-816B-4EB093C80039}" type="presParOf" srcId="{D9BBD589-AD26-4211-9ABB-A826A8E14E13}" destId="{CC40B52F-ED9A-4146-8291-3947AA5F175B}" srcOrd="0" destOrd="0" presId="urn:microsoft.com/office/officeart/2005/8/layout/orgChart1"/>
    <dgm:cxn modelId="{2B64207E-2320-4838-820D-830278857C77}" type="presParOf" srcId="{CC40B52F-ED9A-4146-8291-3947AA5F175B}" destId="{6FE88934-1016-4F59-8F14-A3E2EA62095A}" srcOrd="0" destOrd="0" presId="urn:microsoft.com/office/officeart/2005/8/layout/orgChart1"/>
    <dgm:cxn modelId="{D36635E7-62A0-4CD4-ABCB-E1E9D2E1FF10}" type="presParOf" srcId="{CC40B52F-ED9A-4146-8291-3947AA5F175B}" destId="{ED7F6C10-9F40-442C-9630-6A5A17906557}" srcOrd="1" destOrd="0" presId="urn:microsoft.com/office/officeart/2005/8/layout/orgChart1"/>
    <dgm:cxn modelId="{E393B8A5-F1C8-4BD8-9FC4-5A774692E5C1}" type="presParOf" srcId="{D9BBD589-AD26-4211-9ABB-A826A8E14E13}" destId="{D94E9FF4-77C0-453A-A102-89F85BCBEB32}" srcOrd="1" destOrd="0" presId="urn:microsoft.com/office/officeart/2005/8/layout/orgChart1"/>
    <dgm:cxn modelId="{08D2A808-EEB8-4EA9-A679-40B13FC646A5}" type="presParOf" srcId="{D94E9FF4-77C0-453A-A102-89F85BCBEB32}" destId="{D66629CB-9AB1-4ABF-9DE7-EBBA5094AB94}" srcOrd="0" destOrd="0" presId="urn:microsoft.com/office/officeart/2005/8/layout/orgChart1"/>
    <dgm:cxn modelId="{AB50BB4F-E789-44D2-B284-C5467B613FE0}" type="presParOf" srcId="{D94E9FF4-77C0-453A-A102-89F85BCBEB32}" destId="{3FA65C89-FC80-4C62-A693-0BC6DA8096CB}" srcOrd="1" destOrd="0" presId="urn:microsoft.com/office/officeart/2005/8/layout/orgChart1"/>
    <dgm:cxn modelId="{75A0EFB3-6973-4352-9BD8-669D3E0AEAB6}" type="presParOf" srcId="{3FA65C89-FC80-4C62-A693-0BC6DA8096CB}" destId="{8ADBF811-0F68-4357-8844-A9B25BAAC05C}" srcOrd="0" destOrd="0" presId="urn:microsoft.com/office/officeart/2005/8/layout/orgChart1"/>
    <dgm:cxn modelId="{D2C9C47F-0D71-41E5-9246-BE48E992AB97}" type="presParOf" srcId="{8ADBF811-0F68-4357-8844-A9B25BAAC05C}" destId="{5C11A237-BD02-47F5-A220-E2E6023C2EEC}" srcOrd="0" destOrd="0" presId="urn:microsoft.com/office/officeart/2005/8/layout/orgChart1"/>
    <dgm:cxn modelId="{05703195-3BB8-4E09-A7C1-58462E9A8713}" type="presParOf" srcId="{8ADBF811-0F68-4357-8844-A9B25BAAC05C}" destId="{17D71237-F2C6-456E-A580-49DDB8D32710}" srcOrd="1" destOrd="0" presId="urn:microsoft.com/office/officeart/2005/8/layout/orgChart1"/>
    <dgm:cxn modelId="{936CF2A4-E6BE-41C6-984C-6CC9FE0B7456}" type="presParOf" srcId="{3FA65C89-FC80-4C62-A693-0BC6DA8096CB}" destId="{C59221A4-D8F7-4C9C-9C64-8A21691712DD}" srcOrd="1" destOrd="0" presId="urn:microsoft.com/office/officeart/2005/8/layout/orgChart1"/>
    <dgm:cxn modelId="{C98C5132-2503-4825-9190-CA9BBF244A36}" type="presParOf" srcId="{3FA65C89-FC80-4C62-A693-0BC6DA8096CB}" destId="{3234F094-5503-4D05-9021-ADB8ECC8CD7C}" srcOrd="2" destOrd="0" presId="urn:microsoft.com/office/officeart/2005/8/layout/orgChart1"/>
    <dgm:cxn modelId="{A7BE5E1B-1213-49DC-B1D5-F1ABB266BF3A}" type="presParOf" srcId="{D94E9FF4-77C0-453A-A102-89F85BCBEB32}" destId="{D4977B56-95B2-46E8-B3BC-F1DBB9731704}" srcOrd="2" destOrd="0" presId="urn:microsoft.com/office/officeart/2005/8/layout/orgChart1"/>
    <dgm:cxn modelId="{8D9CB0EC-1C9A-495F-B2D2-2E14185B7ECD}" type="presParOf" srcId="{D94E9FF4-77C0-453A-A102-89F85BCBEB32}" destId="{5B745A98-2F98-45AC-ACC4-EB0F8E8411D8}" srcOrd="3" destOrd="0" presId="urn:microsoft.com/office/officeart/2005/8/layout/orgChart1"/>
    <dgm:cxn modelId="{6CF676A7-DC76-4FCD-8584-275AE0C20E1F}" type="presParOf" srcId="{5B745A98-2F98-45AC-ACC4-EB0F8E8411D8}" destId="{5ABBDA79-840A-4CAB-9053-6AB7F7328904}" srcOrd="0" destOrd="0" presId="urn:microsoft.com/office/officeart/2005/8/layout/orgChart1"/>
    <dgm:cxn modelId="{9289EF33-8607-42E3-9A2F-D0443D0E2E4A}" type="presParOf" srcId="{5ABBDA79-840A-4CAB-9053-6AB7F7328904}" destId="{39617A06-C749-4122-A059-55CE8B97DF59}" srcOrd="0" destOrd="0" presId="urn:microsoft.com/office/officeart/2005/8/layout/orgChart1"/>
    <dgm:cxn modelId="{C270AAF5-322C-4FDF-AE2D-5B78658B013F}" type="presParOf" srcId="{5ABBDA79-840A-4CAB-9053-6AB7F7328904}" destId="{B4672FE5-75CF-40F3-9361-F8874DB265FF}" srcOrd="1" destOrd="0" presId="urn:microsoft.com/office/officeart/2005/8/layout/orgChart1"/>
    <dgm:cxn modelId="{DFAF0218-E12F-4C5A-84FF-7A5EC0BA91E8}" type="presParOf" srcId="{5B745A98-2F98-45AC-ACC4-EB0F8E8411D8}" destId="{2FB7816E-BA53-4110-B856-3633B74D67A2}" srcOrd="1" destOrd="0" presId="urn:microsoft.com/office/officeart/2005/8/layout/orgChart1"/>
    <dgm:cxn modelId="{9C6CC512-21DE-41F8-BBFD-A1C41119A54B}" type="presParOf" srcId="{5B745A98-2F98-45AC-ACC4-EB0F8E8411D8}" destId="{A9B7D9E5-F115-4395-B2F0-46516A274A9B}" srcOrd="2" destOrd="0" presId="urn:microsoft.com/office/officeart/2005/8/layout/orgChart1"/>
    <dgm:cxn modelId="{7BF717DC-B3D9-4DDF-8807-A49B1A4CA3AB}" type="presParOf" srcId="{D9BBD589-AD26-4211-9ABB-A826A8E14E13}" destId="{7E1F7A61-186E-4707-A456-C3BA5B04ABFB}" srcOrd="2" destOrd="0" presId="urn:microsoft.com/office/officeart/2005/8/layout/orgChart1"/>
    <dgm:cxn modelId="{893D6521-1FB9-48A1-ADB1-F57BCCEB6AA2}" type="presParOf" srcId="{87A02768-DEFE-4BFF-BA41-B90D9759DCF0}" destId="{15532E9F-4378-47D6-A889-0A21ADB05C2F}" srcOrd="6" destOrd="0" presId="urn:microsoft.com/office/officeart/2005/8/layout/orgChart1"/>
    <dgm:cxn modelId="{7CE013EC-07A2-4B4A-B385-84014E441FFE}" type="presParOf" srcId="{87A02768-DEFE-4BFF-BA41-B90D9759DCF0}" destId="{4655B4A2-46A3-42BC-BD5F-7EF4A1326053}" srcOrd="7" destOrd="0" presId="urn:microsoft.com/office/officeart/2005/8/layout/orgChart1"/>
    <dgm:cxn modelId="{F91441B0-C3A7-4B5D-9583-17B156A03958}" type="presParOf" srcId="{4655B4A2-46A3-42BC-BD5F-7EF4A1326053}" destId="{CE205694-5E49-4930-8671-F390C3CDB352}" srcOrd="0" destOrd="0" presId="urn:microsoft.com/office/officeart/2005/8/layout/orgChart1"/>
    <dgm:cxn modelId="{F1A2C501-BDB1-4A2F-85F1-EA9C083D719B}" type="presParOf" srcId="{CE205694-5E49-4930-8671-F390C3CDB352}" destId="{46D58EB4-81C6-481D-B1B5-93B1EF5FDFDC}" srcOrd="0" destOrd="0" presId="urn:microsoft.com/office/officeart/2005/8/layout/orgChart1"/>
    <dgm:cxn modelId="{AC51F65A-1420-42BF-86D0-5001CD4F0DF7}" type="presParOf" srcId="{CE205694-5E49-4930-8671-F390C3CDB352}" destId="{B7F27E9B-D630-4E23-A42A-B3DE228EC100}" srcOrd="1" destOrd="0" presId="urn:microsoft.com/office/officeart/2005/8/layout/orgChart1"/>
    <dgm:cxn modelId="{568CC7DD-D911-4448-9D0D-3C9E0D4F0A11}" type="presParOf" srcId="{4655B4A2-46A3-42BC-BD5F-7EF4A1326053}" destId="{7A9BEAB6-42A0-4B32-9A11-35467CB6F1A0}" srcOrd="1" destOrd="0" presId="urn:microsoft.com/office/officeart/2005/8/layout/orgChart1"/>
    <dgm:cxn modelId="{6B5C2917-77EA-4CDD-831F-76D3DC58BD58}" type="presParOf" srcId="{7A9BEAB6-42A0-4B32-9A11-35467CB6F1A0}" destId="{28FA720E-3AA9-4688-B819-B5A53C7E639B}" srcOrd="0" destOrd="0" presId="urn:microsoft.com/office/officeart/2005/8/layout/orgChart1"/>
    <dgm:cxn modelId="{7A8BC176-52A5-4964-ACC7-98F5E2649C0E}" type="presParOf" srcId="{7A9BEAB6-42A0-4B32-9A11-35467CB6F1A0}" destId="{B7D24542-45B1-4C97-A2AB-DB1A49BC4AD4}" srcOrd="1" destOrd="0" presId="urn:microsoft.com/office/officeart/2005/8/layout/orgChart1"/>
    <dgm:cxn modelId="{D9299C53-DC34-4624-86AE-407C4B0817EC}" type="presParOf" srcId="{B7D24542-45B1-4C97-A2AB-DB1A49BC4AD4}" destId="{5D4FA950-D51A-49E7-97D0-7C9AB1562D81}" srcOrd="0" destOrd="0" presId="urn:microsoft.com/office/officeart/2005/8/layout/orgChart1"/>
    <dgm:cxn modelId="{E8AF54BA-6330-4E46-9176-759A21D065F0}" type="presParOf" srcId="{5D4FA950-D51A-49E7-97D0-7C9AB1562D81}" destId="{A4C4B1F8-755B-4081-A2FF-727594A1FB5A}" srcOrd="0" destOrd="0" presId="urn:microsoft.com/office/officeart/2005/8/layout/orgChart1"/>
    <dgm:cxn modelId="{153DDDDC-1A1A-4F5C-8B9C-328EA2A01C44}" type="presParOf" srcId="{5D4FA950-D51A-49E7-97D0-7C9AB1562D81}" destId="{9AF05032-79FD-4988-853B-DE1E549F1FAC}" srcOrd="1" destOrd="0" presId="urn:microsoft.com/office/officeart/2005/8/layout/orgChart1"/>
    <dgm:cxn modelId="{163C4528-3D39-4215-A95C-02CA14CAF34E}" type="presParOf" srcId="{B7D24542-45B1-4C97-A2AB-DB1A49BC4AD4}" destId="{7D1C8B00-E5EF-4CE6-8DCD-F3A250BC2EFE}" srcOrd="1" destOrd="0" presId="urn:microsoft.com/office/officeart/2005/8/layout/orgChart1"/>
    <dgm:cxn modelId="{5AC0578E-44B0-4F42-8E40-714AA90EF7BA}" type="presParOf" srcId="{B7D24542-45B1-4C97-A2AB-DB1A49BC4AD4}" destId="{AB1DFD78-B27B-4729-A4E1-1218D08971A9}" srcOrd="2" destOrd="0" presId="urn:microsoft.com/office/officeart/2005/8/layout/orgChart1"/>
    <dgm:cxn modelId="{22E9EE9E-B395-469E-9E88-3ADF186938EE}" type="presParOf" srcId="{7A9BEAB6-42A0-4B32-9A11-35467CB6F1A0}" destId="{C1C43CBD-20E6-49AC-8599-F05E717D732B}" srcOrd="2" destOrd="0" presId="urn:microsoft.com/office/officeart/2005/8/layout/orgChart1"/>
    <dgm:cxn modelId="{81E7D190-89BD-414D-A392-D6DBD0187DBD}" type="presParOf" srcId="{7A9BEAB6-42A0-4B32-9A11-35467CB6F1A0}" destId="{FD19367D-7DD9-4349-B89A-310B34DD2829}" srcOrd="3" destOrd="0" presId="urn:microsoft.com/office/officeart/2005/8/layout/orgChart1"/>
    <dgm:cxn modelId="{C024F7A8-683C-48C3-B5D5-6ADA6B8ED24E}" type="presParOf" srcId="{FD19367D-7DD9-4349-B89A-310B34DD2829}" destId="{FF88CE9E-2525-464A-B273-CF76789573FA}" srcOrd="0" destOrd="0" presId="urn:microsoft.com/office/officeart/2005/8/layout/orgChart1"/>
    <dgm:cxn modelId="{CA374CF8-6E8F-4030-94DF-6F92EFF20E34}" type="presParOf" srcId="{FF88CE9E-2525-464A-B273-CF76789573FA}" destId="{4264E869-FF4F-48AA-811E-25A40A34DC1F}" srcOrd="0" destOrd="0" presId="urn:microsoft.com/office/officeart/2005/8/layout/orgChart1"/>
    <dgm:cxn modelId="{8A1F9AD1-6644-4E7B-95B1-C29C61726B33}" type="presParOf" srcId="{FF88CE9E-2525-464A-B273-CF76789573FA}" destId="{0BEB08EB-9136-4290-BCAF-18A89C2595BF}" srcOrd="1" destOrd="0" presId="urn:microsoft.com/office/officeart/2005/8/layout/orgChart1"/>
    <dgm:cxn modelId="{F83BC7DA-0F4D-4612-9C77-FB309948351E}" type="presParOf" srcId="{FD19367D-7DD9-4349-B89A-310B34DD2829}" destId="{A2C46DB9-5A6C-45CD-A2EC-703586860C0F}" srcOrd="1" destOrd="0" presId="urn:microsoft.com/office/officeart/2005/8/layout/orgChart1"/>
    <dgm:cxn modelId="{595442FB-4404-4823-9901-B01BB56DAA81}" type="presParOf" srcId="{FD19367D-7DD9-4349-B89A-310B34DD2829}" destId="{D9862051-DBA8-4CA9-82F2-6884509B11DF}" srcOrd="2" destOrd="0" presId="urn:microsoft.com/office/officeart/2005/8/layout/orgChart1"/>
    <dgm:cxn modelId="{8D8F681A-818D-41F2-870D-6FC370C2C90C}" type="presParOf" srcId="{7A9BEAB6-42A0-4B32-9A11-35467CB6F1A0}" destId="{465A9D84-1804-4451-8CF8-5C98DCCE6D87}" srcOrd="4" destOrd="0" presId="urn:microsoft.com/office/officeart/2005/8/layout/orgChart1"/>
    <dgm:cxn modelId="{08DEFC89-EBA5-4DB8-ABDB-D68B7454A59C}" type="presParOf" srcId="{7A9BEAB6-42A0-4B32-9A11-35467CB6F1A0}" destId="{42F42BC0-6511-4853-A2B2-5E73F576DAF6}" srcOrd="5" destOrd="0" presId="urn:microsoft.com/office/officeart/2005/8/layout/orgChart1"/>
    <dgm:cxn modelId="{9454EFE7-1AF8-40BB-9AF1-826D28FB8639}" type="presParOf" srcId="{42F42BC0-6511-4853-A2B2-5E73F576DAF6}" destId="{2A29498A-EDAC-4C2A-8276-37FB21D73295}" srcOrd="0" destOrd="0" presId="urn:microsoft.com/office/officeart/2005/8/layout/orgChart1"/>
    <dgm:cxn modelId="{551B8568-DEC3-4478-9B93-DF19B66A6FC0}" type="presParOf" srcId="{2A29498A-EDAC-4C2A-8276-37FB21D73295}" destId="{A129169E-D87D-4472-A96D-C409EE24FC5A}" srcOrd="0" destOrd="0" presId="urn:microsoft.com/office/officeart/2005/8/layout/orgChart1"/>
    <dgm:cxn modelId="{8260D8C3-F09A-4E5D-BC7E-FB634753AB8E}" type="presParOf" srcId="{2A29498A-EDAC-4C2A-8276-37FB21D73295}" destId="{8F42DA91-2231-4909-A313-C9F34F0B4D17}" srcOrd="1" destOrd="0" presId="urn:microsoft.com/office/officeart/2005/8/layout/orgChart1"/>
    <dgm:cxn modelId="{7B3BF072-3E9D-49AA-A700-08C9303C1A2D}" type="presParOf" srcId="{42F42BC0-6511-4853-A2B2-5E73F576DAF6}" destId="{17B437CB-C11E-4A1E-A371-BCF4A17C05E0}" srcOrd="1" destOrd="0" presId="urn:microsoft.com/office/officeart/2005/8/layout/orgChart1"/>
    <dgm:cxn modelId="{E41A94D4-D84F-4B49-942C-D017F174D0AB}" type="presParOf" srcId="{42F42BC0-6511-4853-A2B2-5E73F576DAF6}" destId="{961061BD-4450-4F44-81DA-DC3BB300EEC2}" srcOrd="2" destOrd="0" presId="urn:microsoft.com/office/officeart/2005/8/layout/orgChart1"/>
    <dgm:cxn modelId="{508ABFD6-EBAB-4F8D-8779-C436D41429E6}" type="presParOf" srcId="{7A9BEAB6-42A0-4B32-9A11-35467CB6F1A0}" destId="{32D17C1B-4DD0-4427-8A56-D569712A7F53}" srcOrd="6" destOrd="0" presId="urn:microsoft.com/office/officeart/2005/8/layout/orgChart1"/>
    <dgm:cxn modelId="{F06319AB-5767-449B-A45E-724ECFE16399}" type="presParOf" srcId="{7A9BEAB6-42A0-4B32-9A11-35467CB6F1A0}" destId="{93A737F7-A2D4-4FB5-8E35-B08CE94C52E6}" srcOrd="7" destOrd="0" presId="urn:microsoft.com/office/officeart/2005/8/layout/orgChart1"/>
    <dgm:cxn modelId="{14399E43-D2C9-48D0-8514-B9FD8961386F}" type="presParOf" srcId="{93A737F7-A2D4-4FB5-8E35-B08CE94C52E6}" destId="{36411C82-0324-4BA3-90F3-8163F75437B8}" srcOrd="0" destOrd="0" presId="urn:microsoft.com/office/officeart/2005/8/layout/orgChart1"/>
    <dgm:cxn modelId="{9E183E51-C88E-4C70-B0B5-1552B1EDF3D8}" type="presParOf" srcId="{36411C82-0324-4BA3-90F3-8163F75437B8}" destId="{E41CF0C4-06BE-4196-84EA-A0DD93F7488E}" srcOrd="0" destOrd="0" presId="urn:microsoft.com/office/officeart/2005/8/layout/orgChart1"/>
    <dgm:cxn modelId="{9DFE3DAD-1B7A-429E-8E54-668DB00A4B67}" type="presParOf" srcId="{36411C82-0324-4BA3-90F3-8163F75437B8}" destId="{44228C9B-445F-4EAE-83C9-A27BDB72CC49}" srcOrd="1" destOrd="0" presId="urn:microsoft.com/office/officeart/2005/8/layout/orgChart1"/>
    <dgm:cxn modelId="{D4ABE914-FE70-43F4-9F0B-B5D1885012CD}" type="presParOf" srcId="{93A737F7-A2D4-4FB5-8E35-B08CE94C52E6}" destId="{917507AC-C828-4A37-B174-FFF7C5513B98}" srcOrd="1" destOrd="0" presId="urn:microsoft.com/office/officeart/2005/8/layout/orgChart1"/>
    <dgm:cxn modelId="{55EB6111-20CF-42BC-8CCF-4DC868AC1F6F}" type="presParOf" srcId="{93A737F7-A2D4-4FB5-8E35-B08CE94C52E6}" destId="{EC39FE4B-4939-4BA7-BD53-32497388454D}" srcOrd="2" destOrd="0" presId="urn:microsoft.com/office/officeart/2005/8/layout/orgChart1"/>
    <dgm:cxn modelId="{414B1836-A610-4DE5-8795-68B8C9768AC3}" type="presParOf" srcId="{4655B4A2-46A3-42BC-BD5F-7EF4A1326053}" destId="{0757BC3C-083A-486D-BB54-6D43E22D6023}" srcOrd="2" destOrd="0" presId="urn:microsoft.com/office/officeart/2005/8/layout/orgChart1"/>
    <dgm:cxn modelId="{4BB7A746-8270-4C00-BC2C-CF19CC5281B6}" type="presParOf" srcId="{87A02768-DEFE-4BFF-BA41-B90D9759DCF0}" destId="{30701EA1-FEAE-4C07-A809-FC83DE0FE3B8}" srcOrd="8" destOrd="0" presId="urn:microsoft.com/office/officeart/2005/8/layout/orgChart1"/>
    <dgm:cxn modelId="{312171E6-96EB-4D23-A01C-37F2A865D33D}" type="presParOf" srcId="{87A02768-DEFE-4BFF-BA41-B90D9759DCF0}" destId="{3D4360DE-0943-4A31-A79D-F2954EEEB94E}" srcOrd="9" destOrd="0" presId="urn:microsoft.com/office/officeart/2005/8/layout/orgChart1"/>
    <dgm:cxn modelId="{26DF4E67-9183-4282-BC77-73B0B36753FB}" type="presParOf" srcId="{3D4360DE-0943-4A31-A79D-F2954EEEB94E}" destId="{50CA42B0-F7A7-4290-9FE8-24ABB7486A5E}" srcOrd="0" destOrd="0" presId="urn:microsoft.com/office/officeart/2005/8/layout/orgChart1"/>
    <dgm:cxn modelId="{5A74D30C-FD06-4C82-B0E5-66ADAB1957F1}" type="presParOf" srcId="{50CA42B0-F7A7-4290-9FE8-24ABB7486A5E}" destId="{60A39866-8B3B-4FFF-AC1F-8F6A586E4FA9}" srcOrd="0" destOrd="0" presId="urn:microsoft.com/office/officeart/2005/8/layout/orgChart1"/>
    <dgm:cxn modelId="{1630A5C7-ADD7-4239-B53F-E16EDE40439B}" type="presParOf" srcId="{50CA42B0-F7A7-4290-9FE8-24ABB7486A5E}" destId="{0AC7D442-B39F-4703-8C8C-32573E438247}" srcOrd="1" destOrd="0" presId="urn:microsoft.com/office/officeart/2005/8/layout/orgChart1"/>
    <dgm:cxn modelId="{628A9C9E-542A-42D8-8DE4-F272190BFEB6}" type="presParOf" srcId="{3D4360DE-0943-4A31-A79D-F2954EEEB94E}" destId="{74481BD8-609C-46E9-82EA-401A51F000F9}" srcOrd="1" destOrd="0" presId="urn:microsoft.com/office/officeart/2005/8/layout/orgChart1"/>
    <dgm:cxn modelId="{FC9E52E6-FC4C-4C4F-B965-0B25620214F8}" type="presParOf" srcId="{74481BD8-609C-46E9-82EA-401A51F000F9}" destId="{4934877D-04E1-46BF-ADCD-D85AD33161F3}" srcOrd="0" destOrd="0" presId="urn:microsoft.com/office/officeart/2005/8/layout/orgChart1"/>
    <dgm:cxn modelId="{FC23D0CB-7D20-4C03-A368-DA89710FBAD0}" type="presParOf" srcId="{74481BD8-609C-46E9-82EA-401A51F000F9}" destId="{753FCB24-A416-490F-8229-A0DD1F1A0A56}" srcOrd="1" destOrd="0" presId="urn:microsoft.com/office/officeart/2005/8/layout/orgChart1"/>
    <dgm:cxn modelId="{5D115754-EB9B-4AB9-8BDF-F315973C8477}" type="presParOf" srcId="{753FCB24-A416-490F-8229-A0DD1F1A0A56}" destId="{11DBE5A2-B3CE-4A7D-8769-3CD9443F6139}" srcOrd="0" destOrd="0" presId="urn:microsoft.com/office/officeart/2005/8/layout/orgChart1"/>
    <dgm:cxn modelId="{30E6296D-F0FD-4540-A3A9-0EDD4EA72330}" type="presParOf" srcId="{11DBE5A2-B3CE-4A7D-8769-3CD9443F6139}" destId="{5DF9EF7E-E80B-4BD6-943F-48C24FF38464}" srcOrd="0" destOrd="0" presId="urn:microsoft.com/office/officeart/2005/8/layout/orgChart1"/>
    <dgm:cxn modelId="{15A4AD62-7BBE-44EF-9DAD-B289897B25A2}" type="presParOf" srcId="{11DBE5A2-B3CE-4A7D-8769-3CD9443F6139}" destId="{2C446F0E-A1A2-4CBA-B874-9E4F2B9892FF}" srcOrd="1" destOrd="0" presId="urn:microsoft.com/office/officeart/2005/8/layout/orgChart1"/>
    <dgm:cxn modelId="{1C5EFE11-7B4F-4A59-89DA-5ACDF7CCF044}" type="presParOf" srcId="{753FCB24-A416-490F-8229-A0DD1F1A0A56}" destId="{447B0B56-7F73-4CFB-91D9-8611B9DFA7C0}" srcOrd="1" destOrd="0" presId="urn:microsoft.com/office/officeart/2005/8/layout/orgChart1"/>
    <dgm:cxn modelId="{486F3326-58ED-47E2-B5DD-1D4CA0925A95}" type="presParOf" srcId="{753FCB24-A416-490F-8229-A0DD1F1A0A56}" destId="{CAEA4003-E461-4D10-890A-77CB98C4EF63}" srcOrd="2" destOrd="0" presId="urn:microsoft.com/office/officeart/2005/8/layout/orgChart1"/>
    <dgm:cxn modelId="{B6E1E87D-2BAF-4CD2-A28F-907AD11701B0}" type="presParOf" srcId="{3D4360DE-0943-4A31-A79D-F2954EEEB94E}" destId="{D60108B6-ED4D-4218-8C92-663ADF98BC8F}" srcOrd="2" destOrd="0" presId="urn:microsoft.com/office/officeart/2005/8/layout/orgChart1"/>
    <dgm:cxn modelId="{DB4BC624-8B39-49EE-BA48-4F3E4185BAFD}" type="presParOf" srcId="{F50BA142-058F-4393-9831-B4C164CDC077}" destId="{8C10C6E8-0D0E-486D-A0CA-832F3B91F764}" srcOrd="2" destOrd="0" presId="urn:microsoft.com/office/officeart/2005/8/layout/orgChart1"/>
    <dgm:cxn modelId="{B2176F59-8933-45C5-B283-91551A49E592}" type="presParOf" srcId="{9CEC48A4-7186-47F7-8396-335D01E7AB9F}" destId="{F76DE97E-E387-4F66-B2C6-D01512C92743}" srcOrd="1" destOrd="0" presId="urn:microsoft.com/office/officeart/2005/8/layout/orgChart1"/>
    <dgm:cxn modelId="{356D9518-5C8B-4CC1-A619-E564E58BD8F3}" type="presParOf" srcId="{F76DE97E-E387-4F66-B2C6-D01512C92743}" destId="{E79B04B2-F31E-4537-96D5-847DFF75991D}" srcOrd="0" destOrd="0" presId="urn:microsoft.com/office/officeart/2005/8/layout/orgChart1"/>
    <dgm:cxn modelId="{1902F91A-5254-40BD-91C9-199C46B7961E}" type="presParOf" srcId="{E79B04B2-F31E-4537-96D5-847DFF75991D}" destId="{2B83C04B-C570-45B3-8299-7FEC70FB68EA}" srcOrd="0" destOrd="0" presId="urn:microsoft.com/office/officeart/2005/8/layout/orgChart1"/>
    <dgm:cxn modelId="{0FAE31EB-8C54-4A2C-95CE-4E32BD11DD32}" type="presParOf" srcId="{E79B04B2-F31E-4537-96D5-847DFF75991D}" destId="{2CED3BAE-D689-4F1F-B151-1324AB9D5143}" srcOrd="1" destOrd="0" presId="urn:microsoft.com/office/officeart/2005/8/layout/orgChart1"/>
    <dgm:cxn modelId="{DF59F085-26D1-451B-90CA-320AB8A8C69C}" type="presParOf" srcId="{F76DE97E-E387-4F66-B2C6-D01512C92743}" destId="{15EE78F6-63E2-4564-A44A-CC96D39F7FFF}" srcOrd="1" destOrd="0" presId="urn:microsoft.com/office/officeart/2005/8/layout/orgChart1"/>
    <dgm:cxn modelId="{9707470F-07D6-465E-9D06-8132BB422B82}" type="presParOf" srcId="{F76DE97E-E387-4F66-B2C6-D01512C92743}" destId="{8200ABEA-B652-40E9-AFCB-2A95E8FE64BF}" srcOrd="2" destOrd="0" presId="urn:microsoft.com/office/officeart/2005/8/layout/orgChart1"/>
    <dgm:cxn modelId="{DFE3A8B7-3581-4946-8C92-E099CBAC53D9}" type="presParOf" srcId="{9CEC48A4-7186-47F7-8396-335D01E7AB9F}" destId="{85BFF7BE-9EDB-49D9-B1AF-98E17D445C02}" srcOrd="2" destOrd="0" presId="urn:microsoft.com/office/officeart/2005/8/layout/orgChart1"/>
    <dgm:cxn modelId="{BBAAFF00-B393-4473-B981-BA7C97372B01}" type="presParOf" srcId="{85BFF7BE-9EDB-49D9-B1AF-98E17D445C02}" destId="{BE952E82-D290-4280-897A-853C99D8CB2B}" srcOrd="0" destOrd="0" presId="urn:microsoft.com/office/officeart/2005/8/layout/orgChart1"/>
    <dgm:cxn modelId="{01AAF061-2FDF-4E3E-9CE3-5841ADA800A5}" type="presParOf" srcId="{BE952E82-D290-4280-897A-853C99D8CB2B}" destId="{B6933A72-290A-4CB4-A876-CE6E06BC4727}" srcOrd="0" destOrd="0" presId="urn:microsoft.com/office/officeart/2005/8/layout/orgChart1"/>
    <dgm:cxn modelId="{CDB37E80-836E-4320-838F-F3D40C760E68}" type="presParOf" srcId="{BE952E82-D290-4280-897A-853C99D8CB2B}" destId="{FC180239-F9E9-416B-9F67-8F063886E3E2}" srcOrd="1" destOrd="0" presId="urn:microsoft.com/office/officeart/2005/8/layout/orgChart1"/>
    <dgm:cxn modelId="{6A3AEAD6-B99A-41DC-BCC3-EEAE596E08AD}" type="presParOf" srcId="{85BFF7BE-9EDB-49D9-B1AF-98E17D445C02}" destId="{20C0A071-D7DF-4098-A179-8B4E9E295406}" srcOrd="1" destOrd="0" presId="urn:microsoft.com/office/officeart/2005/8/layout/orgChart1"/>
    <dgm:cxn modelId="{C086B39D-5939-44FC-B754-34C96E48AD21}" type="presParOf" srcId="{85BFF7BE-9EDB-49D9-B1AF-98E17D445C02}" destId="{75EBEF45-2728-4181-A741-3DBCA4EAA1A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4877D-04E1-46BF-ADCD-D85AD33161F3}">
      <dsp:nvSpPr>
        <dsp:cNvPr id="0" name=""/>
        <dsp:cNvSpPr/>
      </dsp:nvSpPr>
      <dsp:spPr>
        <a:xfrm>
          <a:off x="8099952" y="1496387"/>
          <a:ext cx="185133" cy="567741"/>
        </a:xfrm>
        <a:custGeom>
          <a:avLst/>
          <a:gdLst/>
          <a:ahLst/>
          <a:cxnLst/>
          <a:rect l="0" t="0" r="0" b="0"/>
          <a:pathLst>
            <a:path>
              <a:moveTo>
                <a:pt x="0" y="0"/>
              </a:moveTo>
              <a:lnTo>
                <a:pt x="0" y="567741"/>
              </a:lnTo>
              <a:lnTo>
                <a:pt x="185133" y="56774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701EA1-FEAE-4C07-A809-FC83DE0FE3B8}">
      <dsp:nvSpPr>
        <dsp:cNvPr id="0" name=""/>
        <dsp:cNvSpPr/>
      </dsp:nvSpPr>
      <dsp:spPr>
        <a:xfrm>
          <a:off x="5606826" y="620091"/>
          <a:ext cx="2986814" cy="259186"/>
        </a:xfrm>
        <a:custGeom>
          <a:avLst/>
          <a:gdLst/>
          <a:ahLst/>
          <a:cxnLst/>
          <a:rect l="0" t="0" r="0" b="0"/>
          <a:pathLst>
            <a:path>
              <a:moveTo>
                <a:pt x="0" y="0"/>
              </a:moveTo>
              <a:lnTo>
                <a:pt x="0" y="129593"/>
              </a:lnTo>
              <a:lnTo>
                <a:pt x="2986814" y="129593"/>
              </a:lnTo>
              <a:lnTo>
                <a:pt x="2986814" y="2591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D17C1B-4DD0-4427-8A56-D569712A7F53}">
      <dsp:nvSpPr>
        <dsp:cNvPr id="0" name=""/>
        <dsp:cNvSpPr/>
      </dsp:nvSpPr>
      <dsp:spPr>
        <a:xfrm>
          <a:off x="6606545" y="1496387"/>
          <a:ext cx="185133" cy="3196632"/>
        </a:xfrm>
        <a:custGeom>
          <a:avLst/>
          <a:gdLst/>
          <a:ahLst/>
          <a:cxnLst/>
          <a:rect l="0" t="0" r="0" b="0"/>
          <a:pathLst>
            <a:path>
              <a:moveTo>
                <a:pt x="0" y="0"/>
              </a:moveTo>
              <a:lnTo>
                <a:pt x="0" y="3196632"/>
              </a:lnTo>
              <a:lnTo>
                <a:pt x="185133" y="319663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5A9D84-1804-4451-8CF8-5C98DCCE6D87}">
      <dsp:nvSpPr>
        <dsp:cNvPr id="0" name=""/>
        <dsp:cNvSpPr/>
      </dsp:nvSpPr>
      <dsp:spPr>
        <a:xfrm>
          <a:off x="6606545" y="1496387"/>
          <a:ext cx="185133" cy="2320335"/>
        </a:xfrm>
        <a:custGeom>
          <a:avLst/>
          <a:gdLst/>
          <a:ahLst/>
          <a:cxnLst/>
          <a:rect l="0" t="0" r="0" b="0"/>
          <a:pathLst>
            <a:path>
              <a:moveTo>
                <a:pt x="0" y="0"/>
              </a:moveTo>
              <a:lnTo>
                <a:pt x="0" y="2320335"/>
              </a:lnTo>
              <a:lnTo>
                <a:pt x="185133" y="232033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C43CBD-20E6-49AC-8599-F05E717D732B}">
      <dsp:nvSpPr>
        <dsp:cNvPr id="0" name=""/>
        <dsp:cNvSpPr/>
      </dsp:nvSpPr>
      <dsp:spPr>
        <a:xfrm>
          <a:off x="6606545" y="1496387"/>
          <a:ext cx="185133" cy="1444038"/>
        </a:xfrm>
        <a:custGeom>
          <a:avLst/>
          <a:gdLst/>
          <a:ahLst/>
          <a:cxnLst/>
          <a:rect l="0" t="0" r="0" b="0"/>
          <a:pathLst>
            <a:path>
              <a:moveTo>
                <a:pt x="0" y="0"/>
              </a:moveTo>
              <a:lnTo>
                <a:pt x="0" y="1444038"/>
              </a:lnTo>
              <a:lnTo>
                <a:pt x="185133" y="144403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FA720E-3AA9-4688-B819-B5A53C7E639B}">
      <dsp:nvSpPr>
        <dsp:cNvPr id="0" name=""/>
        <dsp:cNvSpPr/>
      </dsp:nvSpPr>
      <dsp:spPr>
        <a:xfrm>
          <a:off x="6606545" y="1496387"/>
          <a:ext cx="185133" cy="567741"/>
        </a:xfrm>
        <a:custGeom>
          <a:avLst/>
          <a:gdLst/>
          <a:ahLst/>
          <a:cxnLst/>
          <a:rect l="0" t="0" r="0" b="0"/>
          <a:pathLst>
            <a:path>
              <a:moveTo>
                <a:pt x="0" y="0"/>
              </a:moveTo>
              <a:lnTo>
                <a:pt x="0" y="567741"/>
              </a:lnTo>
              <a:lnTo>
                <a:pt x="185133" y="56774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532E9F-4378-47D6-A889-0A21ADB05C2F}">
      <dsp:nvSpPr>
        <dsp:cNvPr id="0" name=""/>
        <dsp:cNvSpPr/>
      </dsp:nvSpPr>
      <dsp:spPr>
        <a:xfrm>
          <a:off x="5606826" y="620091"/>
          <a:ext cx="1493407" cy="259186"/>
        </a:xfrm>
        <a:custGeom>
          <a:avLst/>
          <a:gdLst/>
          <a:ahLst/>
          <a:cxnLst/>
          <a:rect l="0" t="0" r="0" b="0"/>
          <a:pathLst>
            <a:path>
              <a:moveTo>
                <a:pt x="0" y="0"/>
              </a:moveTo>
              <a:lnTo>
                <a:pt x="0" y="129593"/>
              </a:lnTo>
              <a:lnTo>
                <a:pt x="1493407" y="129593"/>
              </a:lnTo>
              <a:lnTo>
                <a:pt x="1493407" y="2591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977B56-95B2-46E8-B3BC-F1DBB9731704}">
      <dsp:nvSpPr>
        <dsp:cNvPr id="0" name=""/>
        <dsp:cNvSpPr/>
      </dsp:nvSpPr>
      <dsp:spPr>
        <a:xfrm>
          <a:off x="5113138" y="1496387"/>
          <a:ext cx="185133" cy="1444038"/>
        </a:xfrm>
        <a:custGeom>
          <a:avLst/>
          <a:gdLst/>
          <a:ahLst/>
          <a:cxnLst/>
          <a:rect l="0" t="0" r="0" b="0"/>
          <a:pathLst>
            <a:path>
              <a:moveTo>
                <a:pt x="0" y="0"/>
              </a:moveTo>
              <a:lnTo>
                <a:pt x="0" y="1444038"/>
              </a:lnTo>
              <a:lnTo>
                <a:pt x="185133" y="144403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6629CB-9AB1-4ABF-9DE7-EBBA5094AB94}">
      <dsp:nvSpPr>
        <dsp:cNvPr id="0" name=""/>
        <dsp:cNvSpPr/>
      </dsp:nvSpPr>
      <dsp:spPr>
        <a:xfrm>
          <a:off x="5113138" y="1496387"/>
          <a:ext cx="185133" cy="567741"/>
        </a:xfrm>
        <a:custGeom>
          <a:avLst/>
          <a:gdLst/>
          <a:ahLst/>
          <a:cxnLst/>
          <a:rect l="0" t="0" r="0" b="0"/>
          <a:pathLst>
            <a:path>
              <a:moveTo>
                <a:pt x="0" y="0"/>
              </a:moveTo>
              <a:lnTo>
                <a:pt x="0" y="567741"/>
              </a:lnTo>
              <a:lnTo>
                <a:pt x="185133" y="56774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772A7F-7A67-43C6-868D-4B87E7E0F053}">
      <dsp:nvSpPr>
        <dsp:cNvPr id="0" name=""/>
        <dsp:cNvSpPr/>
      </dsp:nvSpPr>
      <dsp:spPr>
        <a:xfrm>
          <a:off x="5561106" y="620091"/>
          <a:ext cx="91440" cy="259186"/>
        </a:xfrm>
        <a:custGeom>
          <a:avLst/>
          <a:gdLst/>
          <a:ahLst/>
          <a:cxnLst/>
          <a:rect l="0" t="0" r="0" b="0"/>
          <a:pathLst>
            <a:path>
              <a:moveTo>
                <a:pt x="45720" y="0"/>
              </a:moveTo>
              <a:lnTo>
                <a:pt x="45720" y="2591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42A40DE-AF33-436D-AB0F-DB4BE0ED8152}">
      <dsp:nvSpPr>
        <dsp:cNvPr id="0" name=""/>
        <dsp:cNvSpPr/>
      </dsp:nvSpPr>
      <dsp:spPr>
        <a:xfrm>
          <a:off x="3619730" y="1496387"/>
          <a:ext cx="185133" cy="2320335"/>
        </a:xfrm>
        <a:custGeom>
          <a:avLst/>
          <a:gdLst/>
          <a:ahLst/>
          <a:cxnLst/>
          <a:rect l="0" t="0" r="0" b="0"/>
          <a:pathLst>
            <a:path>
              <a:moveTo>
                <a:pt x="0" y="0"/>
              </a:moveTo>
              <a:lnTo>
                <a:pt x="0" y="2320335"/>
              </a:lnTo>
              <a:lnTo>
                <a:pt x="185133" y="232033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AF4AEB-51EA-41AB-BA0E-AA4059987861}">
      <dsp:nvSpPr>
        <dsp:cNvPr id="0" name=""/>
        <dsp:cNvSpPr/>
      </dsp:nvSpPr>
      <dsp:spPr>
        <a:xfrm>
          <a:off x="3619730" y="1496387"/>
          <a:ext cx="185133" cy="1444038"/>
        </a:xfrm>
        <a:custGeom>
          <a:avLst/>
          <a:gdLst/>
          <a:ahLst/>
          <a:cxnLst/>
          <a:rect l="0" t="0" r="0" b="0"/>
          <a:pathLst>
            <a:path>
              <a:moveTo>
                <a:pt x="0" y="0"/>
              </a:moveTo>
              <a:lnTo>
                <a:pt x="0" y="1444038"/>
              </a:lnTo>
              <a:lnTo>
                <a:pt x="185133" y="144403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7832BC1-1C58-4905-B0ED-89C39935890C}">
      <dsp:nvSpPr>
        <dsp:cNvPr id="0" name=""/>
        <dsp:cNvSpPr/>
      </dsp:nvSpPr>
      <dsp:spPr>
        <a:xfrm>
          <a:off x="3619730" y="1496387"/>
          <a:ext cx="185133" cy="567741"/>
        </a:xfrm>
        <a:custGeom>
          <a:avLst/>
          <a:gdLst/>
          <a:ahLst/>
          <a:cxnLst/>
          <a:rect l="0" t="0" r="0" b="0"/>
          <a:pathLst>
            <a:path>
              <a:moveTo>
                <a:pt x="0" y="0"/>
              </a:moveTo>
              <a:lnTo>
                <a:pt x="0" y="567741"/>
              </a:lnTo>
              <a:lnTo>
                <a:pt x="185133" y="56774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65948E-808C-440C-9219-988229225135}">
      <dsp:nvSpPr>
        <dsp:cNvPr id="0" name=""/>
        <dsp:cNvSpPr/>
      </dsp:nvSpPr>
      <dsp:spPr>
        <a:xfrm>
          <a:off x="4113419" y="620091"/>
          <a:ext cx="1493407" cy="259186"/>
        </a:xfrm>
        <a:custGeom>
          <a:avLst/>
          <a:gdLst/>
          <a:ahLst/>
          <a:cxnLst/>
          <a:rect l="0" t="0" r="0" b="0"/>
          <a:pathLst>
            <a:path>
              <a:moveTo>
                <a:pt x="1493407" y="0"/>
              </a:moveTo>
              <a:lnTo>
                <a:pt x="1493407" y="129593"/>
              </a:lnTo>
              <a:lnTo>
                <a:pt x="0" y="129593"/>
              </a:lnTo>
              <a:lnTo>
                <a:pt x="0" y="2591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4711B5-C1CB-4546-BEA9-E10415049968}">
      <dsp:nvSpPr>
        <dsp:cNvPr id="0" name=""/>
        <dsp:cNvSpPr/>
      </dsp:nvSpPr>
      <dsp:spPr>
        <a:xfrm>
          <a:off x="2126323" y="1496387"/>
          <a:ext cx="185133" cy="3196632"/>
        </a:xfrm>
        <a:custGeom>
          <a:avLst/>
          <a:gdLst/>
          <a:ahLst/>
          <a:cxnLst/>
          <a:rect l="0" t="0" r="0" b="0"/>
          <a:pathLst>
            <a:path>
              <a:moveTo>
                <a:pt x="0" y="0"/>
              </a:moveTo>
              <a:lnTo>
                <a:pt x="0" y="3196632"/>
              </a:lnTo>
              <a:lnTo>
                <a:pt x="185133" y="319663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ACBDA2-A815-48D4-AF28-333CE3494EDE}">
      <dsp:nvSpPr>
        <dsp:cNvPr id="0" name=""/>
        <dsp:cNvSpPr/>
      </dsp:nvSpPr>
      <dsp:spPr>
        <a:xfrm>
          <a:off x="2126323" y="1496387"/>
          <a:ext cx="185133" cy="2320335"/>
        </a:xfrm>
        <a:custGeom>
          <a:avLst/>
          <a:gdLst/>
          <a:ahLst/>
          <a:cxnLst/>
          <a:rect l="0" t="0" r="0" b="0"/>
          <a:pathLst>
            <a:path>
              <a:moveTo>
                <a:pt x="0" y="0"/>
              </a:moveTo>
              <a:lnTo>
                <a:pt x="0" y="2320335"/>
              </a:lnTo>
              <a:lnTo>
                <a:pt x="185133" y="232033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F87800-D9CC-4C73-BB41-8AE74D9DC556}">
      <dsp:nvSpPr>
        <dsp:cNvPr id="0" name=""/>
        <dsp:cNvSpPr/>
      </dsp:nvSpPr>
      <dsp:spPr>
        <a:xfrm>
          <a:off x="2126323" y="1496387"/>
          <a:ext cx="185133" cy="1444038"/>
        </a:xfrm>
        <a:custGeom>
          <a:avLst/>
          <a:gdLst/>
          <a:ahLst/>
          <a:cxnLst/>
          <a:rect l="0" t="0" r="0" b="0"/>
          <a:pathLst>
            <a:path>
              <a:moveTo>
                <a:pt x="0" y="0"/>
              </a:moveTo>
              <a:lnTo>
                <a:pt x="0" y="1444038"/>
              </a:lnTo>
              <a:lnTo>
                <a:pt x="185133" y="144403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43CB83-426B-48C7-AC71-EECD91FCA033}">
      <dsp:nvSpPr>
        <dsp:cNvPr id="0" name=""/>
        <dsp:cNvSpPr/>
      </dsp:nvSpPr>
      <dsp:spPr>
        <a:xfrm>
          <a:off x="2126323" y="1496387"/>
          <a:ext cx="185133" cy="567741"/>
        </a:xfrm>
        <a:custGeom>
          <a:avLst/>
          <a:gdLst/>
          <a:ahLst/>
          <a:cxnLst/>
          <a:rect l="0" t="0" r="0" b="0"/>
          <a:pathLst>
            <a:path>
              <a:moveTo>
                <a:pt x="0" y="0"/>
              </a:moveTo>
              <a:lnTo>
                <a:pt x="0" y="567741"/>
              </a:lnTo>
              <a:lnTo>
                <a:pt x="185133" y="56774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C97FB4-D170-4599-AC97-9AB865C3AEC7}">
      <dsp:nvSpPr>
        <dsp:cNvPr id="0" name=""/>
        <dsp:cNvSpPr/>
      </dsp:nvSpPr>
      <dsp:spPr>
        <a:xfrm>
          <a:off x="2620011" y="620091"/>
          <a:ext cx="2986814" cy="259186"/>
        </a:xfrm>
        <a:custGeom>
          <a:avLst/>
          <a:gdLst/>
          <a:ahLst/>
          <a:cxnLst/>
          <a:rect l="0" t="0" r="0" b="0"/>
          <a:pathLst>
            <a:path>
              <a:moveTo>
                <a:pt x="2986814" y="0"/>
              </a:moveTo>
              <a:lnTo>
                <a:pt x="2986814" y="129593"/>
              </a:lnTo>
              <a:lnTo>
                <a:pt x="0" y="129593"/>
              </a:lnTo>
              <a:lnTo>
                <a:pt x="0" y="2591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9F8C48-AD07-46DA-A594-415D5E78201C}">
      <dsp:nvSpPr>
        <dsp:cNvPr id="0" name=""/>
        <dsp:cNvSpPr/>
      </dsp:nvSpPr>
      <dsp:spPr>
        <a:xfrm>
          <a:off x="4789457" y="2980"/>
          <a:ext cx="1634737" cy="61711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Electrical Energy</a:t>
          </a:r>
          <a:br>
            <a:rPr lang="en-GB" sz="1400" kern="1200" dirty="0" smtClean="0"/>
          </a:br>
          <a:r>
            <a:rPr lang="en-GB" sz="1400" kern="1200" dirty="0" smtClean="0"/>
            <a:t>Storage Systems</a:t>
          </a:r>
          <a:endParaRPr lang="en-GB" sz="1400" kern="1200" dirty="0"/>
        </a:p>
      </dsp:txBody>
      <dsp:txXfrm>
        <a:off x="4789457" y="2980"/>
        <a:ext cx="1634737" cy="617110"/>
      </dsp:txXfrm>
    </dsp:sp>
    <dsp:sp modelId="{10B795FE-B77A-4617-9DE7-D423DBC5C50D}">
      <dsp:nvSpPr>
        <dsp:cNvPr id="0" name=""/>
        <dsp:cNvSpPr/>
      </dsp:nvSpPr>
      <dsp:spPr>
        <a:xfrm>
          <a:off x="2002901" y="879277"/>
          <a:ext cx="1234220" cy="617110"/>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Mechanical</a:t>
          </a:r>
          <a:endParaRPr lang="en-GB" sz="1400" kern="1200" dirty="0"/>
        </a:p>
      </dsp:txBody>
      <dsp:txXfrm>
        <a:off x="2002901" y="879277"/>
        <a:ext cx="1234220" cy="617110"/>
      </dsp:txXfrm>
    </dsp:sp>
    <dsp:sp modelId="{8E0A4634-E37B-4643-A548-62B4AF64AA22}">
      <dsp:nvSpPr>
        <dsp:cNvPr id="0" name=""/>
        <dsp:cNvSpPr/>
      </dsp:nvSpPr>
      <dsp:spPr>
        <a:xfrm>
          <a:off x="2311456" y="1755574"/>
          <a:ext cx="1234220" cy="61711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Pumped-storage Hydropower</a:t>
          </a:r>
          <a:endParaRPr lang="en-GB" sz="1400" kern="1200" dirty="0"/>
        </a:p>
      </dsp:txBody>
      <dsp:txXfrm>
        <a:off x="2311456" y="1755574"/>
        <a:ext cx="1234220" cy="617110"/>
      </dsp:txXfrm>
    </dsp:sp>
    <dsp:sp modelId="{4265EBFB-F4C0-415A-A550-1DE7EE86FEAD}">
      <dsp:nvSpPr>
        <dsp:cNvPr id="0" name=""/>
        <dsp:cNvSpPr/>
      </dsp:nvSpPr>
      <dsp:spPr>
        <a:xfrm>
          <a:off x="2311456" y="2631871"/>
          <a:ext cx="1234220" cy="61711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CAES</a:t>
          </a:r>
          <a:endParaRPr lang="en-GB" sz="1400" kern="1200" dirty="0"/>
        </a:p>
      </dsp:txBody>
      <dsp:txXfrm>
        <a:off x="2311456" y="2631871"/>
        <a:ext cx="1234220" cy="617110"/>
      </dsp:txXfrm>
    </dsp:sp>
    <dsp:sp modelId="{7D190ACC-17DC-489D-8EF5-EFBEFEAC2D6A}">
      <dsp:nvSpPr>
        <dsp:cNvPr id="0" name=""/>
        <dsp:cNvSpPr/>
      </dsp:nvSpPr>
      <dsp:spPr>
        <a:xfrm>
          <a:off x="2311456" y="3508168"/>
          <a:ext cx="1234220" cy="61711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LAES</a:t>
          </a:r>
          <a:endParaRPr lang="en-GB" sz="1400" kern="1200" dirty="0"/>
        </a:p>
      </dsp:txBody>
      <dsp:txXfrm>
        <a:off x="2311456" y="3508168"/>
        <a:ext cx="1234220" cy="617110"/>
      </dsp:txXfrm>
    </dsp:sp>
    <dsp:sp modelId="{41353D4B-9D8C-4338-8080-33590C3DEFF1}">
      <dsp:nvSpPr>
        <dsp:cNvPr id="0" name=""/>
        <dsp:cNvSpPr/>
      </dsp:nvSpPr>
      <dsp:spPr>
        <a:xfrm>
          <a:off x="2311456" y="4384464"/>
          <a:ext cx="1234220" cy="61711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Flywheels</a:t>
          </a:r>
          <a:endParaRPr lang="en-GB" sz="1400" kern="1200" dirty="0"/>
        </a:p>
      </dsp:txBody>
      <dsp:txXfrm>
        <a:off x="2311456" y="4384464"/>
        <a:ext cx="1234220" cy="617110"/>
      </dsp:txXfrm>
    </dsp:sp>
    <dsp:sp modelId="{7097123A-0488-4960-92FB-677EC15DEF97}">
      <dsp:nvSpPr>
        <dsp:cNvPr id="0" name=""/>
        <dsp:cNvSpPr/>
      </dsp:nvSpPr>
      <dsp:spPr>
        <a:xfrm>
          <a:off x="3496308" y="879277"/>
          <a:ext cx="1234220" cy="617110"/>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Thermal</a:t>
          </a:r>
          <a:endParaRPr lang="en-GB" sz="1400" kern="1200" dirty="0"/>
        </a:p>
      </dsp:txBody>
      <dsp:txXfrm>
        <a:off x="3496308" y="879277"/>
        <a:ext cx="1234220" cy="617110"/>
      </dsp:txXfrm>
    </dsp:sp>
    <dsp:sp modelId="{6AE78F13-9853-4026-8317-F413386BE17C}">
      <dsp:nvSpPr>
        <dsp:cNvPr id="0" name=""/>
        <dsp:cNvSpPr/>
      </dsp:nvSpPr>
      <dsp:spPr>
        <a:xfrm>
          <a:off x="3804863" y="1755574"/>
          <a:ext cx="1234220" cy="61711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Thermo-chemical</a:t>
          </a:r>
        </a:p>
      </dsp:txBody>
      <dsp:txXfrm>
        <a:off x="3804863" y="1755574"/>
        <a:ext cx="1234220" cy="617110"/>
      </dsp:txXfrm>
    </dsp:sp>
    <dsp:sp modelId="{B8830FE7-CD68-4086-93B8-20CC8E0402D2}">
      <dsp:nvSpPr>
        <dsp:cNvPr id="0" name=""/>
        <dsp:cNvSpPr/>
      </dsp:nvSpPr>
      <dsp:spPr>
        <a:xfrm>
          <a:off x="3804863" y="2631871"/>
          <a:ext cx="1234220" cy="61711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Sensible Thermal</a:t>
          </a:r>
          <a:endParaRPr lang="en-GB" sz="1400" kern="1200" dirty="0"/>
        </a:p>
      </dsp:txBody>
      <dsp:txXfrm>
        <a:off x="3804863" y="2631871"/>
        <a:ext cx="1234220" cy="617110"/>
      </dsp:txXfrm>
    </dsp:sp>
    <dsp:sp modelId="{A7C7DD6A-46EA-4868-AC40-B84ADE1A3CE0}">
      <dsp:nvSpPr>
        <dsp:cNvPr id="0" name=""/>
        <dsp:cNvSpPr/>
      </dsp:nvSpPr>
      <dsp:spPr>
        <a:xfrm>
          <a:off x="3804863" y="3508168"/>
          <a:ext cx="1234220" cy="61711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Latent Thermal</a:t>
          </a:r>
          <a:endParaRPr lang="en-GB" sz="1400" kern="1200" dirty="0"/>
        </a:p>
      </dsp:txBody>
      <dsp:txXfrm>
        <a:off x="3804863" y="3508168"/>
        <a:ext cx="1234220" cy="617110"/>
      </dsp:txXfrm>
    </dsp:sp>
    <dsp:sp modelId="{6FE88934-1016-4F59-8F14-A3E2EA62095A}">
      <dsp:nvSpPr>
        <dsp:cNvPr id="0" name=""/>
        <dsp:cNvSpPr/>
      </dsp:nvSpPr>
      <dsp:spPr>
        <a:xfrm>
          <a:off x="4989715" y="879277"/>
          <a:ext cx="1234220" cy="617110"/>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Chemical</a:t>
          </a:r>
          <a:endParaRPr lang="en-GB" sz="1400" kern="1200" dirty="0"/>
        </a:p>
      </dsp:txBody>
      <dsp:txXfrm>
        <a:off x="4989715" y="879277"/>
        <a:ext cx="1234220" cy="617110"/>
      </dsp:txXfrm>
    </dsp:sp>
    <dsp:sp modelId="{5C11A237-BD02-47F5-A220-E2E6023C2EEC}">
      <dsp:nvSpPr>
        <dsp:cNvPr id="0" name=""/>
        <dsp:cNvSpPr/>
      </dsp:nvSpPr>
      <dsp:spPr>
        <a:xfrm>
          <a:off x="5298271" y="1755574"/>
          <a:ext cx="1234220" cy="61711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Hydrogen Storage</a:t>
          </a:r>
          <a:endParaRPr lang="en-GB" sz="1400" kern="1200" dirty="0"/>
        </a:p>
      </dsp:txBody>
      <dsp:txXfrm>
        <a:off x="5298271" y="1755574"/>
        <a:ext cx="1234220" cy="617110"/>
      </dsp:txXfrm>
    </dsp:sp>
    <dsp:sp modelId="{39617A06-C749-4122-A059-55CE8B97DF59}">
      <dsp:nvSpPr>
        <dsp:cNvPr id="0" name=""/>
        <dsp:cNvSpPr/>
      </dsp:nvSpPr>
      <dsp:spPr>
        <a:xfrm>
          <a:off x="5298271" y="2631871"/>
          <a:ext cx="1234220" cy="61711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SNG</a:t>
          </a:r>
          <a:endParaRPr lang="en-GB" sz="1400" kern="1200" dirty="0"/>
        </a:p>
      </dsp:txBody>
      <dsp:txXfrm>
        <a:off x="5298271" y="2631871"/>
        <a:ext cx="1234220" cy="617110"/>
      </dsp:txXfrm>
    </dsp:sp>
    <dsp:sp modelId="{46D58EB4-81C6-481D-B1B5-93B1EF5FDFDC}">
      <dsp:nvSpPr>
        <dsp:cNvPr id="0" name=""/>
        <dsp:cNvSpPr/>
      </dsp:nvSpPr>
      <dsp:spPr>
        <a:xfrm>
          <a:off x="6483123" y="879277"/>
          <a:ext cx="1234220" cy="617110"/>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Electro-chemical</a:t>
          </a:r>
          <a:endParaRPr lang="en-GB" sz="1400" kern="1200" dirty="0"/>
        </a:p>
      </dsp:txBody>
      <dsp:txXfrm>
        <a:off x="6483123" y="879277"/>
        <a:ext cx="1234220" cy="617110"/>
      </dsp:txXfrm>
    </dsp:sp>
    <dsp:sp modelId="{A4C4B1F8-755B-4081-A2FF-727594A1FB5A}">
      <dsp:nvSpPr>
        <dsp:cNvPr id="0" name=""/>
        <dsp:cNvSpPr/>
      </dsp:nvSpPr>
      <dsp:spPr>
        <a:xfrm>
          <a:off x="6791678" y="1755574"/>
          <a:ext cx="1234220" cy="61711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Lithium-Ion Battery</a:t>
          </a:r>
        </a:p>
      </dsp:txBody>
      <dsp:txXfrm>
        <a:off x="6791678" y="1755574"/>
        <a:ext cx="1234220" cy="617110"/>
      </dsp:txXfrm>
    </dsp:sp>
    <dsp:sp modelId="{4264E869-FF4F-48AA-811E-25A40A34DC1F}">
      <dsp:nvSpPr>
        <dsp:cNvPr id="0" name=""/>
        <dsp:cNvSpPr/>
      </dsp:nvSpPr>
      <dsp:spPr>
        <a:xfrm>
          <a:off x="6791678" y="2631871"/>
          <a:ext cx="1234220" cy="61711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Lead Acid Battery</a:t>
          </a:r>
          <a:endParaRPr lang="en-GB" sz="1400" kern="1200" dirty="0"/>
        </a:p>
      </dsp:txBody>
      <dsp:txXfrm>
        <a:off x="6791678" y="2631871"/>
        <a:ext cx="1234220" cy="617110"/>
      </dsp:txXfrm>
    </dsp:sp>
    <dsp:sp modelId="{A129169E-D87D-4472-A96D-C409EE24FC5A}">
      <dsp:nvSpPr>
        <dsp:cNvPr id="0" name=""/>
        <dsp:cNvSpPr/>
      </dsp:nvSpPr>
      <dsp:spPr>
        <a:xfrm>
          <a:off x="6791678" y="3508168"/>
          <a:ext cx="1234220" cy="61711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err="1" smtClean="0"/>
            <a:t>NaS</a:t>
          </a:r>
          <a:r>
            <a:rPr lang="en-GB" sz="1400" kern="1200" dirty="0" smtClean="0"/>
            <a:t> Battery</a:t>
          </a:r>
          <a:endParaRPr lang="en-GB" sz="1400" kern="1200" dirty="0"/>
        </a:p>
      </dsp:txBody>
      <dsp:txXfrm>
        <a:off x="6791678" y="3508168"/>
        <a:ext cx="1234220" cy="617110"/>
      </dsp:txXfrm>
    </dsp:sp>
    <dsp:sp modelId="{E41CF0C4-06BE-4196-84EA-A0DD93F7488E}">
      <dsp:nvSpPr>
        <dsp:cNvPr id="0" name=""/>
        <dsp:cNvSpPr/>
      </dsp:nvSpPr>
      <dsp:spPr>
        <a:xfrm>
          <a:off x="6791678" y="4384464"/>
          <a:ext cx="1234220" cy="61711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Redox Flow Battery</a:t>
          </a:r>
          <a:endParaRPr lang="en-GB" sz="1400" kern="1200" dirty="0"/>
        </a:p>
      </dsp:txBody>
      <dsp:txXfrm>
        <a:off x="6791678" y="4384464"/>
        <a:ext cx="1234220" cy="617110"/>
      </dsp:txXfrm>
    </dsp:sp>
    <dsp:sp modelId="{60A39866-8B3B-4FFF-AC1F-8F6A586E4FA9}">
      <dsp:nvSpPr>
        <dsp:cNvPr id="0" name=""/>
        <dsp:cNvSpPr/>
      </dsp:nvSpPr>
      <dsp:spPr>
        <a:xfrm>
          <a:off x="7976530" y="879277"/>
          <a:ext cx="1234220" cy="617110"/>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Electrical</a:t>
          </a:r>
          <a:endParaRPr lang="en-GB" sz="1400" kern="1200" dirty="0"/>
        </a:p>
      </dsp:txBody>
      <dsp:txXfrm>
        <a:off x="7976530" y="879277"/>
        <a:ext cx="1234220" cy="617110"/>
      </dsp:txXfrm>
    </dsp:sp>
    <dsp:sp modelId="{5DF9EF7E-E80B-4BD6-943F-48C24FF38464}">
      <dsp:nvSpPr>
        <dsp:cNvPr id="0" name=""/>
        <dsp:cNvSpPr/>
      </dsp:nvSpPr>
      <dsp:spPr>
        <a:xfrm>
          <a:off x="8285085" y="1755574"/>
          <a:ext cx="1234220" cy="61711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Super Capacitors</a:t>
          </a:r>
          <a:endParaRPr lang="en-GB" sz="1400" kern="1200" dirty="0"/>
        </a:p>
      </dsp:txBody>
      <dsp:txXfrm>
        <a:off x="8285085" y="1755574"/>
        <a:ext cx="1234220" cy="617110"/>
      </dsp:txXfrm>
    </dsp:sp>
    <dsp:sp modelId="{2B83C04B-C570-45B3-8299-7FEC70FB68EA}">
      <dsp:nvSpPr>
        <dsp:cNvPr id="0" name=""/>
        <dsp:cNvSpPr/>
      </dsp:nvSpPr>
      <dsp:spPr>
        <a:xfrm>
          <a:off x="9794013" y="159498"/>
          <a:ext cx="1234220" cy="61711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Transport-Sector</a:t>
          </a:r>
          <a:endParaRPr lang="en-GB" sz="1400" kern="1200" dirty="0"/>
        </a:p>
      </dsp:txBody>
      <dsp:txXfrm>
        <a:off x="9794013" y="159498"/>
        <a:ext cx="1234220" cy="617110"/>
      </dsp:txXfrm>
    </dsp:sp>
    <dsp:sp modelId="{B6933A72-290A-4CB4-A876-CE6E06BC4727}">
      <dsp:nvSpPr>
        <dsp:cNvPr id="0" name=""/>
        <dsp:cNvSpPr/>
      </dsp:nvSpPr>
      <dsp:spPr>
        <a:xfrm>
          <a:off x="504983" y="159498"/>
          <a:ext cx="1234220" cy="617110"/>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Heat-Sector</a:t>
          </a:r>
          <a:endParaRPr lang="en-GB" sz="1400" kern="1200" dirty="0"/>
        </a:p>
      </dsp:txBody>
      <dsp:txXfrm>
        <a:off x="504983" y="159498"/>
        <a:ext cx="1234220" cy="6171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C00C5E0D-B76F-47A8-91B1-C71AD6BE59C3}" type="datetimeFigureOut">
              <a:rPr lang="en-GB" smtClean="0"/>
              <a:t>27/09/2016</a:t>
            </a:fld>
            <a:endParaRPr lang="en-GB" dirty="0"/>
          </a:p>
        </p:txBody>
      </p:sp>
      <p:sp>
        <p:nvSpPr>
          <p:cNvPr id="4" name="Slide Image Placeholder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AD2EC2AB-FD5C-4EF7-AF8D-FB95907AF3A4}" type="slidenum">
              <a:rPr lang="en-GB" smtClean="0"/>
              <a:t>‹#›</a:t>
            </a:fld>
            <a:endParaRPr lang="en-GB" dirty="0"/>
          </a:p>
        </p:txBody>
      </p:sp>
    </p:spTree>
    <p:extLst>
      <p:ext uri="{BB962C8B-B14F-4D97-AF65-F5344CB8AC3E}">
        <p14:creationId xmlns:p14="http://schemas.microsoft.com/office/powerpoint/2010/main" val="33048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1</a:t>
            </a:fld>
            <a:endParaRPr lang="en-GB" dirty="0"/>
          </a:p>
        </p:txBody>
      </p:sp>
    </p:spTree>
    <p:extLst>
      <p:ext uri="{BB962C8B-B14F-4D97-AF65-F5344CB8AC3E}">
        <p14:creationId xmlns:p14="http://schemas.microsoft.com/office/powerpoint/2010/main" val="174313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358521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Main</a:t>
            </a:r>
            <a:r>
              <a:rPr lang="en-GB" baseline="0" dirty="0" smtClean="0"/>
              <a:t> countries today: United States, China, Spain and Germany</a:t>
            </a:r>
          </a:p>
          <a:p>
            <a:pPr marL="171450" indent="-171450">
              <a:buFont typeface="Arial" panose="020B0604020202020204" pitchFamily="34" charset="0"/>
              <a:buChar char="•"/>
            </a:pPr>
            <a:r>
              <a:rPr lang="en-GB" baseline="0" dirty="0" smtClean="0"/>
              <a:t>Every market has it´s specific market conditions – technology what might be good for one country might fail in an other (as of today)</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 database excludes very small-scale installations such as </a:t>
            </a:r>
            <a:r>
              <a:rPr lang="en-GB" baseline="0" dirty="0" err="1" smtClean="0"/>
              <a:t>domistic</a:t>
            </a:r>
            <a:r>
              <a:rPr lang="en-GB" baseline="0" dirty="0" smtClean="0"/>
              <a:t> battery storage (e.g. Germany) and domestic hot-water storage. It also doesn´t treat conventional hydro reservoirs or Electrical Vehicles batteries as “storage”</a:t>
            </a:r>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526032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Arbitrage</a:t>
            </a:r>
            <a:r>
              <a:rPr lang="en-GB" baseline="0" dirty="0" smtClean="0"/>
              <a:t> is driven by market prices, whereas load-shifting is driven by other factors. </a:t>
            </a:r>
            <a:r>
              <a:rPr lang="en-GB" sz="1200" kern="1200" dirty="0" smtClean="0">
                <a:solidFill>
                  <a:schemeClr val="tx1"/>
                </a:solidFill>
                <a:effectLst/>
                <a:latin typeface="+mn-lt"/>
                <a:ea typeface="+mn-ea"/>
                <a:cs typeface="+mn-cs"/>
              </a:rPr>
              <a:t>Also, it’s also clearly possible to include synthetic inertia, voltage control, managing thermal constraints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in ‘Ancillary Services’.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It is worth mentioning that the roles of energy storage have different names and different definitions in different markets, depending on how those markets and the regulatory systems have developed.  Over time, we expect these markets to converge, but it may take a long time.</a:t>
            </a:r>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526910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r>
              <a:rPr lang="en-GB" dirty="0" smtClean="0"/>
              <a:t>If we look at technologies, there are lots of different</a:t>
            </a:r>
            <a:r>
              <a:rPr lang="en-GB" baseline="0" dirty="0" smtClean="0"/>
              <a:t> options, not only in the electrical Energy Sector, but also in the Heat-Sector or the Transport-Sector. Most used today (besides Pumped Hydropower) are Lithium-Ion Batteries, lately responsible for a major part of installed capacity.</a:t>
            </a:r>
          </a:p>
          <a:p>
            <a:r>
              <a:rPr lang="en-GB" baseline="0" dirty="0" smtClean="0"/>
              <a:t>Of course different types of storage purpose may end up in the use of different technologies – this needs to be evaluated in each and every case.</a:t>
            </a:r>
            <a:endParaRPr lang="en-GB" dirty="0" smtClean="0"/>
          </a:p>
          <a:p>
            <a:endParaRPr lang="en-GB" dirty="0" smtClean="0"/>
          </a:p>
          <a:p>
            <a:r>
              <a:rPr lang="en-GB" dirty="0" smtClean="0"/>
              <a:t>LAES: Liquid Air Energy Storage</a:t>
            </a:r>
          </a:p>
          <a:p>
            <a:r>
              <a:rPr lang="en-GB" dirty="0" smtClean="0"/>
              <a:t>SNG: Synthetic</a:t>
            </a:r>
            <a:r>
              <a:rPr lang="en-GB" baseline="0" dirty="0" smtClean="0"/>
              <a:t> Natural Gas</a:t>
            </a:r>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5</a:t>
            </a:fld>
            <a:endParaRPr lang="en-GB" dirty="0"/>
          </a:p>
        </p:txBody>
      </p:sp>
    </p:spTree>
    <p:extLst>
      <p:ext uri="{BB962C8B-B14F-4D97-AF65-F5344CB8AC3E}">
        <p14:creationId xmlns:p14="http://schemas.microsoft.com/office/powerpoint/2010/main" val="130251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anose="020B0604020202020204" pitchFamily="34" charset="0"/>
              <a:buChar char="•"/>
            </a:pPr>
            <a:r>
              <a:rPr lang="en-GB" sz="1200" kern="1200" dirty="0" smtClean="0">
                <a:solidFill>
                  <a:schemeClr val="tx1"/>
                </a:solidFill>
                <a:effectLst/>
                <a:latin typeface="+mn-lt"/>
                <a:ea typeface="+mn-ea"/>
                <a:cs typeface="+mn-cs"/>
              </a:rPr>
              <a:t>If we look at the costs, the different graphs show the dilemma</a:t>
            </a:r>
            <a:r>
              <a:rPr lang="en-GB" sz="1200" kern="1200" baseline="0" dirty="0" smtClean="0">
                <a:solidFill>
                  <a:schemeClr val="tx1"/>
                </a:solidFill>
                <a:effectLst/>
                <a:latin typeface="+mn-lt"/>
                <a:ea typeface="+mn-ea"/>
                <a:cs typeface="+mn-cs"/>
              </a:rPr>
              <a:t> we find: should we look at €/installed capacity? Capacity in kW or in kWh? How many load cycles do we take into account? So for different storage cases different technologies might be the cheapest. Is there an acceptable approach to something equal to “LCOE” we know for wind (</a:t>
            </a:r>
            <a:r>
              <a:rPr lang="en-GB" sz="1200" kern="1200" baseline="0" dirty="0" err="1" smtClean="0">
                <a:solidFill>
                  <a:schemeClr val="tx1"/>
                </a:solidFill>
                <a:effectLst/>
                <a:latin typeface="+mn-lt"/>
                <a:ea typeface="+mn-ea"/>
                <a:cs typeface="+mn-cs"/>
              </a:rPr>
              <a:t>Levelized</a:t>
            </a:r>
            <a:r>
              <a:rPr lang="en-GB" sz="1200" kern="1200" baseline="0" dirty="0" smtClean="0">
                <a:solidFill>
                  <a:schemeClr val="tx1"/>
                </a:solidFill>
                <a:effectLst/>
                <a:latin typeface="+mn-lt"/>
                <a:ea typeface="+mn-ea"/>
                <a:cs typeface="+mn-cs"/>
              </a:rPr>
              <a:t> Cost of Energy) – a </a:t>
            </a:r>
            <a:r>
              <a:rPr lang="en-GB" sz="1200" kern="1200" baseline="0" dirty="0" err="1" smtClean="0">
                <a:solidFill>
                  <a:schemeClr val="tx1"/>
                </a:solidFill>
                <a:effectLst/>
                <a:latin typeface="+mn-lt"/>
                <a:ea typeface="+mn-ea"/>
                <a:cs typeface="+mn-cs"/>
              </a:rPr>
              <a:t>Levelized</a:t>
            </a:r>
            <a:r>
              <a:rPr lang="en-GB" sz="1200" kern="1200" baseline="0" dirty="0" smtClean="0">
                <a:solidFill>
                  <a:schemeClr val="tx1"/>
                </a:solidFill>
                <a:effectLst/>
                <a:latin typeface="+mn-lt"/>
                <a:ea typeface="+mn-ea"/>
                <a:cs typeface="+mn-cs"/>
              </a:rPr>
              <a:t> Cost of Storage, which of course needs to be calculated for the different use cases – as it is proposed for example by the colleagues of Lazard.</a:t>
            </a:r>
          </a:p>
          <a:p>
            <a:pPr marL="171450" lvl="0" indent="-171450" rtl="0">
              <a:buFont typeface="Arial" panose="020B0604020202020204" pitchFamily="34" charset="0"/>
              <a:buChar char="•"/>
            </a:pPr>
            <a:r>
              <a:rPr lang="en-GB" sz="1200" kern="1200" baseline="0" dirty="0" smtClean="0">
                <a:solidFill>
                  <a:schemeClr val="tx1"/>
                </a:solidFill>
                <a:effectLst/>
                <a:latin typeface="+mn-lt"/>
                <a:ea typeface="+mn-ea"/>
                <a:cs typeface="+mn-cs"/>
              </a:rPr>
              <a:t>At least for single technologies we can see that costs are declining – opening opportunities which will boost the use cases for storage in the future.</a:t>
            </a:r>
            <a:endParaRPr lang="en-GB" sz="1200" kern="1200" dirty="0" smtClean="0">
              <a:solidFill>
                <a:schemeClr val="tx1"/>
              </a:solidFill>
              <a:effectLst/>
              <a:latin typeface="+mn-lt"/>
              <a:ea typeface="+mn-ea"/>
              <a:cs typeface="+mn-cs"/>
            </a:endParaRPr>
          </a:p>
          <a:p>
            <a:pPr marL="171450" lvl="0" indent="-171450" rtl="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rtl="0">
              <a:buFont typeface="Arial" panose="020B0604020202020204" pitchFamily="34" charset="0"/>
              <a:buChar char="•"/>
            </a:pPr>
            <a:r>
              <a:rPr lang="en-GB" sz="1200" kern="1200" dirty="0" smtClean="0">
                <a:solidFill>
                  <a:schemeClr val="tx1"/>
                </a:solidFill>
                <a:effectLst/>
                <a:latin typeface="+mn-lt"/>
                <a:ea typeface="+mn-ea"/>
                <a:cs typeface="+mn-cs"/>
              </a:rPr>
              <a:t>The LH graph is per kW, and the RH graph is per kWh.  ‘Per kWh’ means per unit of storage capacity, NOT per kWh of energy exported.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RH graph is for the battery only: the rest of the system (inverters, control, balance of plant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is also significant.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application radically affects the cost of storage: for example, the costs for a storage device used for frequency response (i.e. most of the time doing nothing) will be very different from the same device used for load-shifting, or balancing renewables.</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Hydrogen-GT: Gas</a:t>
            </a:r>
            <a:r>
              <a:rPr lang="en-GB" sz="1200" kern="1200" baseline="0" dirty="0" smtClean="0">
                <a:solidFill>
                  <a:schemeClr val="tx1"/>
                </a:solidFill>
                <a:effectLst/>
                <a:latin typeface="+mn-lt"/>
                <a:ea typeface="+mn-ea"/>
                <a:cs typeface="+mn-cs"/>
              </a:rPr>
              <a:t> Turbine?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Hydrogen-FC: Fuel Cell</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SMES: </a:t>
            </a:r>
            <a:r>
              <a:rPr lang="en-GB" sz="1200" kern="1200" dirty="0" err="1" smtClean="0">
                <a:solidFill>
                  <a:schemeClr val="tx1"/>
                </a:solidFill>
                <a:effectLst/>
                <a:latin typeface="+mn-lt"/>
                <a:ea typeface="+mn-ea"/>
                <a:cs typeface="+mn-cs"/>
              </a:rPr>
              <a:t>Supraconducting</a:t>
            </a:r>
            <a:r>
              <a:rPr lang="en-GB" sz="1200" kern="1200" dirty="0" smtClean="0">
                <a:solidFill>
                  <a:schemeClr val="tx1"/>
                </a:solidFill>
                <a:effectLst/>
                <a:latin typeface="+mn-lt"/>
                <a:ea typeface="+mn-ea"/>
                <a:cs typeface="+mn-cs"/>
              </a:rPr>
              <a:t> magnetic energy storage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SCES:</a:t>
            </a:r>
            <a:r>
              <a:rPr lang="en-GB" sz="1200" kern="1200" baseline="0" dirty="0" smtClean="0">
                <a:solidFill>
                  <a:schemeClr val="tx1"/>
                </a:solidFill>
                <a:effectLst/>
                <a:latin typeface="+mn-lt"/>
                <a:ea typeface="+mn-ea"/>
                <a:cs typeface="+mn-cs"/>
              </a:rPr>
              <a:t> Super Capacitor Energy Storage</a:t>
            </a:r>
          </a:p>
          <a:p>
            <a:pPr marL="171450" lvl="0" indent="-171450">
              <a:buFont typeface="Arial" panose="020B0604020202020204" pitchFamily="34" charset="0"/>
              <a:buChar char="•"/>
            </a:pPr>
            <a:r>
              <a:rPr lang="en-GB" sz="1200" kern="1200" baseline="0" dirty="0" smtClean="0">
                <a:solidFill>
                  <a:schemeClr val="tx1"/>
                </a:solidFill>
                <a:effectLst/>
                <a:latin typeface="+mn-lt"/>
                <a:ea typeface="+mn-ea"/>
                <a:cs typeface="+mn-cs"/>
              </a:rPr>
              <a:t>Zn-air: Zinc-Air-Battery</a:t>
            </a:r>
          </a:p>
          <a:p>
            <a:pPr marL="171450" lvl="0" indent="-171450">
              <a:buFont typeface="Arial" panose="020B0604020202020204" pitchFamily="34" charset="0"/>
              <a:buChar char="•"/>
            </a:pPr>
            <a:r>
              <a:rPr lang="en-GB" sz="1200" kern="1200" baseline="0" dirty="0" smtClean="0">
                <a:solidFill>
                  <a:schemeClr val="tx1"/>
                </a:solidFill>
                <a:effectLst/>
                <a:latin typeface="+mn-lt"/>
                <a:ea typeface="+mn-ea"/>
                <a:cs typeface="+mn-cs"/>
              </a:rPr>
              <a:t>PSB: Polysulphide Bromide (Fuel Cell technology)</a:t>
            </a:r>
          </a:p>
          <a:p>
            <a:pPr marL="171450" lvl="0" indent="-171450">
              <a:buFont typeface="Arial" panose="020B0604020202020204" pitchFamily="34" charset="0"/>
              <a:buChar char="•"/>
            </a:pPr>
            <a:r>
              <a:rPr lang="en-GB" sz="1200" kern="1200" baseline="0" dirty="0" err="1" smtClean="0">
                <a:solidFill>
                  <a:schemeClr val="tx1"/>
                </a:solidFill>
                <a:effectLst/>
                <a:latin typeface="+mn-lt"/>
                <a:ea typeface="+mn-ea"/>
                <a:cs typeface="+mn-cs"/>
              </a:rPr>
              <a:t>NiCd</a:t>
            </a:r>
            <a:r>
              <a:rPr lang="en-GB" sz="1200" kern="1200" baseline="0" dirty="0" smtClean="0">
                <a:solidFill>
                  <a:schemeClr val="tx1"/>
                </a:solidFill>
                <a:effectLst/>
                <a:latin typeface="+mn-lt"/>
                <a:ea typeface="+mn-ea"/>
                <a:cs typeface="+mn-cs"/>
              </a:rPr>
              <a:t>: Nickel-Cadmium batteries</a:t>
            </a:r>
          </a:p>
          <a:p>
            <a:pPr marL="171450" lvl="0" indent="-171450">
              <a:buFont typeface="Arial" panose="020B0604020202020204" pitchFamily="34" charset="0"/>
              <a:buChar char="•"/>
            </a:pPr>
            <a:r>
              <a:rPr lang="en-GB" sz="1200" kern="1200" baseline="0" dirty="0" smtClean="0">
                <a:solidFill>
                  <a:schemeClr val="tx1"/>
                </a:solidFill>
                <a:effectLst/>
                <a:latin typeface="+mn-lt"/>
                <a:ea typeface="+mn-ea"/>
                <a:cs typeface="+mn-cs"/>
              </a:rPr>
              <a:t>Zn-Br: Zinc Bromine batteries</a:t>
            </a:r>
          </a:p>
          <a:p>
            <a:pPr marL="171450" lvl="0" indent="-171450">
              <a:buFont typeface="Arial" panose="020B0604020202020204" pitchFamily="34" charset="0"/>
              <a:buChar char="•"/>
            </a:pPr>
            <a:r>
              <a:rPr lang="en-GB" sz="1200" kern="1200" baseline="0" dirty="0" smtClean="0">
                <a:solidFill>
                  <a:schemeClr val="tx1"/>
                </a:solidFill>
                <a:effectLst/>
                <a:latin typeface="+mn-lt"/>
                <a:ea typeface="+mn-ea"/>
                <a:cs typeface="+mn-cs"/>
              </a:rPr>
              <a:t>VRFB: Vanadium Redox-Flow Batteries</a:t>
            </a:r>
          </a:p>
          <a:p>
            <a:pPr marL="171450" lvl="0" indent="-171450">
              <a:buFont typeface="Arial" panose="020B0604020202020204" pitchFamily="34" charset="0"/>
              <a:buChar char="•"/>
            </a:pPr>
            <a:r>
              <a:rPr lang="en-GB" sz="1200" kern="1200" baseline="0" dirty="0" smtClean="0">
                <a:solidFill>
                  <a:schemeClr val="tx1"/>
                </a:solidFill>
                <a:effectLst/>
                <a:latin typeface="+mn-lt"/>
                <a:ea typeface="+mn-ea"/>
                <a:cs typeface="+mn-cs"/>
              </a:rPr>
              <a:t>Li-Ion: Lithium-Ion Battery</a:t>
            </a:r>
          </a:p>
          <a:p>
            <a:pPr marL="171450" lvl="0" indent="-171450">
              <a:buFont typeface="Arial" panose="020B0604020202020204" pitchFamily="34" charset="0"/>
              <a:buChar char="•"/>
            </a:pPr>
            <a:r>
              <a:rPr lang="en-GB" sz="1200" kern="1200" baseline="0" dirty="0" smtClean="0">
                <a:solidFill>
                  <a:schemeClr val="tx1"/>
                </a:solidFill>
                <a:effectLst/>
                <a:latin typeface="+mn-lt"/>
                <a:ea typeface="+mn-ea"/>
                <a:cs typeface="+mn-cs"/>
              </a:rPr>
              <a:t>ZEBRA: Zero Emissions Batteries Research Activity: Sodium Nickel Chloride Battery</a:t>
            </a:r>
          </a:p>
          <a:p>
            <a:pPr marL="171450" lvl="0" indent="-171450">
              <a:buFont typeface="Arial" panose="020B0604020202020204" pitchFamily="34" charset="0"/>
              <a:buChar char="•"/>
            </a:pPr>
            <a:r>
              <a:rPr lang="en-GB" sz="1200" kern="1200" baseline="0" dirty="0" err="1" smtClean="0">
                <a:solidFill>
                  <a:schemeClr val="tx1"/>
                </a:solidFill>
                <a:effectLst/>
                <a:latin typeface="+mn-lt"/>
                <a:ea typeface="+mn-ea"/>
                <a:cs typeface="+mn-cs"/>
              </a:rPr>
              <a:t>NaS</a:t>
            </a:r>
            <a:r>
              <a:rPr lang="en-GB" sz="1200" kern="1200" baseline="0" dirty="0" smtClean="0">
                <a:solidFill>
                  <a:schemeClr val="tx1"/>
                </a:solidFill>
                <a:effectLst/>
                <a:latin typeface="+mn-lt"/>
                <a:ea typeface="+mn-ea"/>
                <a:cs typeface="+mn-cs"/>
              </a:rPr>
              <a:t>: Sodium-</a:t>
            </a:r>
            <a:r>
              <a:rPr lang="en-GB" sz="1200" kern="1200" baseline="0" dirty="0" err="1" smtClean="0">
                <a:solidFill>
                  <a:schemeClr val="tx1"/>
                </a:solidFill>
                <a:effectLst/>
                <a:latin typeface="+mn-lt"/>
                <a:ea typeface="+mn-ea"/>
                <a:cs typeface="+mn-cs"/>
              </a:rPr>
              <a:t>Sulfur</a:t>
            </a:r>
            <a:r>
              <a:rPr lang="en-GB" sz="1200" kern="1200" baseline="0" dirty="0" smtClean="0">
                <a:solidFill>
                  <a:schemeClr val="tx1"/>
                </a:solidFill>
                <a:effectLst/>
                <a:latin typeface="+mn-lt"/>
                <a:ea typeface="+mn-ea"/>
                <a:cs typeface="+mn-cs"/>
              </a:rPr>
              <a:t> battery</a:t>
            </a:r>
          </a:p>
          <a:p>
            <a:pPr marL="171450" lvl="0" indent="-171450">
              <a:buFont typeface="Arial" panose="020B0604020202020204" pitchFamily="34" charset="0"/>
              <a:buChar char="•"/>
            </a:pPr>
            <a:r>
              <a:rPr lang="en-GB" sz="1200" kern="1200" baseline="0" dirty="0" smtClean="0">
                <a:solidFill>
                  <a:schemeClr val="tx1"/>
                </a:solidFill>
                <a:effectLst/>
                <a:latin typeface="+mn-lt"/>
                <a:ea typeface="+mn-ea"/>
                <a:cs typeface="+mn-cs"/>
              </a:rPr>
              <a:t>Lead-Acid: </a:t>
            </a:r>
            <a:r>
              <a:rPr lang="en-GB" sz="1200" kern="1200" baseline="0" dirty="0" err="1" smtClean="0">
                <a:solidFill>
                  <a:schemeClr val="tx1"/>
                </a:solidFill>
                <a:effectLst/>
                <a:latin typeface="+mn-lt"/>
                <a:ea typeface="+mn-ea"/>
                <a:cs typeface="+mn-cs"/>
              </a:rPr>
              <a:t>Bleiakku</a:t>
            </a:r>
            <a:endParaRPr lang="en-GB"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dirty="0" smtClean="0">
                <a:solidFill>
                  <a:schemeClr val="tx1"/>
                </a:solidFill>
                <a:effectLst/>
                <a:latin typeface="+mn-lt"/>
                <a:ea typeface="+mn-ea"/>
                <a:cs typeface="+mn-cs"/>
              </a:rPr>
              <a:t>Flywheel: “</a:t>
            </a:r>
            <a:r>
              <a:rPr lang="en-GB" sz="1200" kern="1200" baseline="0" dirty="0" err="1" smtClean="0">
                <a:solidFill>
                  <a:schemeClr val="tx1"/>
                </a:solidFill>
                <a:effectLst/>
                <a:latin typeface="+mn-lt"/>
                <a:ea typeface="+mn-ea"/>
                <a:cs typeface="+mn-cs"/>
              </a:rPr>
              <a:t>Schwungrad</a:t>
            </a:r>
            <a:r>
              <a:rPr lang="en-GB" sz="1200" kern="1200" baseline="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baseline="0" dirty="0" smtClean="0">
                <a:solidFill>
                  <a:schemeClr val="tx1"/>
                </a:solidFill>
                <a:effectLst/>
                <a:latin typeface="+mn-lt"/>
                <a:ea typeface="+mn-ea"/>
                <a:cs typeface="+mn-cs"/>
              </a:rPr>
              <a:t>CAES (above): Compressed Air Energy Storage</a:t>
            </a:r>
          </a:p>
          <a:p>
            <a:pPr marL="171450" lvl="0" indent="-171450">
              <a:buFont typeface="Arial" panose="020B0604020202020204" pitchFamily="34" charset="0"/>
              <a:buChar char="•"/>
            </a:pPr>
            <a:r>
              <a:rPr lang="en-GB" sz="1200" kern="1200" baseline="0" dirty="0" smtClean="0">
                <a:solidFill>
                  <a:schemeClr val="tx1"/>
                </a:solidFill>
                <a:effectLst/>
                <a:latin typeface="+mn-lt"/>
                <a:ea typeface="+mn-ea"/>
                <a:cs typeface="+mn-cs"/>
              </a:rPr>
              <a:t>CAES (under): Compressed Air Energy Storage</a:t>
            </a:r>
          </a:p>
          <a:p>
            <a:pPr marL="171450" lvl="0" indent="-171450">
              <a:buFont typeface="Arial" panose="020B0604020202020204" pitchFamily="34" charset="0"/>
              <a:buChar char="•"/>
            </a:pPr>
            <a:r>
              <a:rPr lang="en-GB" sz="1200" kern="1200" baseline="0" dirty="0" smtClean="0">
                <a:solidFill>
                  <a:schemeClr val="tx1"/>
                </a:solidFill>
                <a:effectLst/>
                <a:latin typeface="+mn-lt"/>
                <a:ea typeface="+mn-ea"/>
                <a:cs typeface="+mn-cs"/>
              </a:rPr>
              <a:t>PHS: Pumped </a:t>
            </a:r>
            <a:r>
              <a:rPr lang="en-GB" sz="1200" kern="1200" baseline="0" dirty="0" err="1" smtClean="0">
                <a:solidFill>
                  <a:schemeClr val="tx1"/>
                </a:solidFill>
                <a:effectLst/>
                <a:latin typeface="+mn-lt"/>
                <a:ea typeface="+mn-ea"/>
                <a:cs typeface="+mn-cs"/>
              </a:rPr>
              <a:t>Hydroelectrc</a:t>
            </a:r>
            <a:r>
              <a:rPr lang="en-GB" sz="1200" kern="1200" baseline="0" dirty="0" smtClean="0">
                <a:solidFill>
                  <a:schemeClr val="tx1"/>
                </a:solidFill>
                <a:effectLst/>
                <a:latin typeface="+mn-lt"/>
                <a:ea typeface="+mn-ea"/>
                <a:cs typeface="+mn-cs"/>
              </a:rPr>
              <a:t> Storage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2EC2AB-FD5C-4EF7-AF8D-FB95907AF3A4}"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77889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 markets require different storage services,</a:t>
            </a:r>
            <a:r>
              <a:rPr lang="en-GB" baseline="0" dirty="0" smtClean="0"/>
              <a:t> driven by different market conditions.</a:t>
            </a:r>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656432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 note of caution at the end: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Typically losses are around 10-20% of the input energy.  That is a big economic penalty to overcome.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For some battery storage technologies, the energy used to manufacture the devices is about 1/10 of the energy imported and exported over the device’s entire useful life.  That also is a big penalty to overcome.  In comparison, for pumped hydro storage the ratio is over 200:1.</a:t>
            </a:r>
          </a:p>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8</a:t>
            </a:fld>
            <a:endParaRPr lang="en-GB" dirty="0"/>
          </a:p>
        </p:txBody>
      </p:sp>
    </p:spTree>
    <p:extLst>
      <p:ext uri="{BB962C8B-B14F-4D97-AF65-F5344CB8AC3E}">
        <p14:creationId xmlns:p14="http://schemas.microsoft.com/office/powerpoint/2010/main" val="130251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9</a:t>
            </a:fld>
            <a:endParaRPr lang="en-GB" dirty="0"/>
          </a:p>
        </p:txBody>
      </p:sp>
    </p:spTree>
    <p:extLst>
      <p:ext uri="{BB962C8B-B14F-4D97-AF65-F5344CB8AC3E}">
        <p14:creationId xmlns:p14="http://schemas.microsoft.com/office/powerpoint/2010/main" val="880472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1" y="1125538"/>
            <a:ext cx="11857565" cy="31527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334433" y="1605600"/>
            <a:ext cx="8593668" cy="702502"/>
          </a:xfrm>
        </p:spPr>
        <p:txBody>
          <a:bodyPr>
            <a:noAutofit/>
          </a:bodyPr>
          <a:lstStyle>
            <a:lvl1pPr>
              <a:lnSpc>
                <a:spcPct val="91000"/>
              </a:lnSpc>
              <a:defRPr sz="2400">
                <a:solidFill>
                  <a:schemeClr val="bg1"/>
                </a:solidFill>
              </a:defRPr>
            </a:lvl1pPr>
          </a:lstStyle>
          <a:p>
            <a:r>
              <a:rPr lang="en-GB" dirty="0" smtClean="0"/>
              <a:t>Click to edit Master title style</a:t>
            </a:r>
            <a:endParaRPr lang="en-GB" dirty="0"/>
          </a:p>
        </p:txBody>
      </p:sp>
      <p:cxnSp>
        <p:nvCxnSpPr>
          <p:cNvPr id="17" name="Straight Connector 16"/>
          <p:cNvCxnSpPr/>
          <p:nvPr userDrawn="1"/>
        </p:nvCxnSpPr>
        <p:spPr>
          <a:xfrm>
            <a:off x="-3601" y="4179682"/>
            <a:ext cx="11862000" cy="0"/>
          </a:xfrm>
          <a:prstGeom prst="line">
            <a:avLst/>
          </a:prstGeom>
          <a:ln w="2794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195600"/>
            <a:ext cx="11857567"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9131301" y="6481529"/>
            <a:ext cx="2727545" cy="153888"/>
          </a:xfrm>
          <a:prstGeom prst="rect">
            <a:avLst/>
          </a:prstGeom>
          <a:noFill/>
        </p:spPr>
        <p:txBody>
          <a:bodyPr wrap="square" lIns="0" tIns="0" rIns="0" bIns="0" rtlCol="0">
            <a:spAutoFit/>
          </a:bodyPr>
          <a:lstStyle/>
          <a:p>
            <a:pPr algn="r"/>
            <a:r>
              <a:rPr lang="en-GB" sz="1000" b="1" cap="all" baseline="0" noProof="1" smtClean="0">
                <a:solidFill>
                  <a:schemeClr val="accent2"/>
                </a:solidFill>
              </a:rPr>
              <a:t>Safer, smarter, greener</a:t>
            </a:r>
            <a:endParaRPr lang="en-GB" sz="1000" b="1" cap="all" baseline="0" noProof="1">
              <a:solidFill>
                <a:schemeClr val="accent2"/>
              </a:solidFill>
            </a:endParaRPr>
          </a:p>
        </p:txBody>
      </p:sp>
      <p:pic>
        <p:nvPicPr>
          <p:cNvPr id="23" name="Picture 3" descr="U:\DNV\New upgrading projects received September 2013\PPT project assigned September 2013-\work\A4 PPT logos.emf"/>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1220" r="1"/>
          <a:stretch/>
        </p:blipFill>
        <p:spPr bwMode="auto">
          <a:xfrm>
            <a:off x="1" y="260350"/>
            <a:ext cx="11857037" cy="591733"/>
          </a:xfrm>
          <a:prstGeom prst="rect">
            <a:avLst/>
          </a:prstGeom>
          <a:noFill/>
          <a:extLst>
            <a:ext uri="{909E8E84-426E-40DD-AFC4-6F175D3DCCD1}">
              <a14:hiddenFill xmlns:a14="http://schemas.microsoft.com/office/drawing/2010/main">
                <a:solidFill>
                  <a:srgbClr val="FFFFFF"/>
                </a:solidFill>
              </a14:hiddenFill>
            </a:ext>
          </a:extLst>
        </p:spPr>
      </p:pic>
      <p:sp>
        <p:nvSpPr>
          <p:cNvPr id="13" name="Date Placeholder 12"/>
          <p:cNvSpPr>
            <a:spLocks noGrp="1"/>
          </p:cNvSpPr>
          <p:nvPr>
            <p:ph type="dt" sz="half" idx="15"/>
          </p:nvPr>
        </p:nvSpPr>
        <p:spPr/>
        <p:txBody>
          <a:bodyPr/>
          <a:lstStyle>
            <a:lvl1pPr>
              <a:defRPr>
                <a:solidFill>
                  <a:schemeClr val="bg1"/>
                </a:solidFill>
              </a:defRPr>
            </a:lvl1pPr>
          </a:lstStyle>
          <a:p>
            <a:endParaRPr lang="en-GB" dirty="0"/>
          </a:p>
        </p:txBody>
      </p:sp>
      <p:sp>
        <p:nvSpPr>
          <p:cNvPr id="24" name="Footer Placeholder 23"/>
          <p:cNvSpPr>
            <a:spLocks noGrp="1"/>
          </p:cNvSpPr>
          <p:nvPr>
            <p:ph type="ftr" sz="quarter" idx="16"/>
          </p:nvPr>
        </p:nvSpPr>
        <p:spPr/>
        <p:txBody>
          <a:bodyPr/>
          <a:lstStyle/>
          <a:p>
            <a:endParaRPr lang="en-GB" dirty="0"/>
          </a:p>
        </p:txBody>
      </p:sp>
      <p:sp>
        <p:nvSpPr>
          <p:cNvPr id="25" name="Slide Number Placeholder 24"/>
          <p:cNvSpPr>
            <a:spLocks noGrp="1"/>
          </p:cNvSpPr>
          <p:nvPr>
            <p:ph type="sldNum" sz="quarter" idx="17"/>
          </p:nvPr>
        </p:nvSpPr>
        <p:spPr>
          <a:xfrm>
            <a:off x="334431" y="6508356"/>
            <a:ext cx="276467" cy="179340"/>
          </a:xfrm>
        </p:spPr>
        <p:txBody>
          <a:bodyPr/>
          <a:lstStyle/>
          <a:p>
            <a:fld id="{5BA07366-CB75-4AA8-9E5B-928B849F427C}" type="slidenum">
              <a:rPr lang="en-GB" smtClean="0"/>
              <a:pPr/>
              <a:t>‹#›</a:t>
            </a:fld>
            <a:endParaRPr lang="en-GB" dirty="0"/>
          </a:p>
        </p:txBody>
      </p:sp>
      <p:sp>
        <p:nvSpPr>
          <p:cNvPr id="22" name="SD_VAR_CompanyYear"/>
          <p:cNvSpPr txBox="1"/>
          <p:nvPr userDrawn="1">
            <p:custDataLst>
              <p:tags r:id="rId1"/>
            </p:custDataLst>
          </p:nvPr>
        </p:nvSpPr>
        <p:spPr>
          <a:xfrm>
            <a:off x="610899" y="6508357"/>
            <a:ext cx="839974" cy="123111"/>
          </a:xfrm>
          <a:prstGeom prst="rect">
            <a:avLst/>
          </a:prstGeom>
          <a:noFill/>
        </p:spPr>
        <p:txBody>
          <a:bodyPr wrap="none" lIns="0" tIns="0" rIns="0" bIns="0" rtlCol="0">
            <a:spAutoFit/>
          </a:bodyPr>
          <a:lstStyle/>
          <a:p>
            <a:r>
              <a:rPr lang="en-GB" sz="800" noProof="0" smtClean="0">
                <a:solidFill>
                  <a:schemeClr val="tx1"/>
                </a:solidFill>
              </a:rPr>
              <a:t>DNV GL © 2016</a:t>
            </a:r>
            <a:endParaRPr lang="en-GB" sz="800" noProof="0" dirty="0">
              <a:solidFill>
                <a:schemeClr val="tx1"/>
              </a:solidFill>
            </a:endParaRPr>
          </a:p>
        </p:txBody>
      </p:sp>
      <p:sp>
        <p:nvSpPr>
          <p:cNvPr id="26" name="SD_FLD_Author"/>
          <p:cNvSpPr txBox="1">
            <a:spLocks noChangeArrowheads="1"/>
          </p:cNvSpPr>
          <p:nvPr userDrawn="1"/>
        </p:nvSpPr>
        <p:spPr bwMode="auto">
          <a:xfrm>
            <a:off x="334431" y="3542827"/>
            <a:ext cx="8593670" cy="29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marL="0" indent="0" algn="l" defTabSz="914400" rtl="0" eaLnBrk="1" latinLnBrk="0" hangingPunct="1">
              <a:lnSpc>
                <a:spcPct val="114000"/>
              </a:lnSpc>
              <a:spcBef>
                <a:spcPts val="600"/>
              </a:spcBef>
              <a:buClr>
                <a:srgbClr val="3F9C35"/>
              </a:buClr>
              <a:buFont typeface="Wingdings 2" pitchFamily="18" charset="2"/>
              <a:buNone/>
            </a:pPr>
            <a:r>
              <a:rPr lang="en-GB" altLang="ja-JP" sz="1800" b="1" kern="1200" baseline="0" smtClean="0">
                <a:solidFill>
                  <a:schemeClr val="tx2"/>
                </a:solidFill>
                <a:latin typeface="+mn-lt"/>
                <a:ea typeface="+mn-ea"/>
                <a:cs typeface="+mn-cs"/>
              </a:rPr>
              <a:t>Volker Köhne</a:t>
            </a:r>
            <a:endParaRPr lang="en-GB" altLang="ja-JP" sz="1800" b="1" kern="1200" baseline="0" dirty="0">
              <a:solidFill>
                <a:schemeClr val="tx2"/>
              </a:solidFill>
              <a:latin typeface="+mn-lt"/>
              <a:ea typeface="+mn-ea"/>
              <a:cs typeface="+mn-cs"/>
            </a:endParaRPr>
          </a:p>
        </p:txBody>
      </p:sp>
      <p:sp>
        <p:nvSpPr>
          <p:cNvPr id="27" name="SD_FLD_DocumentDate"/>
          <p:cNvSpPr/>
          <p:nvPr userDrawn="1"/>
        </p:nvSpPr>
        <p:spPr>
          <a:xfrm>
            <a:off x="334433" y="3834426"/>
            <a:ext cx="8593668" cy="33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lvl="0" indent="0" algn="l" defTabSz="914400" rtl="0" eaLnBrk="1" latinLnBrk="0" hangingPunct="1">
              <a:lnSpc>
                <a:spcPct val="114000"/>
              </a:lnSpc>
              <a:spcBef>
                <a:spcPts val="600"/>
              </a:spcBef>
              <a:buClr>
                <a:srgbClr val="3F9C35"/>
              </a:buClr>
              <a:buFont typeface="Wingdings 2" pitchFamily="18" charset="2"/>
              <a:buNone/>
            </a:pPr>
            <a:r>
              <a:rPr lang="en-GB" sz="1800" b="0" kern="1200" smtClean="0">
                <a:solidFill>
                  <a:schemeClr val="tx2"/>
                </a:solidFill>
                <a:latin typeface="+mn-lt"/>
                <a:ea typeface="+mn-ea"/>
                <a:cs typeface="+mn-cs"/>
              </a:rPr>
              <a:t>28 September 2016</a:t>
            </a:r>
            <a:endParaRPr lang="en-GB" sz="1800" b="0" kern="1200" dirty="0" smtClean="0">
              <a:solidFill>
                <a:schemeClr val="tx2"/>
              </a:solidFill>
              <a:latin typeface="+mn-lt"/>
              <a:ea typeface="+mn-ea"/>
              <a:cs typeface="+mn-cs"/>
            </a:endParaRPr>
          </a:p>
        </p:txBody>
      </p:sp>
      <p:sp>
        <p:nvSpPr>
          <p:cNvPr id="28" name="SD_FLD_Confidentiality"/>
          <p:cNvSpPr/>
          <p:nvPr userDrawn="1"/>
        </p:nvSpPr>
        <p:spPr>
          <a:xfrm>
            <a:off x="334433" y="6022832"/>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800" b="1" kern="1200" smtClean="0">
                <a:solidFill>
                  <a:schemeClr val="tx1"/>
                </a:solidFill>
                <a:latin typeface="+mn-lt"/>
                <a:ea typeface="+mn-ea"/>
                <a:cs typeface="+mn-cs"/>
              </a:rPr>
              <a:t>Ungraded</a:t>
            </a:r>
            <a:endParaRPr lang="en-GB" sz="800" b="1" kern="1200" dirty="0" smtClean="0">
              <a:solidFill>
                <a:schemeClr val="tx1"/>
              </a:solidFill>
              <a:latin typeface="+mn-lt"/>
              <a:ea typeface="+mn-ea"/>
              <a:cs typeface="+mn-cs"/>
            </a:endParaRPr>
          </a:p>
        </p:txBody>
      </p:sp>
      <p:sp>
        <p:nvSpPr>
          <p:cNvPr id="29" name="SD_FLD_DocumentNumber"/>
          <p:cNvSpPr txBox="1">
            <a:spLocks noChangeArrowheads="1"/>
          </p:cNvSpPr>
          <p:nvPr userDrawn="1"/>
        </p:nvSpPr>
        <p:spPr bwMode="auto">
          <a:xfrm>
            <a:off x="1886137" y="6508356"/>
            <a:ext cx="4109851" cy="18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800" dirty="0">
              <a:solidFill>
                <a:srgbClr val="000000"/>
              </a:solidFill>
              <a:ea typeface="ＭＳ Ｐゴシック" charset="-128"/>
              <a:cs typeface="Arial" charset="0"/>
            </a:endParaRPr>
          </a:p>
        </p:txBody>
      </p:sp>
      <p:sp>
        <p:nvSpPr>
          <p:cNvPr id="30" name="SD_FLD_BusinessAreaName"/>
          <p:cNvSpPr/>
          <p:nvPr userDrawn="1"/>
        </p:nvSpPr>
        <p:spPr>
          <a:xfrm>
            <a:off x="334431" y="1360800"/>
            <a:ext cx="8593669" cy="209126"/>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lnSpc>
                <a:spcPct val="113000"/>
              </a:lnSpc>
              <a:spcBef>
                <a:spcPts val="600"/>
              </a:spcBef>
            </a:pPr>
            <a:r>
              <a:rPr lang="en-GB" sz="1200" b="1" kern="1200" cap="all" baseline="0" smtClean="0">
                <a:solidFill>
                  <a:schemeClr val="bg1"/>
                </a:solidFill>
                <a:latin typeface="+mn-lt"/>
                <a:ea typeface="+mn-ea"/>
                <a:cs typeface="+mn-cs"/>
              </a:rPr>
              <a:t>Energy</a:t>
            </a:r>
            <a:endParaRPr lang="en-GB" sz="1200" b="1" kern="1200" cap="all" baseline="0" dirty="0" smtClean="0">
              <a:solidFill>
                <a:schemeClr val="bg1"/>
              </a:solidFill>
              <a:latin typeface="+mn-lt"/>
              <a:ea typeface="+mn-ea"/>
              <a:cs typeface="+mn-cs"/>
            </a:endParaRPr>
          </a:p>
        </p:txBody>
      </p:sp>
      <p:sp>
        <p:nvSpPr>
          <p:cNvPr id="31" name="Subtitle 2"/>
          <p:cNvSpPr>
            <a:spLocks noGrp="1"/>
          </p:cNvSpPr>
          <p:nvPr>
            <p:ph type="subTitle" idx="1"/>
          </p:nvPr>
        </p:nvSpPr>
        <p:spPr>
          <a:xfrm>
            <a:off x="334962" y="2420888"/>
            <a:ext cx="8593137" cy="648072"/>
          </a:xfrm>
        </p:spPr>
        <p:txBody>
          <a:bodyPr/>
          <a:lstStyle>
            <a:lvl1pPr marL="0" indent="0" algn="l" defTabSz="914400" rtl="0" eaLnBrk="1" latinLnBrk="0" hangingPunct="1">
              <a:buNone/>
              <a:defRPr lang="en-US" sz="18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sp>
        <p:nvSpPr>
          <p:cNvPr id="32" name="SD_FLD_Draft" hidden="1"/>
          <p:cNvSpPr txBox="1">
            <a:spLocks noChangeArrowheads="1"/>
          </p:cNvSpPr>
          <p:nvPr userDrawn="1"/>
        </p:nvSpPr>
        <p:spPr bwMode="auto">
          <a:xfrm>
            <a:off x="5340350" y="5927025"/>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34453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334963" y="1270801"/>
            <a:ext cx="5659437" cy="4642637"/>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
        <p:nvSpPr>
          <p:cNvPr id="10" name="Picture Placeholder 9"/>
          <p:cNvSpPr>
            <a:spLocks noGrp="1"/>
          </p:cNvSpPr>
          <p:nvPr>
            <p:ph type="pic" sz="quarter" idx="13"/>
          </p:nvPr>
        </p:nvSpPr>
        <p:spPr>
          <a:xfrm>
            <a:off x="6199188" y="1268413"/>
            <a:ext cx="5657452" cy="4645025"/>
          </a:xfrm>
          <a:solidFill>
            <a:schemeClr val="bg2">
              <a:lumMod val="40000"/>
              <a:lumOff val="60000"/>
            </a:schemeClr>
          </a:solidFill>
        </p:spPr>
        <p:txBody>
          <a:bodyPr/>
          <a:lstStyle>
            <a:lvl1pPr marL="0" indent="0" algn="ctr">
              <a:buNone/>
              <a:defRPr b="0"/>
            </a:lvl1pPr>
          </a:lstStyle>
          <a:p>
            <a:endParaRPr lang="en-US" dirty="0"/>
          </a:p>
        </p:txBody>
      </p:sp>
    </p:spTree>
    <p:extLst>
      <p:ext uri="{BB962C8B-B14F-4D97-AF65-F5344CB8AC3E}">
        <p14:creationId xmlns:p14="http://schemas.microsoft.com/office/powerpoint/2010/main" val="411849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16" name="Picture Placeholder 8"/>
          <p:cNvSpPr>
            <a:spLocks noGrp="1"/>
          </p:cNvSpPr>
          <p:nvPr>
            <p:ph type="pic" sz="quarter" idx="13"/>
          </p:nvPr>
        </p:nvSpPr>
        <p:spPr>
          <a:xfrm>
            <a:off x="0" y="943200"/>
            <a:ext cx="11856000" cy="4679687"/>
          </a:xfrm>
          <a:solidFill>
            <a:schemeClr val="bg2">
              <a:lumMod val="40000"/>
              <a:lumOff val="60000"/>
            </a:schemeClr>
          </a:solidFill>
        </p:spPr>
        <p:txBody>
          <a:bodyPr/>
          <a:lstStyle>
            <a:lvl1pPr marL="0" indent="0" algn="ctr">
              <a:buNone/>
              <a:defRPr b="0"/>
            </a:lvl1pPr>
          </a:lstStyle>
          <a:p>
            <a:endParaRPr lang="en-US" dirty="0"/>
          </a:p>
        </p:txBody>
      </p:sp>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sp>
        <p:nvSpPr>
          <p:cNvPr id="10" name="Text Placeholder 9"/>
          <p:cNvSpPr>
            <a:spLocks noGrp="1"/>
          </p:cNvSpPr>
          <p:nvPr>
            <p:ph type="body" sz="quarter" idx="14"/>
          </p:nvPr>
        </p:nvSpPr>
        <p:spPr>
          <a:xfrm>
            <a:off x="330598" y="5678682"/>
            <a:ext cx="11526041" cy="234756"/>
          </a:xfrm>
        </p:spPr>
        <p:txBody>
          <a:bodyPr>
            <a:noAutofit/>
          </a:bodyPr>
          <a:lstStyle>
            <a:lvl1pPr marL="0" indent="0">
              <a:lnSpc>
                <a:spcPct val="100000"/>
              </a:lnSpc>
              <a:spcBef>
                <a:spcPts val="0"/>
              </a:spcBef>
              <a:buNone/>
              <a:defRPr sz="1100" b="1"/>
            </a:lvl1pPr>
          </a:lstStyle>
          <a:p>
            <a:pPr lvl="0"/>
            <a:r>
              <a:rPr lang="en-GB" dirty="0" smtClean="0"/>
              <a:t>Click to edit Master text styles</a:t>
            </a:r>
          </a:p>
        </p:txBody>
      </p:sp>
      <p:sp>
        <p:nvSpPr>
          <p:cNvPr id="17" name="Table Placeholder 11"/>
          <p:cNvSpPr>
            <a:spLocks noGrp="1"/>
          </p:cNvSpPr>
          <p:nvPr>
            <p:ph type="tbl" sz="quarter" idx="15"/>
          </p:nvPr>
        </p:nvSpPr>
        <p:spPr>
          <a:xfrm>
            <a:off x="0" y="5508267"/>
            <a:ext cx="11856000" cy="27940"/>
          </a:xfrm>
          <a:solidFill>
            <a:schemeClr val="bg1"/>
          </a:solidFill>
        </p:spPr>
        <p:txBody>
          <a:bodyPr>
            <a:normAutofit/>
          </a:bodyPr>
          <a:lstStyle>
            <a:lvl1pPr>
              <a:defRPr sz="100">
                <a:solidFill>
                  <a:schemeClr val="bg1"/>
                </a:solidFill>
              </a:defRPr>
            </a:lvl1pPr>
          </a:lstStyle>
          <a:p>
            <a:endParaRPr lang="en-US" dirty="0"/>
          </a:p>
        </p:txBody>
      </p:sp>
    </p:spTree>
    <p:extLst>
      <p:ext uri="{BB962C8B-B14F-4D97-AF65-F5344CB8AC3E}">
        <p14:creationId xmlns:p14="http://schemas.microsoft.com/office/powerpoint/2010/main" val="330934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184571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e Placeholder 1"/>
          <p:cNvSpPr>
            <a:spLocks noGrp="1"/>
          </p:cNvSpPr>
          <p:nvPr>
            <p:ph type="dt" sz="half" idx="10"/>
          </p:nvPr>
        </p:nvSpPr>
        <p:spPr/>
        <p:txBody>
          <a:bodyPr/>
          <a:lstStyle>
            <a:lvl1pPr>
              <a:defRPr>
                <a:solidFill>
                  <a:schemeClr val="bg1"/>
                </a:solidFill>
              </a:defRPr>
            </a:lvl1pPr>
          </a:lstStyle>
          <a:p>
            <a:endParaRPr lang="en-GB" dirty="0"/>
          </a:p>
        </p:txBody>
      </p:sp>
      <p:sp>
        <p:nvSpPr>
          <p:cNvPr id="3" name="Footer Placeholder 2"/>
          <p:cNvSpPr>
            <a:spLocks noGrp="1"/>
          </p:cNvSpPr>
          <p:nvPr>
            <p:ph type="ftr" sz="quarter" idx="11"/>
          </p:nvPr>
        </p:nvSpPr>
        <p:spPr>
          <a:xfrm>
            <a:off x="5996518" y="6537523"/>
            <a:ext cx="5662084" cy="160319"/>
          </a:xfrm>
        </p:spPr>
        <p:txBody>
          <a:bodyPr/>
          <a:lstStyle>
            <a:lvl1pPr>
              <a:defRPr>
                <a:solidFill>
                  <a:schemeClr val="bg1"/>
                </a:solidFill>
              </a:defRPr>
            </a:lvl1pPr>
          </a:lstStyle>
          <a:p>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a:t>
            </a:fld>
            <a:endParaRPr lang="en-GB" dirty="0"/>
          </a:p>
        </p:txBody>
      </p:sp>
      <p:sp>
        <p:nvSpPr>
          <p:cNvPr id="6" name="SD_FLD_DocumentDate"/>
          <p:cNvSpPr txBox="1">
            <a:spLocks noChangeArrowheads="1"/>
          </p:cNvSpPr>
          <p:nvPr userDrawn="1"/>
        </p:nvSpPr>
        <p:spPr bwMode="auto">
          <a:xfrm>
            <a:off x="2255572" y="6508356"/>
            <a:ext cx="3740415"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800" smtClean="0">
                <a:solidFill>
                  <a:schemeClr val="tx1"/>
                </a:solidFill>
                <a:ea typeface="ＭＳ Ｐゴシック" charset="-128"/>
                <a:cs typeface="Arial" charset="0"/>
              </a:rPr>
              <a:t>28 September 2016</a:t>
            </a:r>
            <a:endParaRPr lang="en-GB" altLang="ja-JP" sz="800" dirty="0">
              <a:solidFill>
                <a:schemeClr val="tx1"/>
              </a:solidFill>
              <a:ea typeface="ＭＳ Ｐゴシック" charset="-128"/>
              <a:cs typeface="Arial" charset="0"/>
            </a:endParaRPr>
          </a:p>
        </p:txBody>
      </p:sp>
      <p:sp>
        <p:nvSpPr>
          <p:cNvPr id="7" name="SD_FLD_Confidentiality"/>
          <p:cNvSpPr/>
          <p:nvPr userDrawn="1"/>
        </p:nvSpPr>
        <p:spPr>
          <a:xfrm>
            <a:off x="334433" y="6022832"/>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800" b="1" kern="1200" smtClean="0">
                <a:solidFill>
                  <a:schemeClr val="tx1"/>
                </a:solidFill>
                <a:latin typeface="+mn-lt"/>
                <a:ea typeface="+mn-ea"/>
                <a:cs typeface="+mn-cs"/>
              </a:rPr>
              <a:t>Ungraded</a:t>
            </a:r>
            <a:endParaRPr lang="en-GB" sz="800" b="1" kern="1200" dirty="0" smtClean="0">
              <a:solidFill>
                <a:schemeClr val="tx1"/>
              </a:solidFill>
              <a:latin typeface="+mn-lt"/>
              <a:ea typeface="+mn-ea"/>
              <a:cs typeface="+mn-cs"/>
            </a:endParaRPr>
          </a:p>
        </p:txBody>
      </p:sp>
      <p:sp>
        <p:nvSpPr>
          <p:cNvPr id="9" name="SD_FLD_Draft" hidden="1"/>
          <p:cNvSpPr txBox="1">
            <a:spLocks noChangeArrowheads="1"/>
          </p:cNvSpPr>
          <p:nvPr userDrawn="1"/>
        </p:nvSpPr>
        <p:spPr bwMode="auto">
          <a:xfrm>
            <a:off x="5340350" y="5927025"/>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3069914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a:xfrm>
            <a:off x="1" y="260350"/>
            <a:ext cx="11857565" cy="31612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34434" y="1262573"/>
            <a:ext cx="11234175" cy="1304415"/>
          </a:xfrm>
        </p:spPr>
        <p:txBody>
          <a:bodyPr anchor="t" anchorCtr="0">
            <a:noAutofit/>
          </a:bodyPr>
          <a:lstStyle>
            <a:lvl1pPr>
              <a:defRPr sz="2800">
                <a:solidFill>
                  <a:schemeClr val="bg1"/>
                </a:solidFill>
              </a:defRPr>
            </a:lvl1p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cxnSp>
        <p:nvCxnSpPr>
          <p:cNvPr id="7" name="Straight Connector 6"/>
          <p:cNvCxnSpPr/>
          <p:nvPr userDrawn="1"/>
        </p:nvCxnSpPr>
        <p:spPr>
          <a:xfrm>
            <a:off x="0" y="3319536"/>
            <a:ext cx="11857567" cy="0"/>
          </a:xfrm>
          <a:prstGeom prst="line">
            <a:avLst/>
          </a:prstGeom>
          <a:ln w="2794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334430" y="3518053"/>
            <a:ext cx="8593669" cy="216024"/>
          </a:xfrm>
        </p:spPr>
        <p:txBody>
          <a:bodyPr anchor="b" anchorCtr="0">
            <a:noAutofit/>
          </a:bodyPr>
          <a:lstStyle>
            <a:lvl1pPr marL="0" indent="0">
              <a:lnSpc>
                <a:spcPct val="100000"/>
              </a:lnSpc>
              <a:buNone/>
              <a:defRPr sz="1400" b="1">
                <a:solidFill>
                  <a:schemeClr val="tx1"/>
                </a:solidFill>
              </a:defRPr>
            </a:lvl1pPr>
          </a:lstStyle>
          <a:p>
            <a:pPr lvl="0"/>
            <a:r>
              <a:rPr lang="en-GB" dirty="0" smtClean="0"/>
              <a:t>Click to edit Master text styles</a:t>
            </a:r>
          </a:p>
        </p:txBody>
      </p:sp>
      <p:sp>
        <p:nvSpPr>
          <p:cNvPr id="11" name="Text Placeholder 9"/>
          <p:cNvSpPr>
            <a:spLocks noGrp="1"/>
          </p:cNvSpPr>
          <p:nvPr>
            <p:ph type="body" sz="quarter" idx="14" hasCustomPrompt="1"/>
          </p:nvPr>
        </p:nvSpPr>
        <p:spPr>
          <a:xfrm>
            <a:off x="334430" y="3803626"/>
            <a:ext cx="8593669" cy="276880"/>
          </a:xfrm>
        </p:spPr>
        <p:txBody>
          <a:bodyPr anchor="t" anchorCtr="0">
            <a:noAutofit/>
          </a:bodyPr>
          <a:lstStyle>
            <a:lvl1pPr marL="0" indent="0">
              <a:lnSpc>
                <a:spcPct val="100000"/>
              </a:lnSpc>
              <a:buNone/>
              <a:defRPr sz="1400" b="0">
                <a:solidFill>
                  <a:schemeClr val="tx1"/>
                </a:solidFill>
              </a:defRPr>
            </a:lvl1pPr>
          </a:lstStyle>
          <a:p>
            <a:pPr lvl="0"/>
            <a:r>
              <a:rPr lang="en-GB" dirty="0" smtClean="0"/>
              <a:t>Insert Email address</a:t>
            </a:r>
          </a:p>
        </p:txBody>
      </p:sp>
      <p:sp>
        <p:nvSpPr>
          <p:cNvPr id="12" name="Text Placeholder 9"/>
          <p:cNvSpPr>
            <a:spLocks noGrp="1"/>
          </p:cNvSpPr>
          <p:nvPr>
            <p:ph type="body" sz="quarter" idx="15" hasCustomPrompt="1"/>
          </p:nvPr>
        </p:nvSpPr>
        <p:spPr>
          <a:xfrm>
            <a:off x="334430" y="4080506"/>
            <a:ext cx="8593669" cy="320602"/>
          </a:xfrm>
        </p:spPr>
        <p:txBody>
          <a:bodyPr anchor="t" anchorCtr="0">
            <a:noAutofit/>
          </a:bodyPr>
          <a:lstStyle>
            <a:lvl1pPr marL="0" indent="0">
              <a:lnSpc>
                <a:spcPct val="100000"/>
              </a:lnSpc>
              <a:buNone/>
              <a:defRPr sz="1400" b="0">
                <a:solidFill>
                  <a:schemeClr val="tx1"/>
                </a:solidFill>
              </a:defRPr>
            </a:lvl1pPr>
          </a:lstStyle>
          <a:p>
            <a:pPr lvl="0"/>
            <a:r>
              <a:rPr lang="en-GB" dirty="0" smtClean="0"/>
              <a:t>Insert Telephone number</a:t>
            </a:r>
          </a:p>
        </p:txBody>
      </p:sp>
      <p:sp>
        <p:nvSpPr>
          <p:cNvPr id="13" name="TextBox 12"/>
          <p:cNvSpPr txBox="1"/>
          <p:nvPr userDrawn="1"/>
        </p:nvSpPr>
        <p:spPr>
          <a:xfrm>
            <a:off x="334434" y="5769261"/>
            <a:ext cx="2727545" cy="153888"/>
          </a:xfrm>
          <a:prstGeom prst="rect">
            <a:avLst/>
          </a:prstGeom>
          <a:noFill/>
        </p:spPr>
        <p:txBody>
          <a:bodyPr wrap="square" lIns="0" tIns="0" rIns="0" bIns="0" rtlCol="0">
            <a:spAutoFit/>
          </a:bodyPr>
          <a:lstStyle/>
          <a:p>
            <a:pPr algn="l"/>
            <a:r>
              <a:rPr lang="en-GB" sz="1000" b="1" cap="all" baseline="0" noProof="1" smtClean="0">
                <a:solidFill>
                  <a:schemeClr val="accent2"/>
                </a:solidFill>
              </a:rPr>
              <a:t>Safer, smarter, greener</a:t>
            </a:r>
            <a:endParaRPr lang="en-GB" sz="1000" b="1" cap="all" baseline="0" noProof="1">
              <a:solidFill>
                <a:schemeClr val="accent2"/>
              </a:solidFill>
            </a:endParaRPr>
          </a:p>
        </p:txBody>
      </p:sp>
      <p:sp>
        <p:nvSpPr>
          <p:cNvPr id="14" name="TextBox 13"/>
          <p:cNvSpPr txBox="1"/>
          <p:nvPr userDrawn="1"/>
        </p:nvSpPr>
        <p:spPr>
          <a:xfrm>
            <a:off x="332885" y="4869160"/>
            <a:ext cx="2727545" cy="215444"/>
          </a:xfrm>
          <a:prstGeom prst="rect">
            <a:avLst/>
          </a:prstGeom>
          <a:noFill/>
        </p:spPr>
        <p:txBody>
          <a:bodyPr wrap="square" lIns="0" tIns="0" rIns="0" bIns="0" rtlCol="0">
            <a:spAutoFit/>
          </a:bodyPr>
          <a:lstStyle/>
          <a:p>
            <a:pPr algn="l"/>
            <a:r>
              <a:rPr lang="en-GB" sz="1400" b="1" cap="none" baseline="0" noProof="1" smtClean="0">
                <a:solidFill>
                  <a:schemeClr val="tx1"/>
                </a:solidFill>
              </a:rPr>
              <a:t>www.dnvgl.com</a:t>
            </a:r>
            <a:endParaRPr lang="en-GB" sz="1400" b="1" cap="none" baseline="0" noProof="1">
              <a:solidFill>
                <a:schemeClr val="tx1"/>
              </a:solidFill>
            </a:endParaRPr>
          </a:p>
        </p:txBody>
      </p:sp>
    </p:spTree>
    <p:extLst>
      <p:ext uri="{BB962C8B-B14F-4D97-AF65-F5344CB8AC3E}">
        <p14:creationId xmlns:p14="http://schemas.microsoft.com/office/powerpoint/2010/main" val="3814879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5166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sp>
        <p:nvSpPr>
          <p:cNvPr id="7" name="Text Placeholder 6"/>
          <p:cNvSpPr>
            <a:spLocks noGrp="1"/>
          </p:cNvSpPr>
          <p:nvPr>
            <p:ph type="body" sz="quarter" idx="13"/>
          </p:nvPr>
        </p:nvSpPr>
        <p:spPr>
          <a:xfrm>
            <a:off x="334432" y="1268413"/>
            <a:ext cx="11522209" cy="4645025"/>
          </a:xfrm>
        </p:spPr>
        <p:txBody>
          <a:bodyPr/>
          <a:lstStyle>
            <a:lvl1pPr marL="342900" indent="-342900">
              <a:lnSpc>
                <a:spcPct val="100000"/>
              </a:lnSpc>
              <a:spcBef>
                <a:spcPts val="1200"/>
              </a:spcBef>
              <a:buClr>
                <a:srgbClr val="333333"/>
              </a:buClr>
              <a:buFont typeface="+mj-lt"/>
              <a:buAutoNum type="arabicPeriod"/>
              <a:defRPr b="1"/>
            </a:lvl1pPr>
            <a:lvl2pPr marL="522000" indent="-180000">
              <a:buFont typeface="Wingdings" panose="05000000000000000000" pitchFamily="2" charset="2"/>
              <a:buChar char="§"/>
              <a:defRPr/>
            </a:lvl2pPr>
            <a:lvl3pPr marL="738000">
              <a:defRPr/>
            </a:lvl3pPr>
          </a:lstStyle>
          <a:p>
            <a:pPr lvl="0"/>
            <a:r>
              <a:rPr lang="en-GB" dirty="0" smtClean="0"/>
              <a:t>Click to edit Master text styles</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677404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141479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7" name="Rectangle 6"/>
          <p:cNvSpPr/>
          <p:nvPr userDrawn="1"/>
        </p:nvSpPr>
        <p:spPr>
          <a:xfrm>
            <a:off x="0" y="0"/>
            <a:ext cx="12192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0" y="1125538"/>
            <a:ext cx="11857567" cy="34777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334432" y="1728000"/>
            <a:ext cx="11090160" cy="1909957"/>
          </a:xfrm>
        </p:spPr>
        <p:txBody>
          <a:bodyPr anchor="t" anchorCtr="0">
            <a:noAutofit/>
          </a:bodyPr>
          <a:lstStyle>
            <a:lvl1pPr>
              <a:lnSpc>
                <a:spcPct val="91000"/>
              </a:lnSpc>
              <a:defRPr sz="3600">
                <a:solidFill>
                  <a:schemeClr val="bg1"/>
                </a:solidFill>
              </a:defRPr>
            </a:lvl1pPr>
          </a:lstStyle>
          <a:p>
            <a:r>
              <a:rPr lang="en-GB" dirty="0" smtClean="0"/>
              <a:t>Click to edit Master title style</a:t>
            </a:r>
            <a:endParaRPr lang="en-GB" dirty="0"/>
          </a:p>
        </p:txBody>
      </p:sp>
      <p:cxnSp>
        <p:nvCxnSpPr>
          <p:cNvPr id="17" name="Straight Connector 16"/>
          <p:cNvCxnSpPr/>
          <p:nvPr userDrawn="1"/>
        </p:nvCxnSpPr>
        <p:spPr>
          <a:xfrm>
            <a:off x="0" y="4503543"/>
            <a:ext cx="11857567" cy="0"/>
          </a:xfrm>
          <a:prstGeom prst="line">
            <a:avLst/>
          </a:prstGeom>
          <a:ln w="2794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3" descr="U:\DNV\New upgrading projects received September 2013\PPT project assigned September 2013-\work\A4 PPT logos.emf"/>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1220" r="1"/>
          <a:stretch/>
        </p:blipFill>
        <p:spPr bwMode="auto">
          <a:xfrm>
            <a:off x="1" y="260350"/>
            <a:ext cx="11857037"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userDrawn="1"/>
        </p:nvCxnSpPr>
        <p:spPr>
          <a:xfrm>
            <a:off x="0" y="6195600"/>
            <a:ext cx="11857567"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5"/>
          </p:nvPr>
        </p:nvSpPr>
        <p:spPr/>
        <p:txBody>
          <a:bodyPr/>
          <a:lstStyle/>
          <a:p>
            <a:endParaRPr lang="en-GB" dirty="0"/>
          </a:p>
        </p:txBody>
      </p:sp>
      <p:sp>
        <p:nvSpPr>
          <p:cNvPr id="12" name="Footer Placeholder 11"/>
          <p:cNvSpPr>
            <a:spLocks noGrp="1"/>
          </p:cNvSpPr>
          <p:nvPr>
            <p:ph type="ftr" sz="quarter" idx="16"/>
          </p:nvPr>
        </p:nvSpPr>
        <p:spPr/>
        <p:txBody>
          <a:bodyPr/>
          <a:lstStyle/>
          <a:p>
            <a:endParaRPr lang="en-GB" dirty="0"/>
          </a:p>
        </p:txBody>
      </p:sp>
      <p:sp>
        <p:nvSpPr>
          <p:cNvPr id="13" name="Slide Number Placeholder 12"/>
          <p:cNvSpPr>
            <a:spLocks noGrp="1"/>
          </p:cNvSpPr>
          <p:nvPr>
            <p:ph type="sldNum" sz="quarter" idx="17"/>
          </p:nvPr>
        </p:nvSpPr>
        <p:spPr/>
        <p:txBody>
          <a:bodyPr/>
          <a:lstStyle/>
          <a:p>
            <a:fld id="{5BA07366-CB75-4AA8-9E5B-928B849F427C}" type="slidenum">
              <a:rPr lang="en-GB" smtClean="0"/>
              <a:pPr/>
              <a:t>‹#›</a:t>
            </a:fld>
            <a:endParaRPr lang="en-GB" dirty="0"/>
          </a:p>
        </p:txBody>
      </p:sp>
      <p:sp>
        <p:nvSpPr>
          <p:cNvPr id="24" name="TextBox 23"/>
          <p:cNvSpPr txBox="1"/>
          <p:nvPr userDrawn="1"/>
        </p:nvSpPr>
        <p:spPr>
          <a:xfrm>
            <a:off x="9131301" y="6481529"/>
            <a:ext cx="2727545" cy="153888"/>
          </a:xfrm>
          <a:prstGeom prst="rect">
            <a:avLst/>
          </a:prstGeom>
          <a:noFill/>
        </p:spPr>
        <p:txBody>
          <a:bodyPr wrap="square" lIns="0" tIns="0" rIns="0" bIns="0" rtlCol="0">
            <a:spAutoFit/>
          </a:bodyPr>
          <a:lstStyle/>
          <a:p>
            <a:pPr algn="r"/>
            <a:r>
              <a:rPr lang="en-GB" sz="1000" b="1" cap="all" baseline="0" noProof="1" smtClean="0">
                <a:solidFill>
                  <a:schemeClr val="accent2"/>
                </a:solidFill>
              </a:rPr>
              <a:t>Safer, smarter, greener</a:t>
            </a:r>
            <a:endParaRPr lang="en-GB" sz="1000" b="1" cap="all" baseline="0" noProof="1">
              <a:solidFill>
                <a:schemeClr val="accent2"/>
              </a:solidFill>
            </a:endParaRPr>
          </a:p>
        </p:txBody>
      </p:sp>
      <p:sp>
        <p:nvSpPr>
          <p:cNvPr id="20" name="SD_VAR_CompanyYear"/>
          <p:cNvSpPr txBox="1"/>
          <p:nvPr userDrawn="1">
            <p:custDataLst>
              <p:tags r:id="rId1"/>
            </p:custDataLst>
          </p:nvPr>
        </p:nvSpPr>
        <p:spPr>
          <a:xfrm>
            <a:off x="610899" y="6508357"/>
            <a:ext cx="839974" cy="123111"/>
          </a:xfrm>
          <a:prstGeom prst="rect">
            <a:avLst/>
          </a:prstGeom>
          <a:noFill/>
        </p:spPr>
        <p:txBody>
          <a:bodyPr wrap="none" lIns="0" tIns="0" rIns="0" bIns="0" rtlCol="0">
            <a:spAutoFit/>
          </a:bodyPr>
          <a:lstStyle/>
          <a:p>
            <a:r>
              <a:rPr lang="en-GB" sz="800" noProof="0" smtClean="0">
                <a:solidFill>
                  <a:schemeClr val="tx1"/>
                </a:solidFill>
              </a:rPr>
              <a:t>DNV GL © 2016</a:t>
            </a:r>
            <a:endParaRPr lang="en-GB" sz="800" noProof="0" dirty="0">
              <a:solidFill>
                <a:schemeClr val="tx1"/>
              </a:solidFill>
            </a:endParaRPr>
          </a:p>
        </p:txBody>
      </p:sp>
      <p:sp>
        <p:nvSpPr>
          <p:cNvPr id="19" name="SD_FLD_DocumentDate"/>
          <p:cNvSpPr txBox="1">
            <a:spLocks noChangeArrowheads="1"/>
          </p:cNvSpPr>
          <p:nvPr userDrawn="1"/>
        </p:nvSpPr>
        <p:spPr bwMode="auto">
          <a:xfrm>
            <a:off x="2255572" y="6508356"/>
            <a:ext cx="3740415"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800" smtClean="0">
                <a:solidFill>
                  <a:schemeClr val="tx1"/>
                </a:solidFill>
                <a:ea typeface="ＭＳ Ｐゴシック" charset="-128"/>
                <a:cs typeface="Arial" charset="0"/>
              </a:rPr>
              <a:t>28 September 2016</a:t>
            </a:r>
            <a:endParaRPr lang="en-GB" altLang="ja-JP" sz="800" dirty="0">
              <a:solidFill>
                <a:schemeClr val="tx1"/>
              </a:solidFill>
              <a:ea typeface="ＭＳ Ｐゴシック" charset="-128"/>
              <a:cs typeface="Arial" charset="0"/>
            </a:endParaRPr>
          </a:p>
        </p:txBody>
      </p:sp>
      <p:sp>
        <p:nvSpPr>
          <p:cNvPr id="22" name="SD_FLD_Confidentiality"/>
          <p:cNvSpPr/>
          <p:nvPr userDrawn="1"/>
        </p:nvSpPr>
        <p:spPr>
          <a:xfrm>
            <a:off x="334433" y="6022832"/>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800" b="1" kern="1200" smtClean="0">
                <a:solidFill>
                  <a:schemeClr val="tx1"/>
                </a:solidFill>
                <a:latin typeface="+mn-lt"/>
                <a:ea typeface="+mn-ea"/>
                <a:cs typeface="+mn-cs"/>
              </a:rPr>
              <a:t>Ungraded</a:t>
            </a:r>
            <a:endParaRPr lang="en-GB" sz="800" b="1" kern="1200" dirty="0" smtClean="0">
              <a:solidFill>
                <a:schemeClr val="tx1"/>
              </a:solidFill>
              <a:latin typeface="+mn-lt"/>
              <a:ea typeface="+mn-ea"/>
              <a:cs typeface="+mn-cs"/>
            </a:endParaRPr>
          </a:p>
        </p:txBody>
      </p:sp>
      <p:sp>
        <p:nvSpPr>
          <p:cNvPr id="25" name="SD_FLD_BusinessAreaName"/>
          <p:cNvSpPr/>
          <p:nvPr userDrawn="1"/>
        </p:nvSpPr>
        <p:spPr>
          <a:xfrm>
            <a:off x="334431" y="1360800"/>
            <a:ext cx="8593669" cy="209126"/>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lnSpc>
                <a:spcPct val="113000"/>
              </a:lnSpc>
              <a:spcBef>
                <a:spcPts val="600"/>
              </a:spcBef>
            </a:pPr>
            <a:r>
              <a:rPr lang="en-GB" sz="1200" b="1" kern="1200" cap="all" baseline="0" smtClean="0">
                <a:solidFill>
                  <a:schemeClr val="bg1"/>
                </a:solidFill>
                <a:latin typeface="+mn-lt"/>
                <a:ea typeface="+mn-ea"/>
                <a:cs typeface="+mn-cs"/>
              </a:rPr>
              <a:t>Energy</a:t>
            </a:r>
            <a:endParaRPr lang="en-GB" sz="1200" b="1" kern="1200" cap="all" baseline="0" dirty="0" smtClean="0">
              <a:solidFill>
                <a:schemeClr val="bg1"/>
              </a:solidFill>
              <a:latin typeface="+mn-lt"/>
              <a:ea typeface="+mn-ea"/>
              <a:cs typeface="+mn-cs"/>
            </a:endParaRPr>
          </a:p>
        </p:txBody>
      </p:sp>
      <p:sp>
        <p:nvSpPr>
          <p:cNvPr id="23" name="SD_FLD_Draft" hidden="1"/>
          <p:cNvSpPr txBox="1">
            <a:spLocks noChangeArrowheads="1"/>
          </p:cNvSpPr>
          <p:nvPr userDrawn="1"/>
        </p:nvSpPr>
        <p:spPr bwMode="auto">
          <a:xfrm>
            <a:off x="5340350" y="5927025"/>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167748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slide with image">
    <p:spTree>
      <p:nvGrpSpPr>
        <p:cNvPr id="1" name=""/>
        <p:cNvGrpSpPr/>
        <p:nvPr/>
      </p:nvGrpSpPr>
      <p:grpSpPr>
        <a:xfrm>
          <a:off x="0" y="0"/>
          <a:ext cx="0" cy="0"/>
          <a:chOff x="0" y="0"/>
          <a:chExt cx="0" cy="0"/>
        </a:xfrm>
      </p:grpSpPr>
      <p:sp>
        <p:nvSpPr>
          <p:cNvPr id="7" name="Rectangle 6"/>
          <p:cNvSpPr/>
          <p:nvPr userDrawn="1"/>
        </p:nvSpPr>
        <p:spPr>
          <a:xfrm>
            <a:off x="0" y="0"/>
            <a:ext cx="12192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icture Placeholder 7"/>
          <p:cNvSpPr>
            <a:spLocks noGrp="1"/>
          </p:cNvSpPr>
          <p:nvPr>
            <p:ph type="pic" sz="quarter" idx="15"/>
          </p:nvPr>
        </p:nvSpPr>
        <p:spPr>
          <a:xfrm>
            <a:off x="0" y="1126596"/>
            <a:ext cx="11857565" cy="2970000"/>
          </a:xfrm>
          <a:solidFill>
            <a:schemeClr val="bg2">
              <a:lumMod val="40000"/>
              <a:lumOff val="60000"/>
            </a:schemeClr>
          </a:solidFill>
        </p:spPr>
        <p:txBody>
          <a:bodyPr/>
          <a:lstStyle>
            <a:lvl1pPr marL="0" indent="0" algn="ctr">
              <a:buFontTx/>
              <a:buNone/>
              <a:defRPr b="0"/>
            </a:lvl1pPr>
          </a:lstStyle>
          <a:p>
            <a:endParaRPr lang="en-US" dirty="0"/>
          </a:p>
        </p:txBody>
      </p:sp>
      <p:sp>
        <p:nvSpPr>
          <p:cNvPr id="15" name="Rectangle 14"/>
          <p:cNvSpPr/>
          <p:nvPr userDrawn="1"/>
        </p:nvSpPr>
        <p:spPr>
          <a:xfrm>
            <a:off x="1" y="4121994"/>
            <a:ext cx="11857038" cy="17914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334432" y="4719836"/>
            <a:ext cx="11090160" cy="1037283"/>
          </a:xfrm>
        </p:spPr>
        <p:txBody>
          <a:bodyPr anchor="t" anchorCtr="0">
            <a:noAutofit/>
          </a:bodyPr>
          <a:lstStyle>
            <a:lvl1pPr>
              <a:lnSpc>
                <a:spcPct val="91000"/>
              </a:lnSpc>
              <a:defRPr sz="3600">
                <a:solidFill>
                  <a:schemeClr val="bg1"/>
                </a:solidFill>
              </a:defRPr>
            </a:lvl1pPr>
          </a:lstStyle>
          <a:p>
            <a:r>
              <a:rPr lang="en-GB" dirty="0" smtClean="0"/>
              <a:t>Click to edit Master title style</a:t>
            </a:r>
            <a:endParaRPr lang="en-GB" dirty="0"/>
          </a:p>
        </p:txBody>
      </p:sp>
      <p:cxnSp>
        <p:nvCxnSpPr>
          <p:cNvPr id="17" name="Straight Connector 16"/>
          <p:cNvCxnSpPr/>
          <p:nvPr userDrawn="1"/>
        </p:nvCxnSpPr>
        <p:spPr>
          <a:xfrm>
            <a:off x="0" y="4101673"/>
            <a:ext cx="11857567" cy="0"/>
          </a:xfrm>
          <a:prstGeom prst="line">
            <a:avLst/>
          </a:prstGeom>
          <a:ln w="2794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6"/>
          </p:nvPr>
        </p:nvSpPr>
        <p:spPr/>
        <p:txBody>
          <a:bodyPr/>
          <a:lstStyle/>
          <a:p>
            <a:endParaRPr lang="en-GB" dirty="0"/>
          </a:p>
        </p:txBody>
      </p:sp>
      <p:sp>
        <p:nvSpPr>
          <p:cNvPr id="13" name="Footer Placeholder 12"/>
          <p:cNvSpPr>
            <a:spLocks noGrp="1"/>
          </p:cNvSpPr>
          <p:nvPr>
            <p:ph type="ftr" sz="quarter" idx="17"/>
          </p:nvPr>
        </p:nvSpPr>
        <p:spPr/>
        <p:txBody>
          <a:bodyPr/>
          <a:lstStyle/>
          <a:p>
            <a:endParaRPr lang="en-GB" dirty="0"/>
          </a:p>
        </p:txBody>
      </p:sp>
      <p:sp>
        <p:nvSpPr>
          <p:cNvPr id="18" name="Slide Number Placeholder 17"/>
          <p:cNvSpPr>
            <a:spLocks noGrp="1"/>
          </p:cNvSpPr>
          <p:nvPr>
            <p:ph type="sldNum" sz="quarter" idx="18"/>
          </p:nvPr>
        </p:nvSpPr>
        <p:spPr/>
        <p:txBody>
          <a:bodyPr/>
          <a:lstStyle/>
          <a:p>
            <a:fld id="{5BA07366-CB75-4AA8-9E5B-928B849F427C}" type="slidenum">
              <a:rPr lang="en-GB" smtClean="0"/>
              <a:pPr/>
              <a:t>‹#›</a:t>
            </a:fld>
            <a:endParaRPr lang="en-GB" dirty="0"/>
          </a:p>
        </p:txBody>
      </p:sp>
      <p:sp>
        <p:nvSpPr>
          <p:cNvPr id="23" name="TextBox 22"/>
          <p:cNvSpPr txBox="1"/>
          <p:nvPr userDrawn="1"/>
        </p:nvSpPr>
        <p:spPr>
          <a:xfrm>
            <a:off x="9131301" y="6481529"/>
            <a:ext cx="2727545" cy="153888"/>
          </a:xfrm>
          <a:prstGeom prst="rect">
            <a:avLst/>
          </a:prstGeom>
          <a:noFill/>
        </p:spPr>
        <p:txBody>
          <a:bodyPr wrap="square" lIns="0" tIns="0" rIns="0" bIns="0" rtlCol="0">
            <a:spAutoFit/>
          </a:bodyPr>
          <a:lstStyle/>
          <a:p>
            <a:pPr algn="r"/>
            <a:r>
              <a:rPr lang="en-GB" sz="1000" b="1" cap="all" baseline="0" noProof="1" smtClean="0">
                <a:solidFill>
                  <a:schemeClr val="accent2"/>
                </a:solidFill>
              </a:rPr>
              <a:t>Safer, smarter, greener</a:t>
            </a:r>
            <a:endParaRPr lang="en-GB" sz="1000" b="1" cap="all" baseline="0" noProof="1">
              <a:solidFill>
                <a:schemeClr val="accent2"/>
              </a:solidFill>
            </a:endParaRPr>
          </a:p>
        </p:txBody>
      </p:sp>
      <p:pic>
        <p:nvPicPr>
          <p:cNvPr id="24" name="Picture 3" descr="U:\DNV\New upgrading projects received September 2013\PPT project assigned September 2013-\work\A4 PPT logos.emf"/>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1220" r="1"/>
          <a:stretch/>
        </p:blipFill>
        <p:spPr bwMode="auto">
          <a:xfrm>
            <a:off x="1" y="260350"/>
            <a:ext cx="11857037"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userDrawn="1"/>
        </p:nvCxnSpPr>
        <p:spPr>
          <a:xfrm>
            <a:off x="0" y="6195600"/>
            <a:ext cx="11857567"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19" name="SD_VAR_CompanyYear"/>
          <p:cNvSpPr txBox="1"/>
          <p:nvPr userDrawn="1">
            <p:custDataLst>
              <p:tags r:id="rId1"/>
            </p:custDataLst>
          </p:nvPr>
        </p:nvSpPr>
        <p:spPr>
          <a:xfrm>
            <a:off x="610899" y="6508357"/>
            <a:ext cx="839974" cy="123111"/>
          </a:xfrm>
          <a:prstGeom prst="rect">
            <a:avLst/>
          </a:prstGeom>
          <a:noFill/>
        </p:spPr>
        <p:txBody>
          <a:bodyPr wrap="none" lIns="0" tIns="0" rIns="0" bIns="0" rtlCol="0">
            <a:spAutoFit/>
          </a:bodyPr>
          <a:lstStyle/>
          <a:p>
            <a:r>
              <a:rPr lang="en-GB" sz="800" noProof="0" smtClean="0">
                <a:solidFill>
                  <a:schemeClr val="tx1"/>
                </a:solidFill>
              </a:rPr>
              <a:t>DNV GL © 2016</a:t>
            </a:r>
            <a:endParaRPr lang="en-GB" sz="800" noProof="0" dirty="0">
              <a:solidFill>
                <a:schemeClr val="tx1"/>
              </a:solidFill>
            </a:endParaRPr>
          </a:p>
        </p:txBody>
      </p:sp>
      <p:sp>
        <p:nvSpPr>
          <p:cNvPr id="20" name="SD_FLD_Confidentiality"/>
          <p:cNvSpPr/>
          <p:nvPr userDrawn="1"/>
        </p:nvSpPr>
        <p:spPr>
          <a:xfrm>
            <a:off x="334433" y="6022832"/>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800" b="1" kern="1200" smtClean="0">
                <a:solidFill>
                  <a:schemeClr val="tx1"/>
                </a:solidFill>
                <a:latin typeface="+mn-lt"/>
                <a:ea typeface="+mn-ea"/>
                <a:cs typeface="+mn-cs"/>
              </a:rPr>
              <a:t>Ungraded</a:t>
            </a:r>
            <a:endParaRPr lang="en-GB" sz="800" b="1" kern="1200" dirty="0" smtClean="0">
              <a:solidFill>
                <a:schemeClr val="tx1"/>
              </a:solidFill>
              <a:latin typeface="+mn-lt"/>
              <a:ea typeface="+mn-ea"/>
              <a:cs typeface="+mn-cs"/>
            </a:endParaRPr>
          </a:p>
        </p:txBody>
      </p:sp>
      <p:sp>
        <p:nvSpPr>
          <p:cNvPr id="21" name="SD_FLD_DocumentDate"/>
          <p:cNvSpPr txBox="1">
            <a:spLocks noChangeArrowheads="1"/>
          </p:cNvSpPr>
          <p:nvPr userDrawn="1"/>
        </p:nvSpPr>
        <p:spPr bwMode="auto">
          <a:xfrm>
            <a:off x="2255572" y="6508356"/>
            <a:ext cx="3740415"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800" smtClean="0">
                <a:solidFill>
                  <a:schemeClr val="tx1"/>
                </a:solidFill>
                <a:ea typeface="ＭＳ Ｐゴシック" charset="-128"/>
                <a:cs typeface="Arial" charset="0"/>
              </a:rPr>
              <a:t>28 September 2016</a:t>
            </a:r>
            <a:endParaRPr lang="en-GB" altLang="ja-JP" sz="800" dirty="0">
              <a:solidFill>
                <a:schemeClr val="tx1"/>
              </a:solidFill>
              <a:ea typeface="ＭＳ Ｐゴシック" charset="-128"/>
              <a:cs typeface="Arial" charset="0"/>
            </a:endParaRPr>
          </a:p>
        </p:txBody>
      </p:sp>
      <p:sp>
        <p:nvSpPr>
          <p:cNvPr id="26" name="SD_FLD_BusinessAreaName"/>
          <p:cNvSpPr/>
          <p:nvPr userDrawn="1"/>
        </p:nvSpPr>
        <p:spPr>
          <a:xfrm>
            <a:off x="334431" y="4352300"/>
            <a:ext cx="8593669" cy="209126"/>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lnSpc>
                <a:spcPct val="113000"/>
              </a:lnSpc>
              <a:spcBef>
                <a:spcPts val="600"/>
              </a:spcBef>
            </a:pPr>
            <a:r>
              <a:rPr lang="en-GB" sz="1200" b="1" kern="1200" cap="all" baseline="0" smtClean="0">
                <a:solidFill>
                  <a:schemeClr val="bg1"/>
                </a:solidFill>
                <a:latin typeface="+mn-lt"/>
                <a:ea typeface="+mn-ea"/>
                <a:cs typeface="+mn-cs"/>
              </a:rPr>
              <a:t>Energy</a:t>
            </a:r>
            <a:endParaRPr lang="en-GB" sz="1200" b="1" kern="1200" cap="all" baseline="0" dirty="0" smtClean="0">
              <a:solidFill>
                <a:schemeClr val="bg1"/>
              </a:solidFill>
              <a:latin typeface="+mn-lt"/>
              <a:ea typeface="+mn-ea"/>
              <a:cs typeface="+mn-cs"/>
            </a:endParaRPr>
          </a:p>
        </p:txBody>
      </p:sp>
      <p:sp>
        <p:nvSpPr>
          <p:cNvPr id="22" name="SD_FLD_Draft" hidden="1"/>
          <p:cNvSpPr txBox="1">
            <a:spLocks noChangeArrowheads="1"/>
          </p:cNvSpPr>
          <p:nvPr userDrawn="1"/>
        </p:nvSpPr>
        <p:spPr bwMode="auto">
          <a:xfrm>
            <a:off x="5340350" y="5927025"/>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339340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Rectangle 6"/>
          <p:cNvSpPr/>
          <p:nvPr userDrawn="1"/>
        </p:nvSpPr>
        <p:spPr>
          <a:xfrm>
            <a:off x="0" y="0"/>
            <a:ext cx="12192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Picture Placeholder 7"/>
          <p:cNvSpPr>
            <a:spLocks noGrp="1"/>
          </p:cNvSpPr>
          <p:nvPr>
            <p:ph type="pic" sz="quarter" idx="15"/>
          </p:nvPr>
        </p:nvSpPr>
        <p:spPr>
          <a:xfrm>
            <a:off x="1" y="1125538"/>
            <a:ext cx="11857037" cy="2662691"/>
          </a:xfrm>
          <a:solidFill>
            <a:schemeClr val="bg2">
              <a:lumMod val="40000"/>
              <a:lumOff val="60000"/>
            </a:schemeClr>
          </a:solidFill>
        </p:spPr>
        <p:txBody>
          <a:bodyPr/>
          <a:lstStyle>
            <a:lvl1pPr marL="0" indent="0" algn="ctr">
              <a:buNone/>
              <a:defRPr b="0"/>
            </a:lvl1pPr>
          </a:lstStyle>
          <a:p>
            <a:endParaRPr lang="en-US" dirty="0"/>
          </a:p>
        </p:txBody>
      </p:sp>
      <p:sp>
        <p:nvSpPr>
          <p:cNvPr id="15" name="Rectangle 14"/>
          <p:cNvSpPr/>
          <p:nvPr userDrawn="1"/>
        </p:nvSpPr>
        <p:spPr>
          <a:xfrm>
            <a:off x="1" y="3810227"/>
            <a:ext cx="11857565" cy="2103211"/>
          </a:xfrm>
          <a:prstGeom prst="rect">
            <a:avLst/>
          </a:prstGeom>
          <a:solidFill>
            <a:srgbClr val="0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334433" y="4190400"/>
            <a:ext cx="8593668" cy="736833"/>
          </a:xfrm>
        </p:spPr>
        <p:txBody>
          <a:bodyPr>
            <a:noAutofit/>
          </a:bodyPr>
          <a:lstStyle>
            <a:lvl1pPr>
              <a:lnSpc>
                <a:spcPct val="91000"/>
              </a:lnSpc>
              <a:defRPr sz="2400">
                <a:solidFill>
                  <a:schemeClr val="bg1"/>
                </a:solidFill>
              </a:defRPr>
            </a:lvl1pPr>
          </a:lstStyle>
          <a:p>
            <a:r>
              <a:rPr lang="en-GB" dirty="0" smtClean="0"/>
              <a:t>Click to edit Master title style</a:t>
            </a:r>
            <a:endParaRPr lang="en-GB" dirty="0"/>
          </a:p>
        </p:txBody>
      </p:sp>
      <p:cxnSp>
        <p:nvCxnSpPr>
          <p:cNvPr id="17" name="Straight Connector 16"/>
          <p:cNvCxnSpPr/>
          <p:nvPr userDrawn="1"/>
        </p:nvCxnSpPr>
        <p:spPr>
          <a:xfrm>
            <a:off x="0" y="3798614"/>
            <a:ext cx="11857567" cy="0"/>
          </a:xfrm>
          <a:prstGeom prst="line">
            <a:avLst/>
          </a:prstGeom>
          <a:ln w="2794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6"/>
          </p:nvPr>
        </p:nvSpPr>
        <p:spPr/>
        <p:txBody>
          <a:bodyPr/>
          <a:lstStyle>
            <a:lvl1pPr>
              <a:defRPr>
                <a:solidFill>
                  <a:schemeClr val="bg1"/>
                </a:solidFill>
              </a:defRPr>
            </a:lvl1pPr>
          </a:lstStyle>
          <a:p>
            <a:endParaRPr lang="en-GB" dirty="0"/>
          </a:p>
        </p:txBody>
      </p:sp>
      <p:sp>
        <p:nvSpPr>
          <p:cNvPr id="10" name="Footer Placeholder 9"/>
          <p:cNvSpPr>
            <a:spLocks noGrp="1"/>
          </p:cNvSpPr>
          <p:nvPr>
            <p:ph type="ftr" sz="quarter" idx="17"/>
          </p:nvPr>
        </p:nvSpPr>
        <p:spPr/>
        <p:txBody>
          <a:bodyPr/>
          <a:lstStyle/>
          <a:p>
            <a:endParaRPr lang="en-GB" dirty="0"/>
          </a:p>
        </p:txBody>
      </p:sp>
      <p:sp>
        <p:nvSpPr>
          <p:cNvPr id="11" name="Slide Number Placeholder 10"/>
          <p:cNvSpPr>
            <a:spLocks noGrp="1"/>
          </p:cNvSpPr>
          <p:nvPr>
            <p:ph type="sldNum" sz="quarter" idx="18"/>
          </p:nvPr>
        </p:nvSpPr>
        <p:spPr/>
        <p:txBody>
          <a:bodyPr/>
          <a:lstStyle/>
          <a:p>
            <a:fld id="{5BA07366-CB75-4AA8-9E5B-928B849F427C}" type="slidenum">
              <a:rPr lang="en-GB" smtClean="0"/>
              <a:pPr/>
              <a:t>‹#›</a:t>
            </a:fld>
            <a:endParaRPr lang="en-GB" dirty="0"/>
          </a:p>
        </p:txBody>
      </p:sp>
      <p:sp>
        <p:nvSpPr>
          <p:cNvPr id="24" name="TextBox 23"/>
          <p:cNvSpPr txBox="1"/>
          <p:nvPr userDrawn="1"/>
        </p:nvSpPr>
        <p:spPr>
          <a:xfrm>
            <a:off x="9131301" y="6481529"/>
            <a:ext cx="2727545" cy="153888"/>
          </a:xfrm>
          <a:prstGeom prst="rect">
            <a:avLst/>
          </a:prstGeom>
          <a:noFill/>
        </p:spPr>
        <p:txBody>
          <a:bodyPr wrap="square" lIns="0" tIns="0" rIns="0" bIns="0" rtlCol="0">
            <a:spAutoFit/>
          </a:bodyPr>
          <a:lstStyle/>
          <a:p>
            <a:pPr algn="r"/>
            <a:r>
              <a:rPr lang="en-GB" sz="1000" b="1" cap="all" baseline="0" noProof="1" smtClean="0">
                <a:solidFill>
                  <a:schemeClr val="accent2"/>
                </a:solidFill>
              </a:rPr>
              <a:t>Safer, smarter, greener</a:t>
            </a:r>
            <a:endParaRPr lang="en-GB" sz="1000" b="1" cap="all" baseline="0" noProof="1">
              <a:solidFill>
                <a:schemeClr val="accent2"/>
              </a:solidFill>
            </a:endParaRPr>
          </a:p>
        </p:txBody>
      </p:sp>
      <p:pic>
        <p:nvPicPr>
          <p:cNvPr id="25" name="Picture 3" descr="U:\DNV\New upgrading projects received September 2013\PPT project assigned September 2013-\work\A4 PPT logos.emf"/>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1220" r="1"/>
          <a:stretch/>
        </p:blipFill>
        <p:spPr bwMode="auto">
          <a:xfrm>
            <a:off x="1" y="260350"/>
            <a:ext cx="11857037"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p:nvPr userDrawn="1"/>
        </p:nvCxnSpPr>
        <p:spPr>
          <a:xfrm>
            <a:off x="0" y="6195600"/>
            <a:ext cx="11857567"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19" name="SD_VAR_CompanyYear"/>
          <p:cNvSpPr txBox="1"/>
          <p:nvPr userDrawn="1">
            <p:custDataLst>
              <p:tags r:id="rId1"/>
            </p:custDataLst>
          </p:nvPr>
        </p:nvSpPr>
        <p:spPr>
          <a:xfrm>
            <a:off x="610899" y="6508357"/>
            <a:ext cx="839974" cy="123111"/>
          </a:xfrm>
          <a:prstGeom prst="rect">
            <a:avLst/>
          </a:prstGeom>
          <a:noFill/>
        </p:spPr>
        <p:txBody>
          <a:bodyPr wrap="none" lIns="0" tIns="0" rIns="0" bIns="0" rtlCol="0">
            <a:spAutoFit/>
          </a:bodyPr>
          <a:lstStyle/>
          <a:p>
            <a:r>
              <a:rPr lang="en-GB" sz="800" noProof="0" smtClean="0">
                <a:solidFill>
                  <a:schemeClr val="tx1"/>
                </a:solidFill>
              </a:rPr>
              <a:t>DNV GL © 2016</a:t>
            </a:r>
            <a:endParaRPr lang="en-GB" sz="800" noProof="0" dirty="0">
              <a:solidFill>
                <a:schemeClr val="tx1"/>
              </a:solidFill>
            </a:endParaRPr>
          </a:p>
        </p:txBody>
      </p:sp>
      <p:sp>
        <p:nvSpPr>
          <p:cNvPr id="21" name="SD_FLD_DocumentNumber"/>
          <p:cNvSpPr txBox="1">
            <a:spLocks noChangeArrowheads="1"/>
          </p:cNvSpPr>
          <p:nvPr userDrawn="1"/>
        </p:nvSpPr>
        <p:spPr bwMode="auto">
          <a:xfrm>
            <a:off x="1886137" y="6508356"/>
            <a:ext cx="4109851" cy="18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800" dirty="0">
              <a:solidFill>
                <a:srgbClr val="000000"/>
              </a:solidFill>
              <a:ea typeface="ＭＳ Ｐゴシック" charset="-128"/>
              <a:cs typeface="Arial" charset="0"/>
            </a:endParaRPr>
          </a:p>
        </p:txBody>
      </p:sp>
      <p:sp>
        <p:nvSpPr>
          <p:cNvPr id="22" name="SD_FLD_Confidentiality"/>
          <p:cNvSpPr/>
          <p:nvPr userDrawn="1"/>
        </p:nvSpPr>
        <p:spPr>
          <a:xfrm>
            <a:off x="334433" y="6022832"/>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800" b="1" kern="1200" smtClean="0">
                <a:solidFill>
                  <a:schemeClr val="tx1"/>
                </a:solidFill>
                <a:latin typeface="+mn-lt"/>
                <a:ea typeface="+mn-ea"/>
                <a:cs typeface="+mn-cs"/>
              </a:rPr>
              <a:t>Ungraded</a:t>
            </a:r>
            <a:endParaRPr lang="en-GB" sz="800" b="1" kern="1200" dirty="0" smtClean="0">
              <a:solidFill>
                <a:schemeClr val="tx1"/>
              </a:solidFill>
              <a:latin typeface="+mn-lt"/>
              <a:ea typeface="+mn-ea"/>
              <a:cs typeface="+mn-cs"/>
            </a:endParaRPr>
          </a:p>
        </p:txBody>
      </p:sp>
      <p:sp>
        <p:nvSpPr>
          <p:cNvPr id="27" name="SD_FLD_DocumentDate"/>
          <p:cNvSpPr/>
          <p:nvPr userDrawn="1"/>
        </p:nvSpPr>
        <p:spPr>
          <a:xfrm>
            <a:off x="334433" y="5660878"/>
            <a:ext cx="8593668" cy="2525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lvl="0" indent="0" algn="l" defTabSz="914400" rtl="0" eaLnBrk="1" latinLnBrk="0" hangingPunct="1">
              <a:lnSpc>
                <a:spcPct val="100000"/>
              </a:lnSpc>
              <a:spcBef>
                <a:spcPts val="600"/>
              </a:spcBef>
              <a:buClr>
                <a:srgbClr val="3F9C35"/>
              </a:buClr>
              <a:buFont typeface="Wingdings 2" pitchFamily="18" charset="2"/>
              <a:buNone/>
            </a:pPr>
            <a:r>
              <a:rPr lang="en-GB" sz="1400" b="0" kern="1200" smtClean="0">
                <a:solidFill>
                  <a:schemeClr val="tx2"/>
                </a:solidFill>
                <a:latin typeface="+mn-lt"/>
                <a:ea typeface="+mn-ea"/>
                <a:cs typeface="+mn-cs"/>
              </a:rPr>
              <a:t>28 September 2016</a:t>
            </a:r>
            <a:endParaRPr lang="en-GB" sz="1400" b="0" kern="1200" dirty="0" smtClean="0">
              <a:solidFill>
                <a:schemeClr val="tx2"/>
              </a:solidFill>
              <a:latin typeface="+mn-lt"/>
              <a:ea typeface="+mn-ea"/>
              <a:cs typeface="+mn-cs"/>
            </a:endParaRPr>
          </a:p>
        </p:txBody>
      </p:sp>
      <p:sp>
        <p:nvSpPr>
          <p:cNvPr id="29" name="SD_FLD_Author"/>
          <p:cNvSpPr txBox="1">
            <a:spLocks noChangeArrowheads="1"/>
          </p:cNvSpPr>
          <p:nvPr userDrawn="1"/>
        </p:nvSpPr>
        <p:spPr bwMode="auto">
          <a:xfrm>
            <a:off x="334431" y="5409220"/>
            <a:ext cx="8593670" cy="24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p>
            <a:pPr marL="0" indent="0" algn="l" defTabSz="914400" rtl="0" eaLnBrk="1" latinLnBrk="0" hangingPunct="1">
              <a:lnSpc>
                <a:spcPct val="100000"/>
              </a:lnSpc>
              <a:spcBef>
                <a:spcPts val="600"/>
              </a:spcBef>
              <a:buClr>
                <a:srgbClr val="3F9C35"/>
              </a:buClr>
              <a:buFont typeface="Wingdings 2" pitchFamily="18" charset="2"/>
              <a:buNone/>
            </a:pPr>
            <a:r>
              <a:rPr lang="en-GB" altLang="ja-JP" sz="1400" b="1" kern="1200" baseline="0" smtClean="0">
                <a:solidFill>
                  <a:schemeClr val="tx2"/>
                </a:solidFill>
                <a:latin typeface="+mn-lt"/>
                <a:ea typeface="+mn-ea"/>
                <a:cs typeface="+mn-cs"/>
              </a:rPr>
              <a:t>Volker Köhne</a:t>
            </a:r>
            <a:endParaRPr lang="en-GB" altLang="ja-JP" sz="1400" b="1" kern="1200" baseline="0" dirty="0">
              <a:solidFill>
                <a:schemeClr val="tx2"/>
              </a:solidFill>
              <a:latin typeface="+mn-lt"/>
              <a:ea typeface="+mn-ea"/>
              <a:cs typeface="+mn-cs"/>
            </a:endParaRPr>
          </a:p>
        </p:txBody>
      </p:sp>
      <p:sp>
        <p:nvSpPr>
          <p:cNvPr id="28" name="SD_FLD_BusinessAreaName"/>
          <p:cNvSpPr/>
          <p:nvPr userDrawn="1"/>
        </p:nvSpPr>
        <p:spPr>
          <a:xfrm>
            <a:off x="334431" y="3944453"/>
            <a:ext cx="8593669" cy="209126"/>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lnSpc>
                <a:spcPct val="113000"/>
              </a:lnSpc>
              <a:spcBef>
                <a:spcPts val="600"/>
              </a:spcBef>
            </a:pPr>
            <a:r>
              <a:rPr lang="en-GB" sz="1200" b="1" kern="1200" cap="all" baseline="0" smtClean="0">
                <a:solidFill>
                  <a:schemeClr val="bg1"/>
                </a:solidFill>
                <a:latin typeface="+mn-lt"/>
                <a:ea typeface="+mn-ea"/>
                <a:cs typeface="+mn-cs"/>
              </a:rPr>
              <a:t>Energy</a:t>
            </a:r>
            <a:endParaRPr lang="en-GB" sz="1200" b="1" kern="1200" cap="all" baseline="0" dirty="0" smtClean="0">
              <a:solidFill>
                <a:schemeClr val="bg1"/>
              </a:solidFill>
              <a:latin typeface="+mn-lt"/>
              <a:ea typeface="+mn-ea"/>
              <a:cs typeface="+mn-cs"/>
            </a:endParaRPr>
          </a:p>
        </p:txBody>
      </p:sp>
      <p:sp>
        <p:nvSpPr>
          <p:cNvPr id="23" name="Subtitle 2"/>
          <p:cNvSpPr>
            <a:spLocks noGrp="1"/>
          </p:cNvSpPr>
          <p:nvPr>
            <p:ph type="subTitle" idx="1"/>
          </p:nvPr>
        </p:nvSpPr>
        <p:spPr>
          <a:xfrm>
            <a:off x="334431" y="5039166"/>
            <a:ext cx="8593670" cy="324036"/>
          </a:xfrm>
        </p:spPr>
        <p:txBody>
          <a:bodyPr/>
          <a:lstStyle>
            <a:lvl1pPr marL="0" indent="0" algn="l" defTabSz="914400" rtl="0" eaLnBrk="1" latinLnBrk="0" hangingPunct="1">
              <a:buNone/>
              <a:defRPr lang="en-US" sz="18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sp>
        <p:nvSpPr>
          <p:cNvPr id="30" name="SD_FLD_Draft" hidden="1"/>
          <p:cNvSpPr txBox="1">
            <a:spLocks noChangeArrowheads="1"/>
          </p:cNvSpPr>
          <p:nvPr userDrawn="1"/>
        </p:nvSpPr>
        <p:spPr bwMode="auto">
          <a:xfrm>
            <a:off x="5340350" y="5927025"/>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125069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1" y="260349"/>
            <a:ext cx="11857565" cy="56502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34433" y="1268761"/>
            <a:ext cx="8593667" cy="1298228"/>
          </a:xfrm>
        </p:spPr>
        <p:txBody>
          <a:bodyPr anchor="t">
            <a:noAutofit/>
          </a:bodyPr>
          <a:lstStyle>
            <a:lvl1pPr algn="l">
              <a:defRPr sz="2400" b="1" cap="none" baseline="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
        <p:nvSpPr>
          <p:cNvPr id="11" name="Rectangle 10"/>
          <p:cNvSpPr/>
          <p:nvPr userDrawn="1"/>
        </p:nvSpPr>
        <p:spPr>
          <a:xfrm>
            <a:off x="0" y="5794703"/>
            <a:ext cx="11856000" cy="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9290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with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260349"/>
            <a:ext cx="11856000" cy="5650271"/>
          </a:xfrm>
          <a:solidFill>
            <a:schemeClr val="bg2">
              <a:lumMod val="40000"/>
              <a:lumOff val="60000"/>
            </a:schemeClr>
          </a:solidFill>
        </p:spPr>
        <p:txBody>
          <a:bodyPr/>
          <a:lstStyle>
            <a:lvl1pPr marL="0" indent="0" algn="ctr">
              <a:buNone/>
              <a:defRPr b="0"/>
            </a:lvl1pPr>
          </a:lstStyle>
          <a:p>
            <a:endParaRPr lang="en-US" dirty="0"/>
          </a:p>
        </p:txBody>
      </p:sp>
      <p:sp>
        <p:nvSpPr>
          <p:cNvPr id="2" name="Title 1"/>
          <p:cNvSpPr>
            <a:spLocks noGrp="1"/>
          </p:cNvSpPr>
          <p:nvPr>
            <p:ph type="title"/>
          </p:nvPr>
        </p:nvSpPr>
        <p:spPr>
          <a:xfrm>
            <a:off x="334433" y="1268761"/>
            <a:ext cx="8593667" cy="1298228"/>
          </a:xfrm>
        </p:spPr>
        <p:txBody>
          <a:bodyPr anchor="t">
            <a:noAutofit/>
          </a:bodyPr>
          <a:lstStyle>
            <a:lvl1pPr algn="l">
              <a:defRPr sz="2400" b="1" cap="none" baseline="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
        <p:nvSpPr>
          <p:cNvPr id="12" name="Table Placeholder 11"/>
          <p:cNvSpPr>
            <a:spLocks noGrp="1"/>
          </p:cNvSpPr>
          <p:nvPr>
            <p:ph type="tbl" sz="quarter" idx="14"/>
          </p:nvPr>
        </p:nvSpPr>
        <p:spPr>
          <a:xfrm>
            <a:off x="0" y="5796000"/>
            <a:ext cx="11856000" cy="27940"/>
          </a:xfrm>
          <a:solidFill>
            <a:schemeClr val="bg1"/>
          </a:solidFill>
        </p:spPr>
        <p:txBody>
          <a:bodyPr>
            <a:normAutofit/>
          </a:bodyPr>
          <a:lstStyle>
            <a:lvl1pPr>
              <a:defRPr sz="100">
                <a:solidFill>
                  <a:schemeClr val="bg1"/>
                </a:solidFill>
              </a:defRPr>
            </a:lvl1pPr>
          </a:lstStyle>
          <a:p>
            <a:endParaRPr lang="en-US" dirty="0"/>
          </a:p>
        </p:txBody>
      </p:sp>
    </p:spTree>
    <p:extLst>
      <p:ext uri="{BB962C8B-B14F-4D97-AF65-F5344CB8AC3E}">
        <p14:creationId xmlns:p14="http://schemas.microsoft.com/office/powerpoint/2010/main" val="244398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334431" y="1268414"/>
            <a:ext cx="5659969" cy="4645024"/>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6199188" y="1268414"/>
            <a:ext cx="5657454" cy="4645024"/>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423807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with sub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334433" y="970248"/>
            <a:ext cx="5659967" cy="575287"/>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5" name="Text Placeholder 4"/>
          <p:cNvSpPr>
            <a:spLocks noGrp="1"/>
          </p:cNvSpPr>
          <p:nvPr>
            <p:ph type="body" sz="quarter" idx="3"/>
          </p:nvPr>
        </p:nvSpPr>
        <p:spPr>
          <a:xfrm>
            <a:off x="6199187" y="970248"/>
            <a:ext cx="5657453" cy="576000"/>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A07366-CB75-4AA8-9E5B-928B849F427C}" type="slidenum">
              <a:rPr lang="en-GB" smtClean="0"/>
              <a:t>‹#›</a:t>
            </a:fld>
            <a:endParaRPr lang="en-GB" dirty="0"/>
          </a:p>
        </p:txBody>
      </p:sp>
      <p:sp>
        <p:nvSpPr>
          <p:cNvPr id="12" name="Content Placeholder 2"/>
          <p:cNvSpPr>
            <a:spLocks noGrp="1"/>
          </p:cNvSpPr>
          <p:nvPr>
            <p:ph sz="half" idx="13"/>
          </p:nvPr>
        </p:nvSpPr>
        <p:spPr>
          <a:xfrm>
            <a:off x="334431" y="1627201"/>
            <a:ext cx="5659969" cy="4286238"/>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3" name="Content Placeholder 3"/>
          <p:cNvSpPr>
            <a:spLocks noGrp="1"/>
          </p:cNvSpPr>
          <p:nvPr>
            <p:ph sz="half" idx="2"/>
          </p:nvPr>
        </p:nvSpPr>
        <p:spPr>
          <a:xfrm>
            <a:off x="6199188" y="1627201"/>
            <a:ext cx="5657454" cy="4286238"/>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280113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2.xml"/><Relationship Id="rId1" Type="http://schemas.openxmlformats.org/officeDocument/2006/relationships/slideLayout" Target="../slideLayouts/slideLayout16.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3" descr="U:\DNV\New upgrading projects received September 2013\PPT project assigned September 2013-\work\A4 PPT logos.emf"/>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l="59" r="-1" b="-44689"/>
          <a:stretch/>
        </p:blipFill>
        <p:spPr bwMode="auto">
          <a:xfrm>
            <a:off x="-1" y="6202575"/>
            <a:ext cx="11856377" cy="5891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334433" y="241082"/>
            <a:ext cx="11522208" cy="670086"/>
          </a:xfrm>
          <a:prstGeom prst="rect">
            <a:avLst/>
          </a:prstGeom>
        </p:spPr>
        <p:txBody>
          <a:bodyPr vert="horz" lIns="0" tIns="0" rIns="0" bIns="0" rtlCol="0" anchor="b"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334433" y="1268412"/>
            <a:ext cx="11522208" cy="4644347"/>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2"/>
          </p:nvPr>
        </p:nvSpPr>
        <p:spPr>
          <a:xfrm>
            <a:off x="4475819" y="6689029"/>
            <a:ext cx="1520697" cy="172800"/>
          </a:xfrm>
          <a:prstGeom prst="rect">
            <a:avLst/>
          </a:prstGeom>
        </p:spPr>
        <p:txBody>
          <a:bodyPr vert="horz" lIns="0" tIns="0" rIns="0" bIns="0" rtlCol="0" anchor="t" anchorCtr="0"/>
          <a:lstStyle>
            <a:lvl1pPr algn="r">
              <a:defRPr sz="800">
                <a:solidFill>
                  <a:schemeClr val="tx1"/>
                </a:solidFill>
              </a:defRPr>
            </a:lvl1pPr>
          </a:lstStyle>
          <a:p>
            <a:endParaRPr lang="en-GB" dirty="0"/>
          </a:p>
        </p:txBody>
      </p:sp>
      <p:sp>
        <p:nvSpPr>
          <p:cNvPr id="5" name="Footer Placeholder 4"/>
          <p:cNvSpPr>
            <a:spLocks noGrp="1"/>
          </p:cNvSpPr>
          <p:nvPr>
            <p:ph type="ftr" sz="quarter" idx="3"/>
          </p:nvPr>
        </p:nvSpPr>
        <p:spPr>
          <a:xfrm>
            <a:off x="334433" y="6687696"/>
            <a:ext cx="4141386" cy="174133"/>
          </a:xfrm>
          <a:prstGeom prst="rect">
            <a:avLst/>
          </a:prstGeom>
        </p:spPr>
        <p:txBody>
          <a:bodyPr vert="horz" lIns="0" tIns="0" rIns="0" bIns="0" rtlCol="0" anchor="t" anchorCtr="0"/>
          <a:lstStyle>
            <a:lvl1pPr algn="l">
              <a:defRPr sz="800" b="1">
                <a:solidFill>
                  <a:schemeClr val="tx1"/>
                </a:solidFill>
              </a:defRPr>
            </a:lvl1pPr>
          </a:lstStyle>
          <a:p>
            <a:endParaRPr lang="en-GB" dirty="0"/>
          </a:p>
        </p:txBody>
      </p:sp>
      <p:sp>
        <p:nvSpPr>
          <p:cNvPr id="6" name="Slide Number Placeholder 5"/>
          <p:cNvSpPr>
            <a:spLocks noGrp="1"/>
          </p:cNvSpPr>
          <p:nvPr>
            <p:ph type="sldNum" sz="quarter" idx="4"/>
          </p:nvPr>
        </p:nvSpPr>
        <p:spPr>
          <a:xfrm>
            <a:off x="334431" y="6508356"/>
            <a:ext cx="276467" cy="179340"/>
          </a:xfrm>
          <a:prstGeom prst="rect">
            <a:avLst/>
          </a:prstGeom>
        </p:spPr>
        <p:txBody>
          <a:bodyPr vert="horz" lIns="0" tIns="0" rIns="0" bIns="0" rtlCol="0" anchor="t" anchorCtr="0"/>
          <a:lstStyle>
            <a:lvl1pPr algn="l">
              <a:defRPr sz="800">
                <a:solidFill>
                  <a:schemeClr val="tx1"/>
                </a:solidFill>
              </a:defRPr>
            </a:lvl1pPr>
          </a:lstStyle>
          <a:p>
            <a:fld id="{5BA07366-CB75-4AA8-9E5B-928B849F427C}" type="slidenum">
              <a:rPr lang="en-GB" smtClean="0"/>
              <a:pPr/>
              <a:t>‹#›</a:t>
            </a:fld>
            <a:endParaRPr lang="en-GB" dirty="0"/>
          </a:p>
        </p:txBody>
      </p:sp>
      <p:sp>
        <p:nvSpPr>
          <p:cNvPr id="11" name="SD_VAR_CompanyYear"/>
          <p:cNvSpPr txBox="1"/>
          <p:nvPr userDrawn="1">
            <p:custDataLst>
              <p:tags r:id="rId17"/>
            </p:custDataLst>
          </p:nvPr>
        </p:nvSpPr>
        <p:spPr>
          <a:xfrm>
            <a:off x="610899" y="6508357"/>
            <a:ext cx="839974" cy="123111"/>
          </a:xfrm>
          <a:prstGeom prst="rect">
            <a:avLst/>
          </a:prstGeom>
          <a:noFill/>
        </p:spPr>
        <p:txBody>
          <a:bodyPr wrap="none" lIns="0" tIns="0" rIns="0" bIns="0" rtlCol="0">
            <a:spAutoFit/>
          </a:bodyPr>
          <a:lstStyle/>
          <a:p>
            <a:r>
              <a:rPr lang="en-GB" sz="800" noProof="0" smtClean="0">
                <a:solidFill>
                  <a:schemeClr val="tx1"/>
                </a:solidFill>
              </a:rPr>
              <a:t>DNV GL © 2016</a:t>
            </a:r>
            <a:endParaRPr lang="en-GB" sz="800" noProof="0" dirty="0">
              <a:solidFill>
                <a:schemeClr val="tx1"/>
              </a:solidFill>
            </a:endParaRPr>
          </a:p>
        </p:txBody>
      </p:sp>
      <p:cxnSp>
        <p:nvCxnSpPr>
          <p:cNvPr id="15" name="Straight Connector 14"/>
          <p:cNvCxnSpPr/>
          <p:nvPr userDrawn="1"/>
        </p:nvCxnSpPr>
        <p:spPr>
          <a:xfrm>
            <a:off x="1" y="951174"/>
            <a:ext cx="11856641"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SD_FLD_Confidentiality"/>
          <p:cNvSpPr/>
          <p:nvPr userDrawn="1"/>
        </p:nvSpPr>
        <p:spPr>
          <a:xfrm>
            <a:off x="334433" y="6022832"/>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800" b="1" kern="1200" smtClean="0">
                <a:solidFill>
                  <a:schemeClr val="tx1"/>
                </a:solidFill>
                <a:latin typeface="+mn-lt"/>
                <a:ea typeface="+mn-ea"/>
                <a:cs typeface="+mn-cs"/>
              </a:rPr>
              <a:t>Ungraded</a:t>
            </a:r>
            <a:endParaRPr lang="en-GB" sz="800" b="1" kern="1200" dirty="0" smtClean="0">
              <a:solidFill>
                <a:schemeClr val="tx1"/>
              </a:solidFill>
              <a:latin typeface="+mn-lt"/>
              <a:ea typeface="+mn-ea"/>
              <a:cs typeface="+mn-cs"/>
            </a:endParaRPr>
          </a:p>
        </p:txBody>
      </p:sp>
      <p:sp>
        <p:nvSpPr>
          <p:cNvPr id="13" name="SD_FLD_Draft" hidden="1"/>
          <p:cNvSpPr txBox="1">
            <a:spLocks noChangeArrowheads="1"/>
          </p:cNvSpPr>
          <p:nvPr userDrawn="1"/>
        </p:nvSpPr>
        <p:spPr bwMode="auto">
          <a:xfrm>
            <a:off x="5340350" y="5927025"/>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
        <p:nvSpPr>
          <p:cNvPr id="16" name="SD_FLD_DocumentDate"/>
          <p:cNvSpPr txBox="1">
            <a:spLocks noChangeArrowheads="1"/>
          </p:cNvSpPr>
          <p:nvPr userDrawn="1"/>
        </p:nvSpPr>
        <p:spPr bwMode="auto">
          <a:xfrm>
            <a:off x="2255572" y="6508356"/>
            <a:ext cx="3740415"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800" smtClean="0">
                <a:solidFill>
                  <a:schemeClr val="tx1"/>
                </a:solidFill>
                <a:ea typeface="ＭＳ Ｐゴシック" charset="-128"/>
                <a:cs typeface="Arial" charset="0"/>
              </a:rPr>
              <a:t>28 September 2016</a:t>
            </a:r>
            <a:endParaRPr lang="en-GB" altLang="ja-JP" sz="800" dirty="0">
              <a:solidFill>
                <a:schemeClr val="tx1"/>
              </a:solidFill>
              <a:ea typeface="ＭＳ Ｐゴシック" charset="-128"/>
              <a:cs typeface="Arial" charset="0"/>
            </a:endParaRPr>
          </a:p>
        </p:txBody>
      </p:sp>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65" r:id="rId7"/>
    <p:sldLayoutId id="2147483652" r:id="rId8"/>
    <p:sldLayoutId id="2147483653" r:id="rId9"/>
    <p:sldLayoutId id="2147483664" r:id="rId10"/>
    <p:sldLayoutId id="2147483666" r:id="rId11"/>
    <p:sldLayoutId id="2147483654" r:id="rId12"/>
    <p:sldLayoutId id="2147483655" r:id="rId13"/>
    <p:sldLayoutId id="2147483667" r:id="rId14"/>
    <p:sldLayoutId id="2147483675" r:id="rId15"/>
  </p:sldLayoutIdLst>
  <p:hf hdr="0" ftr="0" dt="0"/>
  <p:txStyles>
    <p:titleStyle>
      <a:lvl1pPr algn="l" defTabSz="914400" rtl="0" eaLnBrk="1" latinLnBrk="0" hangingPunct="1">
        <a:spcBef>
          <a:spcPct val="0"/>
        </a:spcBef>
        <a:buNone/>
        <a:defRPr sz="2000" b="1" kern="1200">
          <a:solidFill>
            <a:schemeClr val="accent4"/>
          </a:solidFill>
          <a:latin typeface="+mj-lt"/>
          <a:ea typeface="+mj-ea"/>
          <a:cs typeface="+mj-cs"/>
        </a:defRPr>
      </a:lvl1pPr>
    </p:titleStyle>
    <p:body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8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8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8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8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3" descr="U:\DNV\New upgrading projects received September 2013\PPT project assigned September 2013-\work\A4 PPT logos.emf"/>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59" r="-1" b="-44689"/>
          <a:stretch/>
        </p:blipFill>
        <p:spPr bwMode="auto">
          <a:xfrm>
            <a:off x="-1" y="6202575"/>
            <a:ext cx="11856377" cy="5891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334433" y="241082"/>
            <a:ext cx="11522208" cy="670086"/>
          </a:xfrm>
          <a:prstGeom prst="rect">
            <a:avLst/>
          </a:prstGeom>
        </p:spPr>
        <p:txBody>
          <a:bodyPr vert="horz" lIns="0" tIns="0" rIns="0" bIns="0" rtlCol="0" anchor="b"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334433" y="1268412"/>
            <a:ext cx="11522208" cy="4644347"/>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2"/>
          </p:nvPr>
        </p:nvSpPr>
        <p:spPr>
          <a:xfrm>
            <a:off x="4475819" y="6689029"/>
            <a:ext cx="1520697" cy="172800"/>
          </a:xfrm>
          <a:prstGeom prst="rect">
            <a:avLst/>
          </a:prstGeom>
        </p:spPr>
        <p:txBody>
          <a:bodyPr vert="horz" lIns="0" tIns="0" rIns="0" bIns="0" rtlCol="0" anchor="t" anchorCtr="0"/>
          <a:lstStyle>
            <a:lvl1pPr algn="r">
              <a:defRPr sz="800">
                <a:solidFill>
                  <a:schemeClr val="tx1"/>
                </a:solidFill>
              </a:defRPr>
            </a:lvl1pPr>
          </a:lstStyle>
          <a:p>
            <a:endParaRPr lang="en-GB" dirty="0"/>
          </a:p>
        </p:txBody>
      </p:sp>
      <p:sp>
        <p:nvSpPr>
          <p:cNvPr id="5" name="Footer Placeholder 4"/>
          <p:cNvSpPr>
            <a:spLocks noGrp="1"/>
          </p:cNvSpPr>
          <p:nvPr>
            <p:ph type="ftr" sz="quarter" idx="3"/>
          </p:nvPr>
        </p:nvSpPr>
        <p:spPr>
          <a:xfrm>
            <a:off x="334433" y="6687696"/>
            <a:ext cx="4141386" cy="174133"/>
          </a:xfrm>
          <a:prstGeom prst="rect">
            <a:avLst/>
          </a:prstGeom>
        </p:spPr>
        <p:txBody>
          <a:bodyPr vert="horz" lIns="0" tIns="0" rIns="0" bIns="0" rtlCol="0" anchor="t" anchorCtr="0"/>
          <a:lstStyle>
            <a:lvl1pPr algn="l">
              <a:defRPr sz="800" b="1">
                <a:solidFill>
                  <a:schemeClr val="tx1"/>
                </a:solidFill>
              </a:defRPr>
            </a:lvl1pPr>
          </a:lstStyle>
          <a:p>
            <a:endParaRPr lang="en-GB" dirty="0"/>
          </a:p>
        </p:txBody>
      </p:sp>
      <p:sp>
        <p:nvSpPr>
          <p:cNvPr id="6" name="Slide Number Placeholder 5"/>
          <p:cNvSpPr>
            <a:spLocks noGrp="1"/>
          </p:cNvSpPr>
          <p:nvPr>
            <p:ph type="sldNum" sz="quarter" idx="4"/>
          </p:nvPr>
        </p:nvSpPr>
        <p:spPr>
          <a:xfrm>
            <a:off x="334431" y="6508356"/>
            <a:ext cx="276467" cy="179340"/>
          </a:xfrm>
          <a:prstGeom prst="rect">
            <a:avLst/>
          </a:prstGeom>
        </p:spPr>
        <p:txBody>
          <a:bodyPr vert="horz" lIns="0" tIns="0" rIns="0" bIns="0" rtlCol="0" anchor="t" anchorCtr="0"/>
          <a:lstStyle>
            <a:lvl1pPr algn="l">
              <a:defRPr sz="800">
                <a:solidFill>
                  <a:schemeClr val="tx1"/>
                </a:solidFill>
              </a:defRPr>
            </a:lvl1pPr>
          </a:lstStyle>
          <a:p>
            <a:fld id="{5BA07366-CB75-4AA8-9E5B-928B849F427C}" type="slidenum">
              <a:rPr lang="en-GB" smtClean="0"/>
              <a:pPr/>
              <a:t>‹#›</a:t>
            </a:fld>
            <a:endParaRPr lang="en-GB" dirty="0"/>
          </a:p>
        </p:txBody>
      </p:sp>
      <p:sp>
        <p:nvSpPr>
          <p:cNvPr id="11" name="SD_VAR_CompanyYear"/>
          <p:cNvSpPr txBox="1"/>
          <p:nvPr userDrawn="1">
            <p:custDataLst>
              <p:tags r:id="rId3"/>
            </p:custDataLst>
          </p:nvPr>
        </p:nvSpPr>
        <p:spPr>
          <a:xfrm>
            <a:off x="610899" y="6508357"/>
            <a:ext cx="839974" cy="123111"/>
          </a:xfrm>
          <a:prstGeom prst="rect">
            <a:avLst/>
          </a:prstGeom>
          <a:noFill/>
        </p:spPr>
        <p:txBody>
          <a:bodyPr wrap="none" lIns="0" tIns="0" rIns="0" bIns="0" rtlCol="0">
            <a:spAutoFit/>
          </a:bodyPr>
          <a:lstStyle/>
          <a:p>
            <a:r>
              <a:rPr lang="en-GB" sz="800" noProof="0" smtClean="0">
                <a:solidFill>
                  <a:schemeClr val="tx1"/>
                </a:solidFill>
              </a:rPr>
              <a:t>DNV GL © 2016</a:t>
            </a:r>
            <a:endParaRPr lang="en-GB" sz="800" noProof="0" dirty="0">
              <a:solidFill>
                <a:schemeClr val="tx1"/>
              </a:solidFill>
            </a:endParaRPr>
          </a:p>
        </p:txBody>
      </p:sp>
      <p:cxnSp>
        <p:nvCxnSpPr>
          <p:cNvPr id="15" name="Straight Connector 14"/>
          <p:cNvCxnSpPr/>
          <p:nvPr userDrawn="1"/>
        </p:nvCxnSpPr>
        <p:spPr>
          <a:xfrm>
            <a:off x="1" y="951174"/>
            <a:ext cx="11856641"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SD_FLD_Confidentiality"/>
          <p:cNvSpPr/>
          <p:nvPr userDrawn="1"/>
        </p:nvSpPr>
        <p:spPr>
          <a:xfrm>
            <a:off x="334433" y="6022832"/>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800" b="1" kern="1200" smtClean="0">
                <a:solidFill>
                  <a:schemeClr val="tx1"/>
                </a:solidFill>
                <a:latin typeface="+mn-lt"/>
                <a:ea typeface="+mn-ea"/>
                <a:cs typeface="+mn-cs"/>
              </a:rPr>
              <a:t>Ungraded</a:t>
            </a:r>
            <a:endParaRPr lang="en-GB" sz="800" b="1" kern="1200" dirty="0" smtClean="0">
              <a:solidFill>
                <a:schemeClr val="tx1"/>
              </a:solidFill>
              <a:latin typeface="+mn-lt"/>
              <a:ea typeface="+mn-ea"/>
              <a:cs typeface="+mn-cs"/>
            </a:endParaRPr>
          </a:p>
        </p:txBody>
      </p:sp>
      <p:sp>
        <p:nvSpPr>
          <p:cNvPr id="16" name="SD_FLD_DocumentDate"/>
          <p:cNvSpPr txBox="1">
            <a:spLocks noChangeArrowheads="1"/>
          </p:cNvSpPr>
          <p:nvPr userDrawn="1"/>
        </p:nvSpPr>
        <p:spPr bwMode="auto">
          <a:xfrm>
            <a:off x="2255572" y="6508356"/>
            <a:ext cx="3740415"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800" smtClean="0">
                <a:solidFill>
                  <a:schemeClr val="tx1"/>
                </a:solidFill>
                <a:ea typeface="ＭＳ Ｐゴシック" charset="-128"/>
                <a:cs typeface="Arial" charset="0"/>
              </a:rPr>
              <a:t>28 September 2016</a:t>
            </a:r>
            <a:endParaRPr lang="en-GB" altLang="ja-JP" sz="800" dirty="0">
              <a:solidFill>
                <a:schemeClr val="tx1"/>
              </a:solidFill>
              <a:ea typeface="ＭＳ Ｐゴシック" charset="-128"/>
              <a:cs typeface="Arial" charset="0"/>
            </a:endParaRPr>
          </a:p>
        </p:txBody>
      </p:sp>
      <p:sp>
        <p:nvSpPr>
          <p:cNvPr id="14" name="SD_FLD_Draft" hidden="1"/>
          <p:cNvSpPr txBox="1">
            <a:spLocks noChangeArrowheads="1"/>
          </p:cNvSpPr>
          <p:nvPr userDrawn="1"/>
        </p:nvSpPr>
        <p:spPr bwMode="auto">
          <a:xfrm>
            <a:off x="5340350" y="5927025"/>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1480019812"/>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spcBef>
          <a:spcPct val="0"/>
        </a:spcBef>
        <a:buNone/>
        <a:defRPr sz="2000" b="1" kern="1200">
          <a:solidFill>
            <a:schemeClr val="accent4"/>
          </a:solidFill>
          <a:latin typeface="+mj-lt"/>
          <a:ea typeface="+mj-ea"/>
          <a:cs typeface="+mj-cs"/>
        </a:defRPr>
      </a:lvl1pPr>
    </p:titleStyle>
    <p:body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8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8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8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8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Energy Storage</a:t>
            </a:r>
            <a:endParaRPr lang="en-GB" dirty="0"/>
          </a:p>
        </p:txBody>
      </p:sp>
      <p:sp>
        <p:nvSpPr>
          <p:cNvPr id="10" name="Slide Number Placeholder 9"/>
          <p:cNvSpPr>
            <a:spLocks noGrp="1"/>
          </p:cNvSpPr>
          <p:nvPr>
            <p:ph type="sldNum" sz="quarter" idx="17"/>
          </p:nvPr>
        </p:nvSpPr>
        <p:spPr/>
        <p:txBody>
          <a:bodyPr/>
          <a:lstStyle/>
          <a:p>
            <a:fld id="{5BA07366-CB75-4AA8-9E5B-928B849F427C}" type="slidenum">
              <a:rPr lang="en-GB" smtClean="0"/>
              <a:pPr/>
              <a:t>1</a:t>
            </a:fld>
            <a:endParaRPr lang="en-GB" dirty="0"/>
          </a:p>
        </p:txBody>
      </p:sp>
      <p:sp>
        <p:nvSpPr>
          <p:cNvPr id="3" name="Subtitle 2"/>
          <p:cNvSpPr>
            <a:spLocks noGrp="1"/>
          </p:cNvSpPr>
          <p:nvPr>
            <p:ph type="subTitle" idx="1"/>
          </p:nvPr>
        </p:nvSpPr>
        <p:spPr/>
        <p:txBody>
          <a:bodyPr/>
          <a:lstStyle/>
          <a:p>
            <a:r>
              <a:rPr lang="en-GB" dirty="0" smtClean="0"/>
              <a:t>Key Note</a:t>
            </a:r>
            <a:endParaRPr lang="en-GB" dirty="0"/>
          </a:p>
        </p:txBody>
      </p:sp>
    </p:spTree>
    <p:extLst>
      <p:ext uri="{BB962C8B-B14F-4D97-AF65-F5344CB8AC3E}">
        <p14:creationId xmlns:p14="http://schemas.microsoft.com/office/powerpoint/2010/main" val="2613911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4993" y="2270958"/>
            <a:ext cx="3296076" cy="384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DNV GL 2016 Market Pulse </a:t>
            </a:r>
            <a:r>
              <a:rPr lang="en-GB" dirty="0" smtClean="0"/>
              <a:t>Survey</a:t>
            </a:r>
            <a:br>
              <a:rPr lang="en-GB" dirty="0" smtClean="0"/>
            </a:br>
            <a:r>
              <a:rPr lang="en-GB" dirty="0" smtClean="0"/>
              <a:t>Technology Driver</a:t>
            </a:r>
            <a:endParaRPr lang="en-GB" i="1" dirty="0">
              <a:solidFill>
                <a:srgbClr val="00B050"/>
              </a:solidFill>
            </a:endParaRPr>
          </a:p>
        </p:txBody>
      </p:sp>
      <p:sp>
        <p:nvSpPr>
          <p:cNvPr id="4" name="Slide Number Placeholder 3"/>
          <p:cNvSpPr>
            <a:spLocks noGrp="1"/>
          </p:cNvSpPr>
          <p:nvPr>
            <p:ph type="sldNum" sz="quarter" idx="12"/>
          </p:nvPr>
        </p:nvSpPr>
        <p:spPr/>
        <p:txBody>
          <a:bodyPr/>
          <a:lstStyle/>
          <a:p>
            <a:fld id="{5BA07366-CB75-4AA8-9E5B-928B849F427C}" type="slidenum">
              <a:rPr lang="en-GB" smtClean="0">
                <a:solidFill>
                  <a:srgbClr val="333333"/>
                </a:solidFill>
              </a:rPr>
              <a:pPr/>
              <a:t>2</a:t>
            </a:fld>
            <a:endParaRPr lang="en-GB" dirty="0">
              <a:solidFill>
                <a:srgbClr val="333333"/>
              </a:solidFill>
            </a:endParaRPr>
          </a:p>
        </p:txBody>
      </p:sp>
      <p:sp>
        <p:nvSpPr>
          <p:cNvPr id="16" name="TextBox 15"/>
          <p:cNvSpPr txBox="1"/>
          <p:nvPr/>
        </p:nvSpPr>
        <p:spPr>
          <a:xfrm>
            <a:off x="764830" y="2940025"/>
            <a:ext cx="1744133" cy="695575"/>
          </a:xfrm>
          <a:prstGeom prst="rect">
            <a:avLst/>
          </a:prstGeom>
          <a:noFill/>
        </p:spPr>
        <p:txBody>
          <a:bodyPr wrap="square" lIns="0" tIns="0" rIns="0" bIns="0" rtlCol="0" anchor="b">
            <a:spAutoFit/>
          </a:bodyPr>
          <a:lstStyle/>
          <a:p>
            <a:pPr algn="ctr">
              <a:lnSpc>
                <a:spcPct val="113000"/>
              </a:lnSpc>
              <a:spcBef>
                <a:spcPts val="600"/>
              </a:spcBef>
            </a:pPr>
            <a:r>
              <a:rPr lang="en-GB" sz="4000" dirty="0" smtClean="0">
                <a:solidFill>
                  <a:srgbClr val="FFFFFF"/>
                </a:solidFill>
              </a:rPr>
              <a:t>36%</a:t>
            </a:r>
            <a:endParaRPr lang="en-GB" sz="1600" dirty="0" smtClean="0">
              <a:solidFill>
                <a:srgbClr val="333333"/>
              </a:solidFill>
            </a:endParaRPr>
          </a:p>
        </p:txBody>
      </p:sp>
      <p:grpSp>
        <p:nvGrpSpPr>
          <p:cNvPr id="3" name="Group 2"/>
          <p:cNvGrpSpPr/>
          <p:nvPr/>
        </p:nvGrpSpPr>
        <p:grpSpPr>
          <a:xfrm>
            <a:off x="3647728" y="2170788"/>
            <a:ext cx="3255433" cy="1797249"/>
            <a:chOff x="301625" y="1428750"/>
            <a:chExt cx="2441575" cy="1347937"/>
          </a:xfrm>
        </p:grpSpPr>
        <p:sp>
          <p:nvSpPr>
            <p:cNvPr id="6" name="Rectangle 5"/>
            <p:cNvSpPr/>
            <p:nvPr/>
          </p:nvSpPr>
          <p:spPr>
            <a:xfrm>
              <a:off x="301625" y="1428750"/>
              <a:ext cx="2441575" cy="1347937"/>
            </a:xfrm>
            <a:prstGeom prst="rect">
              <a:avLst/>
            </a:prstGeom>
            <a:solidFill>
              <a:srgbClr val="00B05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smtClean="0">
                <a:solidFill>
                  <a:srgbClr val="FFFFFF"/>
                </a:solidFill>
              </a:endParaRPr>
            </a:p>
          </p:txBody>
        </p:sp>
        <p:sp>
          <p:nvSpPr>
            <p:cNvPr id="5" name="TextBox 4"/>
            <p:cNvSpPr txBox="1"/>
            <p:nvPr/>
          </p:nvSpPr>
          <p:spPr>
            <a:xfrm>
              <a:off x="460392" y="1906871"/>
              <a:ext cx="2130408" cy="573860"/>
            </a:xfrm>
            <a:prstGeom prst="rect">
              <a:avLst/>
            </a:prstGeom>
            <a:noFill/>
          </p:spPr>
          <p:txBody>
            <a:bodyPr wrap="square" lIns="0" tIns="0" rIns="0" bIns="0" rtlCol="0" anchor="b">
              <a:spAutoFit/>
            </a:bodyPr>
            <a:lstStyle/>
            <a:p>
              <a:pPr algn="ctr">
                <a:lnSpc>
                  <a:spcPct val="113000"/>
                </a:lnSpc>
                <a:spcBef>
                  <a:spcPts val="600"/>
                </a:spcBef>
              </a:pPr>
              <a:r>
                <a:rPr lang="en-GB" sz="4400" dirty="0" smtClean="0">
                  <a:solidFill>
                    <a:srgbClr val="FFFFFF"/>
                  </a:solidFill>
                </a:rPr>
                <a:t>62%</a:t>
              </a:r>
              <a:endParaRPr lang="en-GB" sz="4400" dirty="0" smtClean="0">
                <a:solidFill>
                  <a:srgbClr val="333333"/>
                </a:solidFill>
              </a:endParaRPr>
            </a:p>
          </p:txBody>
        </p:sp>
      </p:grpSp>
      <p:sp>
        <p:nvSpPr>
          <p:cNvPr id="20" name="Rectangle 19"/>
          <p:cNvSpPr/>
          <p:nvPr/>
        </p:nvSpPr>
        <p:spPr>
          <a:xfrm>
            <a:off x="1636897" y="4191002"/>
            <a:ext cx="6928096" cy="1089529"/>
          </a:xfrm>
          <a:prstGeom prst="rect">
            <a:avLst/>
          </a:prstGeom>
          <a:ln w="19050">
            <a:solidFill>
              <a:schemeClr val="tx2">
                <a:lumMod val="75000"/>
                <a:lumOff val="25000"/>
              </a:schemeClr>
            </a:solidFill>
          </a:ln>
        </p:spPr>
        <p:txBody>
          <a:bodyPr wrap="square">
            <a:spAutoFit/>
          </a:bodyPr>
          <a:lstStyle/>
          <a:p>
            <a:pPr algn="ctr">
              <a:lnSpc>
                <a:spcPct val="120000"/>
              </a:lnSpc>
            </a:pPr>
            <a:r>
              <a:rPr lang="en-GB" dirty="0" smtClean="0">
                <a:solidFill>
                  <a:srgbClr val="333333"/>
                </a:solidFill>
                <a:latin typeface="Arial" panose="020B0604020202020204" pitchFamily="34" charset="0"/>
                <a:cs typeface="Arial" panose="020B0604020202020204" pitchFamily="34" charset="0"/>
              </a:rPr>
              <a:t>of all respondents from across the energy value chain predicted that the </a:t>
            </a:r>
            <a:r>
              <a:rPr lang="en-GB" b="1" dirty="0" smtClean="0">
                <a:solidFill>
                  <a:srgbClr val="0070C0"/>
                </a:solidFill>
                <a:latin typeface="Arial" panose="020B0604020202020204" pitchFamily="34" charset="0"/>
                <a:cs typeface="Arial" panose="020B0604020202020204" pitchFamily="34" charset="0"/>
              </a:rPr>
              <a:t>evolution of energy storage technologies &amp; applications will have the most significant impact</a:t>
            </a:r>
            <a:endParaRPr lang="en-GB" b="1" dirty="0">
              <a:solidFill>
                <a:srgbClr val="0070C0"/>
              </a:solidFill>
              <a:latin typeface="Arial" panose="020B0604020202020204" pitchFamily="34" charset="0"/>
              <a:cs typeface="Arial" panose="020B0604020202020204" pitchFamily="34" charset="0"/>
            </a:endParaRPr>
          </a:p>
        </p:txBody>
      </p:sp>
      <p:sp>
        <p:nvSpPr>
          <p:cNvPr id="10" name="Rectangle 9"/>
          <p:cNvSpPr/>
          <p:nvPr/>
        </p:nvSpPr>
        <p:spPr>
          <a:xfrm>
            <a:off x="423334" y="1156011"/>
            <a:ext cx="11348641" cy="584775"/>
          </a:xfrm>
          <a:prstGeom prst="rect">
            <a:avLst/>
          </a:prstGeom>
        </p:spPr>
        <p:txBody>
          <a:bodyPr wrap="square">
            <a:spAutoFit/>
          </a:bodyPr>
          <a:lstStyle/>
          <a:p>
            <a:pPr algn="ctr"/>
            <a:r>
              <a:rPr lang="en-GB" sz="1600" b="1" dirty="0" smtClean="0">
                <a:solidFill>
                  <a:srgbClr val="00B050"/>
                </a:solidFill>
              </a:rPr>
              <a:t>Which technology development will have the most significant impact on the trajectory of the energy industry’s evolution in the next 2-5 years?</a:t>
            </a:r>
            <a:endParaRPr lang="en-GB" sz="1600" b="1" dirty="0">
              <a:solidFill>
                <a:srgbClr val="00B050"/>
              </a:solidFill>
            </a:endParaRPr>
          </a:p>
        </p:txBody>
      </p:sp>
    </p:spTree>
    <p:extLst>
      <p:ext uri="{BB962C8B-B14F-4D97-AF65-F5344CB8AC3E}">
        <p14:creationId xmlns:p14="http://schemas.microsoft.com/office/powerpoint/2010/main" val="1241222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Global Map of Energy Storage Installations by April 2016</a:t>
            </a: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solidFill>
                  <a:srgbClr val="333333"/>
                </a:solidFill>
              </a:rPr>
              <a:pPr/>
              <a:t>3</a:t>
            </a:fld>
            <a:endParaRPr lang="en-GB" dirty="0">
              <a:solidFill>
                <a:srgbClr val="333333"/>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31" y="1052736"/>
            <a:ext cx="1152221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120" y="5373216"/>
            <a:ext cx="45815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3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and roles of energy storage</a:t>
            </a: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solidFill>
                  <a:srgbClr val="333333"/>
                </a:solidFill>
              </a:rPr>
              <a:pPr/>
              <a:t>4</a:t>
            </a:fld>
            <a:endParaRPr lang="en-GB" dirty="0">
              <a:solidFill>
                <a:srgbClr val="333333"/>
              </a:solidFill>
            </a:endParaRPr>
          </a:p>
        </p:txBody>
      </p:sp>
      <p:pic>
        <p:nvPicPr>
          <p:cNvPr id="4098" name="Picture 2" descr="http://www.ecamion.com/wp-content/uploads/2013/06/ecam_C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74"/>
          <a:stretch/>
        </p:blipFill>
        <p:spPr bwMode="auto">
          <a:xfrm>
            <a:off x="335361" y="4208363"/>
            <a:ext cx="3816423" cy="18019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grist.files.wordpress.com/2011/10/aes-laurel-mt-wind-farm-batteri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1785" y="4208362"/>
            <a:ext cx="3708412" cy="18019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f/f0/Dinorwig_Power_Sta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0197" y="4208362"/>
            <a:ext cx="3852427" cy="1801992"/>
          </a:xfrm>
          <a:prstGeom prst="rect">
            <a:avLst/>
          </a:prstGeom>
          <a:noFill/>
          <a:extLst>
            <a:ext uri="{909E8E84-426E-40DD-AFC4-6F175D3DCCD1}">
              <a14:hiddenFill xmlns:a14="http://schemas.microsoft.com/office/drawing/2010/main">
                <a:solidFill>
                  <a:srgbClr val="FFFFFF"/>
                </a:solidFill>
              </a14:hiddenFill>
            </a:ext>
          </a:extLst>
        </p:spPr>
      </p:pic>
      <p:sp>
        <p:nvSpPr>
          <p:cNvPr id="14" name="Round Diagonal Corner Rectangle 13"/>
          <p:cNvSpPr/>
          <p:nvPr/>
        </p:nvSpPr>
        <p:spPr>
          <a:xfrm flipH="1">
            <a:off x="527381" y="1269406"/>
            <a:ext cx="3384872" cy="1140630"/>
          </a:xfrm>
          <a:prstGeom prst="round2DiagRect">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FF"/>
                </a:solidFill>
              </a:rPr>
              <a:t>Arbitrage</a:t>
            </a:r>
            <a:r>
              <a:rPr lang="en-GB" sz="1600" dirty="0">
                <a:solidFill>
                  <a:srgbClr val="FFFFFF"/>
                </a:solidFill>
              </a:rPr>
              <a:t> – Using storage to trade for financial gain on the electricity markets</a:t>
            </a:r>
          </a:p>
        </p:txBody>
      </p:sp>
      <p:sp>
        <p:nvSpPr>
          <p:cNvPr id="15" name="Round Diagonal Corner Rectangle 14"/>
          <p:cNvSpPr/>
          <p:nvPr/>
        </p:nvSpPr>
        <p:spPr>
          <a:xfrm flipH="1">
            <a:off x="4271797" y="1269406"/>
            <a:ext cx="3384872" cy="1140630"/>
          </a:xfrm>
          <a:prstGeom prst="round2DiagRect">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FF"/>
                </a:solidFill>
              </a:rPr>
              <a:t>Synthetic </a:t>
            </a:r>
            <a:r>
              <a:rPr lang="en-GB" b="1" dirty="0" smtClean="0">
                <a:solidFill>
                  <a:srgbClr val="FFFFFF"/>
                </a:solidFill>
              </a:rPr>
              <a:t>Inertia </a:t>
            </a:r>
            <a:r>
              <a:rPr lang="en-GB" sz="1600" dirty="0" smtClean="0">
                <a:solidFill>
                  <a:srgbClr val="FFFFFF"/>
                </a:solidFill>
              </a:rPr>
              <a:t>– Required as more renewables penetrate the network</a:t>
            </a:r>
            <a:endParaRPr lang="en-GB" sz="1600" dirty="0">
              <a:solidFill>
                <a:srgbClr val="FFFFFF"/>
              </a:solidFill>
            </a:endParaRPr>
          </a:p>
        </p:txBody>
      </p:sp>
      <p:sp>
        <p:nvSpPr>
          <p:cNvPr id="16" name="Round Diagonal Corner Rectangle 15"/>
          <p:cNvSpPr/>
          <p:nvPr/>
        </p:nvSpPr>
        <p:spPr>
          <a:xfrm flipH="1">
            <a:off x="8040712" y="1311159"/>
            <a:ext cx="3384872" cy="1140630"/>
          </a:xfrm>
          <a:prstGeom prst="round2DiagRect">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FF"/>
                </a:solidFill>
              </a:rPr>
              <a:t>Load </a:t>
            </a:r>
            <a:r>
              <a:rPr lang="en-GB" b="1" dirty="0" smtClean="0">
                <a:solidFill>
                  <a:srgbClr val="FFFFFF"/>
                </a:solidFill>
              </a:rPr>
              <a:t>Shifting</a:t>
            </a:r>
            <a:endParaRPr lang="en-GB" sz="1600" b="1" dirty="0">
              <a:solidFill>
                <a:srgbClr val="FFFFFF"/>
              </a:solidFill>
            </a:endParaRPr>
          </a:p>
        </p:txBody>
      </p:sp>
      <p:sp>
        <p:nvSpPr>
          <p:cNvPr id="17" name="Round Diagonal Corner Rectangle 16"/>
          <p:cNvSpPr/>
          <p:nvPr/>
        </p:nvSpPr>
        <p:spPr>
          <a:xfrm flipH="1">
            <a:off x="8040712" y="2601370"/>
            <a:ext cx="3384872" cy="1140630"/>
          </a:xfrm>
          <a:prstGeom prst="round2DiagRect">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FF"/>
                </a:solidFill>
              </a:rPr>
              <a:t>Ancillary Services </a:t>
            </a:r>
            <a:r>
              <a:rPr lang="en-GB" sz="1600" dirty="0">
                <a:solidFill>
                  <a:srgbClr val="FFFFFF"/>
                </a:solidFill>
              </a:rPr>
              <a:t>(Frequency and Reserve products from the TSO)</a:t>
            </a:r>
          </a:p>
        </p:txBody>
      </p:sp>
      <p:sp>
        <p:nvSpPr>
          <p:cNvPr id="18" name="Round Diagonal Corner Rectangle 17"/>
          <p:cNvSpPr/>
          <p:nvPr/>
        </p:nvSpPr>
        <p:spPr>
          <a:xfrm flipH="1">
            <a:off x="4271797" y="2565549"/>
            <a:ext cx="3384872" cy="1140630"/>
          </a:xfrm>
          <a:prstGeom prst="round2DiagRect">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FF"/>
                </a:solidFill>
              </a:rPr>
              <a:t>Smoothing</a:t>
            </a:r>
            <a:r>
              <a:rPr lang="en-GB" sz="1600" dirty="0">
                <a:solidFill>
                  <a:srgbClr val="FFFFFF"/>
                </a:solidFill>
              </a:rPr>
              <a:t> and </a:t>
            </a:r>
            <a:r>
              <a:rPr lang="en-GB" b="1" dirty="0">
                <a:solidFill>
                  <a:srgbClr val="FFFFFF"/>
                </a:solidFill>
              </a:rPr>
              <a:t>controlling</a:t>
            </a:r>
            <a:r>
              <a:rPr lang="en-GB" sz="1600" dirty="0">
                <a:solidFill>
                  <a:srgbClr val="FFFFFF"/>
                </a:solidFill>
              </a:rPr>
              <a:t> the output of </a:t>
            </a:r>
            <a:r>
              <a:rPr lang="en-GB" b="1" dirty="0">
                <a:solidFill>
                  <a:srgbClr val="FFFFFF"/>
                </a:solidFill>
              </a:rPr>
              <a:t>renewable generation and plants</a:t>
            </a:r>
            <a:endParaRPr lang="en-GB" sz="1600" b="1" dirty="0">
              <a:solidFill>
                <a:srgbClr val="FFFFFF"/>
              </a:solidFill>
            </a:endParaRPr>
          </a:p>
        </p:txBody>
      </p:sp>
      <p:sp>
        <p:nvSpPr>
          <p:cNvPr id="19" name="Round Diagonal Corner Rectangle 18"/>
          <p:cNvSpPr/>
          <p:nvPr/>
        </p:nvSpPr>
        <p:spPr>
          <a:xfrm flipH="1">
            <a:off x="527381" y="2565549"/>
            <a:ext cx="3384872" cy="1140630"/>
          </a:xfrm>
          <a:prstGeom prst="round2DiagRect">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FF"/>
                </a:solidFill>
              </a:rPr>
              <a:t>Network </a:t>
            </a:r>
            <a:r>
              <a:rPr lang="en-GB" b="1" dirty="0" smtClean="0">
                <a:solidFill>
                  <a:srgbClr val="FFFFFF"/>
                </a:solidFill>
              </a:rPr>
              <a:t>Support </a:t>
            </a:r>
            <a:r>
              <a:rPr lang="en-GB" sz="1600" dirty="0" smtClean="0">
                <a:solidFill>
                  <a:srgbClr val="FFFFFF"/>
                </a:solidFill>
              </a:rPr>
              <a:t>– Voltage, thermal constraints, phase balancing…</a:t>
            </a:r>
            <a:endParaRPr lang="en-GB" sz="1600" dirty="0">
              <a:solidFill>
                <a:srgbClr val="FFFFFF"/>
              </a:solidFill>
            </a:endParaRPr>
          </a:p>
        </p:txBody>
      </p:sp>
    </p:spTree>
    <p:extLst>
      <p:ext uri="{BB962C8B-B14F-4D97-AF65-F5344CB8AC3E}">
        <p14:creationId xmlns:p14="http://schemas.microsoft.com/office/powerpoint/2010/main" val="3011717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Technology Overview</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98356836"/>
              </p:ext>
            </p:extLst>
          </p:nvPr>
        </p:nvGraphicFramePr>
        <p:xfrm>
          <a:off x="334433" y="1088740"/>
          <a:ext cx="11522208" cy="5004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normAutofit/>
          </a:bodyPr>
          <a:lstStyle/>
          <a:p>
            <a:fld id="{5BA07366-CB75-4AA8-9E5B-928B849F427C}" type="slidenum">
              <a:rPr lang="en-GB" smtClean="0"/>
              <a:t>5</a:t>
            </a:fld>
            <a:endParaRPr lang="en-GB" dirty="0"/>
          </a:p>
        </p:txBody>
      </p:sp>
      <p:cxnSp>
        <p:nvCxnSpPr>
          <p:cNvPr id="5" name="Straight Arrow Connector 4"/>
          <p:cNvCxnSpPr/>
          <p:nvPr/>
        </p:nvCxnSpPr>
        <p:spPr>
          <a:xfrm flipV="1">
            <a:off x="2099556" y="1376772"/>
            <a:ext cx="3024336" cy="180020"/>
          </a:xfrm>
          <a:prstGeom prst="straightConnector1">
            <a:avLst/>
          </a:prstGeom>
          <a:ln w="38100">
            <a:solidFill>
              <a:srgbClr val="3333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44072" y="1376772"/>
            <a:ext cx="3384376" cy="228600"/>
          </a:xfrm>
          <a:prstGeom prst="straightConnector1">
            <a:avLst/>
          </a:prstGeom>
          <a:ln w="38100">
            <a:solidFill>
              <a:srgbClr val="33333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125801">
            <a:off x="9143697" y="4846947"/>
            <a:ext cx="2376265" cy="313997"/>
          </a:xfrm>
          <a:prstGeom prst="rect">
            <a:avLst/>
          </a:prstGeom>
          <a:noFill/>
        </p:spPr>
        <p:txBody>
          <a:bodyPr wrap="square" lIns="0" tIns="0" rIns="0" bIns="0" rtlCol="0">
            <a:spAutoFit/>
          </a:bodyPr>
          <a:lstStyle/>
          <a:p>
            <a:pPr>
              <a:lnSpc>
                <a:spcPct val="113000"/>
              </a:lnSpc>
              <a:spcBef>
                <a:spcPts val="600"/>
              </a:spcBef>
            </a:pPr>
            <a:r>
              <a:rPr lang="en-GB" sz="2000" dirty="0" smtClean="0">
                <a:solidFill>
                  <a:srgbClr val="333333"/>
                </a:solidFill>
              </a:rPr>
              <a:t>…and many more</a:t>
            </a:r>
            <a:endParaRPr lang="en-GB" sz="2000" dirty="0" smtClean="0">
              <a:solidFill>
                <a:srgbClr val="333333"/>
              </a:solidFill>
            </a:endParaRPr>
          </a:p>
        </p:txBody>
      </p:sp>
    </p:spTree>
    <p:extLst>
      <p:ext uri="{BB962C8B-B14F-4D97-AF65-F5344CB8AC3E}">
        <p14:creationId xmlns:p14="http://schemas.microsoft.com/office/powerpoint/2010/main" val="1230360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Costs - </a:t>
            </a:r>
            <a:r>
              <a:rPr lang="en-GB" dirty="0">
                <a:solidFill>
                  <a:srgbClr val="00B0F0"/>
                </a:solidFill>
                <a:cs typeface="Times New Roman" panose="02020603050405020304" pitchFamily="18" charset="0"/>
              </a:rPr>
              <a:t>Battery </a:t>
            </a:r>
            <a:r>
              <a:rPr lang="en-GB" dirty="0" smtClean="0">
                <a:solidFill>
                  <a:srgbClr val="00B0F0"/>
                </a:solidFill>
                <a:cs typeface="Times New Roman" panose="02020603050405020304" pitchFamily="18" charset="0"/>
              </a:rPr>
              <a:t>Costs </a:t>
            </a:r>
            <a:r>
              <a:rPr lang="en-GB" dirty="0" smtClean="0">
                <a:solidFill>
                  <a:srgbClr val="00B0F0"/>
                </a:solidFill>
                <a:cs typeface="Times New Roman" panose="02020603050405020304" pitchFamily="18" charset="0"/>
              </a:rPr>
              <a:t>are </a:t>
            </a:r>
            <a:r>
              <a:rPr lang="en-GB" dirty="0">
                <a:solidFill>
                  <a:srgbClr val="00B0F0"/>
                </a:solidFill>
                <a:cs typeface="Times New Roman" panose="02020603050405020304" pitchFamily="18" charset="0"/>
              </a:rPr>
              <a:t>dropping rapidly</a:t>
            </a:r>
            <a:endParaRPr lang="en-GB" dirty="0"/>
          </a:p>
        </p:txBody>
      </p:sp>
      <p:sp>
        <p:nvSpPr>
          <p:cNvPr id="6" name="Slide Number Placeholder 5"/>
          <p:cNvSpPr>
            <a:spLocks noGrp="1"/>
          </p:cNvSpPr>
          <p:nvPr>
            <p:ph type="sldNum" sz="quarter" idx="12"/>
          </p:nvPr>
        </p:nvSpPr>
        <p:spPr/>
        <p:txBody>
          <a:bodyPr/>
          <a:lstStyle/>
          <a:p>
            <a:fld id="{7DFECEBA-0ED4-4FA4-A254-265C93EF616B}" type="slidenum">
              <a:rPr lang="en-GB" smtClean="0">
                <a:solidFill>
                  <a:srgbClr val="333333"/>
                </a:solidFill>
              </a:rPr>
              <a:pPr/>
              <a:t>6</a:t>
            </a:fld>
            <a:endParaRPr lang="en-GB" dirty="0">
              <a:solidFill>
                <a:srgbClr val="333333"/>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39" y="1204310"/>
            <a:ext cx="6708745" cy="446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11901" y="5589240"/>
            <a:ext cx="6651180" cy="430887"/>
          </a:xfrm>
          <a:prstGeom prst="rect">
            <a:avLst/>
          </a:prstGeom>
        </p:spPr>
        <p:txBody>
          <a:bodyPr wrap="none">
            <a:spAutoFit/>
          </a:bodyPr>
          <a:lstStyle/>
          <a:p>
            <a:pPr marL="216000" lvl="2"/>
            <a:r>
              <a:rPr lang="en-GB" sz="1000" dirty="0" smtClean="0">
                <a:solidFill>
                  <a:srgbClr val="333333"/>
                </a:solidFill>
              </a:rPr>
              <a:t>Ref: </a:t>
            </a:r>
            <a:r>
              <a:rPr lang="en-GB" sz="1000" dirty="0" err="1" smtClean="0">
                <a:solidFill>
                  <a:srgbClr val="333333"/>
                </a:solidFill>
              </a:rPr>
              <a:t>Zakeri</a:t>
            </a:r>
            <a:r>
              <a:rPr lang="en-GB" sz="1000" dirty="0" smtClean="0">
                <a:solidFill>
                  <a:srgbClr val="333333"/>
                </a:solidFill>
              </a:rPr>
              <a:t> et al, Electrical energy storage systems: A comparative life cycle cost analysis, 2015</a:t>
            </a:r>
          </a:p>
          <a:p>
            <a:pPr marL="216000" lvl="2"/>
            <a:endParaRPr lang="en-GB" sz="1200" dirty="0">
              <a:solidFill>
                <a:srgbClr val="333333"/>
              </a:solidFill>
            </a:endParaRPr>
          </a:p>
        </p:txBody>
      </p:sp>
      <p:pic>
        <p:nvPicPr>
          <p:cNvPr id="22" name="Content Placeholder 4" descr="Figure 5 – Prediction of price drops in PV and battery that have inter-dependent markets"/>
          <p:cNvPicPr>
            <a:picLocks/>
          </p:cNvPicPr>
          <p:nvPr/>
        </p:nvPicPr>
        <p:blipFill rotWithShape="1">
          <a:blip r:embed="rId4" cstate="print">
            <a:extLst>
              <a:ext uri="{28A0092B-C50C-407E-A947-70E740481C1C}">
                <a14:useLocalDpi xmlns:a14="http://schemas.microsoft.com/office/drawing/2010/main" val="0"/>
              </a:ext>
            </a:extLst>
          </a:blip>
          <a:srcRect l="52094" r="1724" b="9939"/>
          <a:stretch/>
        </p:blipFill>
        <p:spPr bwMode="auto">
          <a:xfrm>
            <a:off x="8112224" y="2240868"/>
            <a:ext cx="2952328" cy="3344906"/>
          </a:xfrm>
          <a:prstGeom prst="rect">
            <a:avLst/>
          </a:prstGeom>
          <a:noFill/>
          <a:ln>
            <a:noFill/>
          </a:ln>
        </p:spPr>
      </p:pic>
      <p:sp>
        <p:nvSpPr>
          <p:cNvPr id="23" name="Rectangle 22"/>
          <p:cNvSpPr/>
          <p:nvPr/>
        </p:nvSpPr>
        <p:spPr>
          <a:xfrm>
            <a:off x="8613185" y="5589240"/>
            <a:ext cx="3243456" cy="230832"/>
          </a:xfrm>
          <a:prstGeom prst="rect">
            <a:avLst/>
          </a:prstGeom>
        </p:spPr>
        <p:txBody>
          <a:bodyPr wrap="square">
            <a:spAutoFit/>
          </a:bodyPr>
          <a:lstStyle/>
          <a:p>
            <a:pPr marL="225425" algn="r">
              <a:spcBef>
                <a:spcPts val="2400"/>
              </a:spcBef>
              <a:buClr>
                <a:srgbClr val="3F9C35"/>
              </a:buClr>
            </a:pPr>
            <a:r>
              <a:rPr lang="en-GB" sz="900" i="1" dirty="0" smtClean="0">
                <a:solidFill>
                  <a:srgbClr val="FFFFFF">
                    <a:lumMod val="50000"/>
                  </a:srgbClr>
                </a:solidFill>
              </a:rPr>
              <a:t>Source: Rocky Mountain Institute</a:t>
            </a:r>
            <a:endParaRPr lang="en-GB" sz="900" i="1" dirty="0">
              <a:solidFill>
                <a:srgbClr val="FFFFFF">
                  <a:lumMod val="50000"/>
                </a:srgbClr>
              </a:solidFill>
            </a:endParaRPr>
          </a:p>
        </p:txBody>
      </p:sp>
      <p:sp>
        <p:nvSpPr>
          <p:cNvPr id="24" name="Rectangle 23"/>
          <p:cNvSpPr/>
          <p:nvPr/>
        </p:nvSpPr>
        <p:spPr>
          <a:xfrm>
            <a:off x="6728357" y="979908"/>
            <a:ext cx="5128284" cy="1077218"/>
          </a:xfrm>
          <a:prstGeom prst="rect">
            <a:avLst/>
          </a:prstGeom>
        </p:spPr>
        <p:txBody>
          <a:bodyPr wrap="square">
            <a:spAutoFit/>
          </a:bodyPr>
          <a:lstStyle/>
          <a:p>
            <a:pPr marL="225425" algn="ctr">
              <a:spcBef>
                <a:spcPts val="2400"/>
              </a:spcBef>
              <a:buClr>
                <a:srgbClr val="3F9C35"/>
              </a:buClr>
            </a:pPr>
            <a:r>
              <a:rPr lang="en-GB" sz="1600" dirty="0">
                <a:solidFill>
                  <a:srgbClr val="333333"/>
                </a:solidFill>
              </a:rPr>
              <a:t>Limited consensus in price forecasts other than </a:t>
            </a:r>
            <a:r>
              <a:rPr lang="en-GB" sz="1600" dirty="0" smtClean="0">
                <a:solidFill>
                  <a:srgbClr val="333333"/>
                </a:solidFill>
              </a:rPr>
              <a:t>they </a:t>
            </a:r>
            <a:r>
              <a:rPr lang="en-GB" sz="1600" dirty="0">
                <a:solidFill>
                  <a:srgbClr val="333333"/>
                </a:solidFill>
              </a:rPr>
              <a:t>will continue </a:t>
            </a:r>
            <a:r>
              <a:rPr lang="en-GB" sz="1600" dirty="0" smtClean="0">
                <a:solidFill>
                  <a:srgbClr val="333333"/>
                </a:solidFill>
              </a:rPr>
              <a:t>to </a:t>
            </a:r>
            <a:r>
              <a:rPr lang="en-GB" sz="1600" dirty="0">
                <a:solidFill>
                  <a:srgbClr val="333333"/>
                </a:solidFill>
              </a:rPr>
              <a:t>decline – for storage, much more rapidly than anticipated even two years ago!</a:t>
            </a:r>
          </a:p>
        </p:txBody>
      </p:sp>
    </p:spTree>
    <p:extLst>
      <p:ext uri="{BB962C8B-B14F-4D97-AF65-F5344CB8AC3E}">
        <p14:creationId xmlns:p14="http://schemas.microsoft.com/office/powerpoint/2010/main" val="2868916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37548845"/>
              </p:ext>
            </p:extLst>
          </p:nvPr>
        </p:nvGraphicFramePr>
        <p:xfrm>
          <a:off x="527714" y="1052736"/>
          <a:ext cx="11009196" cy="4239118"/>
        </p:xfrm>
        <a:graphic>
          <a:graphicData uri="http://schemas.openxmlformats.org/drawingml/2006/table">
            <a:tbl>
              <a:tblPr firstRow="1" firstCol="1" bandRow="1">
                <a:tableStyleId>{00A15C55-8517-42AA-B614-E9B94910E393}</a:tableStyleId>
              </a:tblPr>
              <a:tblGrid>
                <a:gridCol w="3444391"/>
                <a:gridCol w="644059"/>
                <a:gridCol w="624576"/>
                <a:gridCol w="642652"/>
                <a:gridCol w="616207"/>
                <a:gridCol w="616207"/>
                <a:gridCol w="624331"/>
                <a:gridCol w="624331"/>
                <a:gridCol w="624331"/>
                <a:gridCol w="577913"/>
                <a:gridCol w="577913"/>
                <a:gridCol w="577913"/>
                <a:gridCol w="814372"/>
              </a:tblGrid>
              <a:tr h="1557426">
                <a:tc>
                  <a:txBody>
                    <a:bodyPr/>
                    <a:lstStyle/>
                    <a:p>
                      <a:pPr marL="0" marR="0" algn="ctr">
                        <a:lnSpc>
                          <a:spcPct val="115000"/>
                        </a:lnSpc>
                        <a:spcBef>
                          <a:spcPts val="0"/>
                        </a:spcBef>
                        <a:spcAft>
                          <a:spcPts val="0"/>
                        </a:spcAft>
                      </a:pPr>
                      <a:r>
                        <a:rPr lang="en-GB" sz="1600" dirty="0" smtClean="0">
                          <a:effectLst/>
                        </a:rPr>
                        <a:t>Storage </a:t>
                      </a:r>
                    </a:p>
                    <a:p>
                      <a:pPr marL="0" marR="0" algn="ctr">
                        <a:lnSpc>
                          <a:spcPct val="115000"/>
                        </a:lnSpc>
                        <a:spcBef>
                          <a:spcPts val="0"/>
                        </a:spcBef>
                        <a:spcAft>
                          <a:spcPts val="0"/>
                        </a:spcAft>
                      </a:pPr>
                      <a:r>
                        <a:rPr lang="en-GB" sz="1600" dirty="0" smtClean="0">
                          <a:effectLst/>
                        </a:rPr>
                        <a:t>Services</a:t>
                      </a:r>
                    </a:p>
                    <a:p>
                      <a:pPr marL="0" marR="0" algn="ctr">
                        <a:lnSpc>
                          <a:spcPct val="115000"/>
                        </a:lnSpc>
                        <a:spcBef>
                          <a:spcPts val="0"/>
                        </a:spcBef>
                        <a:spcAft>
                          <a:spcPts val="0"/>
                        </a:spcAft>
                      </a:pPr>
                      <a:endParaRPr lang="en-GB" sz="1600" dirty="0">
                        <a:effectLst/>
                        <a:latin typeface="Verdana"/>
                        <a:ea typeface="SimSun"/>
                        <a:cs typeface="Verdana"/>
                      </a:endParaRPr>
                    </a:p>
                  </a:txBody>
                  <a:tcPr marT="0" marB="0" anchor="b"/>
                </a:tc>
                <a:tc>
                  <a:txBody>
                    <a:bodyPr/>
                    <a:lstStyle/>
                    <a:p>
                      <a:pPr marL="71755" marR="71755">
                        <a:lnSpc>
                          <a:spcPct val="115000"/>
                        </a:lnSpc>
                        <a:spcBef>
                          <a:spcPts val="0"/>
                        </a:spcBef>
                        <a:spcAft>
                          <a:spcPts val="0"/>
                        </a:spcAft>
                      </a:pPr>
                      <a:r>
                        <a:rPr lang="en-GB" sz="1600" dirty="0" smtClean="0">
                          <a:effectLst/>
                        </a:rPr>
                        <a:t>USA</a:t>
                      </a:r>
                      <a:endParaRPr lang="en-GB" sz="1600" b="0" dirty="0">
                        <a:effectLst/>
                        <a:latin typeface="Verdana"/>
                        <a:ea typeface="SimSun"/>
                        <a:cs typeface="Verdana"/>
                      </a:endParaRPr>
                    </a:p>
                  </a:txBody>
                  <a:tcPr marT="0" marB="0" vert="vert270"/>
                </a:tc>
                <a:tc>
                  <a:txBody>
                    <a:bodyPr/>
                    <a:lstStyle/>
                    <a:p>
                      <a:pPr marL="71755" marR="71755">
                        <a:lnSpc>
                          <a:spcPct val="115000"/>
                        </a:lnSpc>
                        <a:spcBef>
                          <a:spcPts val="0"/>
                        </a:spcBef>
                        <a:spcAft>
                          <a:spcPts val="0"/>
                        </a:spcAft>
                      </a:pPr>
                      <a:r>
                        <a:rPr lang="en-GB" sz="1600" dirty="0" smtClean="0">
                          <a:effectLst/>
                        </a:rPr>
                        <a:t>Germany</a:t>
                      </a:r>
                      <a:endParaRPr lang="en-GB" sz="1600" b="0" dirty="0">
                        <a:effectLst/>
                        <a:latin typeface="Verdana"/>
                        <a:ea typeface="SimSun"/>
                        <a:cs typeface="Verdana"/>
                      </a:endParaRPr>
                    </a:p>
                  </a:txBody>
                  <a:tcPr marT="0" marB="0" vert="vert270"/>
                </a:tc>
                <a:tc>
                  <a:txBody>
                    <a:bodyPr/>
                    <a:lstStyle/>
                    <a:p>
                      <a:pPr marL="71755" marR="71755">
                        <a:lnSpc>
                          <a:spcPct val="115000"/>
                        </a:lnSpc>
                        <a:spcBef>
                          <a:spcPts val="0"/>
                        </a:spcBef>
                        <a:spcAft>
                          <a:spcPts val="0"/>
                        </a:spcAft>
                      </a:pPr>
                      <a:r>
                        <a:rPr lang="en-GB" sz="1600" dirty="0" smtClean="0">
                          <a:effectLst/>
                        </a:rPr>
                        <a:t>UK</a:t>
                      </a:r>
                      <a:endParaRPr lang="en-GB" sz="1600" b="0" dirty="0">
                        <a:effectLst/>
                        <a:latin typeface="Verdana"/>
                        <a:ea typeface="SimSun"/>
                        <a:cs typeface="Verdana"/>
                      </a:endParaRPr>
                    </a:p>
                  </a:txBody>
                  <a:tcPr marT="0" marB="0" vert="vert270"/>
                </a:tc>
                <a:tc>
                  <a:txBody>
                    <a:bodyPr/>
                    <a:lstStyle/>
                    <a:p>
                      <a:pPr marL="71755" marR="71755">
                        <a:lnSpc>
                          <a:spcPct val="115000"/>
                        </a:lnSpc>
                        <a:spcBef>
                          <a:spcPts val="0"/>
                        </a:spcBef>
                        <a:spcAft>
                          <a:spcPts val="0"/>
                        </a:spcAft>
                      </a:pPr>
                      <a:r>
                        <a:rPr lang="en-GB" sz="1600" dirty="0" smtClean="0">
                          <a:effectLst/>
                        </a:rPr>
                        <a:t>Spain</a:t>
                      </a:r>
                      <a:endParaRPr lang="en-GB" sz="1600" b="0" dirty="0">
                        <a:effectLst/>
                        <a:latin typeface="Verdana"/>
                        <a:ea typeface="SimSun"/>
                        <a:cs typeface="Verdana"/>
                      </a:endParaRPr>
                    </a:p>
                  </a:txBody>
                  <a:tcPr marT="0" marB="0" vert="vert270"/>
                </a:tc>
                <a:tc>
                  <a:txBody>
                    <a:bodyPr/>
                    <a:lstStyle/>
                    <a:p>
                      <a:pPr marL="71755" marR="71755">
                        <a:lnSpc>
                          <a:spcPct val="115000"/>
                        </a:lnSpc>
                        <a:spcBef>
                          <a:spcPts val="0"/>
                        </a:spcBef>
                        <a:spcAft>
                          <a:spcPts val="0"/>
                        </a:spcAft>
                      </a:pPr>
                      <a:r>
                        <a:rPr lang="en-GB" sz="1600" dirty="0" smtClean="0">
                          <a:effectLst/>
                        </a:rPr>
                        <a:t>Netherlands</a:t>
                      </a:r>
                      <a:endParaRPr lang="en-GB" sz="1600" b="0" dirty="0">
                        <a:effectLst/>
                        <a:latin typeface="Verdana"/>
                        <a:ea typeface="SimSun"/>
                        <a:cs typeface="Verdana"/>
                      </a:endParaRPr>
                    </a:p>
                  </a:txBody>
                  <a:tcPr marT="0" marB="0" vert="vert270"/>
                </a:tc>
                <a:tc>
                  <a:txBody>
                    <a:bodyPr/>
                    <a:lstStyle/>
                    <a:p>
                      <a:pPr marL="71755" marR="71755">
                        <a:lnSpc>
                          <a:spcPct val="115000"/>
                        </a:lnSpc>
                        <a:spcBef>
                          <a:spcPts val="0"/>
                        </a:spcBef>
                        <a:spcAft>
                          <a:spcPts val="0"/>
                        </a:spcAft>
                      </a:pPr>
                      <a:r>
                        <a:rPr lang="en-GB" sz="1600" dirty="0" smtClean="0">
                          <a:effectLst/>
                        </a:rPr>
                        <a:t>France</a:t>
                      </a:r>
                      <a:endParaRPr lang="en-GB" sz="1600" b="0" dirty="0">
                        <a:effectLst/>
                        <a:latin typeface="Verdana"/>
                        <a:ea typeface="SimSun"/>
                        <a:cs typeface="Verdana"/>
                      </a:endParaRPr>
                    </a:p>
                  </a:txBody>
                  <a:tcPr marT="0" marB="0" vert="vert270"/>
                </a:tc>
                <a:tc>
                  <a:txBody>
                    <a:bodyPr/>
                    <a:lstStyle/>
                    <a:p>
                      <a:pPr marL="71755" marR="71755">
                        <a:lnSpc>
                          <a:spcPct val="115000"/>
                        </a:lnSpc>
                        <a:spcBef>
                          <a:spcPts val="0"/>
                        </a:spcBef>
                        <a:spcAft>
                          <a:spcPts val="0"/>
                        </a:spcAft>
                      </a:pPr>
                      <a:r>
                        <a:rPr lang="en-GB" sz="1600" dirty="0" smtClean="0">
                          <a:effectLst/>
                        </a:rPr>
                        <a:t>Italy</a:t>
                      </a:r>
                      <a:endParaRPr lang="en-GB" sz="1600" b="0" dirty="0">
                        <a:effectLst/>
                        <a:latin typeface="Verdana"/>
                        <a:ea typeface="SimSun"/>
                        <a:cs typeface="Verdana"/>
                      </a:endParaRPr>
                    </a:p>
                  </a:txBody>
                  <a:tcPr marT="0" marB="0" vert="vert270"/>
                </a:tc>
                <a:tc>
                  <a:txBody>
                    <a:bodyPr/>
                    <a:lstStyle/>
                    <a:p>
                      <a:pPr marL="71755" marR="71755">
                        <a:lnSpc>
                          <a:spcPct val="115000"/>
                        </a:lnSpc>
                        <a:spcBef>
                          <a:spcPts val="0"/>
                        </a:spcBef>
                        <a:spcAft>
                          <a:spcPts val="0"/>
                        </a:spcAft>
                      </a:pPr>
                      <a:r>
                        <a:rPr lang="en-GB" sz="1600" dirty="0" smtClean="0">
                          <a:effectLst/>
                        </a:rPr>
                        <a:t>Japan</a:t>
                      </a:r>
                      <a:endParaRPr lang="en-GB" sz="1600" b="0" dirty="0">
                        <a:effectLst/>
                        <a:latin typeface="Verdana"/>
                        <a:ea typeface="SimSun"/>
                        <a:cs typeface="Verdana"/>
                      </a:endParaRPr>
                    </a:p>
                  </a:txBody>
                  <a:tcPr marT="0" marB="0" vert="vert270"/>
                </a:tc>
                <a:tc>
                  <a:txBody>
                    <a:bodyPr/>
                    <a:lstStyle/>
                    <a:p>
                      <a:pPr marL="71755" marR="71755">
                        <a:lnSpc>
                          <a:spcPct val="115000"/>
                        </a:lnSpc>
                        <a:spcBef>
                          <a:spcPts val="0"/>
                        </a:spcBef>
                        <a:spcAft>
                          <a:spcPts val="0"/>
                        </a:spcAft>
                      </a:pPr>
                      <a:r>
                        <a:rPr lang="en-GB" sz="1600" dirty="0" smtClean="0">
                          <a:effectLst/>
                        </a:rPr>
                        <a:t>Korea</a:t>
                      </a:r>
                      <a:endParaRPr lang="en-GB" sz="1600" b="0" dirty="0">
                        <a:effectLst/>
                        <a:latin typeface="Verdana"/>
                        <a:ea typeface="SimSun"/>
                        <a:cs typeface="Verdana"/>
                      </a:endParaRPr>
                    </a:p>
                  </a:txBody>
                  <a:tcPr marT="0" marB="0" vert="vert270"/>
                </a:tc>
                <a:tc>
                  <a:txBody>
                    <a:bodyPr/>
                    <a:lstStyle/>
                    <a:p>
                      <a:pPr marL="71755" marR="71755">
                        <a:lnSpc>
                          <a:spcPct val="115000"/>
                        </a:lnSpc>
                        <a:spcBef>
                          <a:spcPts val="0"/>
                        </a:spcBef>
                        <a:spcAft>
                          <a:spcPts val="0"/>
                        </a:spcAft>
                      </a:pPr>
                      <a:r>
                        <a:rPr lang="en-GB" sz="1600" dirty="0" smtClean="0">
                          <a:effectLst/>
                        </a:rPr>
                        <a:t>China</a:t>
                      </a:r>
                      <a:endParaRPr lang="en-GB" sz="1600" b="0" dirty="0">
                        <a:effectLst/>
                        <a:latin typeface="Verdana"/>
                        <a:ea typeface="SimSun"/>
                        <a:cs typeface="Verdana"/>
                      </a:endParaRPr>
                    </a:p>
                  </a:txBody>
                  <a:tcPr marT="0" marB="0" vert="vert270"/>
                </a:tc>
                <a:tc>
                  <a:txBody>
                    <a:bodyPr/>
                    <a:lstStyle/>
                    <a:p>
                      <a:pPr marL="71755" marR="71755">
                        <a:lnSpc>
                          <a:spcPct val="115000"/>
                        </a:lnSpc>
                        <a:spcBef>
                          <a:spcPts val="0"/>
                        </a:spcBef>
                        <a:spcAft>
                          <a:spcPts val="0"/>
                        </a:spcAft>
                      </a:pPr>
                      <a:r>
                        <a:rPr lang="en-GB" sz="1600" dirty="0" smtClean="0">
                          <a:effectLst/>
                        </a:rPr>
                        <a:t>Australia</a:t>
                      </a:r>
                    </a:p>
                    <a:p>
                      <a:pPr marL="71755" marR="71755">
                        <a:lnSpc>
                          <a:spcPct val="115000"/>
                        </a:lnSpc>
                        <a:spcBef>
                          <a:spcPts val="0"/>
                        </a:spcBef>
                        <a:spcAft>
                          <a:spcPts val="0"/>
                        </a:spcAft>
                      </a:pPr>
                      <a:r>
                        <a:rPr lang="en-GB" sz="1600" dirty="0" smtClean="0">
                          <a:effectLst/>
                        </a:rPr>
                        <a:t> </a:t>
                      </a:r>
                      <a:endParaRPr lang="en-GB" sz="1600" b="0" dirty="0">
                        <a:effectLst/>
                        <a:latin typeface="Verdana"/>
                        <a:ea typeface="SimSun"/>
                        <a:cs typeface="Verdana"/>
                      </a:endParaRPr>
                    </a:p>
                  </a:txBody>
                  <a:tcPr marT="0" marB="0" vert="vert270"/>
                </a:tc>
                <a:tc>
                  <a:txBody>
                    <a:bodyPr/>
                    <a:lstStyle/>
                    <a:p>
                      <a:pPr marL="71755" marR="71755">
                        <a:lnSpc>
                          <a:spcPct val="115000"/>
                        </a:lnSpc>
                        <a:spcBef>
                          <a:spcPts val="0"/>
                        </a:spcBef>
                        <a:spcAft>
                          <a:spcPts val="0"/>
                        </a:spcAft>
                      </a:pPr>
                      <a:r>
                        <a:rPr lang="en-GB" sz="1600" dirty="0" smtClean="0">
                          <a:effectLst/>
                        </a:rPr>
                        <a:t>South East Asia</a:t>
                      </a:r>
                      <a:endParaRPr lang="en-GB" sz="1600" b="0" dirty="0">
                        <a:effectLst/>
                        <a:latin typeface="Verdana"/>
                        <a:ea typeface="SimSun"/>
                        <a:cs typeface="Verdana"/>
                      </a:endParaRPr>
                    </a:p>
                  </a:txBody>
                  <a:tcPr marT="0" marB="0" vert="vert270"/>
                </a:tc>
              </a:tr>
              <a:tr h="541869">
                <a:tc>
                  <a:txBody>
                    <a:bodyPr/>
                    <a:lstStyle/>
                    <a:p>
                      <a:pPr marL="0" marR="0" algn="ctr">
                        <a:lnSpc>
                          <a:spcPct val="115000"/>
                        </a:lnSpc>
                        <a:spcBef>
                          <a:spcPts val="0"/>
                        </a:spcBef>
                        <a:spcAft>
                          <a:spcPts val="0"/>
                        </a:spcAft>
                      </a:pPr>
                      <a:r>
                        <a:rPr lang="en-GB" sz="1400" dirty="0" smtClean="0">
                          <a:effectLst/>
                        </a:rPr>
                        <a:t>Frequency Regulation &amp; Spinning Reserve</a:t>
                      </a:r>
                      <a:endParaRPr lang="en-GB" sz="14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Verdana"/>
                        <a:ea typeface="SimSun"/>
                        <a:cs typeface="Verdana"/>
                      </a:endParaRPr>
                    </a:p>
                  </a:txBody>
                  <a:tcPr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800" dirty="0" smtClean="0">
                          <a:effectLst/>
                          <a:sym typeface="Wingdings 2"/>
                        </a:rPr>
                        <a:t></a:t>
                      </a:r>
                      <a:endParaRPr lang="en-GB" sz="1800" b="1" dirty="0" smtClean="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r>
              <a:tr h="247015">
                <a:tc>
                  <a:txBody>
                    <a:bodyPr/>
                    <a:lstStyle/>
                    <a:p>
                      <a:pPr marL="0" marR="0" algn="ctr">
                        <a:lnSpc>
                          <a:spcPct val="115000"/>
                        </a:lnSpc>
                        <a:spcBef>
                          <a:spcPts val="0"/>
                        </a:spcBef>
                        <a:spcAft>
                          <a:spcPts val="0"/>
                        </a:spcAft>
                      </a:pPr>
                      <a:r>
                        <a:rPr lang="en-GB" sz="1400" dirty="0" smtClean="0">
                          <a:effectLst/>
                        </a:rPr>
                        <a:t>PV + Storage System</a:t>
                      </a:r>
                      <a:endParaRPr lang="en-GB" sz="1400" b="1" dirty="0">
                        <a:solidFill>
                          <a:srgbClr val="C0000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C0000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C0000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C0000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C0000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C00000"/>
                        </a:solidFill>
                        <a:effectLst/>
                        <a:latin typeface="+mn-lt"/>
                        <a:ea typeface="SimSun"/>
                        <a:cs typeface="Verdana"/>
                      </a:endParaRPr>
                    </a:p>
                  </a:txBody>
                  <a:tcPr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800" dirty="0" smtClean="0">
                          <a:effectLst/>
                          <a:sym typeface="Wingdings 2"/>
                        </a:rPr>
                        <a:t></a:t>
                      </a:r>
                      <a:endParaRPr lang="en-GB" sz="1800" b="1" dirty="0" smtClean="0">
                        <a:solidFill>
                          <a:srgbClr val="C0000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C0000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C0000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C0000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C0000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C0000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C00000"/>
                        </a:solidFill>
                        <a:effectLst/>
                        <a:latin typeface="+mn-lt"/>
                        <a:ea typeface="SimSun"/>
                        <a:cs typeface="Verdana"/>
                      </a:endParaRPr>
                    </a:p>
                  </a:txBody>
                  <a:tcPr marT="0" marB="0" anchor="ctr"/>
                </a:tc>
              </a:tr>
              <a:tr h="247015">
                <a:tc>
                  <a:txBody>
                    <a:bodyPr/>
                    <a:lstStyle/>
                    <a:p>
                      <a:pPr marL="0" marR="0" algn="ctr">
                        <a:lnSpc>
                          <a:spcPct val="115000"/>
                        </a:lnSpc>
                        <a:spcBef>
                          <a:spcPts val="0"/>
                        </a:spcBef>
                        <a:spcAft>
                          <a:spcPts val="0"/>
                        </a:spcAft>
                      </a:pPr>
                      <a:r>
                        <a:rPr lang="en-GB" sz="1400" dirty="0" smtClean="0">
                          <a:effectLst/>
                        </a:rPr>
                        <a:t>Wind + Storage System</a:t>
                      </a:r>
                      <a:endParaRPr lang="en-GB" sz="14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r>
              <a:tr h="247015">
                <a:tc>
                  <a:txBody>
                    <a:bodyPr/>
                    <a:lstStyle/>
                    <a:p>
                      <a:pPr marL="0" marR="0" algn="ctr">
                        <a:lnSpc>
                          <a:spcPct val="115000"/>
                        </a:lnSpc>
                        <a:spcBef>
                          <a:spcPts val="0"/>
                        </a:spcBef>
                        <a:spcAft>
                          <a:spcPts val="0"/>
                        </a:spcAft>
                      </a:pPr>
                      <a:r>
                        <a:rPr lang="en-GB" sz="1400" dirty="0" smtClean="0">
                          <a:effectLst/>
                        </a:rPr>
                        <a:t>Community Energy Storage</a:t>
                      </a:r>
                      <a:endParaRPr lang="en-GB" sz="14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mn-lt"/>
                        <a:ea typeface="SimSun"/>
                        <a:cs typeface="Verdana"/>
                      </a:endParaRPr>
                    </a:p>
                  </a:txBody>
                  <a:tcPr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800" dirty="0" smtClean="0">
                          <a:effectLst/>
                          <a:sym typeface="Wingdings 2"/>
                        </a:rPr>
                        <a:t></a:t>
                      </a:r>
                      <a:endParaRPr lang="en-GB" sz="1800" b="1" dirty="0" smtClean="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r>
              <a:tr h="247015">
                <a:tc>
                  <a:txBody>
                    <a:bodyPr/>
                    <a:lstStyle/>
                    <a:p>
                      <a:pPr marL="0" marR="0" algn="ctr">
                        <a:lnSpc>
                          <a:spcPct val="115000"/>
                        </a:lnSpc>
                        <a:spcBef>
                          <a:spcPts val="0"/>
                        </a:spcBef>
                        <a:spcAft>
                          <a:spcPts val="0"/>
                        </a:spcAft>
                      </a:pPr>
                      <a:r>
                        <a:rPr lang="en-GB" sz="1400" dirty="0" smtClean="0">
                          <a:effectLst/>
                        </a:rPr>
                        <a:t>C&amp;I Customer Backup</a:t>
                      </a:r>
                      <a:endParaRPr lang="en-GB" sz="14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800" dirty="0" smtClean="0">
                          <a:effectLst/>
                          <a:sym typeface="Wingdings 2"/>
                        </a:rPr>
                        <a:t></a:t>
                      </a:r>
                      <a:endParaRPr lang="en-GB" sz="1800" b="1" dirty="0" smtClean="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800" dirty="0" smtClean="0">
                          <a:effectLst/>
                          <a:sym typeface="Wingdings 2"/>
                        </a:rPr>
                        <a:t></a:t>
                      </a:r>
                      <a:endParaRPr lang="en-GB" sz="1800" b="1" dirty="0">
                        <a:solidFill>
                          <a:srgbClr val="002060"/>
                        </a:solidFill>
                        <a:effectLst/>
                        <a:latin typeface="Verdana"/>
                        <a:ea typeface="SimSun"/>
                        <a:cs typeface="Verdana"/>
                      </a:endParaRPr>
                    </a:p>
                  </a:txBody>
                  <a:tcPr marT="0" marB="0" anchor="ctr"/>
                </a:tc>
              </a:tr>
              <a:tr h="247015">
                <a:tc>
                  <a:txBody>
                    <a:bodyPr/>
                    <a:lstStyle/>
                    <a:p>
                      <a:pPr marL="0" marR="0" algn="ctr">
                        <a:lnSpc>
                          <a:spcPct val="115000"/>
                        </a:lnSpc>
                        <a:spcBef>
                          <a:spcPts val="0"/>
                        </a:spcBef>
                        <a:spcAft>
                          <a:spcPts val="0"/>
                        </a:spcAft>
                      </a:pPr>
                      <a:r>
                        <a:rPr lang="en-GB" sz="1400" dirty="0" smtClean="0">
                          <a:effectLst/>
                        </a:rPr>
                        <a:t>Substation Support</a:t>
                      </a:r>
                      <a:endParaRPr lang="en-GB" sz="14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800" dirty="0" smtClean="0">
                          <a:effectLst/>
                          <a:sym typeface="Wingdings 2"/>
                        </a:rPr>
                        <a:t></a:t>
                      </a:r>
                      <a:endParaRPr lang="en-GB" sz="1800" b="1" dirty="0" smtClean="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800" dirty="0" smtClean="0">
                          <a:effectLst/>
                          <a:sym typeface="Wingdings 2"/>
                        </a:rPr>
                        <a:t></a:t>
                      </a:r>
                      <a:endParaRPr lang="en-GB" sz="1800" b="1" dirty="0" smtClean="0">
                        <a:solidFill>
                          <a:srgbClr val="002060"/>
                        </a:solidFill>
                        <a:effectLst/>
                        <a:latin typeface="+mn-lt"/>
                        <a:ea typeface="SimSun"/>
                        <a:cs typeface="Verdana"/>
                      </a:endParaRPr>
                    </a:p>
                  </a:txBody>
                  <a:tcPr marT="0" marB="0" anchor="ctr"/>
                </a:tc>
              </a:tr>
              <a:tr h="247015">
                <a:tc>
                  <a:txBody>
                    <a:bodyPr/>
                    <a:lstStyle/>
                    <a:p>
                      <a:pPr marL="0" marR="0" algn="ctr">
                        <a:lnSpc>
                          <a:spcPct val="115000"/>
                        </a:lnSpc>
                        <a:spcBef>
                          <a:spcPts val="0"/>
                        </a:spcBef>
                        <a:spcAft>
                          <a:spcPts val="0"/>
                        </a:spcAft>
                      </a:pPr>
                      <a:r>
                        <a:rPr lang="en-GB" sz="1400" dirty="0" smtClean="0">
                          <a:effectLst/>
                        </a:rPr>
                        <a:t>Residential Storage</a:t>
                      </a:r>
                      <a:endParaRPr lang="en-GB" sz="14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sym typeface="Wingdings 2"/>
                        </a:rPr>
                        <a:t></a:t>
                      </a:r>
                      <a:endParaRPr lang="en-GB" sz="1800" b="1" dirty="0">
                        <a:solidFill>
                          <a:srgbClr val="002060"/>
                        </a:solidFill>
                        <a:effectLst/>
                        <a:latin typeface="+mn-lt"/>
                        <a:ea typeface="SimSun"/>
                        <a:cs typeface="Verdana"/>
                      </a:endParaRPr>
                    </a:p>
                  </a:txBody>
                  <a:tcPr marT="0" marB="0" anchor="ctr"/>
                </a:tc>
                <a:tc>
                  <a:txBody>
                    <a:bodyPr/>
                    <a:lstStyle/>
                    <a:p>
                      <a:pPr marL="0" marR="0" algn="ctr">
                        <a:lnSpc>
                          <a:spcPct val="115000"/>
                        </a:lnSpc>
                        <a:spcBef>
                          <a:spcPts val="0"/>
                        </a:spcBef>
                        <a:spcAft>
                          <a:spcPts val="0"/>
                        </a:spcAft>
                      </a:pPr>
                      <a:r>
                        <a:rPr lang="en-GB" sz="1800" dirty="0" smtClean="0">
                          <a:effectLst/>
                        </a:rPr>
                        <a:t> </a:t>
                      </a:r>
                      <a:endParaRPr lang="en-GB" sz="1800" b="1" dirty="0">
                        <a:solidFill>
                          <a:srgbClr val="002060"/>
                        </a:solidFill>
                        <a:effectLst/>
                        <a:latin typeface="Verdana"/>
                        <a:ea typeface="SimSun"/>
                        <a:cs typeface="Verdana"/>
                      </a:endParaRPr>
                    </a:p>
                  </a:txBody>
                  <a:tcPr marT="0" marB="0" anchor="ctr"/>
                </a:tc>
              </a:tr>
              <a:tr h="247015">
                <a:tc>
                  <a:txBody>
                    <a:bodyPr/>
                    <a:lstStyle/>
                    <a:p>
                      <a:pPr marL="0" marR="0">
                        <a:lnSpc>
                          <a:spcPct val="115000"/>
                        </a:lnSpc>
                        <a:spcBef>
                          <a:spcPts val="0"/>
                        </a:spcBef>
                        <a:spcAft>
                          <a:spcPts val="0"/>
                        </a:spcAft>
                      </a:pPr>
                      <a:r>
                        <a:rPr lang="en-GB" sz="1100" dirty="0" smtClean="0">
                          <a:effectLst/>
                        </a:rPr>
                        <a:t>Source: DNV GL</a:t>
                      </a:r>
                      <a:endParaRPr lang="en-GB" sz="1100" dirty="0">
                        <a:solidFill>
                          <a:srgbClr val="002060"/>
                        </a:solidFill>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900" dirty="0" smtClean="0">
                          <a:effectLst/>
                        </a:rPr>
                        <a:t> </a:t>
                      </a:r>
                      <a:endParaRPr lang="en-GB" sz="900" dirty="0">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900" dirty="0" smtClean="0">
                          <a:effectLst/>
                        </a:rPr>
                        <a:t> </a:t>
                      </a:r>
                      <a:endParaRPr lang="en-GB" sz="900" dirty="0">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900" dirty="0" smtClean="0">
                          <a:effectLst/>
                        </a:rPr>
                        <a:t> </a:t>
                      </a:r>
                      <a:endParaRPr lang="en-GB" sz="900" dirty="0">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900" dirty="0" smtClean="0">
                          <a:effectLst/>
                        </a:rPr>
                        <a:t> </a:t>
                      </a:r>
                      <a:endParaRPr lang="en-GB" sz="900" dirty="0">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900" dirty="0" smtClean="0">
                          <a:effectLst/>
                        </a:rPr>
                        <a:t> </a:t>
                      </a:r>
                      <a:endParaRPr lang="en-GB" sz="900" dirty="0">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900" dirty="0" smtClean="0">
                          <a:effectLst/>
                        </a:rPr>
                        <a:t> </a:t>
                      </a:r>
                      <a:endParaRPr lang="en-GB" sz="900" dirty="0">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900" dirty="0" smtClean="0">
                          <a:effectLst/>
                        </a:rPr>
                        <a:t> </a:t>
                      </a:r>
                      <a:endParaRPr lang="en-GB" sz="900" dirty="0">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900" dirty="0" smtClean="0">
                          <a:effectLst/>
                        </a:rPr>
                        <a:t> </a:t>
                      </a:r>
                      <a:endParaRPr lang="en-GB" sz="900" dirty="0">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900" dirty="0" smtClean="0">
                          <a:effectLst/>
                        </a:rPr>
                        <a:t> </a:t>
                      </a:r>
                      <a:endParaRPr lang="en-GB" sz="900" dirty="0">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900" dirty="0" smtClean="0">
                          <a:effectLst/>
                        </a:rPr>
                        <a:t> </a:t>
                      </a:r>
                      <a:endParaRPr lang="en-GB" sz="900" dirty="0">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900" dirty="0" smtClean="0">
                          <a:effectLst/>
                        </a:rPr>
                        <a:t> </a:t>
                      </a:r>
                      <a:endParaRPr lang="en-GB" sz="900" dirty="0">
                        <a:effectLst/>
                        <a:latin typeface="Verdana"/>
                        <a:ea typeface="SimSun"/>
                        <a:cs typeface="Verdana"/>
                      </a:endParaRPr>
                    </a:p>
                  </a:txBody>
                  <a:tcPr marT="0" marB="0" anchor="ctr"/>
                </a:tc>
                <a:tc>
                  <a:txBody>
                    <a:bodyPr/>
                    <a:lstStyle/>
                    <a:p>
                      <a:pPr marL="0" marR="0" algn="ctr">
                        <a:lnSpc>
                          <a:spcPct val="115000"/>
                        </a:lnSpc>
                        <a:spcBef>
                          <a:spcPts val="0"/>
                        </a:spcBef>
                        <a:spcAft>
                          <a:spcPts val="0"/>
                        </a:spcAft>
                      </a:pPr>
                      <a:r>
                        <a:rPr lang="en-GB" sz="900" dirty="0" smtClean="0">
                          <a:effectLst/>
                        </a:rPr>
                        <a:t> </a:t>
                      </a:r>
                      <a:endParaRPr lang="en-GB" sz="900" dirty="0">
                        <a:effectLst/>
                        <a:latin typeface="Verdana"/>
                        <a:ea typeface="SimSun"/>
                        <a:cs typeface="Verdana"/>
                      </a:endParaRPr>
                    </a:p>
                  </a:txBody>
                  <a:tcPr marT="0" marB="0"/>
                </a:tc>
              </a:tr>
            </a:tbl>
          </a:graphicData>
        </a:graphic>
      </p:graphicFrame>
      <p:sp>
        <p:nvSpPr>
          <p:cNvPr id="4" name="Title 10"/>
          <p:cNvSpPr txBox="1">
            <a:spLocks/>
          </p:cNvSpPr>
          <p:nvPr/>
        </p:nvSpPr>
        <p:spPr>
          <a:xfrm>
            <a:off x="527381" y="252976"/>
            <a:ext cx="11522208" cy="583736"/>
          </a:xfrm>
          <a:prstGeom prst="rect">
            <a:avLst/>
          </a:prstGeom>
          <a:solidFill>
            <a:schemeClr val="bg1"/>
          </a:solidFill>
        </p:spPr>
        <p:txBody>
          <a:bodyPr vert="horz" lIns="57600" tIns="0" rIns="57600" bIns="0" rtlCol="0" anchor="b" anchorCtr="0">
            <a:noAutofit/>
          </a:bodyPr>
          <a:lstStyle>
            <a:defPPr>
              <a:defRPr lang="da-DK"/>
            </a:defPPr>
            <a:lvl1pPr>
              <a:spcBef>
                <a:spcPct val="0"/>
              </a:spcBef>
              <a:buNone/>
              <a:defRPr b="1">
                <a:solidFill>
                  <a:srgbClr val="00B0F0"/>
                </a:solidFill>
                <a:latin typeface="+mj-lt"/>
                <a:ea typeface="+mj-ea"/>
                <a:cs typeface="Times New Roman" panose="02020603050405020304" pitchFamily="18" charset="0"/>
              </a:defRPr>
            </a:lvl1pPr>
          </a:lstStyle>
          <a:p>
            <a:r>
              <a:rPr lang="en-GB" dirty="0"/>
              <a:t>Overview of Global Storage Applications</a:t>
            </a:r>
          </a:p>
        </p:txBody>
      </p:sp>
      <p:sp>
        <p:nvSpPr>
          <p:cNvPr id="2" name="TextBox 1"/>
          <p:cNvSpPr txBox="1"/>
          <p:nvPr/>
        </p:nvSpPr>
        <p:spPr>
          <a:xfrm>
            <a:off x="584311" y="5517233"/>
            <a:ext cx="3716756" cy="191271"/>
          </a:xfrm>
          <a:prstGeom prst="rect">
            <a:avLst/>
          </a:prstGeom>
          <a:noFill/>
        </p:spPr>
        <p:txBody>
          <a:bodyPr wrap="square" lIns="0" tIns="0" rIns="0" bIns="0" rtlCol="0">
            <a:spAutoFit/>
          </a:bodyPr>
          <a:lstStyle/>
          <a:p>
            <a:pPr>
              <a:lnSpc>
                <a:spcPct val="113000"/>
              </a:lnSpc>
              <a:spcBef>
                <a:spcPts val="600"/>
              </a:spcBef>
            </a:pPr>
            <a:r>
              <a:rPr lang="en-GB" sz="1100" b="1" dirty="0" smtClean="0">
                <a:solidFill>
                  <a:srgbClr val="333333"/>
                </a:solidFill>
                <a:sym typeface="Wingdings 2"/>
              </a:rPr>
              <a:t></a:t>
            </a:r>
            <a:r>
              <a:rPr lang="en-GB" sz="1100" dirty="0" smtClean="0">
                <a:solidFill>
                  <a:srgbClr val="333333"/>
                </a:solidFill>
                <a:sym typeface="Wingdings 2"/>
              </a:rPr>
              <a:t> Very Active      </a:t>
            </a:r>
            <a:r>
              <a:rPr lang="en-GB" sz="1100" b="1" dirty="0" smtClean="0">
                <a:solidFill>
                  <a:srgbClr val="333333"/>
                </a:solidFill>
                <a:sym typeface="Wingdings 2"/>
              </a:rPr>
              <a:t></a:t>
            </a:r>
            <a:r>
              <a:rPr lang="en-GB" sz="1100" b="1" dirty="0" smtClean="0">
                <a:solidFill>
                  <a:srgbClr val="333333"/>
                </a:solidFill>
                <a:ea typeface="SimSun"/>
                <a:cs typeface="Verdana"/>
                <a:sym typeface="Wingdings 2"/>
              </a:rPr>
              <a:t> </a:t>
            </a:r>
            <a:r>
              <a:rPr lang="en-GB" sz="1100" dirty="0" smtClean="0">
                <a:solidFill>
                  <a:srgbClr val="333333"/>
                </a:solidFill>
                <a:ea typeface="SimSun"/>
                <a:cs typeface="Verdana"/>
                <a:sym typeface="Wingdings 2"/>
              </a:rPr>
              <a:t>somewhat active             </a:t>
            </a:r>
            <a:r>
              <a:rPr lang="en-GB" sz="1100" dirty="0" smtClean="0">
                <a:solidFill>
                  <a:srgbClr val="333333"/>
                </a:solidFill>
                <a:sym typeface="Wingdings 2"/>
              </a:rPr>
              <a:t>      </a:t>
            </a:r>
            <a:endParaRPr lang="en-GB" sz="1100" dirty="0">
              <a:solidFill>
                <a:srgbClr val="333333"/>
              </a:solidFill>
              <a:ea typeface="SimSun"/>
              <a:cs typeface="Verdana"/>
            </a:endParaRPr>
          </a:p>
        </p:txBody>
      </p:sp>
      <p:sp>
        <p:nvSpPr>
          <p:cNvPr id="7" name="Slide Number Placeholder 2"/>
          <p:cNvSpPr txBox="1">
            <a:spLocks/>
          </p:cNvSpPr>
          <p:nvPr/>
        </p:nvSpPr>
        <p:spPr>
          <a:xfrm>
            <a:off x="203200" y="6477001"/>
            <a:ext cx="527381" cy="179755"/>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A07366-CB75-4AA8-9E5B-928B849F427C}" type="slidenum">
              <a:rPr lang="en-GB" sz="700" smtClean="0">
                <a:solidFill>
                  <a:srgbClr val="333333"/>
                </a:solidFill>
              </a:rPr>
              <a:pPr/>
              <a:t>7</a:t>
            </a:fld>
            <a:endParaRPr lang="en-GB" sz="700" dirty="0">
              <a:solidFill>
                <a:srgbClr val="333333"/>
              </a:solidFill>
            </a:endParaRPr>
          </a:p>
        </p:txBody>
      </p:sp>
      <p:sp>
        <p:nvSpPr>
          <p:cNvPr id="10" name="Round Diagonal Corner Rectangle 9"/>
          <p:cNvSpPr/>
          <p:nvPr/>
        </p:nvSpPr>
        <p:spPr>
          <a:xfrm flipH="1">
            <a:off x="247290" y="5733256"/>
            <a:ext cx="11589108" cy="432048"/>
          </a:xfrm>
          <a:prstGeom prst="round2DiagRect">
            <a:avLst>
              <a:gd name="adj1" fmla="val 16667"/>
              <a:gd name="adj2" fmla="val 50000"/>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1600" dirty="0">
                <a:solidFill>
                  <a:srgbClr val="FFFFFF"/>
                </a:solidFill>
              </a:rPr>
              <a:t>Distributed PV and storage </a:t>
            </a:r>
            <a:r>
              <a:rPr lang="en-GB" sz="1600" dirty="0" smtClean="0">
                <a:solidFill>
                  <a:srgbClr val="FFFFFF"/>
                </a:solidFill>
              </a:rPr>
              <a:t>is </a:t>
            </a:r>
            <a:r>
              <a:rPr lang="en-GB" sz="1600" dirty="0">
                <a:solidFill>
                  <a:srgbClr val="FFFFFF"/>
                </a:solidFill>
              </a:rPr>
              <a:t>the most widespread and expanding application</a:t>
            </a:r>
          </a:p>
        </p:txBody>
      </p:sp>
    </p:spTree>
    <p:extLst>
      <p:ext uri="{BB962C8B-B14F-4D97-AF65-F5344CB8AC3E}">
        <p14:creationId xmlns:p14="http://schemas.microsoft.com/office/powerpoint/2010/main" val="849860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Looking ahead</a:t>
            </a:r>
            <a:endParaRPr lang="en-GB" dirty="0"/>
          </a:p>
        </p:txBody>
      </p:sp>
      <p:sp>
        <p:nvSpPr>
          <p:cNvPr id="4" name="Content Placeholder 3"/>
          <p:cNvSpPr>
            <a:spLocks noGrp="1"/>
          </p:cNvSpPr>
          <p:nvPr>
            <p:ph idx="1"/>
          </p:nvPr>
        </p:nvSpPr>
        <p:spPr>
          <a:xfrm>
            <a:off x="324003" y="1268760"/>
            <a:ext cx="11532638" cy="4644347"/>
          </a:xfrm>
        </p:spPr>
        <p:txBody>
          <a:bodyPr/>
          <a:lstStyle/>
          <a:p>
            <a:pPr marL="541338" indent="-541338">
              <a:lnSpc>
                <a:spcPct val="100000"/>
              </a:lnSpc>
              <a:spcAft>
                <a:spcPts val="600"/>
              </a:spcAft>
              <a:buFont typeface="Wingdings" panose="05000000000000000000" pitchFamily="2" charset="2"/>
              <a:buChar char="Ø"/>
            </a:pPr>
            <a:r>
              <a:rPr lang="en-GB" sz="2000" dirty="0" smtClean="0"/>
              <a:t>Energy Storage already makes economic sense for certain applications.</a:t>
            </a:r>
          </a:p>
          <a:p>
            <a:pPr marL="541338" indent="-541338">
              <a:lnSpc>
                <a:spcPct val="100000"/>
              </a:lnSpc>
              <a:spcAft>
                <a:spcPts val="600"/>
              </a:spcAft>
              <a:buFont typeface="Wingdings" panose="05000000000000000000" pitchFamily="2" charset="2"/>
              <a:buChar char="Ø"/>
            </a:pPr>
            <a:r>
              <a:rPr lang="en-GB" sz="2000" dirty="0" smtClean="0"/>
              <a:t>There is no decision on the technology of the future in storage yet.</a:t>
            </a:r>
          </a:p>
          <a:p>
            <a:pPr marL="541338" indent="-541338">
              <a:lnSpc>
                <a:spcPct val="100000"/>
              </a:lnSpc>
              <a:spcAft>
                <a:spcPts val="600"/>
              </a:spcAft>
              <a:buFont typeface="Wingdings" panose="05000000000000000000" pitchFamily="2" charset="2"/>
              <a:buChar char="Ø"/>
            </a:pPr>
            <a:r>
              <a:rPr lang="en-GB" sz="2000" dirty="0" smtClean="0"/>
              <a:t>Sector coupling with Heat and Transport </a:t>
            </a:r>
            <a:r>
              <a:rPr lang="en-GB" sz="2000" dirty="0" smtClean="0"/>
              <a:t>will </a:t>
            </a:r>
            <a:r>
              <a:rPr lang="en-GB" sz="2000" dirty="0" smtClean="0"/>
              <a:t>play an important role in the future.</a:t>
            </a:r>
          </a:p>
          <a:p>
            <a:pPr marL="541338" indent="-541338">
              <a:lnSpc>
                <a:spcPct val="100000"/>
              </a:lnSpc>
              <a:spcAft>
                <a:spcPts val="600"/>
              </a:spcAft>
              <a:buFont typeface="Wingdings" panose="05000000000000000000" pitchFamily="2" charset="2"/>
              <a:buChar char="Ø"/>
            </a:pPr>
            <a:r>
              <a:rPr lang="en-GB" sz="2000" dirty="0" smtClean="0"/>
              <a:t>There are lots of different barriers in different countries that makes it difficult for storage technology to participate in the energy markets.</a:t>
            </a:r>
          </a:p>
          <a:p>
            <a:pPr marL="541338" indent="-541338">
              <a:lnSpc>
                <a:spcPct val="100000"/>
              </a:lnSpc>
              <a:spcAft>
                <a:spcPts val="600"/>
              </a:spcAft>
              <a:buFont typeface="Wingdings" panose="05000000000000000000" pitchFamily="2" charset="2"/>
              <a:buChar char="Ø"/>
            </a:pPr>
            <a:r>
              <a:rPr lang="en-GB" sz="2000" dirty="0" smtClean="0"/>
              <a:t>Prices are falling – Storage solutions will become more attractive</a:t>
            </a:r>
            <a:r>
              <a:rPr lang="en-GB" sz="2000" dirty="0" smtClean="0"/>
              <a:t>.</a:t>
            </a:r>
          </a:p>
          <a:p>
            <a:pPr marL="541338" indent="-541338">
              <a:lnSpc>
                <a:spcPct val="100000"/>
              </a:lnSpc>
              <a:spcAft>
                <a:spcPts val="600"/>
              </a:spcAft>
              <a:buFont typeface="Wingdings" panose="05000000000000000000" pitchFamily="2" charset="2"/>
              <a:buChar char="Ø"/>
            </a:pPr>
            <a:r>
              <a:rPr lang="en-GB" sz="2000" dirty="0" smtClean="0"/>
              <a:t>Substantial Convergence and Standardisation will happen (e.g. </a:t>
            </a:r>
            <a:r>
              <a:rPr lang="en-GB" sz="2000" dirty="0" err="1" smtClean="0"/>
              <a:t>Gridstor</a:t>
            </a:r>
            <a:r>
              <a:rPr lang="en-GB" sz="2000" dirty="0" smtClean="0"/>
              <a:t> – Project </a:t>
            </a:r>
            <a:r>
              <a:rPr lang="en-GB" sz="1600" dirty="0" smtClean="0"/>
              <a:t>https://www.dnvgl.com/energy/brochures/download/gridstor.html</a:t>
            </a:r>
            <a:r>
              <a:rPr lang="en-GB" sz="2000" dirty="0" smtClean="0"/>
              <a:t>)</a:t>
            </a:r>
            <a:endParaRPr lang="en-GB" sz="2000" dirty="0" smtClean="0"/>
          </a:p>
          <a:p>
            <a:pPr marL="541338" indent="-541338">
              <a:lnSpc>
                <a:spcPct val="100000"/>
              </a:lnSpc>
              <a:spcAft>
                <a:spcPts val="600"/>
              </a:spcAft>
              <a:buFont typeface="Wingdings" panose="05000000000000000000" pitchFamily="2" charset="2"/>
              <a:buChar char="Ø"/>
            </a:pPr>
            <a:r>
              <a:rPr lang="en-GB" sz="2000" dirty="0" smtClean="0"/>
              <a:t>Distributed PV </a:t>
            </a:r>
            <a:r>
              <a:rPr lang="en-GB" sz="2000" dirty="0" smtClean="0"/>
              <a:t>combines with small Storage devices </a:t>
            </a:r>
            <a:r>
              <a:rPr lang="en-GB" sz="2000" dirty="0" smtClean="0"/>
              <a:t>may become the driver for the storage industry</a:t>
            </a:r>
            <a:r>
              <a:rPr lang="en-GB" sz="2000" dirty="0" smtClean="0"/>
              <a:t>.</a:t>
            </a:r>
            <a:endParaRPr lang="en-GB" sz="2000" dirty="0" smtClean="0"/>
          </a:p>
          <a:p>
            <a:pPr>
              <a:lnSpc>
                <a:spcPct val="100000"/>
              </a:lnSpc>
              <a:spcAft>
                <a:spcPts val="600"/>
              </a:spcAft>
              <a:buFont typeface="Wingdings" panose="05000000000000000000" pitchFamily="2" charset="2"/>
              <a:buChar char="Ø"/>
            </a:pPr>
            <a:endParaRPr lang="en-GB" sz="2000" dirty="0"/>
          </a:p>
        </p:txBody>
      </p:sp>
      <p:sp>
        <p:nvSpPr>
          <p:cNvPr id="6" name="Slide Number Placeholder 5"/>
          <p:cNvSpPr>
            <a:spLocks noGrp="1"/>
          </p:cNvSpPr>
          <p:nvPr>
            <p:ph type="sldNum" sz="quarter" idx="12"/>
          </p:nvPr>
        </p:nvSpPr>
        <p:spPr/>
        <p:txBody>
          <a:bodyPr>
            <a:normAutofit/>
          </a:bodyPr>
          <a:lstStyle/>
          <a:p>
            <a:fld id="{5BA07366-CB75-4AA8-9E5B-928B849F427C}" type="slidenum">
              <a:rPr lang="en-GB" smtClean="0"/>
              <a:t>8</a:t>
            </a:fld>
            <a:endParaRPr lang="en-GB" dirty="0"/>
          </a:p>
        </p:txBody>
      </p:sp>
    </p:spTree>
    <p:extLst>
      <p:ext uri="{BB962C8B-B14F-4D97-AF65-F5344CB8AC3E}">
        <p14:creationId xmlns:p14="http://schemas.microsoft.com/office/powerpoint/2010/main" val="4285169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rmAutofit/>
          </a:bodyPr>
          <a:lstStyle/>
          <a:p>
            <a:r>
              <a:rPr lang="en-GB" dirty="0" smtClean="0"/>
              <a:t>The future is electric</a:t>
            </a:r>
            <a:br>
              <a:rPr lang="en-GB" dirty="0" smtClean="0"/>
            </a:br>
            <a:r>
              <a:rPr lang="en-GB" dirty="0" smtClean="0"/>
              <a:t>and using Storage will be part of the solution!</a:t>
            </a:r>
            <a:endParaRPr lang="en-GB" dirty="0"/>
          </a:p>
        </p:txBody>
      </p:sp>
      <p:sp>
        <p:nvSpPr>
          <p:cNvPr id="6" name="Slide Number Placeholder 5"/>
          <p:cNvSpPr>
            <a:spLocks noGrp="1"/>
          </p:cNvSpPr>
          <p:nvPr>
            <p:ph type="sldNum" sz="quarter" idx="12"/>
          </p:nvPr>
        </p:nvSpPr>
        <p:spPr/>
        <p:txBody>
          <a:bodyPr>
            <a:normAutofit/>
          </a:bodyPr>
          <a:lstStyle/>
          <a:p>
            <a:fld id="{5BA07366-CB75-4AA8-9E5B-928B849F427C}" type="slidenum">
              <a:rPr lang="en-GB" smtClean="0"/>
              <a:pPr/>
              <a:t>9</a:t>
            </a:fld>
            <a:endParaRPr lang="en-GB" dirty="0"/>
          </a:p>
        </p:txBody>
      </p:sp>
      <p:sp>
        <p:nvSpPr>
          <p:cNvPr id="25" name="Text Placeholder 24"/>
          <p:cNvSpPr>
            <a:spLocks noGrp="1"/>
          </p:cNvSpPr>
          <p:nvPr>
            <p:ph type="body" sz="quarter" idx="13"/>
          </p:nvPr>
        </p:nvSpPr>
        <p:spPr/>
        <p:txBody>
          <a:bodyPr>
            <a:normAutofit/>
          </a:bodyPr>
          <a:lstStyle/>
          <a:p>
            <a:r>
              <a:rPr lang="en-GB" dirty="0" smtClean="0"/>
              <a:t>Volker </a:t>
            </a:r>
            <a:r>
              <a:rPr lang="en-GB" dirty="0" err="1" smtClean="0"/>
              <a:t>Köhne</a:t>
            </a:r>
            <a:endParaRPr lang="en-GB" dirty="0"/>
          </a:p>
        </p:txBody>
      </p:sp>
      <p:sp>
        <p:nvSpPr>
          <p:cNvPr id="26" name="Text Placeholder 25"/>
          <p:cNvSpPr>
            <a:spLocks noGrp="1"/>
          </p:cNvSpPr>
          <p:nvPr>
            <p:ph type="body" sz="quarter" idx="14"/>
          </p:nvPr>
        </p:nvSpPr>
        <p:spPr/>
        <p:txBody>
          <a:bodyPr>
            <a:normAutofit/>
          </a:bodyPr>
          <a:lstStyle/>
          <a:p>
            <a:r>
              <a:rPr lang="en-GB" dirty="0" smtClean="0"/>
              <a:t>volker.koehne@dnvgl.com</a:t>
            </a:r>
            <a:endParaRPr lang="en-GB" dirty="0"/>
          </a:p>
        </p:txBody>
      </p:sp>
      <p:sp>
        <p:nvSpPr>
          <p:cNvPr id="27" name="Text Placeholder 26"/>
          <p:cNvSpPr>
            <a:spLocks noGrp="1"/>
          </p:cNvSpPr>
          <p:nvPr>
            <p:ph type="body" sz="quarter" idx="15"/>
          </p:nvPr>
        </p:nvSpPr>
        <p:spPr/>
        <p:txBody>
          <a:bodyPr>
            <a:normAutofit/>
          </a:bodyPr>
          <a:lstStyle/>
          <a:p>
            <a:r>
              <a:rPr lang="en-GB" dirty="0" smtClean="0"/>
              <a:t>+49 4856 901 22</a:t>
            </a:r>
            <a:endParaRPr lang="en-GB" dirty="0"/>
          </a:p>
        </p:txBody>
      </p:sp>
    </p:spTree>
    <p:extLst>
      <p:ext uri="{BB962C8B-B14F-4D97-AF65-F5344CB8AC3E}">
        <p14:creationId xmlns:p14="http://schemas.microsoft.com/office/powerpoint/2010/main" val="32816502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10;"/>
</p:tagLst>
</file>

<file path=ppt/tags/tag2.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10;"/>
</p:tagLst>
</file>

<file path=ppt/tags/tag3.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10;"/>
</p:tagLst>
</file>

<file path=ppt/tags/tag4.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10;"/>
</p:tagLst>
</file>

<file path=ppt/tags/tag5.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10;"/>
</p:tagLst>
</file>

<file path=ppt/tags/tag6.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10;"/>
</p:tagLst>
</file>

<file path=ppt/theme/theme1.xml><?xml version="1.0" encoding="utf-8"?>
<a:theme xmlns:a="http://schemas.openxmlformats.org/drawingml/2006/main" name="DNV PowerPoint Template">
  <a:themeElements>
    <a:clrScheme name="DNV powerpoint">
      <a:dk1>
        <a:srgbClr val="333333"/>
      </a:dk1>
      <a:lt1>
        <a:srgbClr val="FFFFFF"/>
      </a:lt1>
      <a:dk2>
        <a:srgbClr val="0F204B"/>
      </a:dk2>
      <a:lt2>
        <a:srgbClr val="C8C8C8"/>
      </a:lt2>
      <a:accent1>
        <a:srgbClr val="99D6F0"/>
      </a:accent1>
      <a:accent2>
        <a:srgbClr val="3F9C35"/>
      </a:accent2>
      <a:accent3>
        <a:srgbClr val="003591"/>
      </a:accent3>
      <a:accent4>
        <a:srgbClr val="009FDA"/>
      </a:accent4>
      <a:accent5>
        <a:srgbClr val="66C5E9"/>
      </a:accent5>
      <a:accent6>
        <a:srgbClr val="FECB00"/>
      </a:accent6>
      <a:hlink>
        <a:srgbClr val="003591"/>
      </a:hlink>
      <a:folHlink>
        <a:srgbClr val="6E509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solidFill>
            <a:schemeClr val="accent4"/>
          </a:solidFill>
        </a:ln>
      </a:spPr>
      <a:bodyPr rtlCol="0" anchor="ctr"/>
      <a:lstStyle>
        <a:defPPr algn="ctr">
          <a:lnSpc>
            <a:spcPct val="113000"/>
          </a:lnSpc>
          <a:spcBef>
            <a:spcPts val="6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3000"/>
          </a:lnSpc>
          <a:spcBef>
            <a:spcPts val="600"/>
          </a:spcBef>
          <a:defRPr sz="1600" dirty="0" err="1" smtClean="0">
            <a:solidFill>
              <a:srgbClr val="333333"/>
            </a:solidFill>
          </a:defRPr>
        </a:defPPr>
      </a:lstStyle>
    </a:txDef>
  </a:objectDefaults>
  <a:extraClrSchemeLst/>
  <a:custClrLst>
    <a:custClr name="Sky blue">
      <a:srgbClr val="99D6F0"/>
    </a:custClr>
    <a:custClr name="Land green">
      <a:srgbClr val="3F9C35"/>
    </a:custClr>
    <a:custClr name="Sea Blue">
      <a:srgbClr val="003591"/>
    </a:custClr>
    <a:custClr name="Dark blue">
      <a:srgbClr val="0F204B"/>
    </a:custClr>
    <a:custClr name="White">
      <a:srgbClr val="FFFFFF"/>
    </a:custClr>
    <a:custClr name="Cyan">
      <a:srgbClr val="009FDA"/>
    </a:custClr>
    <a:custClr name="80 % Cyan">
      <a:srgbClr val="33B2E1"/>
    </a:custClr>
    <a:custClr name="60 % Cyan">
      <a:srgbClr val="66C5E9"/>
    </a:custClr>
    <a:custClr name="40 % Cyan">
      <a:srgbClr val="99D6F0"/>
    </a:custClr>
    <a:custClr name="20 % Cyan">
      <a:srgbClr val="CCECF8"/>
    </a:custClr>
    <a:custClr name="10 % Cyan">
      <a:srgbClr val="E5F5FB"/>
    </a:custClr>
    <a:custClr name="Black">
      <a:srgbClr val="000000"/>
    </a:custClr>
    <a:custClr name="80 % Black (Text)">
      <a:srgbClr val="333333"/>
    </a:custClr>
    <a:custClr name="60 % Black">
      <a:srgbClr val="666666"/>
    </a:custClr>
    <a:custClr name="40 % Black">
      <a:srgbClr val="999999"/>
    </a:custClr>
    <a:custClr name="20 % Black">
      <a:srgbClr val="CCCCCC"/>
    </a:custClr>
    <a:custClr name="10 % Black">
      <a:srgbClr val="E5E5E5"/>
    </a:custClr>
    <a:custClr name="Yellow">
      <a:srgbClr val="FECB00"/>
    </a:custClr>
    <a:custClr name="Orange">
      <a:srgbClr val="E98300"/>
    </a:custClr>
    <a:custClr name="Purple">
      <a:srgbClr val="6E5091"/>
    </a:custClr>
    <a:custClr name="Red">
      <a:srgbClr val="C4262E"/>
    </a:custClr>
    <a:custClr name="Warm grey">
      <a:srgbClr val="988F86"/>
    </a:custClr>
  </a:custClrLst>
  <a:extLst>
    <a:ext uri="{05A4C25C-085E-4340-85A3-A5531E510DB2}">
      <thm15:themeFamily xmlns="" xmlns:thm15="http://schemas.microsoft.com/office/thememl/2012/main" name="DNV GL PowerPoint template 16-9 company wide.potx" id="{5F230478-BF94-49A5-A0AA-15CCAE90FB61}" vid="{459EC431-A731-46E7-9384-CFE07A20D581}"/>
    </a:ext>
  </a:extLst>
</a:theme>
</file>

<file path=ppt/theme/theme2.xml><?xml version="1.0" encoding="utf-8"?>
<a:theme xmlns:a="http://schemas.openxmlformats.org/drawingml/2006/main" name="Agenda">
  <a:themeElements>
    <a:clrScheme name="DNV powerpoint">
      <a:dk1>
        <a:srgbClr val="333333"/>
      </a:dk1>
      <a:lt1>
        <a:srgbClr val="FFFFFF"/>
      </a:lt1>
      <a:dk2>
        <a:srgbClr val="0F204B"/>
      </a:dk2>
      <a:lt2>
        <a:srgbClr val="C8C8C8"/>
      </a:lt2>
      <a:accent1>
        <a:srgbClr val="99D6F0"/>
      </a:accent1>
      <a:accent2>
        <a:srgbClr val="3F9C35"/>
      </a:accent2>
      <a:accent3>
        <a:srgbClr val="003591"/>
      </a:accent3>
      <a:accent4>
        <a:srgbClr val="009FDA"/>
      </a:accent4>
      <a:accent5>
        <a:srgbClr val="66C5E9"/>
      </a:accent5>
      <a:accent6>
        <a:srgbClr val="FECB00"/>
      </a:accent6>
      <a:hlink>
        <a:srgbClr val="003591"/>
      </a:hlink>
      <a:folHlink>
        <a:srgbClr val="6E509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solidFill>
            <a:schemeClr val="accent4"/>
          </a:solidFill>
        </a:ln>
      </a:spPr>
      <a:bodyPr rtlCol="0" anchor="ctr"/>
      <a:lstStyle>
        <a:defPPr algn="ctr">
          <a:lnSpc>
            <a:spcPct val="113000"/>
          </a:lnSpc>
          <a:spcBef>
            <a:spcPts val="6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3000"/>
          </a:lnSpc>
          <a:spcBef>
            <a:spcPts val="600"/>
          </a:spcBef>
          <a:defRPr sz="1600" dirty="0" err="1" smtClean="0">
            <a:solidFill>
              <a:srgbClr val="333333"/>
            </a:solidFill>
          </a:defRPr>
        </a:defPPr>
      </a:lstStyle>
    </a:txDef>
  </a:objectDefaults>
  <a:extraClrSchemeLst/>
  <a:extLst>
    <a:ext uri="{05A4C25C-085E-4340-85A3-A5531E510DB2}">
      <thm15:themeFamily xmlns="" xmlns:thm15="http://schemas.microsoft.com/office/thememl/2012/main" name="DNV GL PowerPoint template 16-9 company wide.potx" id="{5F230478-BF94-49A5-A0AA-15CCAE90FB61}" vid="{01DF7543-FF0B-4C49-A5DC-40FEB362D3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661</TotalTime>
  <Words>861</Words>
  <Application>Microsoft Office PowerPoint</Application>
  <PresentationFormat>Custom</PresentationFormat>
  <Paragraphs>234</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DNV PowerPoint Template</vt:lpstr>
      <vt:lpstr>Agenda</vt:lpstr>
      <vt:lpstr>Energy Storage</vt:lpstr>
      <vt:lpstr>DNV GL 2016 Market Pulse Survey Technology Driver</vt:lpstr>
      <vt:lpstr>Global Map of Energy Storage Installations by April 2016</vt:lpstr>
      <vt:lpstr>Types and roles of energy storage</vt:lpstr>
      <vt:lpstr>Technology Overview</vt:lpstr>
      <vt:lpstr>Costs - Battery Costs are dropping rapidly</vt:lpstr>
      <vt:lpstr>PowerPoint Presentation</vt:lpstr>
      <vt:lpstr>Looking ahead</vt:lpstr>
      <vt:lpstr>The future is electric and using Storage will be part of the solution!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Köhne, Volker</dc:creator>
  <cp:lastModifiedBy>Koehne, Volker</cp:lastModifiedBy>
  <cp:revision>30</cp:revision>
  <cp:lastPrinted>2016-09-27T20:57:57Z</cp:lastPrinted>
  <dcterms:created xsi:type="dcterms:W3CDTF">2013-10-29T14:33:42Z</dcterms:created>
  <dcterms:modified xsi:type="dcterms:W3CDTF">2016-09-27T21:06:05Z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SD_DocumentLanguage">
    <vt:lpwstr>en-GB</vt:lpwstr>
  </property>
  <property fmtid="{D5CDD505-2E9C-101B-9397-08002B2CF9AE}" pid="4" name="SD_DocumentLanguageString">
    <vt:lpwstr>English (United Kingdom)</vt:lpwstr>
  </property>
  <property fmtid="{D5CDD505-2E9C-101B-9397-08002B2CF9AE}" pid="5" name="SD_CtlText_BusinessAreaName">
    <vt:lpwstr>Energy</vt:lpwstr>
  </property>
  <property fmtid="{D5CDD505-2E9C-101B-9397-08002B2CF9AE}" pid="6" name="SD_CtlText_DocumentNumber">
    <vt:lpwstr/>
  </property>
  <property fmtid="{D5CDD505-2E9C-101B-9397-08002B2CF9AE}" pid="7" name="sdDocumentDate">
    <vt:lpwstr>42641</vt:lpwstr>
  </property>
  <property fmtid="{D5CDD505-2E9C-101B-9397-08002B2CF9AE}" pid="8" name="sdDocumentDateFormat">
    <vt:lpwstr>en-GB:dd MMMM yyyy</vt:lpwstr>
  </property>
  <property fmtid="{D5CDD505-2E9C-101B-9397-08002B2CF9AE}" pid="9" name="SD_CtlText_AuthorName">
    <vt:lpwstr>Volker Köhne</vt:lpwstr>
  </property>
  <property fmtid="{D5CDD505-2E9C-101B-9397-08002B2CF9AE}" pid="10" name="SD_CtlText_Confidentiality">
    <vt:lpwstr>Ungraded</vt:lpwstr>
  </property>
  <property fmtid="{D5CDD505-2E9C-101B-9397-08002B2CF9AE}" pid="11" name="SD_UserprofileName">
    <vt:lpwstr/>
  </property>
  <property fmtid="{D5CDD505-2E9C-101B-9397-08002B2CF9AE}" pid="12" name="DocumentInfoFinished">
    <vt:lpwstr>True</vt:lpwstr>
  </property>
</Properties>
</file>