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6.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12"/>
  </p:notesMasterIdLst>
  <p:sldIdLst>
    <p:sldId id="256" r:id="rId3"/>
    <p:sldId id="262" r:id="rId4"/>
    <p:sldId id="263" r:id="rId5"/>
    <p:sldId id="265" r:id="rId6"/>
    <p:sldId id="269" r:id="rId7"/>
    <p:sldId id="267" r:id="rId8"/>
    <p:sldId id="268" r:id="rId9"/>
    <p:sldId id="258" r:id="rId10"/>
    <p:sldId id="260" r:id="rId11"/>
  </p:sldIdLst>
  <p:sldSz cx="12192000" cy="6858000"/>
  <p:notesSz cx="6858000" cy="994568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4">
          <p15:clr>
            <a:srgbClr val="A4A3A4"/>
          </p15:clr>
        </p15:guide>
        <p15:guide id="2" orient="horz" pos="4156">
          <p15:clr>
            <a:srgbClr val="A4A3A4"/>
          </p15:clr>
        </p15:guide>
        <p15:guide id="3" orient="horz" pos="845">
          <p15:clr>
            <a:srgbClr val="A4A3A4"/>
          </p15:clr>
        </p15:guide>
        <p15:guide id="4" orient="horz" pos="799">
          <p15:clr>
            <a:srgbClr val="A4A3A4"/>
          </p15:clr>
        </p15:guide>
        <p15:guide id="5" orient="horz" pos="3725">
          <p15:clr>
            <a:srgbClr val="A4A3A4"/>
          </p15:clr>
        </p15:guide>
        <p15:guide id="6" pos="1928">
          <p15:clr>
            <a:srgbClr val="A4A3A4"/>
          </p15:clr>
        </p15:guide>
        <p15:guide id="7" pos="211">
          <p15:clr>
            <a:srgbClr val="A4A3A4"/>
          </p15:clr>
        </p15:guide>
        <p15:guide id="8" pos="7469">
          <p15:clr>
            <a:srgbClr val="A4A3A4"/>
          </p15:clr>
        </p15:guide>
        <p15:guide id="9" pos="5752">
          <p15:clr>
            <a:srgbClr val="A4A3A4"/>
          </p15:clr>
        </p15:guide>
        <p15:guide id="10" pos="5624">
          <p15:clr>
            <a:srgbClr val="A4A3A4"/>
          </p15:clr>
        </p15:guide>
        <p15:guide id="11" pos="3905">
          <p15:clr>
            <a:srgbClr val="A4A3A4"/>
          </p15:clr>
        </p15:guide>
        <p15:guide id="12" pos="3776">
          <p15:clr>
            <a:srgbClr val="A4A3A4"/>
          </p15:clr>
        </p15:guide>
        <p15:guide id="13" pos="20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583" autoAdjust="0"/>
  </p:normalViewPr>
  <p:slideViewPr>
    <p:cSldViewPr snapToObjects="1" showGuides="1">
      <p:cViewPr varScale="1">
        <p:scale>
          <a:sx n="94" d="100"/>
          <a:sy n="94" d="100"/>
        </p:scale>
        <p:origin x="-134" y="-82"/>
      </p:cViewPr>
      <p:guideLst>
        <p:guide orient="horz" pos="164"/>
        <p:guide orient="horz" pos="4156"/>
        <p:guide orient="horz" pos="845"/>
        <p:guide orient="horz" pos="799"/>
        <p:guide orient="horz" pos="3725"/>
        <p:guide pos="1928"/>
        <p:guide pos="211"/>
        <p:guide pos="7469"/>
        <p:guide pos="5752"/>
        <p:guide pos="5624"/>
        <p:guide pos="3905"/>
        <p:guide pos="3776"/>
        <p:guide pos="2059"/>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F9F883-BAD1-43CC-AE62-7FAB28F9BA2E}"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GB"/>
        </a:p>
      </dgm:t>
    </dgm:pt>
    <dgm:pt modelId="{27FA9B78-9C73-4028-8589-257CEFC4363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Electrical Energy</a:t>
          </a:r>
          <a:br>
            <a:rPr lang="en-GB" sz="1400" dirty="0" smtClean="0"/>
          </a:br>
          <a:r>
            <a:rPr lang="en-GB" sz="1400" dirty="0" smtClean="0"/>
            <a:t>Storage Systems</a:t>
          </a:r>
          <a:endParaRPr lang="en-GB" sz="1400" dirty="0"/>
        </a:p>
      </dgm:t>
    </dgm:pt>
    <dgm:pt modelId="{BE0E6CDF-B115-42C8-B84C-17FA6F05B854}" type="parTrans" cxnId="{F099226E-4FED-46C7-A16B-36C518CD12A6}">
      <dgm:prSet/>
      <dgm:spPr/>
      <dgm:t>
        <a:bodyPr/>
        <a:lstStyle/>
        <a:p>
          <a:endParaRPr lang="en-GB" sz="1800"/>
        </a:p>
      </dgm:t>
    </dgm:pt>
    <dgm:pt modelId="{6B89965D-E4A4-45DB-B74E-4C55D1CB2AA0}" type="sibTrans" cxnId="{F099226E-4FED-46C7-A16B-36C518CD12A6}">
      <dgm:prSet/>
      <dgm:spPr/>
      <dgm:t>
        <a:bodyPr/>
        <a:lstStyle/>
        <a:p>
          <a:endParaRPr lang="en-GB" sz="1800"/>
        </a:p>
      </dgm:t>
    </dgm:pt>
    <dgm:pt modelId="{92372ED8-A739-4EE0-A0FB-29E80DF02E42}">
      <dgm:prSet phldrT="[Text]" custT="1">
        <dgm:style>
          <a:lnRef idx="1">
            <a:schemeClr val="dk1"/>
          </a:lnRef>
          <a:fillRef idx="2">
            <a:schemeClr val="dk1"/>
          </a:fillRef>
          <a:effectRef idx="1">
            <a:schemeClr val="dk1"/>
          </a:effectRef>
          <a:fontRef idx="minor">
            <a:schemeClr val="dk1"/>
          </a:fontRef>
        </dgm:style>
      </dgm:prSet>
      <dgm:spPr/>
      <dgm:t>
        <a:bodyPr/>
        <a:lstStyle/>
        <a:p>
          <a:r>
            <a:rPr lang="en-GB" sz="1400" dirty="0" smtClean="0"/>
            <a:t>Mechanical</a:t>
          </a:r>
          <a:endParaRPr lang="en-GB" sz="1400" dirty="0"/>
        </a:p>
      </dgm:t>
    </dgm:pt>
    <dgm:pt modelId="{C5DFA453-C847-45BA-AAA4-64486EBC9ED9}" type="parTrans" cxnId="{331B11D2-093C-453A-AC73-428736EB187E}">
      <dgm:prSet/>
      <dgm:spPr/>
      <dgm:t>
        <a:bodyPr/>
        <a:lstStyle/>
        <a:p>
          <a:endParaRPr lang="en-GB" sz="1800"/>
        </a:p>
      </dgm:t>
    </dgm:pt>
    <dgm:pt modelId="{B1658467-A063-4261-8DE4-A69E903711C8}" type="sibTrans" cxnId="{331B11D2-093C-453A-AC73-428736EB187E}">
      <dgm:prSet/>
      <dgm:spPr/>
      <dgm:t>
        <a:bodyPr/>
        <a:lstStyle/>
        <a:p>
          <a:endParaRPr lang="en-GB" sz="1800"/>
        </a:p>
      </dgm:t>
    </dgm:pt>
    <dgm:pt modelId="{7AA85105-8AA1-4647-9637-E65542DDDC99}">
      <dgm:prSet phldrT="[Text]" custT="1">
        <dgm:style>
          <a:lnRef idx="1">
            <a:schemeClr val="dk1"/>
          </a:lnRef>
          <a:fillRef idx="2">
            <a:schemeClr val="dk1"/>
          </a:fillRef>
          <a:effectRef idx="1">
            <a:schemeClr val="dk1"/>
          </a:effectRef>
          <a:fontRef idx="minor">
            <a:schemeClr val="dk1"/>
          </a:fontRef>
        </dgm:style>
      </dgm:prSet>
      <dgm:spPr/>
      <dgm:t>
        <a:bodyPr/>
        <a:lstStyle/>
        <a:p>
          <a:r>
            <a:rPr lang="en-GB" sz="1400" dirty="0" smtClean="0"/>
            <a:t>Thermal</a:t>
          </a:r>
          <a:endParaRPr lang="en-GB" sz="1400" dirty="0"/>
        </a:p>
      </dgm:t>
    </dgm:pt>
    <dgm:pt modelId="{299A021B-F7BA-4410-8FCD-F62E35241BDC}" type="parTrans" cxnId="{17690F10-E374-41B2-ADC2-102C19CB578D}">
      <dgm:prSet/>
      <dgm:spPr/>
      <dgm:t>
        <a:bodyPr/>
        <a:lstStyle/>
        <a:p>
          <a:endParaRPr lang="en-GB" sz="1800"/>
        </a:p>
      </dgm:t>
    </dgm:pt>
    <dgm:pt modelId="{BD839EE4-18F6-48C0-A0BE-DEB57428B6E4}" type="sibTrans" cxnId="{17690F10-E374-41B2-ADC2-102C19CB578D}">
      <dgm:prSet/>
      <dgm:spPr/>
      <dgm:t>
        <a:bodyPr/>
        <a:lstStyle/>
        <a:p>
          <a:endParaRPr lang="en-GB" sz="1800"/>
        </a:p>
      </dgm:t>
    </dgm:pt>
    <dgm:pt modelId="{AE488A5E-3D25-4ACA-9274-DB276C238BA3}">
      <dgm:prSet phldrT="[Text]" custT="1">
        <dgm:style>
          <a:lnRef idx="1">
            <a:schemeClr val="dk1"/>
          </a:lnRef>
          <a:fillRef idx="2">
            <a:schemeClr val="dk1"/>
          </a:fillRef>
          <a:effectRef idx="1">
            <a:schemeClr val="dk1"/>
          </a:effectRef>
          <a:fontRef idx="minor">
            <a:schemeClr val="dk1"/>
          </a:fontRef>
        </dgm:style>
      </dgm:prSet>
      <dgm:spPr/>
      <dgm:t>
        <a:bodyPr/>
        <a:lstStyle/>
        <a:p>
          <a:r>
            <a:rPr lang="en-GB" sz="1400" dirty="0" smtClean="0"/>
            <a:t>Chemical</a:t>
          </a:r>
          <a:endParaRPr lang="en-GB" sz="1400" dirty="0"/>
        </a:p>
      </dgm:t>
    </dgm:pt>
    <dgm:pt modelId="{ECB13D53-6BD0-4272-B368-9E201EA9BBF9}" type="parTrans" cxnId="{D7D0D0E0-1C07-4A0B-94CF-F57B4B6E837F}">
      <dgm:prSet/>
      <dgm:spPr/>
      <dgm:t>
        <a:bodyPr/>
        <a:lstStyle/>
        <a:p>
          <a:endParaRPr lang="en-GB" sz="1800"/>
        </a:p>
      </dgm:t>
    </dgm:pt>
    <dgm:pt modelId="{CD430113-2F3C-4AA5-9D39-A890854AE850}" type="sibTrans" cxnId="{D7D0D0E0-1C07-4A0B-94CF-F57B4B6E837F}">
      <dgm:prSet/>
      <dgm:spPr/>
      <dgm:t>
        <a:bodyPr/>
        <a:lstStyle/>
        <a:p>
          <a:endParaRPr lang="en-GB" sz="1800"/>
        </a:p>
      </dgm:t>
    </dgm:pt>
    <dgm:pt modelId="{948864DB-D7CD-490A-82D6-85A0F5A91013}">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Pumped-storage Hydropower</a:t>
          </a:r>
          <a:endParaRPr lang="en-GB" sz="1400" dirty="0"/>
        </a:p>
      </dgm:t>
    </dgm:pt>
    <dgm:pt modelId="{21A6CF27-64E5-49F5-AF47-5DEECC8695CB}" type="parTrans" cxnId="{1EF5BF53-7B78-470E-9733-92B8A4D72BC1}">
      <dgm:prSet/>
      <dgm:spPr/>
      <dgm:t>
        <a:bodyPr/>
        <a:lstStyle/>
        <a:p>
          <a:endParaRPr lang="en-GB" sz="1800"/>
        </a:p>
      </dgm:t>
    </dgm:pt>
    <dgm:pt modelId="{68E005B3-5EE3-439D-906E-13782F0F5E41}" type="sibTrans" cxnId="{1EF5BF53-7B78-470E-9733-92B8A4D72BC1}">
      <dgm:prSet/>
      <dgm:spPr/>
      <dgm:t>
        <a:bodyPr/>
        <a:lstStyle/>
        <a:p>
          <a:endParaRPr lang="en-GB" sz="1800"/>
        </a:p>
      </dgm:t>
    </dgm:pt>
    <dgm:pt modelId="{13F90453-E65C-488A-8D79-FA690CF5C6EA}">
      <dgm:prSet custT="1">
        <dgm:style>
          <a:lnRef idx="1">
            <a:schemeClr val="accent1"/>
          </a:lnRef>
          <a:fillRef idx="2">
            <a:schemeClr val="accent1"/>
          </a:fillRef>
          <a:effectRef idx="1">
            <a:schemeClr val="accent1"/>
          </a:effectRef>
          <a:fontRef idx="minor">
            <a:schemeClr val="dk1"/>
          </a:fontRef>
        </dgm:style>
      </dgm:prSet>
      <dgm:spPr/>
      <dgm:t>
        <a:bodyPr/>
        <a:lstStyle/>
        <a:p>
          <a:r>
            <a:rPr lang="en-GB" sz="1400" dirty="0" smtClean="0"/>
            <a:t>Transport-Sector</a:t>
          </a:r>
          <a:endParaRPr lang="en-GB" sz="1400" dirty="0"/>
        </a:p>
      </dgm:t>
    </dgm:pt>
    <dgm:pt modelId="{FBCF2391-DABD-421D-A03B-60A4D0F27228}" type="parTrans" cxnId="{B4268530-1761-464D-BDBB-6AEA1F412EFA}">
      <dgm:prSet/>
      <dgm:spPr/>
      <dgm:t>
        <a:bodyPr/>
        <a:lstStyle/>
        <a:p>
          <a:endParaRPr lang="en-GB" sz="1800"/>
        </a:p>
      </dgm:t>
    </dgm:pt>
    <dgm:pt modelId="{1FA5B063-9612-4FA1-8F7E-1CF16AE025A5}" type="sibTrans" cxnId="{B4268530-1761-464D-BDBB-6AEA1F412EFA}">
      <dgm:prSet/>
      <dgm:spPr/>
      <dgm:t>
        <a:bodyPr/>
        <a:lstStyle/>
        <a:p>
          <a:endParaRPr lang="en-GB" sz="1800"/>
        </a:p>
      </dgm:t>
    </dgm:pt>
    <dgm:pt modelId="{2255501E-2214-48B1-9B7F-5194AC613E17}">
      <dgm:prSet custT="1">
        <dgm:style>
          <a:lnRef idx="1">
            <a:schemeClr val="accent6"/>
          </a:lnRef>
          <a:fillRef idx="2">
            <a:schemeClr val="accent6"/>
          </a:fillRef>
          <a:effectRef idx="1">
            <a:schemeClr val="accent6"/>
          </a:effectRef>
          <a:fontRef idx="minor">
            <a:schemeClr val="dk1"/>
          </a:fontRef>
        </dgm:style>
      </dgm:prSet>
      <dgm:spPr/>
      <dgm:t>
        <a:bodyPr/>
        <a:lstStyle/>
        <a:p>
          <a:r>
            <a:rPr lang="en-GB" sz="1400" dirty="0" smtClean="0"/>
            <a:t>Heat-Sector</a:t>
          </a:r>
          <a:endParaRPr lang="en-GB" sz="1400" dirty="0"/>
        </a:p>
      </dgm:t>
    </dgm:pt>
    <dgm:pt modelId="{07950494-39B9-4EFB-864B-B383846EAC10}" type="parTrans" cxnId="{FEB3024B-6774-4902-9D04-91774A071E7A}">
      <dgm:prSet/>
      <dgm:spPr/>
      <dgm:t>
        <a:bodyPr/>
        <a:lstStyle/>
        <a:p>
          <a:endParaRPr lang="en-GB" sz="1800"/>
        </a:p>
      </dgm:t>
    </dgm:pt>
    <dgm:pt modelId="{37E2738F-1825-445D-A0E1-6AF1AE036F0A}" type="sibTrans" cxnId="{FEB3024B-6774-4902-9D04-91774A071E7A}">
      <dgm:prSet/>
      <dgm:spPr/>
      <dgm:t>
        <a:bodyPr/>
        <a:lstStyle/>
        <a:p>
          <a:endParaRPr lang="en-GB" sz="1800"/>
        </a:p>
      </dgm:t>
    </dgm:pt>
    <dgm:pt modelId="{16CAF77E-6778-435F-B627-E5AFA0E9B17D}">
      <dgm:prSet custT="1">
        <dgm:style>
          <a:lnRef idx="1">
            <a:schemeClr val="dk1"/>
          </a:lnRef>
          <a:fillRef idx="2">
            <a:schemeClr val="dk1"/>
          </a:fillRef>
          <a:effectRef idx="1">
            <a:schemeClr val="dk1"/>
          </a:effectRef>
          <a:fontRef idx="minor">
            <a:schemeClr val="dk1"/>
          </a:fontRef>
        </dgm:style>
      </dgm:prSet>
      <dgm:spPr/>
      <dgm:t>
        <a:bodyPr/>
        <a:lstStyle/>
        <a:p>
          <a:r>
            <a:rPr lang="en-GB" sz="1400" dirty="0" smtClean="0"/>
            <a:t>Electro-chemical</a:t>
          </a:r>
          <a:endParaRPr lang="en-GB" sz="1400" dirty="0"/>
        </a:p>
      </dgm:t>
    </dgm:pt>
    <dgm:pt modelId="{F50E6C4A-87DC-412E-8D2B-91C0824B04E3}" type="parTrans" cxnId="{F54822F0-4B79-4204-A48B-E5C2C8C0F3FE}">
      <dgm:prSet/>
      <dgm:spPr/>
      <dgm:t>
        <a:bodyPr/>
        <a:lstStyle/>
        <a:p>
          <a:endParaRPr lang="en-GB" sz="1800"/>
        </a:p>
      </dgm:t>
    </dgm:pt>
    <dgm:pt modelId="{1FA23618-E56D-48F2-B314-AA494BA8C3A0}" type="sibTrans" cxnId="{F54822F0-4B79-4204-A48B-E5C2C8C0F3FE}">
      <dgm:prSet/>
      <dgm:spPr/>
      <dgm:t>
        <a:bodyPr/>
        <a:lstStyle/>
        <a:p>
          <a:endParaRPr lang="en-GB" sz="1800"/>
        </a:p>
      </dgm:t>
    </dgm:pt>
    <dgm:pt modelId="{2728EAC5-9424-4E75-97DB-CC77B6475265}">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Lithium-Ion Battery</a:t>
          </a:r>
        </a:p>
      </dgm:t>
    </dgm:pt>
    <dgm:pt modelId="{372B894C-9C70-4F64-8415-7735CD74CE8A}" type="parTrans" cxnId="{4694A097-34D2-4797-8AAD-3E9086C0B41E}">
      <dgm:prSet/>
      <dgm:spPr/>
      <dgm:t>
        <a:bodyPr/>
        <a:lstStyle/>
        <a:p>
          <a:endParaRPr lang="en-GB" sz="1800"/>
        </a:p>
      </dgm:t>
    </dgm:pt>
    <dgm:pt modelId="{36FA64B1-0861-48EA-BB9E-780036154663}" type="sibTrans" cxnId="{4694A097-34D2-4797-8AAD-3E9086C0B41E}">
      <dgm:prSet/>
      <dgm:spPr/>
      <dgm:t>
        <a:bodyPr/>
        <a:lstStyle/>
        <a:p>
          <a:endParaRPr lang="en-GB" sz="1800"/>
        </a:p>
      </dgm:t>
    </dgm:pt>
    <dgm:pt modelId="{85DF38C9-CB8F-4C66-87F7-64E1BC7C8D03}">
      <dgm:prSet custT="1">
        <dgm:style>
          <a:lnRef idx="1">
            <a:schemeClr val="dk1"/>
          </a:lnRef>
          <a:fillRef idx="2">
            <a:schemeClr val="dk1"/>
          </a:fillRef>
          <a:effectRef idx="1">
            <a:schemeClr val="dk1"/>
          </a:effectRef>
          <a:fontRef idx="minor">
            <a:schemeClr val="dk1"/>
          </a:fontRef>
        </dgm:style>
      </dgm:prSet>
      <dgm:spPr/>
      <dgm:t>
        <a:bodyPr/>
        <a:lstStyle/>
        <a:p>
          <a:r>
            <a:rPr lang="en-GB" sz="1400" dirty="0" smtClean="0"/>
            <a:t>Electrical</a:t>
          </a:r>
          <a:endParaRPr lang="en-GB" sz="1400" dirty="0"/>
        </a:p>
      </dgm:t>
    </dgm:pt>
    <dgm:pt modelId="{EBCE9335-714C-4CCC-8E78-D396B7E62730}" type="parTrans" cxnId="{6F381EE8-FD0D-48C2-AC02-73E02641F483}">
      <dgm:prSet/>
      <dgm:spPr/>
      <dgm:t>
        <a:bodyPr/>
        <a:lstStyle/>
        <a:p>
          <a:endParaRPr lang="en-GB" sz="1800"/>
        </a:p>
      </dgm:t>
    </dgm:pt>
    <dgm:pt modelId="{3CDB42FE-AB52-4E88-816C-85E32D69F3E3}" type="sibTrans" cxnId="{6F381EE8-FD0D-48C2-AC02-73E02641F483}">
      <dgm:prSet/>
      <dgm:spPr/>
      <dgm:t>
        <a:bodyPr/>
        <a:lstStyle/>
        <a:p>
          <a:endParaRPr lang="en-GB" sz="1800"/>
        </a:p>
      </dgm:t>
    </dgm:pt>
    <dgm:pt modelId="{98A7AE59-0A78-493E-8B95-F35FE32E46A3}">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Lead Acid Battery</a:t>
          </a:r>
          <a:endParaRPr lang="en-GB" sz="1400" dirty="0"/>
        </a:p>
      </dgm:t>
    </dgm:pt>
    <dgm:pt modelId="{4AB33E9C-A341-4F6D-A2D0-FAB3BD12C4C1}" type="parTrans" cxnId="{A8B64FE9-4F2B-4922-B0EB-B0389A382956}">
      <dgm:prSet/>
      <dgm:spPr/>
      <dgm:t>
        <a:bodyPr/>
        <a:lstStyle/>
        <a:p>
          <a:endParaRPr lang="en-GB" sz="1800"/>
        </a:p>
      </dgm:t>
    </dgm:pt>
    <dgm:pt modelId="{FE868DCA-8F5B-4E7E-952F-A9E056FE64CD}" type="sibTrans" cxnId="{A8B64FE9-4F2B-4922-B0EB-B0389A382956}">
      <dgm:prSet/>
      <dgm:spPr/>
      <dgm:t>
        <a:bodyPr/>
        <a:lstStyle/>
        <a:p>
          <a:endParaRPr lang="en-GB" sz="1800"/>
        </a:p>
      </dgm:t>
    </dgm:pt>
    <dgm:pt modelId="{469922F8-6F17-4262-A721-5D7CF8A95A93}">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err="1" smtClean="0"/>
            <a:t>NaS</a:t>
          </a:r>
          <a:r>
            <a:rPr lang="en-GB" sz="1400" dirty="0" smtClean="0"/>
            <a:t> Battery</a:t>
          </a:r>
          <a:endParaRPr lang="en-GB" sz="1400" dirty="0"/>
        </a:p>
      </dgm:t>
    </dgm:pt>
    <dgm:pt modelId="{2E4FDF23-9931-43DC-A121-A3882B9466AA}" type="parTrans" cxnId="{D35B456E-61E4-46F3-8E9F-053A6F5B91D8}">
      <dgm:prSet/>
      <dgm:spPr/>
      <dgm:t>
        <a:bodyPr/>
        <a:lstStyle/>
        <a:p>
          <a:endParaRPr lang="en-GB" sz="1800"/>
        </a:p>
      </dgm:t>
    </dgm:pt>
    <dgm:pt modelId="{804A4F42-AEA2-45B4-B840-7369C5B46A96}" type="sibTrans" cxnId="{D35B456E-61E4-46F3-8E9F-053A6F5B91D8}">
      <dgm:prSet/>
      <dgm:spPr/>
      <dgm:t>
        <a:bodyPr/>
        <a:lstStyle/>
        <a:p>
          <a:endParaRPr lang="en-GB" sz="1800"/>
        </a:p>
      </dgm:t>
    </dgm:pt>
    <dgm:pt modelId="{A853115B-38DB-4130-8957-BB499B513EF1}">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Redox Flow Battery</a:t>
          </a:r>
          <a:endParaRPr lang="en-GB" sz="1400" dirty="0"/>
        </a:p>
      </dgm:t>
    </dgm:pt>
    <dgm:pt modelId="{03FE3D9F-B1A2-455D-A8C0-B31BCAEBD32C}" type="parTrans" cxnId="{59F9DE9C-D623-4B49-BC34-D11FF172A64F}">
      <dgm:prSet/>
      <dgm:spPr/>
      <dgm:t>
        <a:bodyPr/>
        <a:lstStyle/>
        <a:p>
          <a:endParaRPr lang="en-GB" sz="1800"/>
        </a:p>
      </dgm:t>
    </dgm:pt>
    <dgm:pt modelId="{E2F950EC-CBA5-4979-BC1F-49A8C0C8F719}" type="sibTrans" cxnId="{59F9DE9C-D623-4B49-BC34-D11FF172A64F}">
      <dgm:prSet/>
      <dgm:spPr/>
      <dgm:t>
        <a:bodyPr/>
        <a:lstStyle/>
        <a:p>
          <a:endParaRPr lang="en-GB" sz="1800"/>
        </a:p>
      </dgm:t>
    </dgm:pt>
    <dgm:pt modelId="{B095DD11-6708-4AE8-AEBD-158FFC3821E6}">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Super Capacitors</a:t>
          </a:r>
          <a:endParaRPr lang="en-GB" sz="1400" dirty="0"/>
        </a:p>
      </dgm:t>
    </dgm:pt>
    <dgm:pt modelId="{F4496516-D580-40A9-A225-E58AEC526DD4}" type="parTrans" cxnId="{DD2F81EF-A80C-4246-8830-0E1099DA9B1A}">
      <dgm:prSet/>
      <dgm:spPr/>
      <dgm:t>
        <a:bodyPr/>
        <a:lstStyle/>
        <a:p>
          <a:endParaRPr lang="en-GB" sz="1800"/>
        </a:p>
      </dgm:t>
    </dgm:pt>
    <dgm:pt modelId="{EA283C11-1708-4F4D-B4BB-0348EA570E5F}" type="sibTrans" cxnId="{DD2F81EF-A80C-4246-8830-0E1099DA9B1A}">
      <dgm:prSet/>
      <dgm:spPr/>
      <dgm:t>
        <a:bodyPr/>
        <a:lstStyle/>
        <a:p>
          <a:endParaRPr lang="en-GB" sz="1800"/>
        </a:p>
      </dgm:t>
    </dgm:pt>
    <dgm:pt modelId="{B6770EE9-682A-46E5-87B9-9AF28A9946CF}">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Hydrogen Storage</a:t>
          </a:r>
          <a:endParaRPr lang="en-GB" sz="1400" dirty="0"/>
        </a:p>
      </dgm:t>
    </dgm:pt>
    <dgm:pt modelId="{5AF866D4-381F-4720-953D-DD0FECEB5B7C}" type="parTrans" cxnId="{389017FA-4BD5-4D55-A8FD-16C04889270A}">
      <dgm:prSet/>
      <dgm:spPr/>
      <dgm:t>
        <a:bodyPr/>
        <a:lstStyle/>
        <a:p>
          <a:endParaRPr lang="en-GB" sz="1800"/>
        </a:p>
      </dgm:t>
    </dgm:pt>
    <dgm:pt modelId="{046B4CD0-C850-46C2-8566-C298D9201C65}" type="sibTrans" cxnId="{389017FA-4BD5-4D55-A8FD-16C04889270A}">
      <dgm:prSet/>
      <dgm:spPr/>
      <dgm:t>
        <a:bodyPr/>
        <a:lstStyle/>
        <a:p>
          <a:endParaRPr lang="en-GB" sz="1800"/>
        </a:p>
      </dgm:t>
    </dgm:pt>
    <dgm:pt modelId="{0990E454-9F06-4BF6-AC95-962061FD9892}">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SNG</a:t>
          </a:r>
          <a:endParaRPr lang="en-GB" sz="1400" dirty="0"/>
        </a:p>
      </dgm:t>
    </dgm:pt>
    <dgm:pt modelId="{4F5139F9-D7D1-41C3-B875-A5BA8411AD95}" type="parTrans" cxnId="{4A71B5EF-804D-41EB-81E1-0AA44BE8EF3C}">
      <dgm:prSet/>
      <dgm:spPr/>
      <dgm:t>
        <a:bodyPr/>
        <a:lstStyle/>
        <a:p>
          <a:endParaRPr lang="en-GB" sz="1800"/>
        </a:p>
      </dgm:t>
    </dgm:pt>
    <dgm:pt modelId="{85A26235-2393-4F4A-B4CB-A1A469875A98}" type="sibTrans" cxnId="{4A71B5EF-804D-41EB-81E1-0AA44BE8EF3C}">
      <dgm:prSet/>
      <dgm:spPr/>
      <dgm:t>
        <a:bodyPr/>
        <a:lstStyle/>
        <a:p>
          <a:endParaRPr lang="en-GB" sz="1800"/>
        </a:p>
      </dgm:t>
    </dgm:pt>
    <dgm:pt modelId="{102B1815-4195-4C38-88D8-FF7C61D8A6EF}">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CAES</a:t>
          </a:r>
          <a:endParaRPr lang="en-GB" sz="1400" dirty="0"/>
        </a:p>
      </dgm:t>
    </dgm:pt>
    <dgm:pt modelId="{0CC6888B-2A99-413B-85F8-7F4D56C28B2C}" type="parTrans" cxnId="{E4C5BED4-A022-4205-B330-C17DBDCE7FB3}">
      <dgm:prSet/>
      <dgm:spPr/>
      <dgm:t>
        <a:bodyPr/>
        <a:lstStyle/>
        <a:p>
          <a:endParaRPr lang="en-GB" sz="1800"/>
        </a:p>
      </dgm:t>
    </dgm:pt>
    <dgm:pt modelId="{23EFB90A-C5A8-4126-B4ED-237674BF4DF5}" type="sibTrans" cxnId="{E4C5BED4-A022-4205-B330-C17DBDCE7FB3}">
      <dgm:prSet/>
      <dgm:spPr/>
      <dgm:t>
        <a:bodyPr/>
        <a:lstStyle/>
        <a:p>
          <a:endParaRPr lang="en-GB" sz="1800"/>
        </a:p>
      </dgm:t>
    </dgm:pt>
    <dgm:pt modelId="{9FB3A081-2D0E-4979-905C-32786223054E}">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LAES</a:t>
          </a:r>
          <a:endParaRPr lang="en-GB" sz="1400" dirty="0"/>
        </a:p>
      </dgm:t>
    </dgm:pt>
    <dgm:pt modelId="{346C7A0B-26BE-4682-A2EA-3C8EA0F2CADA}" type="parTrans" cxnId="{A9377E15-A97C-4BDB-9D3B-1E418615290C}">
      <dgm:prSet/>
      <dgm:spPr/>
      <dgm:t>
        <a:bodyPr/>
        <a:lstStyle/>
        <a:p>
          <a:endParaRPr lang="en-GB" sz="1800"/>
        </a:p>
      </dgm:t>
    </dgm:pt>
    <dgm:pt modelId="{706E815D-B6CB-4791-8DA0-0CF5F202916A}" type="sibTrans" cxnId="{A9377E15-A97C-4BDB-9D3B-1E418615290C}">
      <dgm:prSet/>
      <dgm:spPr/>
      <dgm:t>
        <a:bodyPr/>
        <a:lstStyle/>
        <a:p>
          <a:endParaRPr lang="en-GB" sz="1800"/>
        </a:p>
      </dgm:t>
    </dgm:pt>
    <dgm:pt modelId="{49AE059D-ECE9-46A7-8648-70BC265EEE6B}">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Flywheels</a:t>
          </a:r>
          <a:endParaRPr lang="en-GB" sz="1400" dirty="0"/>
        </a:p>
      </dgm:t>
    </dgm:pt>
    <dgm:pt modelId="{9A5B32A2-ADEE-45F6-8E37-55340D9657FB}" type="parTrans" cxnId="{70C846EB-3371-4318-BBCA-B293C5E485DB}">
      <dgm:prSet/>
      <dgm:spPr/>
      <dgm:t>
        <a:bodyPr/>
        <a:lstStyle/>
        <a:p>
          <a:endParaRPr lang="en-GB" sz="1800"/>
        </a:p>
      </dgm:t>
    </dgm:pt>
    <dgm:pt modelId="{19E3A7C2-8F0F-4447-B3F6-08DF0C8785EA}" type="sibTrans" cxnId="{70C846EB-3371-4318-BBCA-B293C5E485DB}">
      <dgm:prSet/>
      <dgm:spPr/>
      <dgm:t>
        <a:bodyPr/>
        <a:lstStyle/>
        <a:p>
          <a:endParaRPr lang="en-GB" sz="1800"/>
        </a:p>
      </dgm:t>
    </dgm:pt>
    <dgm:pt modelId="{9720620D-5A8C-41B7-B980-752A4226B8BA}">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Thermo-chemical</a:t>
          </a:r>
        </a:p>
      </dgm:t>
    </dgm:pt>
    <dgm:pt modelId="{34D01B4E-2BAE-48D9-A429-123A752ADD90}" type="parTrans" cxnId="{A9EF87CF-D9A7-4D85-A89F-73CF837EB57A}">
      <dgm:prSet/>
      <dgm:spPr/>
      <dgm:t>
        <a:bodyPr/>
        <a:lstStyle/>
        <a:p>
          <a:endParaRPr lang="en-GB" sz="1800"/>
        </a:p>
      </dgm:t>
    </dgm:pt>
    <dgm:pt modelId="{BA581840-864E-4045-9DBD-6BBC490198FA}" type="sibTrans" cxnId="{A9EF87CF-D9A7-4D85-A89F-73CF837EB57A}">
      <dgm:prSet/>
      <dgm:spPr/>
      <dgm:t>
        <a:bodyPr/>
        <a:lstStyle/>
        <a:p>
          <a:endParaRPr lang="en-GB" sz="1800"/>
        </a:p>
      </dgm:t>
    </dgm:pt>
    <dgm:pt modelId="{10DABC05-2053-40A2-8526-A7C0B6D4D772}">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Sensible Thermal</a:t>
          </a:r>
          <a:endParaRPr lang="en-GB" sz="1400" dirty="0"/>
        </a:p>
      </dgm:t>
    </dgm:pt>
    <dgm:pt modelId="{B85F1537-D293-43EB-81AD-580D7BD85D91}" type="parTrans" cxnId="{BC02CB20-3EC6-478B-86EF-60AC1246D458}">
      <dgm:prSet/>
      <dgm:spPr/>
      <dgm:t>
        <a:bodyPr/>
        <a:lstStyle/>
        <a:p>
          <a:endParaRPr lang="en-GB" sz="1800"/>
        </a:p>
      </dgm:t>
    </dgm:pt>
    <dgm:pt modelId="{68003710-2EDD-4C4C-B79B-4B9AA3877CCC}" type="sibTrans" cxnId="{BC02CB20-3EC6-478B-86EF-60AC1246D458}">
      <dgm:prSet/>
      <dgm:spPr/>
      <dgm:t>
        <a:bodyPr/>
        <a:lstStyle/>
        <a:p>
          <a:endParaRPr lang="en-GB" sz="1800"/>
        </a:p>
      </dgm:t>
    </dgm:pt>
    <dgm:pt modelId="{00930819-1621-4D84-B2F8-79988D68CBDD}">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t>Latent Thermal</a:t>
          </a:r>
          <a:endParaRPr lang="en-GB" sz="1400" dirty="0"/>
        </a:p>
      </dgm:t>
    </dgm:pt>
    <dgm:pt modelId="{A65AC7B5-04F2-436E-8667-4E906173013E}" type="parTrans" cxnId="{3D65BA1A-6725-4230-B1D9-B83D856EA27D}">
      <dgm:prSet/>
      <dgm:spPr/>
      <dgm:t>
        <a:bodyPr/>
        <a:lstStyle/>
        <a:p>
          <a:endParaRPr lang="en-GB" sz="1800"/>
        </a:p>
      </dgm:t>
    </dgm:pt>
    <dgm:pt modelId="{B172B874-3F0F-4293-A087-FCB598078C0A}" type="sibTrans" cxnId="{3D65BA1A-6725-4230-B1D9-B83D856EA27D}">
      <dgm:prSet/>
      <dgm:spPr/>
      <dgm:t>
        <a:bodyPr/>
        <a:lstStyle/>
        <a:p>
          <a:endParaRPr lang="en-GB" sz="1800"/>
        </a:p>
      </dgm:t>
    </dgm:pt>
    <dgm:pt modelId="{9CEC48A4-7186-47F7-8396-335D01E7AB9F}" type="pres">
      <dgm:prSet presAssocID="{60F9F883-BAD1-43CC-AE62-7FAB28F9BA2E}" presName="hierChild1" presStyleCnt="0">
        <dgm:presLayoutVars>
          <dgm:orgChart val="1"/>
          <dgm:chPref val="1"/>
          <dgm:dir/>
          <dgm:animOne val="branch"/>
          <dgm:animLvl val="lvl"/>
          <dgm:resizeHandles/>
        </dgm:presLayoutVars>
      </dgm:prSet>
      <dgm:spPr/>
      <dgm:t>
        <a:bodyPr/>
        <a:lstStyle/>
        <a:p>
          <a:endParaRPr lang="en-GB"/>
        </a:p>
      </dgm:t>
    </dgm:pt>
    <dgm:pt modelId="{F50BA142-058F-4393-9831-B4C164CDC077}" type="pres">
      <dgm:prSet presAssocID="{27FA9B78-9C73-4028-8589-257CEFC43633}" presName="hierRoot1" presStyleCnt="0">
        <dgm:presLayoutVars>
          <dgm:hierBranch val="init"/>
        </dgm:presLayoutVars>
      </dgm:prSet>
      <dgm:spPr/>
    </dgm:pt>
    <dgm:pt modelId="{CC3D51E3-C68F-4C61-8AFE-BF954F57BFC7}" type="pres">
      <dgm:prSet presAssocID="{27FA9B78-9C73-4028-8589-257CEFC43633}" presName="rootComposite1" presStyleCnt="0"/>
      <dgm:spPr/>
    </dgm:pt>
    <dgm:pt modelId="{0E9F8C48-AD07-46DA-A594-415D5E78201C}" type="pres">
      <dgm:prSet presAssocID="{27FA9B78-9C73-4028-8589-257CEFC43633}" presName="rootText1" presStyleLbl="node0" presStyleIdx="0" presStyleCnt="3" custScaleX="132451">
        <dgm:presLayoutVars>
          <dgm:chPref val="3"/>
        </dgm:presLayoutVars>
      </dgm:prSet>
      <dgm:spPr/>
      <dgm:t>
        <a:bodyPr/>
        <a:lstStyle/>
        <a:p>
          <a:endParaRPr lang="en-GB"/>
        </a:p>
      </dgm:t>
    </dgm:pt>
    <dgm:pt modelId="{64F68780-EE85-4D1D-9FEF-FFE38C4C4F96}" type="pres">
      <dgm:prSet presAssocID="{27FA9B78-9C73-4028-8589-257CEFC43633}" presName="rootConnector1" presStyleLbl="node1" presStyleIdx="0" presStyleCnt="0"/>
      <dgm:spPr/>
      <dgm:t>
        <a:bodyPr/>
        <a:lstStyle/>
        <a:p>
          <a:endParaRPr lang="en-GB"/>
        </a:p>
      </dgm:t>
    </dgm:pt>
    <dgm:pt modelId="{87A02768-DEFE-4BFF-BA41-B90D9759DCF0}" type="pres">
      <dgm:prSet presAssocID="{27FA9B78-9C73-4028-8589-257CEFC43633}" presName="hierChild2" presStyleCnt="0"/>
      <dgm:spPr/>
    </dgm:pt>
    <dgm:pt modelId="{CEC97FB4-D170-4599-AC97-9AB865C3AEC7}" type="pres">
      <dgm:prSet presAssocID="{C5DFA453-C847-45BA-AAA4-64486EBC9ED9}" presName="Name37" presStyleLbl="parChTrans1D2" presStyleIdx="0" presStyleCnt="5"/>
      <dgm:spPr/>
      <dgm:t>
        <a:bodyPr/>
        <a:lstStyle/>
        <a:p>
          <a:endParaRPr lang="en-GB"/>
        </a:p>
      </dgm:t>
    </dgm:pt>
    <dgm:pt modelId="{84626C01-F6A4-478C-9B00-2DC0EF51ABCB}" type="pres">
      <dgm:prSet presAssocID="{92372ED8-A739-4EE0-A0FB-29E80DF02E42}" presName="hierRoot2" presStyleCnt="0">
        <dgm:presLayoutVars>
          <dgm:hierBranch val="init"/>
        </dgm:presLayoutVars>
      </dgm:prSet>
      <dgm:spPr/>
    </dgm:pt>
    <dgm:pt modelId="{4A33349C-9983-456D-9F09-09124345F2F4}" type="pres">
      <dgm:prSet presAssocID="{92372ED8-A739-4EE0-A0FB-29E80DF02E42}" presName="rootComposite" presStyleCnt="0"/>
      <dgm:spPr/>
    </dgm:pt>
    <dgm:pt modelId="{10B795FE-B77A-4617-9DE7-D423DBC5C50D}" type="pres">
      <dgm:prSet presAssocID="{92372ED8-A739-4EE0-A0FB-29E80DF02E42}" presName="rootText" presStyleLbl="node2" presStyleIdx="0" presStyleCnt="5">
        <dgm:presLayoutVars>
          <dgm:chPref val="3"/>
        </dgm:presLayoutVars>
      </dgm:prSet>
      <dgm:spPr/>
      <dgm:t>
        <a:bodyPr/>
        <a:lstStyle/>
        <a:p>
          <a:endParaRPr lang="en-GB"/>
        </a:p>
      </dgm:t>
    </dgm:pt>
    <dgm:pt modelId="{A858A459-20D9-496D-B198-8C1334CA684B}" type="pres">
      <dgm:prSet presAssocID="{92372ED8-A739-4EE0-A0FB-29E80DF02E42}" presName="rootConnector" presStyleLbl="node2" presStyleIdx="0" presStyleCnt="5"/>
      <dgm:spPr/>
      <dgm:t>
        <a:bodyPr/>
        <a:lstStyle/>
        <a:p>
          <a:endParaRPr lang="en-GB"/>
        </a:p>
      </dgm:t>
    </dgm:pt>
    <dgm:pt modelId="{68909A23-22DA-4413-83BB-6EB4E9F77B04}" type="pres">
      <dgm:prSet presAssocID="{92372ED8-A739-4EE0-A0FB-29E80DF02E42}" presName="hierChild4" presStyleCnt="0"/>
      <dgm:spPr/>
    </dgm:pt>
    <dgm:pt modelId="{A243CB83-426B-48C7-AC71-EECD91FCA033}" type="pres">
      <dgm:prSet presAssocID="{21A6CF27-64E5-49F5-AF47-5DEECC8695CB}" presName="Name37" presStyleLbl="parChTrans1D3" presStyleIdx="0" presStyleCnt="14"/>
      <dgm:spPr/>
      <dgm:t>
        <a:bodyPr/>
        <a:lstStyle/>
        <a:p>
          <a:endParaRPr lang="en-GB"/>
        </a:p>
      </dgm:t>
    </dgm:pt>
    <dgm:pt modelId="{E7F916CC-8859-4390-BABC-1E878331B821}" type="pres">
      <dgm:prSet presAssocID="{948864DB-D7CD-490A-82D6-85A0F5A91013}" presName="hierRoot2" presStyleCnt="0">
        <dgm:presLayoutVars>
          <dgm:hierBranch val="init"/>
        </dgm:presLayoutVars>
      </dgm:prSet>
      <dgm:spPr/>
    </dgm:pt>
    <dgm:pt modelId="{1E07167F-9B6E-40C9-BA71-CAFE8AC58C4D}" type="pres">
      <dgm:prSet presAssocID="{948864DB-D7CD-490A-82D6-85A0F5A91013}" presName="rootComposite" presStyleCnt="0"/>
      <dgm:spPr/>
    </dgm:pt>
    <dgm:pt modelId="{8E0A4634-E37B-4643-A548-62B4AF64AA22}" type="pres">
      <dgm:prSet presAssocID="{948864DB-D7CD-490A-82D6-85A0F5A91013}" presName="rootText" presStyleLbl="node3" presStyleIdx="0" presStyleCnt="14">
        <dgm:presLayoutVars>
          <dgm:chPref val="3"/>
        </dgm:presLayoutVars>
      </dgm:prSet>
      <dgm:spPr/>
      <dgm:t>
        <a:bodyPr/>
        <a:lstStyle/>
        <a:p>
          <a:endParaRPr lang="en-GB"/>
        </a:p>
      </dgm:t>
    </dgm:pt>
    <dgm:pt modelId="{12A35139-6E79-4391-B357-BB06D55FD438}" type="pres">
      <dgm:prSet presAssocID="{948864DB-D7CD-490A-82D6-85A0F5A91013}" presName="rootConnector" presStyleLbl="node3" presStyleIdx="0" presStyleCnt="14"/>
      <dgm:spPr/>
      <dgm:t>
        <a:bodyPr/>
        <a:lstStyle/>
        <a:p>
          <a:endParaRPr lang="en-GB"/>
        </a:p>
      </dgm:t>
    </dgm:pt>
    <dgm:pt modelId="{87715EF7-2022-42BA-B064-A227DE4678F7}" type="pres">
      <dgm:prSet presAssocID="{948864DB-D7CD-490A-82D6-85A0F5A91013}" presName="hierChild4" presStyleCnt="0"/>
      <dgm:spPr/>
    </dgm:pt>
    <dgm:pt modelId="{F95A8876-B9C6-40A3-9A8B-DA73E60D598E}" type="pres">
      <dgm:prSet presAssocID="{948864DB-D7CD-490A-82D6-85A0F5A91013}" presName="hierChild5" presStyleCnt="0"/>
      <dgm:spPr/>
    </dgm:pt>
    <dgm:pt modelId="{D8F87800-D9CC-4C73-BB41-8AE74D9DC556}" type="pres">
      <dgm:prSet presAssocID="{0CC6888B-2A99-413B-85F8-7F4D56C28B2C}" presName="Name37" presStyleLbl="parChTrans1D3" presStyleIdx="1" presStyleCnt="14"/>
      <dgm:spPr/>
      <dgm:t>
        <a:bodyPr/>
        <a:lstStyle/>
        <a:p>
          <a:endParaRPr lang="en-GB"/>
        </a:p>
      </dgm:t>
    </dgm:pt>
    <dgm:pt modelId="{7F22D4BC-0868-4E5E-A4AE-ADFAF4396B26}" type="pres">
      <dgm:prSet presAssocID="{102B1815-4195-4C38-88D8-FF7C61D8A6EF}" presName="hierRoot2" presStyleCnt="0">
        <dgm:presLayoutVars>
          <dgm:hierBranch val="init"/>
        </dgm:presLayoutVars>
      </dgm:prSet>
      <dgm:spPr/>
    </dgm:pt>
    <dgm:pt modelId="{D1DF9112-DB03-472C-8820-CD9AF129BE82}" type="pres">
      <dgm:prSet presAssocID="{102B1815-4195-4C38-88D8-FF7C61D8A6EF}" presName="rootComposite" presStyleCnt="0"/>
      <dgm:spPr/>
    </dgm:pt>
    <dgm:pt modelId="{4265EBFB-F4C0-415A-A550-1DE7EE86FEAD}" type="pres">
      <dgm:prSet presAssocID="{102B1815-4195-4C38-88D8-FF7C61D8A6EF}" presName="rootText" presStyleLbl="node3" presStyleIdx="1" presStyleCnt="14">
        <dgm:presLayoutVars>
          <dgm:chPref val="3"/>
        </dgm:presLayoutVars>
      </dgm:prSet>
      <dgm:spPr/>
      <dgm:t>
        <a:bodyPr/>
        <a:lstStyle/>
        <a:p>
          <a:endParaRPr lang="en-GB"/>
        </a:p>
      </dgm:t>
    </dgm:pt>
    <dgm:pt modelId="{49F96452-3E70-46FF-AE9F-9F5E44F37FFC}" type="pres">
      <dgm:prSet presAssocID="{102B1815-4195-4C38-88D8-FF7C61D8A6EF}" presName="rootConnector" presStyleLbl="node3" presStyleIdx="1" presStyleCnt="14"/>
      <dgm:spPr/>
      <dgm:t>
        <a:bodyPr/>
        <a:lstStyle/>
        <a:p>
          <a:endParaRPr lang="en-GB"/>
        </a:p>
      </dgm:t>
    </dgm:pt>
    <dgm:pt modelId="{1774B54F-1385-4BE3-AA81-B2C56ADAAED4}" type="pres">
      <dgm:prSet presAssocID="{102B1815-4195-4C38-88D8-FF7C61D8A6EF}" presName="hierChild4" presStyleCnt="0"/>
      <dgm:spPr/>
    </dgm:pt>
    <dgm:pt modelId="{EE83F595-E4D7-4346-9C07-FD3F0288E354}" type="pres">
      <dgm:prSet presAssocID="{102B1815-4195-4C38-88D8-FF7C61D8A6EF}" presName="hierChild5" presStyleCnt="0"/>
      <dgm:spPr/>
    </dgm:pt>
    <dgm:pt modelId="{07ACBDA2-A815-48D4-AF28-333CE3494EDE}" type="pres">
      <dgm:prSet presAssocID="{346C7A0B-26BE-4682-A2EA-3C8EA0F2CADA}" presName="Name37" presStyleLbl="parChTrans1D3" presStyleIdx="2" presStyleCnt="14"/>
      <dgm:spPr/>
      <dgm:t>
        <a:bodyPr/>
        <a:lstStyle/>
        <a:p>
          <a:endParaRPr lang="en-GB"/>
        </a:p>
      </dgm:t>
    </dgm:pt>
    <dgm:pt modelId="{53837EFD-468C-4046-B8FC-84224FDEE30A}" type="pres">
      <dgm:prSet presAssocID="{9FB3A081-2D0E-4979-905C-32786223054E}" presName="hierRoot2" presStyleCnt="0">
        <dgm:presLayoutVars>
          <dgm:hierBranch val="init"/>
        </dgm:presLayoutVars>
      </dgm:prSet>
      <dgm:spPr/>
    </dgm:pt>
    <dgm:pt modelId="{63AC0534-2547-43B3-B671-31666976650C}" type="pres">
      <dgm:prSet presAssocID="{9FB3A081-2D0E-4979-905C-32786223054E}" presName="rootComposite" presStyleCnt="0"/>
      <dgm:spPr/>
    </dgm:pt>
    <dgm:pt modelId="{7D190ACC-17DC-489D-8EF5-EFBEFEAC2D6A}" type="pres">
      <dgm:prSet presAssocID="{9FB3A081-2D0E-4979-905C-32786223054E}" presName="rootText" presStyleLbl="node3" presStyleIdx="2" presStyleCnt="14">
        <dgm:presLayoutVars>
          <dgm:chPref val="3"/>
        </dgm:presLayoutVars>
      </dgm:prSet>
      <dgm:spPr/>
      <dgm:t>
        <a:bodyPr/>
        <a:lstStyle/>
        <a:p>
          <a:endParaRPr lang="en-GB"/>
        </a:p>
      </dgm:t>
    </dgm:pt>
    <dgm:pt modelId="{17FEA709-04B7-4743-8FFC-7A770872E42E}" type="pres">
      <dgm:prSet presAssocID="{9FB3A081-2D0E-4979-905C-32786223054E}" presName="rootConnector" presStyleLbl="node3" presStyleIdx="2" presStyleCnt="14"/>
      <dgm:spPr/>
      <dgm:t>
        <a:bodyPr/>
        <a:lstStyle/>
        <a:p>
          <a:endParaRPr lang="en-GB"/>
        </a:p>
      </dgm:t>
    </dgm:pt>
    <dgm:pt modelId="{1E86D36E-FA01-4CBE-9AB6-0F5CFCC1E3A8}" type="pres">
      <dgm:prSet presAssocID="{9FB3A081-2D0E-4979-905C-32786223054E}" presName="hierChild4" presStyleCnt="0"/>
      <dgm:spPr/>
    </dgm:pt>
    <dgm:pt modelId="{DCF751C1-A8CD-43A1-8AA4-B59C27D33F09}" type="pres">
      <dgm:prSet presAssocID="{9FB3A081-2D0E-4979-905C-32786223054E}" presName="hierChild5" presStyleCnt="0"/>
      <dgm:spPr/>
    </dgm:pt>
    <dgm:pt modelId="{594711B5-C1CB-4546-BEA9-E10415049968}" type="pres">
      <dgm:prSet presAssocID="{9A5B32A2-ADEE-45F6-8E37-55340D9657FB}" presName="Name37" presStyleLbl="parChTrans1D3" presStyleIdx="3" presStyleCnt="14"/>
      <dgm:spPr/>
      <dgm:t>
        <a:bodyPr/>
        <a:lstStyle/>
        <a:p>
          <a:endParaRPr lang="en-GB"/>
        </a:p>
      </dgm:t>
    </dgm:pt>
    <dgm:pt modelId="{641C010F-3413-4807-BDB0-8FA7000EA6D8}" type="pres">
      <dgm:prSet presAssocID="{49AE059D-ECE9-46A7-8648-70BC265EEE6B}" presName="hierRoot2" presStyleCnt="0">
        <dgm:presLayoutVars>
          <dgm:hierBranch val="init"/>
        </dgm:presLayoutVars>
      </dgm:prSet>
      <dgm:spPr/>
    </dgm:pt>
    <dgm:pt modelId="{867E2F46-FDFE-4951-87F1-3337555CA211}" type="pres">
      <dgm:prSet presAssocID="{49AE059D-ECE9-46A7-8648-70BC265EEE6B}" presName="rootComposite" presStyleCnt="0"/>
      <dgm:spPr/>
    </dgm:pt>
    <dgm:pt modelId="{41353D4B-9D8C-4338-8080-33590C3DEFF1}" type="pres">
      <dgm:prSet presAssocID="{49AE059D-ECE9-46A7-8648-70BC265EEE6B}" presName="rootText" presStyleLbl="node3" presStyleIdx="3" presStyleCnt="14">
        <dgm:presLayoutVars>
          <dgm:chPref val="3"/>
        </dgm:presLayoutVars>
      </dgm:prSet>
      <dgm:spPr/>
      <dgm:t>
        <a:bodyPr/>
        <a:lstStyle/>
        <a:p>
          <a:endParaRPr lang="en-GB"/>
        </a:p>
      </dgm:t>
    </dgm:pt>
    <dgm:pt modelId="{79C8979C-6EB8-492E-9886-CAC69392392C}" type="pres">
      <dgm:prSet presAssocID="{49AE059D-ECE9-46A7-8648-70BC265EEE6B}" presName="rootConnector" presStyleLbl="node3" presStyleIdx="3" presStyleCnt="14"/>
      <dgm:spPr/>
      <dgm:t>
        <a:bodyPr/>
        <a:lstStyle/>
        <a:p>
          <a:endParaRPr lang="en-GB"/>
        </a:p>
      </dgm:t>
    </dgm:pt>
    <dgm:pt modelId="{6B82848D-7097-4325-BE7A-986F58287C6E}" type="pres">
      <dgm:prSet presAssocID="{49AE059D-ECE9-46A7-8648-70BC265EEE6B}" presName="hierChild4" presStyleCnt="0"/>
      <dgm:spPr/>
    </dgm:pt>
    <dgm:pt modelId="{2AB6B1B3-BBCF-4976-8981-9DB2AD10E153}" type="pres">
      <dgm:prSet presAssocID="{49AE059D-ECE9-46A7-8648-70BC265EEE6B}" presName="hierChild5" presStyleCnt="0"/>
      <dgm:spPr/>
    </dgm:pt>
    <dgm:pt modelId="{88FC2F90-D4CA-4C26-A567-B222E72F537F}" type="pres">
      <dgm:prSet presAssocID="{92372ED8-A739-4EE0-A0FB-29E80DF02E42}" presName="hierChild5" presStyleCnt="0"/>
      <dgm:spPr/>
    </dgm:pt>
    <dgm:pt modelId="{0E65948E-808C-440C-9219-988229225135}" type="pres">
      <dgm:prSet presAssocID="{299A021B-F7BA-4410-8FCD-F62E35241BDC}" presName="Name37" presStyleLbl="parChTrans1D2" presStyleIdx="1" presStyleCnt="5"/>
      <dgm:spPr/>
      <dgm:t>
        <a:bodyPr/>
        <a:lstStyle/>
        <a:p>
          <a:endParaRPr lang="en-GB"/>
        </a:p>
      </dgm:t>
    </dgm:pt>
    <dgm:pt modelId="{9E66F0EF-6969-4AB0-92D1-6191D5E6E76C}" type="pres">
      <dgm:prSet presAssocID="{7AA85105-8AA1-4647-9637-E65542DDDC99}" presName="hierRoot2" presStyleCnt="0">
        <dgm:presLayoutVars>
          <dgm:hierBranch val="init"/>
        </dgm:presLayoutVars>
      </dgm:prSet>
      <dgm:spPr/>
    </dgm:pt>
    <dgm:pt modelId="{5DF32CE2-092F-4C8E-A4BC-1DCBC3963520}" type="pres">
      <dgm:prSet presAssocID="{7AA85105-8AA1-4647-9637-E65542DDDC99}" presName="rootComposite" presStyleCnt="0"/>
      <dgm:spPr/>
    </dgm:pt>
    <dgm:pt modelId="{7097123A-0488-4960-92FB-677EC15DEF97}" type="pres">
      <dgm:prSet presAssocID="{7AA85105-8AA1-4647-9637-E65542DDDC99}" presName="rootText" presStyleLbl="node2" presStyleIdx="1" presStyleCnt="5">
        <dgm:presLayoutVars>
          <dgm:chPref val="3"/>
        </dgm:presLayoutVars>
      </dgm:prSet>
      <dgm:spPr/>
      <dgm:t>
        <a:bodyPr/>
        <a:lstStyle/>
        <a:p>
          <a:endParaRPr lang="en-GB"/>
        </a:p>
      </dgm:t>
    </dgm:pt>
    <dgm:pt modelId="{A4C1B9E8-7D81-4A9B-B7E5-FD24EFBA395F}" type="pres">
      <dgm:prSet presAssocID="{7AA85105-8AA1-4647-9637-E65542DDDC99}" presName="rootConnector" presStyleLbl="node2" presStyleIdx="1" presStyleCnt="5"/>
      <dgm:spPr/>
      <dgm:t>
        <a:bodyPr/>
        <a:lstStyle/>
        <a:p>
          <a:endParaRPr lang="en-GB"/>
        </a:p>
      </dgm:t>
    </dgm:pt>
    <dgm:pt modelId="{9A7A2917-AF70-4542-8B5C-3749CD6A5136}" type="pres">
      <dgm:prSet presAssocID="{7AA85105-8AA1-4647-9637-E65542DDDC99}" presName="hierChild4" presStyleCnt="0"/>
      <dgm:spPr/>
    </dgm:pt>
    <dgm:pt modelId="{67832BC1-1C58-4905-B0ED-89C39935890C}" type="pres">
      <dgm:prSet presAssocID="{34D01B4E-2BAE-48D9-A429-123A752ADD90}" presName="Name37" presStyleLbl="parChTrans1D3" presStyleIdx="4" presStyleCnt="14"/>
      <dgm:spPr/>
      <dgm:t>
        <a:bodyPr/>
        <a:lstStyle/>
        <a:p>
          <a:endParaRPr lang="en-GB"/>
        </a:p>
      </dgm:t>
    </dgm:pt>
    <dgm:pt modelId="{FDE33A09-A3D9-458F-B92C-AED5AB214212}" type="pres">
      <dgm:prSet presAssocID="{9720620D-5A8C-41B7-B980-752A4226B8BA}" presName="hierRoot2" presStyleCnt="0">
        <dgm:presLayoutVars>
          <dgm:hierBranch val="init"/>
        </dgm:presLayoutVars>
      </dgm:prSet>
      <dgm:spPr/>
    </dgm:pt>
    <dgm:pt modelId="{814FF1F0-3663-4065-B996-9DFE337823D3}" type="pres">
      <dgm:prSet presAssocID="{9720620D-5A8C-41B7-B980-752A4226B8BA}" presName="rootComposite" presStyleCnt="0"/>
      <dgm:spPr/>
    </dgm:pt>
    <dgm:pt modelId="{6AE78F13-9853-4026-8317-F413386BE17C}" type="pres">
      <dgm:prSet presAssocID="{9720620D-5A8C-41B7-B980-752A4226B8BA}" presName="rootText" presStyleLbl="node3" presStyleIdx="4" presStyleCnt="14">
        <dgm:presLayoutVars>
          <dgm:chPref val="3"/>
        </dgm:presLayoutVars>
      </dgm:prSet>
      <dgm:spPr/>
      <dgm:t>
        <a:bodyPr/>
        <a:lstStyle/>
        <a:p>
          <a:endParaRPr lang="en-GB"/>
        </a:p>
      </dgm:t>
    </dgm:pt>
    <dgm:pt modelId="{54BD02E6-7C83-45B1-83ED-7C0560B45F4D}" type="pres">
      <dgm:prSet presAssocID="{9720620D-5A8C-41B7-B980-752A4226B8BA}" presName="rootConnector" presStyleLbl="node3" presStyleIdx="4" presStyleCnt="14"/>
      <dgm:spPr/>
      <dgm:t>
        <a:bodyPr/>
        <a:lstStyle/>
        <a:p>
          <a:endParaRPr lang="en-GB"/>
        </a:p>
      </dgm:t>
    </dgm:pt>
    <dgm:pt modelId="{11396002-890F-4D43-8355-8E6F3008EC3F}" type="pres">
      <dgm:prSet presAssocID="{9720620D-5A8C-41B7-B980-752A4226B8BA}" presName="hierChild4" presStyleCnt="0"/>
      <dgm:spPr/>
    </dgm:pt>
    <dgm:pt modelId="{CC62DEF7-815B-4223-888A-82829E15604A}" type="pres">
      <dgm:prSet presAssocID="{9720620D-5A8C-41B7-B980-752A4226B8BA}" presName="hierChild5" presStyleCnt="0"/>
      <dgm:spPr/>
    </dgm:pt>
    <dgm:pt modelId="{B0AF4AEB-51EA-41AB-BA0E-AA4059987861}" type="pres">
      <dgm:prSet presAssocID="{B85F1537-D293-43EB-81AD-580D7BD85D91}" presName="Name37" presStyleLbl="parChTrans1D3" presStyleIdx="5" presStyleCnt="14"/>
      <dgm:spPr/>
      <dgm:t>
        <a:bodyPr/>
        <a:lstStyle/>
        <a:p>
          <a:endParaRPr lang="en-GB"/>
        </a:p>
      </dgm:t>
    </dgm:pt>
    <dgm:pt modelId="{A2BF92DB-3FD9-42DB-A900-43DE31F8D1F8}" type="pres">
      <dgm:prSet presAssocID="{10DABC05-2053-40A2-8526-A7C0B6D4D772}" presName="hierRoot2" presStyleCnt="0">
        <dgm:presLayoutVars>
          <dgm:hierBranch val="init"/>
        </dgm:presLayoutVars>
      </dgm:prSet>
      <dgm:spPr/>
    </dgm:pt>
    <dgm:pt modelId="{671F20B6-3F80-487C-8FD8-D6E791814D0F}" type="pres">
      <dgm:prSet presAssocID="{10DABC05-2053-40A2-8526-A7C0B6D4D772}" presName="rootComposite" presStyleCnt="0"/>
      <dgm:spPr/>
    </dgm:pt>
    <dgm:pt modelId="{B8830FE7-CD68-4086-93B8-20CC8E0402D2}" type="pres">
      <dgm:prSet presAssocID="{10DABC05-2053-40A2-8526-A7C0B6D4D772}" presName="rootText" presStyleLbl="node3" presStyleIdx="5" presStyleCnt="14">
        <dgm:presLayoutVars>
          <dgm:chPref val="3"/>
        </dgm:presLayoutVars>
      </dgm:prSet>
      <dgm:spPr/>
      <dgm:t>
        <a:bodyPr/>
        <a:lstStyle/>
        <a:p>
          <a:endParaRPr lang="en-GB"/>
        </a:p>
      </dgm:t>
    </dgm:pt>
    <dgm:pt modelId="{615C937A-F881-4D6C-AC8C-7488850164A9}" type="pres">
      <dgm:prSet presAssocID="{10DABC05-2053-40A2-8526-A7C0B6D4D772}" presName="rootConnector" presStyleLbl="node3" presStyleIdx="5" presStyleCnt="14"/>
      <dgm:spPr/>
      <dgm:t>
        <a:bodyPr/>
        <a:lstStyle/>
        <a:p>
          <a:endParaRPr lang="en-GB"/>
        </a:p>
      </dgm:t>
    </dgm:pt>
    <dgm:pt modelId="{058E3425-CD63-4931-B0C1-E2E4833A21D4}" type="pres">
      <dgm:prSet presAssocID="{10DABC05-2053-40A2-8526-A7C0B6D4D772}" presName="hierChild4" presStyleCnt="0"/>
      <dgm:spPr/>
    </dgm:pt>
    <dgm:pt modelId="{33006934-7F7A-41E7-9347-A1073B8814F3}" type="pres">
      <dgm:prSet presAssocID="{10DABC05-2053-40A2-8526-A7C0B6D4D772}" presName="hierChild5" presStyleCnt="0"/>
      <dgm:spPr/>
    </dgm:pt>
    <dgm:pt modelId="{742A40DE-AF33-436D-AB0F-DB4BE0ED8152}" type="pres">
      <dgm:prSet presAssocID="{A65AC7B5-04F2-436E-8667-4E906173013E}" presName="Name37" presStyleLbl="parChTrans1D3" presStyleIdx="6" presStyleCnt="14"/>
      <dgm:spPr/>
      <dgm:t>
        <a:bodyPr/>
        <a:lstStyle/>
        <a:p>
          <a:endParaRPr lang="en-GB"/>
        </a:p>
      </dgm:t>
    </dgm:pt>
    <dgm:pt modelId="{3C3123DF-C4F4-4083-8C6A-175077206D6B}" type="pres">
      <dgm:prSet presAssocID="{00930819-1621-4D84-B2F8-79988D68CBDD}" presName="hierRoot2" presStyleCnt="0">
        <dgm:presLayoutVars>
          <dgm:hierBranch val="init"/>
        </dgm:presLayoutVars>
      </dgm:prSet>
      <dgm:spPr/>
    </dgm:pt>
    <dgm:pt modelId="{96F6BA14-6AF0-4567-8D4F-3A3E698E8289}" type="pres">
      <dgm:prSet presAssocID="{00930819-1621-4D84-B2F8-79988D68CBDD}" presName="rootComposite" presStyleCnt="0"/>
      <dgm:spPr/>
    </dgm:pt>
    <dgm:pt modelId="{A7C7DD6A-46EA-4868-AC40-B84ADE1A3CE0}" type="pres">
      <dgm:prSet presAssocID="{00930819-1621-4D84-B2F8-79988D68CBDD}" presName="rootText" presStyleLbl="node3" presStyleIdx="6" presStyleCnt="14">
        <dgm:presLayoutVars>
          <dgm:chPref val="3"/>
        </dgm:presLayoutVars>
      </dgm:prSet>
      <dgm:spPr/>
      <dgm:t>
        <a:bodyPr/>
        <a:lstStyle/>
        <a:p>
          <a:endParaRPr lang="en-GB"/>
        </a:p>
      </dgm:t>
    </dgm:pt>
    <dgm:pt modelId="{700E4BD1-0674-4FE8-B670-6C2B443F2C37}" type="pres">
      <dgm:prSet presAssocID="{00930819-1621-4D84-B2F8-79988D68CBDD}" presName="rootConnector" presStyleLbl="node3" presStyleIdx="6" presStyleCnt="14"/>
      <dgm:spPr/>
      <dgm:t>
        <a:bodyPr/>
        <a:lstStyle/>
        <a:p>
          <a:endParaRPr lang="en-GB"/>
        </a:p>
      </dgm:t>
    </dgm:pt>
    <dgm:pt modelId="{AED857ED-E378-4FDA-A431-BEEFFF8F0A0D}" type="pres">
      <dgm:prSet presAssocID="{00930819-1621-4D84-B2F8-79988D68CBDD}" presName="hierChild4" presStyleCnt="0"/>
      <dgm:spPr/>
    </dgm:pt>
    <dgm:pt modelId="{EC9C2965-D0BB-4361-80CF-F5D135CEDDA2}" type="pres">
      <dgm:prSet presAssocID="{00930819-1621-4D84-B2F8-79988D68CBDD}" presName="hierChild5" presStyleCnt="0"/>
      <dgm:spPr/>
    </dgm:pt>
    <dgm:pt modelId="{F780D217-6DF6-422C-ADF9-F503D7ED048A}" type="pres">
      <dgm:prSet presAssocID="{7AA85105-8AA1-4647-9637-E65542DDDC99}" presName="hierChild5" presStyleCnt="0"/>
      <dgm:spPr/>
    </dgm:pt>
    <dgm:pt modelId="{B9772A7F-7A67-43C6-868D-4B87E7E0F053}" type="pres">
      <dgm:prSet presAssocID="{ECB13D53-6BD0-4272-B368-9E201EA9BBF9}" presName="Name37" presStyleLbl="parChTrans1D2" presStyleIdx="2" presStyleCnt="5"/>
      <dgm:spPr/>
      <dgm:t>
        <a:bodyPr/>
        <a:lstStyle/>
        <a:p>
          <a:endParaRPr lang="en-GB"/>
        </a:p>
      </dgm:t>
    </dgm:pt>
    <dgm:pt modelId="{D9BBD589-AD26-4211-9ABB-A826A8E14E13}" type="pres">
      <dgm:prSet presAssocID="{AE488A5E-3D25-4ACA-9274-DB276C238BA3}" presName="hierRoot2" presStyleCnt="0">
        <dgm:presLayoutVars>
          <dgm:hierBranch val="init"/>
        </dgm:presLayoutVars>
      </dgm:prSet>
      <dgm:spPr/>
    </dgm:pt>
    <dgm:pt modelId="{CC40B52F-ED9A-4146-8291-3947AA5F175B}" type="pres">
      <dgm:prSet presAssocID="{AE488A5E-3D25-4ACA-9274-DB276C238BA3}" presName="rootComposite" presStyleCnt="0"/>
      <dgm:spPr/>
    </dgm:pt>
    <dgm:pt modelId="{6FE88934-1016-4F59-8F14-A3E2EA62095A}" type="pres">
      <dgm:prSet presAssocID="{AE488A5E-3D25-4ACA-9274-DB276C238BA3}" presName="rootText" presStyleLbl="node2" presStyleIdx="2" presStyleCnt="5">
        <dgm:presLayoutVars>
          <dgm:chPref val="3"/>
        </dgm:presLayoutVars>
      </dgm:prSet>
      <dgm:spPr/>
      <dgm:t>
        <a:bodyPr/>
        <a:lstStyle/>
        <a:p>
          <a:endParaRPr lang="en-GB"/>
        </a:p>
      </dgm:t>
    </dgm:pt>
    <dgm:pt modelId="{ED7F6C10-9F40-442C-9630-6A5A17906557}" type="pres">
      <dgm:prSet presAssocID="{AE488A5E-3D25-4ACA-9274-DB276C238BA3}" presName="rootConnector" presStyleLbl="node2" presStyleIdx="2" presStyleCnt="5"/>
      <dgm:spPr/>
      <dgm:t>
        <a:bodyPr/>
        <a:lstStyle/>
        <a:p>
          <a:endParaRPr lang="en-GB"/>
        </a:p>
      </dgm:t>
    </dgm:pt>
    <dgm:pt modelId="{D94E9FF4-77C0-453A-A102-89F85BCBEB32}" type="pres">
      <dgm:prSet presAssocID="{AE488A5E-3D25-4ACA-9274-DB276C238BA3}" presName="hierChild4" presStyleCnt="0"/>
      <dgm:spPr/>
    </dgm:pt>
    <dgm:pt modelId="{D66629CB-9AB1-4ABF-9DE7-EBBA5094AB94}" type="pres">
      <dgm:prSet presAssocID="{5AF866D4-381F-4720-953D-DD0FECEB5B7C}" presName="Name37" presStyleLbl="parChTrans1D3" presStyleIdx="7" presStyleCnt="14"/>
      <dgm:spPr/>
      <dgm:t>
        <a:bodyPr/>
        <a:lstStyle/>
        <a:p>
          <a:endParaRPr lang="en-GB"/>
        </a:p>
      </dgm:t>
    </dgm:pt>
    <dgm:pt modelId="{3FA65C89-FC80-4C62-A693-0BC6DA8096CB}" type="pres">
      <dgm:prSet presAssocID="{B6770EE9-682A-46E5-87B9-9AF28A9946CF}" presName="hierRoot2" presStyleCnt="0">
        <dgm:presLayoutVars>
          <dgm:hierBranch val="init"/>
        </dgm:presLayoutVars>
      </dgm:prSet>
      <dgm:spPr/>
    </dgm:pt>
    <dgm:pt modelId="{8ADBF811-0F68-4357-8844-A9B25BAAC05C}" type="pres">
      <dgm:prSet presAssocID="{B6770EE9-682A-46E5-87B9-9AF28A9946CF}" presName="rootComposite" presStyleCnt="0"/>
      <dgm:spPr/>
    </dgm:pt>
    <dgm:pt modelId="{5C11A237-BD02-47F5-A220-E2E6023C2EEC}" type="pres">
      <dgm:prSet presAssocID="{B6770EE9-682A-46E5-87B9-9AF28A9946CF}" presName="rootText" presStyleLbl="node3" presStyleIdx="7" presStyleCnt="14">
        <dgm:presLayoutVars>
          <dgm:chPref val="3"/>
        </dgm:presLayoutVars>
      </dgm:prSet>
      <dgm:spPr/>
      <dgm:t>
        <a:bodyPr/>
        <a:lstStyle/>
        <a:p>
          <a:endParaRPr lang="en-GB"/>
        </a:p>
      </dgm:t>
    </dgm:pt>
    <dgm:pt modelId="{17D71237-F2C6-456E-A580-49DDB8D32710}" type="pres">
      <dgm:prSet presAssocID="{B6770EE9-682A-46E5-87B9-9AF28A9946CF}" presName="rootConnector" presStyleLbl="node3" presStyleIdx="7" presStyleCnt="14"/>
      <dgm:spPr/>
      <dgm:t>
        <a:bodyPr/>
        <a:lstStyle/>
        <a:p>
          <a:endParaRPr lang="en-GB"/>
        </a:p>
      </dgm:t>
    </dgm:pt>
    <dgm:pt modelId="{C59221A4-D8F7-4C9C-9C64-8A21691712DD}" type="pres">
      <dgm:prSet presAssocID="{B6770EE9-682A-46E5-87B9-9AF28A9946CF}" presName="hierChild4" presStyleCnt="0"/>
      <dgm:spPr/>
    </dgm:pt>
    <dgm:pt modelId="{3234F094-5503-4D05-9021-ADB8ECC8CD7C}" type="pres">
      <dgm:prSet presAssocID="{B6770EE9-682A-46E5-87B9-9AF28A9946CF}" presName="hierChild5" presStyleCnt="0"/>
      <dgm:spPr/>
    </dgm:pt>
    <dgm:pt modelId="{D4977B56-95B2-46E8-B3BC-F1DBB9731704}" type="pres">
      <dgm:prSet presAssocID="{4F5139F9-D7D1-41C3-B875-A5BA8411AD95}" presName="Name37" presStyleLbl="parChTrans1D3" presStyleIdx="8" presStyleCnt="14"/>
      <dgm:spPr/>
      <dgm:t>
        <a:bodyPr/>
        <a:lstStyle/>
        <a:p>
          <a:endParaRPr lang="en-GB"/>
        </a:p>
      </dgm:t>
    </dgm:pt>
    <dgm:pt modelId="{5B745A98-2F98-45AC-ACC4-EB0F8E8411D8}" type="pres">
      <dgm:prSet presAssocID="{0990E454-9F06-4BF6-AC95-962061FD9892}" presName="hierRoot2" presStyleCnt="0">
        <dgm:presLayoutVars>
          <dgm:hierBranch val="init"/>
        </dgm:presLayoutVars>
      </dgm:prSet>
      <dgm:spPr/>
    </dgm:pt>
    <dgm:pt modelId="{5ABBDA79-840A-4CAB-9053-6AB7F7328904}" type="pres">
      <dgm:prSet presAssocID="{0990E454-9F06-4BF6-AC95-962061FD9892}" presName="rootComposite" presStyleCnt="0"/>
      <dgm:spPr/>
    </dgm:pt>
    <dgm:pt modelId="{39617A06-C749-4122-A059-55CE8B97DF59}" type="pres">
      <dgm:prSet presAssocID="{0990E454-9F06-4BF6-AC95-962061FD9892}" presName="rootText" presStyleLbl="node3" presStyleIdx="8" presStyleCnt="14">
        <dgm:presLayoutVars>
          <dgm:chPref val="3"/>
        </dgm:presLayoutVars>
      </dgm:prSet>
      <dgm:spPr/>
      <dgm:t>
        <a:bodyPr/>
        <a:lstStyle/>
        <a:p>
          <a:endParaRPr lang="en-GB"/>
        </a:p>
      </dgm:t>
    </dgm:pt>
    <dgm:pt modelId="{B4672FE5-75CF-40F3-9361-F8874DB265FF}" type="pres">
      <dgm:prSet presAssocID="{0990E454-9F06-4BF6-AC95-962061FD9892}" presName="rootConnector" presStyleLbl="node3" presStyleIdx="8" presStyleCnt="14"/>
      <dgm:spPr/>
      <dgm:t>
        <a:bodyPr/>
        <a:lstStyle/>
        <a:p>
          <a:endParaRPr lang="en-GB"/>
        </a:p>
      </dgm:t>
    </dgm:pt>
    <dgm:pt modelId="{2FB7816E-BA53-4110-B856-3633B74D67A2}" type="pres">
      <dgm:prSet presAssocID="{0990E454-9F06-4BF6-AC95-962061FD9892}" presName="hierChild4" presStyleCnt="0"/>
      <dgm:spPr/>
    </dgm:pt>
    <dgm:pt modelId="{A9B7D9E5-F115-4395-B2F0-46516A274A9B}" type="pres">
      <dgm:prSet presAssocID="{0990E454-9F06-4BF6-AC95-962061FD9892}" presName="hierChild5" presStyleCnt="0"/>
      <dgm:spPr/>
    </dgm:pt>
    <dgm:pt modelId="{7E1F7A61-186E-4707-A456-C3BA5B04ABFB}" type="pres">
      <dgm:prSet presAssocID="{AE488A5E-3D25-4ACA-9274-DB276C238BA3}" presName="hierChild5" presStyleCnt="0"/>
      <dgm:spPr/>
    </dgm:pt>
    <dgm:pt modelId="{15532E9F-4378-47D6-A889-0A21ADB05C2F}" type="pres">
      <dgm:prSet presAssocID="{F50E6C4A-87DC-412E-8D2B-91C0824B04E3}" presName="Name37" presStyleLbl="parChTrans1D2" presStyleIdx="3" presStyleCnt="5"/>
      <dgm:spPr/>
      <dgm:t>
        <a:bodyPr/>
        <a:lstStyle/>
        <a:p>
          <a:endParaRPr lang="en-GB"/>
        </a:p>
      </dgm:t>
    </dgm:pt>
    <dgm:pt modelId="{4655B4A2-46A3-42BC-BD5F-7EF4A1326053}" type="pres">
      <dgm:prSet presAssocID="{16CAF77E-6778-435F-B627-E5AFA0E9B17D}" presName="hierRoot2" presStyleCnt="0">
        <dgm:presLayoutVars>
          <dgm:hierBranch val="init"/>
        </dgm:presLayoutVars>
      </dgm:prSet>
      <dgm:spPr/>
    </dgm:pt>
    <dgm:pt modelId="{CE205694-5E49-4930-8671-F390C3CDB352}" type="pres">
      <dgm:prSet presAssocID="{16CAF77E-6778-435F-B627-E5AFA0E9B17D}" presName="rootComposite" presStyleCnt="0"/>
      <dgm:spPr/>
    </dgm:pt>
    <dgm:pt modelId="{46D58EB4-81C6-481D-B1B5-93B1EF5FDFDC}" type="pres">
      <dgm:prSet presAssocID="{16CAF77E-6778-435F-B627-E5AFA0E9B17D}" presName="rootText" presStyleLbl="node2" presStyleIdx="3" presStyleCnt="5">
        <dgm:presLayoutVars>
          <dgm:chPref val="3"/>
        </dgm:presLayoutVars>
      </dgm:prSet>
      <dgm:spPr/>
      <dgm:t>
        <a:bodyPr/>
        <a:lstStyle/>
        <a:p>
          <a:endParaRPr lang="en-GB"/>
        </a:p>
      </dgm:t>
    </dgm:pt>
    <dgm:pt modelId="{B7F27E9B-D630-4E23-A42A-B3DE228EC100}" type="pres">
      <dgm:prSet presAssocID="{16CAF77E-6778-435F-B627-E5AFA0E9B17D}" presName="rootConnector" presStyleLbl="node2" presStyleIdx="3" presStyleCnt="5"/>
      <dgm:spPr/>
      <dgm:t>
        <a:bodyPr/>
        <a:lstStyle/>
        <a:p>
          <a:endParaRPr lang="en-GB"/>
        </a:p>
      </dgm:t>
    </dgm:pt>
    <dgm:pt modelId="{7A9BEAB6-42A0-4B32-9A11-35467CB6F1A0}" type="pres">
      <dgm:prSet presAssocID="{16CAF77E-6778-435F-B627-E5AFA0E9B17D}" presName="hierChild4" presStyleCnt="0"/>
      <dgm:spPr/>
    </dgm:pt>
    <dgm:pt modelId="{28FA720E-3AA9-4688-B819-B5A53C7E639B}" type="pres">
      <dgm:prSet presAssocID="{372B894C-9C70-4F64-8415-7735CD74CE8A}" presName="Name37" presStyleLbl="parChTrans1D3" presStyleIdx="9" presStyleCnt="14"/>
      <dgm:spPr/>
      <dgm:t>
        <a:bodyPr/>
        <a:lstStyle/>
        <a:p>
          <a:endParaRPr lang="en-GB"/>
        </a:p>
      </dgm:t>
    </dgm:pt>
    <dgm:pt modelId="{B7D24542-45B1-4C97-A2AB-DB1A49BC4AD4}" type="pres">
      <dgm:prSet presAssocID="{2728EAC5-9424-4E75-97DB-CC77B6475265}" presName="hierRoot2" presStyleCnt="0">
        <dgm:presLayoutVars>
          <dgm:hierBranch val="init"/>
        </dgm:presLayoutVars>
      </dgm:prSet>
      <dgm:spPr/>
    </dgm:pt>
    <dgm:pt modelId="{5D4FA950-D51A-49E7-97D0-7C9AB1562D81}" type="pres">
      <dgm:prSet presAssocID="{2728EAC5-9424-4E75-97DB-CC77B6475265}" presName="rootComposite" presStyleCnt="0"/>
      <dgm:spPr/>
    </dgm:pt>
    <dgm:pt modelId="{A4C4B1F8-755B-4081-A2FF-727594A1FB5A}" type="pres">
      <dgm:prSet presAssocID="{2728EAC5-9424-4E75-97DB-CC77B6475265}" presName="rootText" presStyleLbl="node3" presStyleIdx="9" presStyleCnt="14">
        <dgm:presLayoutVars>
          <dgm:chPref val="3"/>
        </dgm:presLayoutVars>
      </dgm:prSet>
      <dgm:spPr/>
      <dgm:t>
        <a:bodyPr/>
        <a:lstStyle/>
        <a:p>
          <a:endParaRPr lang="en-GB"/>
        </a:p>
      </dgm:t>
    </dgm:pt>
    <dgm:pt modelId="{9AF05032-79FD-4988-853B-DE1E549F1FAC}" type="pres">
      <dgm:prSet presAssocID="{2728EAC5-9424-4E75-97DB-CC77B6475265}" presName="rootConnector" presStyleLbl="node3" presStyleIdx="9" presStyleCnt="14"/>
      <dgm:spPr/>
      <dgm:t>
        <a:bodyPr/>
        <a:lstStyle/>
        <a:p>
          <a:endParaRPr lang="en-GB"/>
        </a:p>
      </dgm:t>
    </dgm:pt>
    <dgm:pt modelId="{7D1C8B00-E5EF-4CE6-8DCD-F3A250BC2EFE}" type="pres">
      <dgm:prSet presAssocID="{2728EAC5-9424-4E75-97DB-CC77B6475265}" presName="hierChild4" presStyleCnt="0"/>
      <dgm:spPr/>
    </dgm:pt>
    <dgm:pt modelId="{AB1DFD78-B27B-4729-A4E1-1218D08971A9}" type="pres">
      <dgm:prSet presAssocID="{2728EAC5-9424-4E75-97DB-CC77B6475265}" presName="hierChild5" presStyleCnt="0"/>
      <dgm:spPr/>
    </dgm:pt>
    <dgm:pt modelId="{C1C43CBD-20E6-49AC-8599-F05E717D732B}" type="pres">
      <dgm:prSet presAssocID="{4AB33E9C-A341-4F6D-A2D0-FAB3BD12C4C1}" presName="Name37" presStyleLbl="parChTrans1D3" presStyleIdx="10" presStyleCnt="14"/>
      <dgm:spPr/>
      <dgm:t>
        <a:bodyPr/>
        <a:lstStyle/>
        <a:p>
          <a:endParaRPr lang="en-GB"/>
        </a:p>
      </dgm:t>
    </dgm:pt>
    <dgm:pt modelId="{FD19367D-7DD9-4349-B89A-310B34DD2829}" type="pres">
      <dgm:prSet presAssocID="{98A7AE59-0A78-493E-8B95-F35FE32E46A3}" presName="hierRoot2" presStyleCnt="0">
        <dgm:presLayoutVars>
          <dgm:hierBranch val="init"/>
        </dgm:presLayoutVars>
      </dgm:prSet>
      <dgm:spPr/>
    </dgm:pt>
    <dgm:pt modelId="{FF88CE9E-2525-464A-B273-CF76789573FA}" type="pres">
      <dgm:prSet presAssocID="{98A7AE59-0A78-493E-8B95-F35FE32E46A3}" presName="rootComposite" presStyleCnt="0"/>
      <dgm:spPr/>
    </dgm:pt>
    <dgm:pt modelId="{4264E869-FF4F-48AA-811E-25A40A34DC1F}" type="pres">
      <dgm:prSet presAssocID="{98A7AE59-0A78-493E-8B95-F35FE32E46A3}" presName="rootText" presStyleLbl="node3" presStyleIdx="10" presStyleCnt="14">
        <dgm:presLayoutVars>
          <dgm:chPref val="3"/>
        </dgm:presLayoutVars>
      </dgm:prSet>
      <dgm:spPr/>
      <dgm:t>
        <a:bodyPr/>
        <a:lstStyle/>
        <a:p>
          <a:endParaRPr lang="en-GB"/>
        </a:p>
      </dgm:t>
    </dgm:pt>
    <dgm:pt modelId="{0BEB08EB-9136-4290-BCAF-18A89C2595BF}" type="pres">
      <dgm:prSet presAssocID="{98A7AE59-0A78-493E-8B95-F35FE32E46A3}" presName="rootConnector" presStyleLbl="node3" presStyleIdx="10" presStyleCnt="14"/>
      <dgm:spPr/>
      <dgm:t>
        <a:bodyPr/>
        <a:lstStyle/>
        <a:p>
          <a:endParaRPr lang="en-GB"/>
        </a:p>
      </dgm:t>
    </dgm:pt>
    <dgm:pt modelId="{A2C46DB9-5A6C-45CD-A2EC-703586860C0F}" type="pres">
      <dgm:prSet presAssocID="{98A7AE59-0A78-493E-8B95-F35FE32E46A3}" presName="hierChild4" presStyleCnt="0"/>
      <dgm:spPr/>
    </dgm:pt>
    <dgm:pt modelId="{D9862051-DBA8-4CA9-82F2-6884509B11DF}" type="pres">
      <dgm:prSet presAssocID="{98A7AE59-0A78-493E-8B95-F35FE32E46A3}" presName="hierChild5" presStyleCnt="0"/>
      <dgm:spPr/>
    </dgm:pt>
    <dgm:pt modelId="{465A9D84-1804-4451-8CF8-5C98DCCE6D87}" type="pres">
      <dgm:prSet presAssocID="{2E4FDF23-9931-43DC-A121-A3882B9466AA}" presName="Name37" presStyleLbl="parChTrans1D3" presStyleIdx="11" presStyleCnt="14"/>
      <dgm:spPr/>
      <dgm:t>
        <a:bodyPr/>
        <a:lstStyle/>
        <a:p>
          <a:endParaRPr lang="en-GB"/>
        </a:p>
      </dgm:t>
    </dgm:pt>
    <dgm:pt modelId="{42F42BC0-6511-4853-A2B2-5E73F576DAF6}" type="pres">
      <dgm:prSet presAssocID="{469922F8-6F17-4262-A721-5D7CF8A95A93}" presName="hierRoot2" presStyleCnt="0">
        <dgm:presLayoutVars>
          <dgm:hierBranch val="init"/>
        </dgm:presLayoutVars>
      </dgm:prSet>
      <dgm:spPr/>
    </dgm:pt>
    <dgm:pt modelId="{2A29498A-EDAC-4C2A-8276-37FB21D73295}" type="pres">
      <dgm:prSet presAssocID="{469922F8-6F17-4262-A721-5D7CF8A95A93}" presName="rootComposite" presStyleCnt="0"/>
      <dgm:spPr/>
    </dgm:pt>
    <dgm:pt modelId="{A129169E-D87D-4472-A96D-C409EE24FC5A}" type="pres">
      <dgm:prSet presAssocID="{469922F8-6F17-4262-A721-5D7CF8A95A93}" presName="rootText" presStyleLbl="node3" presStyleIdx="11" presStyleCnt="14">
        <dgm:presLayoutVars>
          <dgm:chPref val="3"/>
        </dgm:presLayoutVars>
      </dgm:prSet>
      <dgm:spPr/>
      <dgm:t>
        <a:bodyPr/>
        <a:lstStyle/>
        <a:p>
          <a:endParaRPr lang="en-GB"/>
        </a:p>
      </dgm:t>
    </dgm:pt>
    <dgm:pt modelId="{8F42DA91-2231-4909-A313-C9F34F0B4D17}" type="pres">
      <dgm:prSet presAssocID="{469922F8-6F17-4262-A721-5D7CF8A95A93}" presName="rootConnector" presStyleLbl="node3" presStyleIdx="11" presStyleCnt="14"/>
      <dgm:spPr/>
      <dgm:t>
        <a:bodyPr/>
        <a:lstStyle/>
        <a:p>
          <a:endParaRPr lang="en-GB"/>
        </a:p>
      </dgm:t>
    </dgm:pt>
    <dgm:pt modelId="{17B437CB-C11E-4A1E-A371-BCF4A17C05E0}" type="pres">
      <dgm:prSet presAssocID="{469922F8-6F17-4262-A721-5D7CF8A95A93}" presName="hierChild4" presStyleCnt="0"/>
      <dgm:spPr/>
    </dgm:pt>
    <dgm:pt modelId="{961061BD-4450-4F44-81DA-DC3BB300EEC2}" type="pres">
      <dgm:prSet presAssocID="{469922F8-6F17-4262-A721-5D7CF8A95A93}" presName="hierChild5" presStyleCnt="0"/>
      <dgm:spPr/>
    </dgm:pt>
    <dgm:pt modelId="{32D17C1B-4DD0-4427-8A56-D569712A7F53}" type="pres">
      <dgm:prSet presAssocID="{03FE3D9F-B1A2-455D-A8C0-B31BCAEBD32C}" presName="Name37" presStyleLbl="parChTrans1D3" presStyleIdx="12" presStyleCnt="14"/>
      <dgm:spPr/>
      <dgm:t>
        <a:bodyPr/>
        <a:lstStyle/>
        <a:p>
          <a:endParaRPr lang="en-GB"/>
        </a:p>
      </dgm:t>
    </dgm:pt>
    <dgm:pt modelId="{93A737F7-A2D4-4FB5-8E35-B08CE94C52E6}" type="pres">
      <dgm:prSet presAssocID="{A853115B-38DB-4130-8957-BB499B513EF1}" presName="hierRoot2" presStyleCnt="0">
        <dgm:presLayoutVars>
          <dgm:hierBranch val="init"/>
        </dgm:presLayoutVars>
      </dgm:prSet>
      <dgm:spPr/>
    </dgm:pt>
    <dgm:pt modelId="{36411C82-0324-4BA3-90F3-8163F75437B8}" type="pres">
      <dgm:prSet presAssocID="{A853115B-38DB-4130-8957-BB499B513EF1}" presName="rootComposite" presStyleCnt="0"/>
      <dgm:spPr/>
    </dgm:pt>
    <dgm:pt modelId="{E41CF0C4-06BE-4196-84EA-A0DD93F7488E}" type="pres">
      <dgm:prSet presAssocID="{A853115B-38DB-4130-8957-BB499B513EF1}" presName="rootText" presStyleLbl="node3" presStyleIdx="12" presStyleCnt="14">
        <dgm:presLayoutVars>
          <dgm:chPref val="3"/>
        </dgm:presLayoutVars>
      </dgm:prSet>
      <dgm:spPr/>
      <dgm:t>
        <a:bodyPr/>
        <a:lstStyle/>
        <a:p>
          <a:endParaRPr lang="en-GB"/>
        </a:p>
      </dgm:t>
    </dgm:pt>
    <dgm:pt modelId="{44228C9B-445F-4EAE-83C9-A27BDB72CC49}" type="pres">
      <dgm:prSet presAssocID="{A853115B-38DB-4130-8957-BB499B513EF1}" presName="rootConnector" presStyleLbl="node3" presStyleIdx="12" presStyleCnt="14"/>
      <dgm:spPr/>
      <dgm:t>
        <a:bodyPr/>
        <a:lstStyle/>
        <a:p>
          <a:endParaRPr lang="en-GB"/>
        </a:p>
      </dgm:t>
    </dgm:pt>
    <dgm:pt modelId="{917507AC-C828-4A37-B174-FFF7C5513B98}" type="pres">
      <dgm:prSet presAssocID="{A853115B-38DB-4130-8957-BB499B513EF1}" presName="hierChild4" presStyleCnt="0"/>
      <dgm:spPr/>
    </dgm:pt>
    <dgm:pt modelId="{EC39FE4B-4939-4BA7-BD53-32497388454D}" type="pres">
      <dgm:prSet presAssocID="{A853115B-38DB-4130-8957-BB499B513EF1}" presName="hierChild5" presStyleCnt="0"/>
      <dgm:spPr/>
    </dgm:pt>
    <dgm:pt modelId="{0757BC3C-083A-486D-BB54-6D43E22D6023}" type="pres">
      <dgm:prSet presAssocID="{16CAF77E-6778-435F-B627-E5AFA0E9B17D}" presName="hierChild5" presStyleCnt="0"/>
      <dgm:spPr/>
    </dgm:pt>
    <dgm:pt modelId="{30701EA1-FEAE-4C07-A809-FC83DE0FE3B8}" type="pres">
      <dgm:prSet presAssocID="{EBCE9335-714C-4CCC-8E78-D396B7E62730}" presName="Name37" presStyleLbl="parChTrans1D2" presStyleIdx="4" presStyleCnt="5"/>
      <dgm:spPr/>
      <dgm:t>
        <a:bodyPr/>
        <a:lstStyle/>
        <a:p>
          <a:endParaRPr lang="en-GB"/>
        </a:p>
      </dgm:t>
    </dgm:pt>
    <dgm:pt modelId="{3D4360DE-0943-4A31-A79D-F2954EEEB94E}" type="pres">
      <dgm:prSet presAssocID="{85DF38C9-CB8F-4C66-87F7-64E1BC7C8D03}" presName="hierRoot2" presStyleCnt="0">
        <dgm:presLayoutVars>
          <dgm:hierBranch val="init"/>
        </dgm:presLayoutVars>
      </dgm:prSet>
      <dgm:spPr/>
    </dgm:pt>
    <dgm:pt modelId="{50CA42B0-F7A7-4290-9FE8-24ABB7486A5E}" type="pres">
      <dgm:prSet presAssocID="{85DF38C9-CB8F-4C66-87F7-64E1BC7C8D03}" presName="rootComposite" presStyleCnt="0"/>
      <dgm:spPr/>
    </dgm:pt>
    <dgm:pt modelId="{60A39866-8B3B-4FFF-AC1F-8F6A586E4FA9}" type="pres">
      <dgm:prSet presAssocID="{85DF38C9-CB8F-4C66-87F7-64E1BC7C8D03}" presName="rootText" presStyleLbl="node2" presStyleIdx="4" presStyleCnt="5">
        <dgm:presLayoutVars>
          <dgm:chPref val="3"/>
        </dgm:presLayoutVars>
      </dgm:prSet>
      <dgm:spPr/>
      <dgm:t>
        <a:bodyPr/>
        <a:lstStyle/>
        <a:p>
          <a:endParaRPr lang="en-GB"/>
        </a:p>
      </dgm:t>
    </dgm:pt>
    <dgm:pt modelId="{0AC7D442-B39F-4703-8C8C-32573E438247}" type="pres">
      <dgm:prSet presAssocID="{85DF38C9-CB8F-4C66-87F7-64E1BC7C8D03}" presName="rootConnector" presStyleLbl="node2" presStyleIdx="4" presStyleCnt="5"/>
      <dgm:spPr/>
      <dgm:t>
        <a:bodyPr/>
        <a:lstStyle/>
        <a:p>
          <a:endParaRPr lang="en-GB"/>
        </a:p>
      </dgm:t>
    </dgm:pt>
    <dgm:pt modelId="{74481BD8-609C-46E9-82EA-401A51F000F9}" type="pres">
      <dgm:prSet presAssocID="{85DF38C9-CB8F-4C66-87F7-64E1BC7C8D03}" presName="hierChild4" presStyleCnt="0"/>
      <dgm:spPr/>
    </dgm:pt>
    <dgm:pt modelId="{4934877D-04E1-46BF-ADCD-D85AD33161F3}" type="pres">
      <dgm:prSet presAssocID="{F4496516-D580-40A9-A225-E58AEC526DD4}" presName="Name37" presStyleLbl="parChTrans1D3" presStyleIdx="13" presStyleCnt="14"/>
      <dgm:spPr/>
      <dgm:t>
        <a:bodyPr/>
        <a:lstStyle/>
        <a:p>
          <a:endParaRPr lang="en-GB"/>
        </a:p>
      </dgm:t>
    </dgm:pt>
    <dgm:pt modelId="{753FCB24-A416-490F-8229-A0DD1F1A0A56}" type="pres">
      <dgm:prSet presAssocID="{B095DD11-6708-4AE8-AEBD-158FFC3821E6}" presName="hierRoot2" presStyleCnt="0">
        <dgm:presLayoutVars>
          <dgm:hierBranch val="init"/>
        </dgm:presLayoutVars>
      </dgm:prSet>
      <dgm:spPr/>
    </dgm:pt>
    <dgm:pt modelId="{11DBE5A2-B3CE-4A7D-8769-3CD9443F6139}" type="pres">
      <dgm:prSet presAssocID="{B095DD11-6708-4AE8-AEBD-158FFC3821E6}" presName="rootComposite" presStyleCnt="0"/>
      <dgm:spPr/>
    </dgm:pt>
    <dgm:pt modelId="{5DF9EF7E-E80B-4BD6-943F-48C24FF38464}" type="pres">
      <dgm:prSet presAssocID="{B095DD11-6708-4AE8-AEBD-158FFC3821E6}" presName="rootText" presStyleLbl="node3" presStyleIdx="13" presStyleCnt="14">
        <dgm:presLayoutVars>
          <dgm:chPref val="3"/>
        </dgm:presLayoutVars>
      </dgm:prSet>
      <dgm:spPr/>
      <dgm:t>
        <a:bodyPr/>
        <a:lstStyle/>
        <a:p>
          <a:endParaRPr lang="en-GB"/>
        </a:p>
      </dgm:t>
    </dgm:pt>
    <dgm:pt modelId="{2C446F0E-A1A2-4CBA-B874-9E4F2B9892FF}" type="pres">
      <dgm:prSet presAssocID="{B095DD11-6708-4AE8-AEBD-158FFC3821E6}" presName="rootConnector" presStyleLbl="node3" presStyleIdx="13" presStyleCnt="14"/>
      <dgm:spPr/>
      <dgm:t>
        <a:bodyPr/>
        <a:lstStyle/>
        <a:p>
          <a:endParaRPr lang="en-GB"/>
        </a:p>
      </dgm:t>
    </dgm:pt>
    <dgm:pt modelId="{447B0B56-7F73-4CFB-91D9-8611B9DFA7C0}" type="pres">
      <dgm:prSet presAssocID="{B095DD11-6708-4AE8-AEBD-158FFC3821E6}" presName="hierChild4" presStyleCnt="0"/>
      <dgm:spPr/>
    </dgm:pt>
    <dgm:pt modelId="{CAEA4003-E461-4D10-890A-77CB98C4EF63}" type="pres">
      <dgm:prSet presAssocID="{B095DD11-6708-4AE8-AEBD-158FFC3821E6}" presName="hierChild5" presStyleCnt="0"/>
      <dgm:spPr/>
    </dgm:pt>
    <dgm:pt modelId="{D60108B6-ED4D-4218-8C92-663ADF98BC8F}" type="pres">
      <dgm:prSet presAssocID="{85DF38C9-CB8F-4C66-87F7-64E1BC7C8D03}" presName="hierChild5" presStyleCnt="0"/>
      <dgm:spPr/>
    </dgm:pt>
    <dgm:pt modelId="{8C10C6E8-0D0E-486D-A0CA-832F3B91F764}" type="pres">
      <dgm:prSet presAssocID="{27FA9B78-9C73-4028-8589-257CEFC43633}" presName="hierChild3" presStyleCnt="0"/>
      <dgm:spPr/>
    </dgm:pt>
    <dgm:pt modelId="{F76DE97E-E387-4F66-B2C6-D01512C92743}" type="pres">
      <dgm:prSet presAssocID="{13F90453-E65C-488A-8D79-FA690CF5C6EA}" presName="hierRoot1" presStyleCnt="0">
        <dgm:presLayoutVars>
          <dgm:hierBranch val="init"/>
        </dgm:presLayoutVars>
      </dgm:prSet>
      <dgm:spPr/>
    </dgm:pt>
    <dgm:pt modelId="{E79B04B2-F31E-4537-96D5-847DFF75991D}" type="pres">
      <dgm:prSet presAssocID="{13F90453-E65C-488A-8D79-FA690CF5C6EA}" presName="rootComposite1" presStyleCnt="0"/>
      <dgm:spPr/>
    </dgm:pt>
    <dgm:pt modelId="{2B83C04B-C570-45B3-8299-7FEC70FB68EA}" type="pres">
      <dgm:prSet presAssocID="{13F90453-E65C-488A-8D79-FA690CF5C6EA}" presName="rootText1" presStyleLbl="node0" presStyleIdx="1" presStyleCnt="3" custLinFactX="100000" custLinFactNeighborX="152032" custLinFactNeighborY="25363">
        <dgm:presLayoutVars>
          <dgm:chPref val="3"/>
        </dgm:presLayoutVars>
      </dgm:prSet>
      <dgm:spPr/>
      <dgm:t>
        <a:bodyPr/>
        <a:lstStyle/>
        <a:p>
          <a:endParaRPr lang="en-GB"/>
        </a:p>
      </dgm:t>
    </dgm:pt>
    <dgm:pt modelId="{2CED3BAE-D689-4F1F-B151-1324AB9D5143}" type="pres">
      <dgm:prSet presAssocID="{13F90453-E65C-488A-8D79-FA690CF5C6EA}" presName="rootConnector1" presStyleLbl="node1" presStyleIdx="0" presStyleCnt="0"/>
      <dgm:spPr/>
      <dgm:t>
        <a:bodyPr/>
        <a:lstStyle/>
        <a:p>
          <a:endParaRPr lang="en-GB"/>
        </a:p>
      </dgm:t>
    </dgm:pt>
    <dgm:pt modelId="{15EE78F6-63E2-4564-A44A-CC96D39F7FFF}" type="pres">
      <dgm:prSet presAssocID="{13F90453-E65C-488A-8D79-FA690CF5C6EA}" presName="hierChild2" presStyleCnt="0"/>
      <dgm:spPr/>
    </dgm:pt>
    <dgm:pt modelId="{8200ABEA-B652-40E9-AFCB-2A95E8FE64BF}" type="pres">
      <dgm:prSet presAssocID="{13F90453-E65C-488A-8D79-FA690CF5C6EA}" presName="hierChild3" presStyleCnt="0"/>
      <dgm:spPr/>
    </dgm:pt>
    <dgm:pt modelId="{85BFF7BE-9EDB-49D9-B1AF-98E17D445C02}" type="pres">
      <dgm:prSet presAssocID="{2255501E-2214-48B1-9B7F-5194AC613E17}" presName="hierRoot1" presStyleCnt="0">
        <dgm:presLayoutVars>
          <dgm:hierBranch val="init"/>
        </dgm:presLayoutVars>
      </dgm:prSet>
      <dgm:spPr/>
    </dgm:pt>
    <dgm:pt modelId="{BE952E82-D290-4280-897A-853C99D8CB2B}" type="pres">
      <dgm:prSet presAssocID="{2255501E-2214-48B1-9B7F-5194AC613E17}" presName="rootComposite1" presStyleCnt="0"/>
      <dgm:spPr/>
    </dgm:pt>
    <dgm:pt modelId="{B6933A72-290A-4CB4-A876-CE6E06BC4727}" type="pres">
      <dgm:prSet presAssocID="{2255501E-2214-48B1-9B7F-5194AC613E17}" presName="rootText1" presStyleLbl="node0" presStyleIdx="2" presStyleCnt="3" custLinFactX="-300000" custLinFactNeighborX="-321591" custLinFactNeighborY="25363">
        <dgm:presLayoutVars>
          <dgm:chPref val="3"/>
        </dgm:presLayoutVars>
      </dgm:prSet>
      <dgm:spPr/>
      <dgm:t>
        <a:bodyPr/>
        <a:lstStyle/>
        <a:p>
          <a:endParaRPr lang="en-GB"/>
        </a:p>
      </dgm:t>
    </dgm:pt>
    <dgm:pt modelId="{FC180239-F9E9-416B-9F67-8F063886E3E2}" type="pres">
      <dgm:prSet presAssocID="{2255501E-2214-48B1-9B7F-5194AC613E17}" presName="rootConnector1" presStyleLbl="node1" presStyleIdx="0" presStyleCnt="0"/>
      <dgm:spPr/>
      <dgm:t>
        <a:bodyPr/>
        <a:lstStyle/>
        <a:p>
          <a:endParaRPr lang="en-GB"/>
        </a:p>
      </dgm:t>
    </dgm:pt>
    <dgm:pt modelId="{20C0A071-D7DF-4098-A179-8B4E9E295406}" type="pres">
      <dgm:prSet presAssocID="{2255501E-2214-48B1-9B7F-5194AC613E17}" presName="hierChild2" presStyleCnt="0"/>
      <dgm:spPr/>
    </dgm:pt>
    <dgm:pt modelId="{75EBEF45-2728-4181-A741-3DBCA4EAA1A3}" type="pres">
      <dgm:prSet presAssocID="{2255501E-2214-48B1-9B7F-5194AC613E17}" presName="hierChild3" presStyleCnt="0"/>
      <dgm:spPr/>
    </dgm:pt>
  </dgm:ptLst>
  <dgm:cxnLst>
    <dgm:cxn modelId="{5C6FA9E6-00AF-4F82-BF00-38CBCA9BCD04}" type="presOf" srcId="{27FA9B78-9C73-4028-8589-257CEFC43633}" destId="{0E9F8C48-AD07-46DA-A594-415D5E78201C}" srcOrd="0" destOrd="0" presId="urn:microsoft.com/office/officeart/2005/8/layout/orgChart1"/>
    <dgm:cxn modelId="{35DB4BD8-84BE-4F7E-9559-A05FB7F1CFA7}" type="presOf" srcId="{00930819-1621-4D84-B2F8-79988D68CBDD}" destId="{700E4BD1-0674-4FE8-B670-6C2B443F2C37}" srcOrd="1" destOrd="0" presId="urn:microsoft.com/office/officeart/2005/8/layout/orgChart1"/>
    <dgm:cxn modelId="{BD953B16-E445-40FC-8C3C-4C3A29771BD9}" type="presOf" srcId="{4F5139F9-D7D1-41C3-B875-A5BA8411AD95}" destId="{D4977B56-95B2-46E8-B3BC-F1DBB9731704}" srcOrd="0" destOrd="0" presId="urn:microsoft.com/office/officeart/2005/8/layout/orgChart1"/>
    <dgm:cxn modelId="{D2ADEE62-5BD3-423A-B4DC-8C5DED21C860}" type="presOf" srcId="{C5DFA453-C847-45BA-AAA4-64486EBC9ED9}" destId="{CEC97FB4-D170-4599-AC97-9AB865C3AEC7}" srcOrd="0" destOrd="0" presId="urn:microsoft.com/office/officeart/2005/8/layout/orgChart1"/>
    <dgm:cxn modelId="{52D240D7-A53E-49FE-9F5D-B4ABF00935A4}" type="presOf" srcId="{102B1815-4195-4C38-88D8-FF7C61D8A6EF}" destId="{49F96452-3E70-46FF-AE9F-9F5E44F37FFC}" srcOrd="1" destOrd="0" presId="urn:microsoft.com/office/officeart/2005/8/layout/orgChart1"/>
    <dgm:cxn modelId="{7F400398-D474-4D14-A4A5-C905AA64D512}" type="presOf" srcId="{B095DD11-6708-4AE8-AEBD-158FFC3821E6}" destId="{5DF9EF7E-E80B-4BD6-943F-48C24FF38464}" srcOrd="0" destOrd="0" presId="urn:microsoft.com/office/officeart/2005/8/layout/orgChart1"/>
    <dgm:cxn modelId="{90C95E7B-C5B8-42D8-BE58-2F1D6BACD2D0}" type="presOf" srcId="{346C7A0B-26BE-4682-A2EA-3C8EA0F2CADA}" destId="{07ACBDA2-A815-48D4-AF28-333CE3494EDE}" srcOrd="0" destOrd="0" presId="urn:microsoft.com/office/officeart/2005/8/layout/orgChart1"/>
    <dgm:cxn modelId="{14824742-6A3A-4262-ADE8-26A15A05BF24}" type="presOf" srcId="{AE488A5E-3D25-4ACA-9274-DB276C238BA3}" destId="{ED7F6C10-9F40-442C-9630-6A5A17906557}" srcOrd="1" destOrd="0" presId="urn:microsoft.com/office/officeart/2005/8/layout/orgChart1"/>
    <dgm:cxn modelId="{389017FA-4BD5-4D55-A8FD-16C04889270A}" srcId="{AE488A5E-3D25-4ACA-9274-DB276C238BA3}" destId="{B6770EE9-682A-46E5-87B9-9AF28A9946CF}" srcOrd="0" destOrd="0" parTransId="{5AF866D4-381F-4720-953D-DD0FECEB5B7C}" sibTransId="{046B4CD0-C850-46C2-8566-C298D9201C65}"/>
    <dgm:cxn modelId="{E4F9236C-24D2-4531-99DF-E30055922C91}" type="presOf" srcId="{B6770EE9-682A-46E5-87B9-9AF28A9946CF}" destId="{5C11A237-BD02-47F5-A220-E2E6023C2EEC}" srcOrd="0" destOrd="0" presId="urn:microsoft.com/office/officeart/2005/8/layout/orgChart1"/>
    <dgm:cxn modelId="{B35875DB-DA6F-405F-AF13-7F37787C8BA9}" type="presOf" srcId="{2255501E-2214-48B1-9B7F-5194AC613E17}" destId="{FC180239-F9E9-416B-9F67-8F063886E3E2}" srcOrd="1" destOrd="0" presId="urn:microsoft.com/office/officeart/2005/8/layout/orgChart1"/>
    <dgm:cxn modelId="{7C0E892F-E49B-4ED0-8B86-A366B3EF2130}" type="presOf" srcId="{B85F1537-D293-43EB-81AD-580D7BD85D91}" destId="{B0AF4AEB-51EA-41AB-BA0E-AA4059987861}" srcOrd="0" destOrd="0" presId="urn:microsoft.com/office/officeart/2005/8/layout/orgChart1"/>
    <dgm:cxn modelId="{F0C7290A-E92C-4877-8FF5-4BBF0B8B2507}" type="presOf" srcId="{9FB3A081-2D0E-4979-905C-32786223054E}" destId="{17FEA709-04B7-4743-8FFC-7A770872E42E}" srcOrd="1" destOrd="0" presId="urn:microsoft.com/office/officeart/2005/8/layout/orgChart1"/>
    <dgm:cxn modelId="{DD2F81EF-A80C-4246-8830-0E1099DA9B1A}" srcId="{85DF38C9-CB8F-4C66-87F7-64E1BC7C8D03}" destId="{B095DD11-6708-4AE8-AEBD-158FFC3821E6}" srcOrd="0" destOrd="0" parTransId="{F4496516-D580-40A9-A225-E58AEC526DD4}" sibTransId="{EA283C11-1708-4F4D-B4BB-0348EA570E5F}"/>
    <dgm:cxn modelId="{FEB3024B-6774-4902-9D04-91774A071E7A}" srcId="{60F9F883-BAD1-43CC-AE62-7FAB28F9BA2E}" destId="{2255501E-2214-48B1-9B7F-5194AC613E17}" srcOrd="2" destOrd="0" parTransId="{07950494-39B9-4EFB-864B-B383846EAC10}" sibTransId="{37E2738F-1825-445D-A0E1-6AF1AE036F0A}"/>
    <dgm:cxn modelId="{E4C5BED4-A022-4205-B330-C17DBDCE7FB3}" srcId="{92372ED8-A739-4EE0-A0FB-29E80DF02E42}" destId="{102B1815-4195-4C38-88D8-FF7C61D8A6EF}" srcOrd="1" destOrd="0" parTransId="{0CC6888B-2A99-413B-85F8-7F4D56C28B2C}" sibTransId="{23EFB90A-C5A8-4126-B4ED-237674BF4DF5}"/>
    <dgm:cxn modelId="{256D6D02-2411-4E16-81AB-2075BA003ED5}" type="presOf" srcId="{102B1815-4195-4C38-88D8-FF7C61D8A6EF}" destId="{4265EBFB-F4C0-415A-A550-1DE7EE86FEAD}" srcOrd="0" destOrd="0" presId="urn:microsoft.com/office/officeart/2005/8/layout/orgChart1"/>
    <dgm:cxn modelId="{331B11D2-093C-453A-AC73-428736EB187E}" srcId="{27FA9B78-9C73-4028-8589-257CEFC43633}" destId="{92372ED8-A739-4EE0-A0FB-29E80DF02E42}" srcOrd="0" destOrd="0" parTransId="{C5DFA453-C847-45BA-AAA4-64486EBC9ED9}" sibTransId="{B1658467-A063-4261-8DE4-A69E903711C8}"/>
    <dgm:cxn modelId="{17690F10-E374-41B2-ADC2-102C19CB578D}" srcId="{27FA9B78-9C73-4028-8589-257CEFC43633}" destId="{7AA85105-8AA1-4647-9637-E65542DDDC99}" srcOrd="1" destOrd="0" parTransId="{299A021B-F7BA-4410-8FCD-F62E35241BDC}" sibTransId="{BD839EE4-18F6-48C0-A0BE-DEB57428B6E4}"/>
    <dgm:cxn modelId="{0697EF0D-6012-4532-9089-928B53899D3F}" type="presOf" srcId="{0990E454-9F06-4BF6-AC95-962061FD9892}" destId="{39617A06-C749-4122-A059-55CE8B97DF59}" srcOrd="0" destOrd="0" presId="urn:microsoft.com/office/officeart/2005/8/layout/orgChart1"/>
    <dgm:cxn modelId="{81BB6FB7-D5E8-45A9-8051-7E0C498352A6}" type="presOf" srcId="{F4496516-D580-40A9-A225-E58AEC526DD4}" destId="{4934877D-04E1-46BF-ADCD-D85AD33161F3}" srcOrd="0" destOrd="0" presId="urn:microsoft.com/office/officeart/2005/8/layout/orgChart1"/>
    <dgm:cxn modelId="{C40E8009-3F56-4CF2-8D74-B3E9F27AA615}" type="presOf" srcId="{13F90453-E65C-488A-8D79-FA690CF5C6EA}" destId="{2B83C04B-C570-45B3-8299-7FEC70FB68EA}" srcOrd="0" destOrd="0" presId="urn:microsoft.com/office/officeart/2005/8/layout/orgChart1"/>
    <dgm:cxn modelId="{B4268530-1761-464D-BDBB-6AEA1F412EFA}" srcId="{60F9F883-BAD1-43CC-AE62-7FAB28F9BA2E}" destId="{13F90453-E65C-488A-8D79-FA690CF5C6EA}" srcOrd="1" destOrd="0" parTransId="{FBCF2391-DABD-421D-A03B-60A4D0F27228}" sibTransId="{1FA5B063-9612-4FA1-8F7E-1CF16AE025A5}"/>
    <dgm:cxn modelId="{D7207B7E-C515-42CC-9636-B957E31439B7}" type="presOf" srcId="{85DF38C9-CB8F-4C66-87F7-64E1BC7C8D03}" destId="{60A39866-8B3B-4FFF-AC1F-8F6A586E4FA9}" srcOrd="0" destOrd="0" presId="urn:microsoft.com/office/officeart/2005/8/layout/orgChart1"/>
    <dgm:cxn modelId="{0B152442-4A32-43DD-B4A4-288853D9224E}" type="presOf" srcId="{AE488A5E-3D25-4ACA-9274-DB276C238BA3}" destId="{6FE88934-1016-4F59-8F14-A3E2EA62095A}" srcOrd="0" destOrd="0" presId="urn:microsoft.com/office/officeart/2005/8/layout/orgChart1"/>
    <dgm:cxn modelId="{C4F90497-5798-4905-AF86-7E98046BBD92}" type="presOf" srcId="{27FA9B78-9C73-4028-8589-257CEFC43633}" destId="{64F68780-EE85-4D1D-9FEF-FFE38C4C4F96}" srcOrd="1" destOrd="0" presId="urn:microsoft.com/office/officeart/2005/8/layout/orgChart1"/>
    <dgm:cxn modelId="{56DA288C-C50B-4A17-BA97-3C5782C11157}" type="presOf" srcId="{B095DD11-6708-4AE8-AEBD-158FFC3821E6}" destId="{2C446F0E-A1A2-4CBA-B874-9E4F2B9892FF}" srcOrd="1" destOrd="0" presId="urn:microsoft.com/office/officeart/2005/8/layout/orgChart1"/>
    <dgm:cxn modelId="{841E585A-2E6D-4405-8ACC-9D49F1BB5B00}" type="presOf" srcId="{10DABC05-2053-40A2-8526-A7C0B6D4D772}" destId="{615C937A-F881-4D6C-AC8C-7488850164A9}" srcOrd="1" destOrd="0" presId="urn:microsoft.com/office/officeart/2005/8/layout/orgChart1"/>
    <dgm:cxn modelId="{E0E058EA-9816-4FC8-96DD-0AFFB9D18E94}" type="presOf" srcId="{469922F8-6F17-4262-A721-5D7CF8A95A93}" destId="{8F42DA91-2231-4909-A313-C9F34F0B4D17}" srcOrd="1" destOrd="0" presId="urn:microsoft.com/office/officeart/2005/8/layout/orgChart1"/>
    <dgm:cxn modelId="{A9377E15-A97C-4BDB-9D3B-1E418615290C}" srcId="{92372ED8-A739-4EE0-A0FB-29E80DF02E42}" destId="{9FB3A081-2D0E-4979-905C-32786223054E}" srcOrd="2" destOrd="0" parTransId="{346C7A0B-26BE-4682-A2EA-3C8EA0F2CADA}" sibTransId="{706E815D-B6CB-4791-8DA0-0CF5F202916A}"/>
    <dgm:cxn modelId="{84C80A12-B675-4BE5-9C95-DEEB3C725F47}" type="presOf" srcId="{13F90453-E65C-488A-8D79-FA690CF5C6EA}" destId="{2CED3BAE-D689-4F1F-B151-1324AB9D5143}" srcOrd="1" destOrd="0" presId="urn:microsoft.com/office/officeart/2005/8/layout/orgChart1"/>
    <dgm:cxn modelId="{A9EF87CF-D9A7-4D85-A89F-73CF837EB57A}" srcId="{7AA85105-8AA1-4647-9637-E65542DDDC99}" destId="{9720620D-5A8C-41B7-B980-752A4226B8BA}" srcOrd="0" destOrd="0" parTransId="{34D01B4E-2BAE-48D9-A429-123A752ADD90}" sibTransId="{BA581840-864E-4045-9DBD-6BBC490198FA}"/>
    <dgm:cxn modelId="{D35B456E-61E4-46F3-8E9F-053A6F5B91D8}" srcId="{16CAF77E-6778-435F-B627-E5AFA0E9B17D}" destId="{469922F8-6F17-4262-A721-5D7CF8A95A93}" srcOrd="2" destOrd="0" parTransId="{2E4FDF23-9931-43DC-A121-A3882B9466AA}" sibTransId="{804A4F42-AEA2-45B4-B840-7369C5B46A96}"/>
    <dgm:cxn modelId="{D31A6DDC-743A-4B18-B0A9-1864DE358259}" type="presOf" srcId="{F50E6C4A-87DC-412E-8D2B-91C0824B04E3}" destId="{15532E9F-4378-47D6-A889-0A21ADB05C2F}" srcOrd="0" destOrd="0" presId="urn:microsoft.com/office/officeart/2005/8/layout/orgChart1"/>
    <dgm:cxn modelId="{059BC08D-9A02-4161-B2EA-C37CF7C55BB5}" type="presOf" srcId="{21A6CF27-64E5-49F5-AF47-5DEECC8695CB}" destId="{A243CB83-426B-48C7-AC71-EECD91FCA033}" srcOrd="0" destOrd="0" presId="urn:microsoft.com/office/officeart/2005/8/layout/orgChart1"/>
    <dgm:cxn modelId="{33720D3E-3171-47AA-80EF-7305D5D7332E}" type="presOf" srcId="{A853115B-38DB-4130-8957-BB499B513EF1}" destId="{E41CF0C4-06BE-4196-84EA-A0DD93F7488E}" srcOrd="0" destOrd="0" presId="urn:microsoft.com/office/officeart/2005/8/layout/orgChart1"/>
    <dgm:cxn modelId="{7E3CF738-0A4B-46E2-AC5E-A5001829A813}" type="presOf" srcId="{49AE059D-ECE9-46A7-8648-70BC265EEE6B}" destId="{41353D4B-9D8C-4338-8080-33590C3DEFF1}" srcOrd="0" destOrd="0" presId="urn:microsoft.com/office/officeart/2005/8/layout/orgChart1"/>
    <dgm:cxn modelId="{59F9DE9C-D623-4B49-BC34-D11FF172A64F}" srcId="{16CAF77E-6778-435F-B627-E5AFA0E9B17D}" destId="{A853115B-38DB-4130-8957-BB499B513EF1}" srcOrd="3" destOrd="0" parTransId="{03FE3D9F-B1A2-455D-A8C0-B31BCAEBD32C}" sibTransId="{E2F950EC-CBA5-4979-BC1F-49A8C0C8F719}"/>
    <dgm:cxn modelId="{93730C07-4BF6-46FF-AE05-817A759FD5D5}" type="presOf" srcId="{10DABC05-2053-40A2-8526-A7C0B6D4D772}" destId="{B8830FE7-CD68-4086-93B8-20CC8E0402D2}" srcOrd="0" destOrd="0" presId="urn:microsoft.com/office/officeart/2005/8/layout/orgChart1"/>
    <dgm:cxn modelId="{36B79CC7-2150-459A-AEF8-C1892C13FF07}" type="presOf" srcId="{60F9F883-BAD1-43CC-AE62-7FAB28F9BA2E}" destId="{9CEC48A4-7186-47F7-8396-335D01E7AB9F}" srcOrd="0" destOrd="0" presId="urn:microsoft.com/office/officeart/2005/8/layout/orgChart1"/>
    <dgm:cxn modelId="{B27AE467-3622-4F8B-B25C-04647E984255}" type="presOf" srcId="{92372ED8-A739-4EE0-A0FB-29E80DF02E42}" destId="{A858A459-20D9-496D-B198-8C1334CA684B}" srcOrd="1" destOrd="0" presId="urn:microsoft.com/office/officeart/2005/8/layout/orgChart1"/>
    <dgm:cxn modelId="{E12B0848-9B72-4140-BDD6-7272ABE29997}" type="presOf" srcId="{49AE059D-ECE9-46A7-8648-70BC265EEE6B}" destId="{79C8979C-6EB8-492E-9886-CAC69392392C}" srcOrd="1" destOrd="0" presId="urn:microsoft.com/office/officeart/2005/8/layout/orgChart1"/>
    <dgm:cxn modelId="{856A95FA-884D-479E-B7BB-B3F7175B8CC0}" type="presOf" srcId="{4AB33E9C-A341-4F6D-A2D0-FAB3BD12C4C1}" destId="{C1C43CBD-20E6-49AC-8599-F05E717D732B}" srcOrd="0" destOrd="0" presId="urn:microsoft.com/office/officeart/2005/8/layout/orgChart1"/>
    <dgm:cxn modelId="{72959136-E949-433F-979C-8410F59A6D8F}" type="presOf" srcId="{469922F8-6F17-4262-A721-5D7CF8A95A93}" destId="{A129169E-D87D-4472-A96D-C409EE24FC5A}" srcOrd="0" destOrd="0" presId="urn:microsoft.com/office/officeart/2005/8/layout/orgChart1"/>
    <dgm:cxn modelId="{53AB791C-6C7C-4966-B16B-564B90C587A3}" type="presOf" srcId="{948864DB-D7CD-490A-82D6-85A0F5A91013}" destId="{12A35139-6E79-4391-B357-BB06D55FD438}" srcOrd="1" destOrd="0" presId="urn:microsoft.com/office/officeart/2005/8/layout/orgChart1"/>
    <dgm:cxn modelId="{6F381EE8-FD0D-48C2-AC02-73E02641F483}" srcId="{27FA9B78-9C73-4028-8589-257CEFC43633}" destId="{85DF38C9-CB8F-4C66-87F7-64E1BC7C8D03}" srcOrd="4" destOrd="0" parTransId="{EBCE9335-714C-4CCC-8E78-D396B7E62730}" sibTransId="{3CDB42FE-AB52-4E88-816C-85E32D69F3E3}"/>
    <dgm:cxn modelId="{1ECF4D26-CC5B-4593-9BDF-95BF0EB0B35D}" type="presOf" srcId="{2255501E-2214-48B1-9B7F-5194AC613E17}" destId="{B6933A72-290A-4CB4-A876-CE6E06BC4727}" srcOrd="0" destOrd="0" presId="urn:microsoft.com/office/officeart/2005/8/layout/orgChart1"/>
    <dgm:cxn modelId="{D7D0D0E0-1C07-4A0B-94CF-F57B4B6E837F}" srcId="{27FA9B78-9C73-4028-8589-257CEFC43633}" destId="{AE488A5E-3D25-4ACA-9274-DB276C238BA3}" srcOrd="2" destOrd="0" parTransId="{ECB13D53-6BD0-4272-B368-9E201EA9BBF9}" sibTransId="{CD430113-2F3C-4AA5-9D39-A890854AE850}"/>
    <dgm:cxn modelId="{A7428527-579B-46A0-9990-B50C16D8180D}" type="presOf" srcId="{299A021B-F7BA-4410-8FCD-F62E35241BDC}" destId="{0E65948E-808C-440C-9219-988229225135}" srcOrd="0" destOrd="0" presId="urn:microsoft.com/office/officeart/2005/8/layout/orgChart1"/>
    <dgm:cxn modelId="{3D65BA1A-6725-4230-B1D9-B83D856EA27D}" srcId="{7AA85105-8AA1-4647-9637-E65542DDDC99}" destId="{00930819-1621-4D84-B2F8-79988D68CBDD}" srcOrd="2" destOrd="0" parTransId="{A65AC7B5-04F2-436E-8667-4E906173013E}" sibTransId="{B172B874-3F0F-4293-A087-FCB598078C0A}"/>
    <dgm:cxn modelId="{3C9B5841-751A-439F-8DAA-B1024317CDC0}" type="presOf" srcId="{9FB3A081-2D0E-4979-905C-32786223054E}" destId="{7D190ACC-17DC-489D-8EF5-EFBEFEAC2D6A}" srcOrd="0" destOrd="0" presId="urn:microsoft.com/office/officeart/2005/8/layout/orgChart1"/>
    <dgm:cxn modelId="{7011C522-CE66-4704-8E59-92F2BC223411}" type="presOf" srcId="{948864DB-D7CD-490A-82D6-85A0F5A91013}" destId="{8E0A4634-E37B-4643-A548-62B4AF64AA22}" srcOrd="0" destOrd="0" presId="urn:microsoft.com/office/officeart/2005/8/layout/orgChart1"/>
    <dgm:cxn modelId="{72FE01F5-2633-49DA-AEE7-2DFBF7B21443}" type="presOf" srcId="{7AA85105-8AA1-4647-9637-E65542DDDC99}" destId="{A4C1B9E8-7D81-4A9B-B7E5-FD24EFBA395F}" srcOrd="1" destOrd="0" presId="urn:microsoft.com/office/officeart/2005/8/layout/orgChart1"/>
    <dgm:cxn modelId="{4A71B5EF-804D-41EB-81E1-0AA44BE8EF3C}" srcId="{AE488A5E-3D25-4ACA-9274-DB276C238BA3}" destId="{0990E454-9F06-4BF6-AC95-962061FD9892}" srcOrd="1" destOrd="0" parTransId="{4F5139F9-D7D1-41C3-B875-A5BA8411AD95}" sibTransId="{85A26235-2393-4F4A-B4CB-A1A469875A98}"/>
    <dgm:cxn modelId="{E1143845-3688-44F9-BF9F-2B2233398E43}" type="presOf" srcId="{EBCE9335-714C-4CCC-8E78-D396B7E62730}" destId="{30701EA1-FEAE-4C07-A809-FC83DE0FE3B8}" srcOrd="0" destOrd="0" presId="urn:microsoft.com/office/officeart/2005/8/layout/orgChart1"/>
    <dgm:cxn modelId="{3DA03D9F-8226-451F-8EBE-87C794138188}" type="presOf" srcId="{9A5B32A2-ADEE-45F6-8E37-55340D9657FB}" destId="{594711B5-C1CB-4546-BEA9-E10415049968}" srcOrd="0" destOrd="0" presId="urn:microsoft.com/office/officeart/2005/8/layout/orgChart1"/>
    <dgm:cxn modelId="{BCE97204-41FF-47F3-A16C-1C78E7081506}" type="presOf" srcId="{372B894C-9C70-4F64-8415-7735CD74CE8A}" destId="{28FA720E-3AA9-4688-B819-B5A53C7E639B}" srcOrd="0" destOrd="0" presId="urn:microsoft.com/office/officeart/2005/8/layout/orgChart1"/>
    <dgm:cxn modelId="{F54822F0-4B79-4204-A48B-E5C2C8C0F3FE}" srcId="{27FA9B78-9C73-4028-8589-257CEFC43633}" destId="{16CAF77E-6778-435F-B627-E5AFA0E9B17D}" srcOrd="3" destOrd="0" parTransId="{F50E6C4A-87DC-412E-8D2B-91C0824B04E3}" sibTransId="{1FA23618-E56D-48F2-B314-AA494BA8C3A0}"/>
    <dgm:cxn modelId="{EB078779-FFF4-4AA8-92A8-629433EA3479}" type="presOf" srcId="{2728EAC5-9424-4E75-97DB-CC77B6475265}" destId="{9AF05032-79FD-4988-853B-DE1E549F1FAC}" srcOrd="1" destOrd="0" presId="urn:microsoft.com/office/officeart/2005/8/layout/orgChart1"/>
    <dgm:cxn modelId="{1EF5BF53-7B78-470E-9733-92B8A4D72BC1}" srcId="{92372ED8-A739-4EE0-A0FB-29E80DF02E42}" destId="{948864DB-D7CD-490A-82D6-85A0F5A91013}" srcOrd="0" destOrd="0" parTransId="{21A6CF27-64E5-49F5-AF47-5DEECC8695CB}" sibTransId="{68E005B3-5EE3-439D-906E-13782F0F5E41}"/>
    <dgm:cxn modelId="{CD26765D-22A1-4EDB-A7F4-66E6881BACC1}" type="presOf" srcId="{B6770EE9-682A-46E5-87B9-9AF28A9946CF}" destId="{17D71237-F2C6-456E-A580-49DDB8D32710}" srcOrd="1" destOrd="0" presId="urn:microsoft.com/office/officeart/2005/8/layout/orgChart1"/>
    <dgm:cxn modelId="{9CF44A7D-A1CF-479C-9908-46457FF9126C}" type="presOf" srcId="{00930819-1621-4D84-B2F8-79988D68CBDD}" destId="{A7C7DD6A-46EA-4868-AC40-B84ADE1A3CE0}" srcOrd="0" destOrd="0" presId="urn:microsoft.com/office/officeart/2005/8/layout/orgChart1"/>
    <dgm:cxn modelId="{E5472DE3-1FBD-493E-9BB7-8FAB88398EB0}" type="presOf" srcId="{34D01B4E-2BAE-48D9-A429-123A752ADD90}" destId="{67832BC1-1C58-4905-B0ED-89C39935890C}" srcOrd="0" destOrd="0" presId="urn:microsoft.com/office/officeart/2005/8/layout/orgChart1"/>
    <dgm:cxn modelId="{4694A097-34D2-4797-8AAD-3E9086C0B41E}" srcId="{16CAF77E-6778-435F-B627-E5AFA0E9B17D}" destId="{2728EAC5-9424-4E75-97DB-CC77B6475265}" srcOrd="0" destOrd="0" parTransId="{372B894C-9C70-4F64-8415-7735CD74CE8A}" sibTransId="{36FA64B1-0861-48EA-BB9E-780036154663}"/>
    <dgm:cxn modelId="{AC61B179-60BA-4D3F-AE0F-0CED3503FB36}" type="presOf" srcId="{0CC6888B-2A99-413B-85F8-7F4D56C28B2C}" destId="{D8F87800-D9CC-4C73-BB41-8AE74D9DC556}" srcOrd="0" destOrd="0" presId="urn:microsoft.com/office/officeart/2005/8/layout/orgChart1"/>
    <dgm:cxn modelId="{A890A611-C8F3-4285-A669-C22218119E87}" type="presOf" srcId="{A853115B-38DB-4130-8957-BB499B513EF1}" destId="{44228C9B-445F-4EAE-83C9-A27BDB72CC49}" srcOrd="1" destOrd="0" presId="urn:microsoft.com/office/officeart/2005/8/layout/orgChart1"/>
    <dgm:cxn modelId="{70C846EB-3371-4318-BBCA-B293C5E485DB}" srcId="{92372ED8-A739-4EE0-A0FB-29E80DF02E42}" destId="{49AE059D-ECE9-46A7-8648-70BC265EEE6B}" srcOrd="3" destOrd="0" parTransId="{9A5B32A2-ADEE-45F6-8E37-55340D9657FB}" sibTransId="{19E3A7C2-8F0F-4447-B3F6-08DF0C8785EA}"/>
    <dgm:cxn modelId="{5957C40F-C30C-4A35-8C7F-9AAB0FF35196}" type="presOf" srcId="{98A7AE59-0A78-493E-8B95-F35FE32E46A3}" destId="{0BEB08EB-9136-4290-BCAF-18A89C2595BF}" srcOrd="1" destOrd="0" presId="urn:microsoft.com/office/officeart/2005/8/layout/orgChart1"/>
    <dgm:cxn modelId="{2F3A8F4C-0909-4A4C-915A-C89E15B76B26}" type="presOf" srcId="{2728EAC5-9424-4E75-97DB-CC77B6475265}" destId="{A4C4B1F8-755B-4081-A2FF-727594A1FB5A}" srcOrd="0" destOrd="0" presId="urn:microsoft.com/office/officeart/2005/8/layout/orgChart1"/>
    <dgm:cxn modelId="{91D82965-8527-494C-96F3-274B970ADDC0}" type="presOf" srcId="{9720620D-5A8C-41B7-B980-752A4226B8BA}" destId="{6AE78F13-9853-4026-8317-F413386BE17C}" srcOrd="0" destOrd="0" presId="urn:microsoft.com/office/officeart/2005/8/layout/orgChart1"/>
    <dgm:cxn modelId="{BC02CB20-3EC6-478B-86EF-60AC1246D458}" srcId="{7AA85105-8AA1-4647-9637-E65542DDDC99}" destId="{10DABC05-2053-40A2-8526-A7C0B6D4D772}" srcOrd="1" destOrd="0" parTransId="{B85F1537-D293-43EB-81AD-580D7BD85D91}" sibTransId="{68003710-2EDD-4C4C-B79B-4B9AA3877CCC}"/>
    <dgm:cxn modelId="{73475203-38AF-4448-90B3-4F87CD89EE36}" type="presOf" srcId="{16CAF77E-6778-435F-B627-E5AFA0E9B17D}" destId="{B7F27E9B-D630-4E23-A42A-B3DE228EC100}" srcOrd="1" destOrd="0" presId="urn:microsoft.com/office/officeart/2005/8/layout/orgChart1"/>
    <dgm:cxn modelId="{A8B64FE9-4F2B-4922-B0EB-B0389A382956}" srcId="{16CAF77E-6778-435F-B627-E5AFA0E9B17D}" destId="{98A7AE59-0A78-493E-8B95-F35FE32E46A3}" srcOrd="1" destOrd="0" parTransId="{4AB33E9C-A341-4F6D-A2D0-FAB3BD12C4C1}" sibTransId="{FE868DCA-8F5B-4E7E-952F-A9E056FE64CD}"/>
    <dgm:cxn modelId="{96CCC318-EDE6-4A13-B47E-6807AD3E6DC7}" type="presOf" srcId="{2E4FDF23-9931-43DC-A121-A3882B9466AA}" destId="{465A9D84-1804-4451-8CF8-5C98DCCE6D87}" srcOrd="0" destOrd="0" presId="urn:microsoft.com/office/officeart/2005/8/layout/orgChart1"/>
    <dgm:cxn modelId="{C000F588-A088-45D9-8D0A-1A20A90DA96C}" type="presOf" srcId="{9720620D-5A8C-41B7-B980-752A4226B8BA}" destId="{54BD02E6-7C83-45B1-83ED-7C0560B45F4D}" srcOrd="1" destOrd="0" presId="urn:microsoft.com/office/officeart/2005/8/layout/orgChart1"/>
    <dgm:cxn modelId="{F099226E-4FED-46C7-A16B-36C518CD12A6}" srcId="{60F9F883-BAD1-43CC-AE62-7FAB28F9BA2E}" destId="{27FA9B78-9C73-4028-8589-257CEFC43633}" srcOrd="0" destOrd="0" parTransId="{BE0E6CDF-B115-42C8-B84C-17FA6F05B854}" sibTransId="{6B89965D-E4A4-45DB-B74E-4C55D1CB2AA0}"/>
    <dgm:cxn modelId="{61AD239A-670C-4672-908F-46454ED0E597}" type="presOf" srcId="{98A7AE59-0A78-493E-8B95-F35FE32E46A3}" destId="{4264E869-FF4F-48AA-811E-25A40A34DC1F}" srcOrd="0" destOrd="0" presId="urn:microsoft.com/office/officeart/2005/8/layout/orgChart1"/>
    <dgm:cxn modelId="{55540E0A-8671-4890-9AAC-E851A23F277E}" type="presOf" srcId="{0990E454-9F06-4BF6-AC95-962061FD9892}" destId="{B4672FE5-75CF-40F3-9361-F8874DB265FF}" srcOrd="1" destOrd="0" presId="urn:microsoft.com/office/officeart/2005/8/layout/orgChart1"/>
    <dgm:cxn modelId="{D9AE2C25-7134-429C-935B-170F96B56A57}" type="presOf" srcId="{92372ED8-A739-4EE0-A0FB-29E80DF02E42}" destId="{10B795FE-B77A-4617-9DE7-D423DBC5C50D}" srcOrd="0" destOrd="0" presId="urn:microsoft.com/office/officeart/2005/8/layout/orgChart1"/>
    <dgm:cxn modelId="{6C9EF331-7C85-4ACE-9D10-26DB4DE23763}" type="presOf" srcId="{03FE3D9F-B1A2-455D-A8C0-B31BCAEBD32C}" destId="{32D17C1B-4DD0-4427-8A56-D569712A7F53}" srcOrd="0" destOrd="0" presId="urn:microsoft.com/office/officeart/2005/8/layout/orgChart1"/>
    <dgm:cxn modelId="{9EA9432A-FE47-4B95-A717-24E379FCAAA6}" type="presOf" srcId="{5AF866D4-381F-4720-953D-DD0FECEB5B7C}" destId="{D66629CB-9AB1-4ABF-9DE7-EBBA5094AB94}" srcOrd="0" destOrd="0" presId="urn:microsoft.com/office/officeart/2005/8/layout/orgChart1"/>
    <dgm:cxn modelId="{06CEA94B-D14D-46E6-A5E4-5AD3F6E87213}" type="presOf" srcId="{ECB13D53-6BD0-4272-B368-9E201EA9BBF9}" destId="{B9772A7F-7A67-43C6-868D-4B87E7E0F053}" srcOrd="0" destOrd="0" presId="urn:microsoft.com/office/officeart/2005/8/layout/orgChart1"/>
    <dgm:cxn modelId="{FA06134E-D628-45A0-9941-82BAD4410C52}" type="presOf" srcId="{A65AC7B5-04F2-436E-8667-4E906173013E}" destId="{742A40DE-AF33-436D-AB0F-DB4BE0ED8152}" srcOrd="0" destOrd="0" presId="urn:microsoft.com/office/officeart/2005/8/layout/orgChart1"/>
    <dgm:cxn modelId="{ED41BC64-557E-44C1-9EDC-D543AAC1201A}" type="presOf" srcId="{16CAF77E-6778-435F-B627-E5AFA0E9B17D}" destId="{46D58EB4-81C6-481D-B1B5-93B1EF5FDFDC}" srcOrd="0" destOrd="0" presId="urn:microsoft.com/office/officeart/2005/8/layout/orgChart1"/>
    <dgm:cxn modelId="{E2B545FC-E64E-4429-9CBD-B43F6800294B}" type="presOf" srcId="{85DF38C9-CB8F-4C66-87F7-64E1BC7C8D03}" destId="{0AC7D442-B39F-4703-8C8C-32573E438247}" srcOrd="1" destOrd="0" presId="urn:microsoft.com/office/officeart/2005/8/layout/orgChart1"/>
    <dgm:cxn modelId="{529D6F96-A6C2-49A5-ABA7-8CD935363DAC}" type="presOf" srcId="{7AA85105-8AA1-4647-9637-E65542DDDC99}" destId="{7097123A-0488-4960-92FB-677EC15DEF97}" srcOrd="0" destOrd="0" presId="urn:microsoft.com/office/officeart/2005/8/layout/orgChart1"/>
    <dgm:cxn modelId="{2A249A89-1678-49E0-ABDF-D03023B5E2AB}" type="presParOf" srcId="{9CEC48A4-7186-47F7-8396-335D01E7AB9F}" destId="{F50BA142-058F-4393-9831-B4C164CDC077}" srcOrd="0" destOrd="0" presId="urn:microsoft.com/office/officeart/2005/8/layout/orgChart1"/>
    <dgm:cxn modelId="{52658260-EE81-4989-8EDF-B9E119594AC1}" type="presParOf" srcId="{F50BA142-058F-4393-9831-B4C164CDC077}" destId="{CC3D51E3-C68F-4C61-8AFE-BF954F57BFC7}" srcOrd="0" destOrd="0" presId="urn:microsoft.com/office/officeart/2005/8/layout/orgChart1"/>
    <dgm:cxn modelId="{56DB4E2E-42A2-403D-934A-92AD61F222F9}" type="presParOf" srcId="{CC3D51E3-C68F-4C61-8AFE-BF954F57BFC7}" destId="{0E9F8C48-AD07-46DA-A594-415D5E78201C}" srcOrd="0" destOrd="0" presId="urn:microsoft.com/office/officeart/2005/8/layout/orgChart1"/>
    <dgm:cxn modelId="{165DA093-E37D-4887-9741-CDF0A3385135}" type="presParOf" srcId="{CC3D51E3-C68F-4C61-8AFE-BF954F57BFC7}" destId="{64F68780-EE85-4D1D-9FEF-FFE38C4C4F96}" srcOrd="1" destOrd="0" presId="urn:microsoft.com/office/officeart/2005/8/layout/orgChart1"/>
    <dgm:cxn modelId="{7CB70DF1-A133-45C3-BC4B-7A579F308DDA}" type="presParOf" srcId="{F50BA142-058F-4393-9831-B4C164CDC077}" destId="{87A02768-DEFE-4BFF-BA41-B90D9759DCF0}" srcOrd="1" destOrd="0" presId="urn:microsoft.com/office/officeart/2005/8/layout/orgChart1"/>
    <dgm:cxn modelId="{F104F114-850B-486C-B2E4-D4B0CA7755D3}" type="presParOf" srcId="{87A02768-DEFE-4BFF-BA41-B90D9759DCF0}" destId="{CEC97FB4-D170-4599-AC97-9AB865C3AEC7}" srcOrd="0" destOrd="0" presId="urn:microsoft.com/office/officeart/2005/8/layout/orgChart1"/>
    <dgm:cxn modelId="{3029C451-39C1-492E-972A-6D308E77A677}" type="presParOf" srcId="{87A02768-DEFE-4BFF-BA41-B90D9759DCF0}" destId="{84626C01-F6A4-478C-9B00-2DC0EF51ABCB}" srcOrd="1" destOrd="0" presId="urn:microsoft.com/office/officeart/2005/8/layout/orgChart1"/>
    <dgm:cxn modelId="{A2F20623-A70A-4FAA-8054-BAB58D7FA6DD}" type="presParOf" srcId="{84626C01-F6A4-478C-9B00-2DC0EF51ABCB}" destId="{4A33349C-9983-456D-9F09-09124345F2F4}" srcOrd="0" destOrd="0" presId="urn:microsoft.com/office/officeart/2005/8/layout/orgChart1"/>
    <dgm:cxn modelId="{944D8698-4BB3-4A10-B75F-7FDB8DD5E36E}" type="presParOf" srcId="{4A33349C-9983-456D-9F09-09124345F2F4}" destId="{10B795FE-B77A-4617-9DE7-D423DBC5C50D}" srcOrd="0" destOrd="0" presId="urn:microsoft.com/office/officeart/2005/8/layout/orgChart1"/>
    <dgm:cxn modelId="{D3EF3C76-C08B-4E26-9BE7-9370F838AD9D}" type="presParOf" srcId="{4A33349C-9983-456D-9F09-09124345F2F4}" destId="{A858A459-20D9-496D-B198-8C1334CA684B}" srcOrd="1" destOrd="0" presId="urn:microsoft.com/office/officeart/2005/8/layout/orgChart1"/>
    <dgm:cxn modelId="{3ED524BA-9826-4E66-BCF4-48E131AA1AD7}" type="presParOf" srcId="{84626C01-F6A4-478C-9B00-2DC0EF51ABCB}" destId="{68909A23-22DA-4413-83BB-6EB4E9F77B04}" srcOrd="1" destOrd="0" presId="urn:microsoft.com/office/officeart/2005/8/layout/orgChart1"/>
    <dgm:cxn modelId="{25F15541-E1D5-46BF-871A-C993371620BA}" type="presParOf" srcId="{68909A23-22DA-4413-83BB-6EB4E9F77B04}" destId="{A243CB83-426B-48C7-AC71-EECD91FCA033}" srcOrd="0" destOrd="0" presId="urn:microsoft.com/office/officeart/2005/8/layout/orgChart1"/>
    <dgm:cxn modelId="{69657496-9832-4115-8448-0EA1153841C8}" type="presParOf" srcId="{68909A23-22DA-4413-83BB-6EB4E9F77B04}" destId="{E7F916CC-8859-4390-BABC-1E878331B821}" srcOrd="1" destOrd="0" presId="urn:microsoft.com/office/officeart/2005/8/layout/orgChart1"/>
    <dgm:cxn modelId="{609DC2CD-CA6B-4113-BA7B-D387B618F3E2}" type="presParOf" srcId="{E7F916CC-8859-4390-BABC-1E878331B821}" destId="{1E07167F-9B6E-40C9-BA71-CAFE8AC58C4D}" srcOrd="0" destOrd="0" presId="urn:microsoft.com/office/officeart/2005/8/layout/orgChart1"/>
    <dgm:cxn modelId="{5FBDF701-7E38-4037-B70D-1EC9E3B3FBE5}" type="presParOf" srcId="{1E07167F-9B6E-40C9-BA71-CAFE8AC58C4D}" destId="{8E0A4634-E37B-4643-A548-62B4AF64AA22}" srcOrd="0" destOrd="0" presId="urn:microsoft.com/office/officeart/2005/8/layout/orgChart1"/>
    <dgm:cxn modelId="{37BF3063-69C7-4424-86A5-4101401E02E2}" type="presParOf" srcId="{1E07167F-9B6E-40C9-BA71-CAFE8AC58C4D}" destId="{12A35139-6E79-4391-B357-BB06D55FD438}" srcOrd="1" destOrd="0" presId="urn:microsoft.com/office/officeart/2005/8/layout/orgChart1"/>
    <dgm:cxn modelId="{697A6FBB-E658-4630-8EC2-EAE1C4EBD870}" type="presParOf" srcId="{E7F916CC-8859-4390-BABC-1E878331B821}" destId="{87715EF7-2022-42BA-B064-A227DE4678F7}" srcOrd="1" destOrd="0" presId="urn:microsoft.com/office/officeart/2005/8/layout/orgChart1"/>
    <dgm:cxn modelId="{343ADD57-D681-40C0-840D-9C91E3D69DC9}" type="presParOf" srcId="{E7F916CC-8859-4390-BABC-1E878331B821}" destId="{F95A8876-B9C6-40A3-9A8B-DA73E60D598E}" srcOrd="2" destOrd="0" presId="urn:microsoft.com/office/officeart/2005/8/layout/orgChart1"/>
    <dgm:cxn modelId="{021C9DC5-CE19-4524-8D33-BDE0A7ACBD24}" type="presParOf" srcId="{68909A23-22DA-4413-83BB-6EB4E9F77B04}" destId="{D8F87800-D9CC-4C73-BB41-8AE74D9DC556}" srcOrd="2" destOrd="0" presId="urn:microsoft.com/office/officeart/2005/8/layout/orgChart1"/>
    <dgm:cxn modelId="{B4BDD2CC-F153-44DA-B0B4-9701F38AE750}" type="presParOf" srcId="{68909A23-22DA-4413-83BB-6EB4E9F77B04}" destId="{7F22D4BC-0868-4E5E-A4AE-ADFAF4396B26}" srcOrd="3" destOrd="0" presId="urn:microsoft.com/office/officeart/2005/8/layout/orgChart1"/>
    <dgm:cxn modelId="{6EAA0290-C0C7-4D5A-9BF1-C6D42BCA2494}" type="presParOf" srcId="{7F22D4BC-0868-4E5E-A4AE-ADFAF4396B26}" destId="{D1DF9112-DB03-472C-8820-CD9AF129BE82}" srcOrd="0" destOrd="0" presId="urn:microsoft.com/office/officeart/2005/8/layout/orgChart1"/>
    <dgm:cxn modelId="{5365116F-D355-43ED-AC3F-749AAEC8310B}" type="presParOf" srcId="{D1DF9112-DB03-472C-8820-CD9AF129BE82}" destId="{4265EBFB-F4C0-415A-A550-1DE7EE86FEAD}" srcOrd="0" destOrd="0" presId="urn:microsoft.com/office/officeart/2005/8/layout/orgChart1"/>
    <dgm:cxn modelId="{A82D4568-E89A-4329-AA0B-0B5DD689EB81}" type="presParOf" srcId="{D1DF9112-DB03-472C-8820-CD9AF129BE82}" destId="{49F96452-3E70-46FF-AE9F-9F5E44F37FFC}" srcOrd="1" destOrd="0" presId="urn:microsoft.com/office/officeart/2005/8/layout/orgChart1"/>
    <dgm:cxn modelId="{1FFBD600-A9E2-435B-B764-739158766E77}" type="presParOf" srcId="{7F22D4BC-0868-4E5E-A4AE-ADFAF4396B26}" destId="{1774B54F-1385-4BE3-AA81-B2C56ADAAED4}" srcOrd="1" destOrd="0" presId="urn:microsoft.com/office/officeart/2005/8/layout/orgChart1"/>
    <dgm:cxn modelId="{EAA8F7EA-695D-4098-B2D8-A2D88A6BDF1F}" type="presParOf" srcId="{7F22D4BC-0868-4E5E-A4AE-ADFAF4396B26}" destId="{EE83F595-E4D7-4346-9C07-FD3F0288E354}" srcOrd="2" destOrd="0" presId="urn:microsoft.com/office/officeart/2005/8/layout/orgChart1"/>
    <dgm:cxn modelId="{DA992116-07D8-401C-8FA9-B5B4DBCD7A28}" type="presParOf" srcId="{68909A23-22DA-4413-83BB-6EB4E9F77B04}" destId="{07ACBDA2-A815-48D4-AF28-333CE3494EDE}" srcOrd="4" destOrd="0" presId="urn:microsoft.com/office/officeart/2005/8/layout/orgChart1"/>
    <dgm:cxn modelId="{D0CD39B5-3FB6-4F7F-8B7E-A39AE099DFD9}" type="presParOf" srcId="{68909A23-22DA-4413-83BB-6EB4E9F77B04}" destId="{53837EFD-468C-4046-B8FC-84224FDEE30A}" srcOrd="5" destOrd="0" presId="urn:microsoft.com/office/officeart/2005/8/layout/orgChart1"/>
    <dgm:cxn modelId="{FB868DD4-6EEA-4373-BF41-AB0132C75151}" type="presParOf" srcId="{53837EFD-468C-4046-B8FC-84224FDEE30A}" destId="{63AC0534-2547-43B3-B671-31666976650C}" srcOrd="0" destOrd="0" presId="urn:microsoft.com/office/officeart/2005/8/layout/orgChart1"/>
    <dgm:cxn modelId="{855C876B-6B5B-4CE3-A8A4-341330FE0F3E}" type="presParOf" srcId="{63AC0534-2547-43B3-B671-31666976650C}" destId="{7D190ACC-17DC-489D-8EF5-EFBEFEAC2D6A}" srcOrd="0" destOrd="0" presId="urn:microsoft.com/office/officeart/2005/8/layout/orgChart1"/>
    <dgm:cxn modelId="{78AA4FD5-411C-4955-A1F2-54EAFF64D327}" type="presParOf" srcId="{63AC0534-2547-43B3-B671-31666976650C}" destId="{17FEA709-04B7-4743-8FFC-7A770872E42E}" srcOrd="1" destOrd="0" presId="urn:microsoft.com/office/officeart/2005/8/layout/orgChart1"/>
    <dgm:cxn modelId="{CBFF7FB0-46B3-48B4-8907-F2DF94B2C849}" type="presParOf" srcId="{53837EFD-468C-4046-B8FC-84224FDEE30A}" destId="{1E86D36E-FA01-4CBE-9AB6-0F5CFCC1E3A8}" srcOrd="1" destOrd="0" presId="urn:microsoft.com/office/officeart/2005/8/layout/orgChart1"/>
    <dgm:cxn modelId="{6709140D-8822-400E-8706-FADD408F1FD5}" type="presParOf" srcId="{53837EFD-468C-4046-B8FC-84224FDEE30A}" destId="{DCF751C1-A8CD-43A1-8AA4-B59C27D33F09}" srcOrd="2" destOrd="0" presId="urn:microsoft.com/office/officeart/2005/8/layout/orgChart1"/>
    <dgm:cxn modelId="{4A91830F-E438-4479-BF19-38D293368C8E}" type="presParOf" srcId="{68909A23-22DA-4413-83BB-6EB4E9F77B04}" destId="{594711B5-C1CB-4546-BEA9-E10415049968}" srcOrd="6" destOrd="0" presId="urn:microsoft.com/office/officeart/2005/8/layout/orgChart1"/>
    <dgm:cxn modelId="{910E580A-8766-43D6-971A-410F4136D078}" type="presParOf" srcId="{68909A23-22DA-4413-83BB-6EB4E9F77B04}" destId="{641C010F-3413-4807-BDB0-8FA7000EA6D8}" srcOrd="7" destOrd="0" presId="urn:microsoft.com/office/officeart/2005/8/layout/orgChart1"/>
    <dgm:cxn modelId="{47D2D91A-FF25-4F9A-BF7E-46D5AB1E592F}" type="presParOf" srcId="{641C010F-3413-4807-BDB0-8FA7000EA6D8}" destId="{867E2F46-FDFE-4951-87F1-3337555CA211}" srcOrd="0" destOrd="0" presId="urn:microsoft.com/office/officeart/2005/8/layout/orgChart1"/>
    <dgm:cxn modelId="{754FEE71-DB33-4283-A90A-AB10DF9D55DA}" type="presParOf" srcId="{867E2F46-FDFE-4951-87F1-3337555CA211}" destId="{41353D4B-9D8C-4338-8080-33590C3DEFF1}" srcOrd="0" destOrd="0" presId="urn:microsoft.com/office/officeart/2005/8/layout/orgChart1"/>
    <dgm:cxn modelId="{01361091-A658-44CC-A874-D5DF9A336903}" type="presParOf" srcId="{867E2F46-FDFE-4951-87F1-3337555CA211}" destId="{79C8979C-6EB8-492E-9886-CAC69392392C}" srcOrd="1" destOrd="0" presId="urn:microsoft.com/office/officeart/2005/8/layout/orgChart1"/>
    <dgm:cxn modelId="{6ED0E4D6-0A9A-4C7E-A0A1-45E230610A3B}" type="presParOf" srcId="{641C010F-3413-4807-BDB0-8FA7000EA6D8}" destId="{6B82848D-7097-4325-BE7A-986F58287C6E}" srcOrd="1" destOrd="0" presId="urn:microsoft.com/office/officeart/2005/8/layout/orgChart1"/>
    <dgm:cxn modelId="{5F4850A1-D5FE-4674-99A8-EEADB0823A4A}" type="presParOf" srcId="{641C010F-3413-4807-BDB0-8FA7000EA6D8}" destId="{2AB6B1B3-BBCF-4976-8981-9DB2AD10E153}" srcOrd="2" destOrd="0" presId="urn:microsoft.com/office/officeart/2005/8/layout/orgChart1"/>
    <dgm:cxn modelId="{BCA0FE83-826E-4C22-A3C1-C250818CCA72}" type="presParOf" srcId="{84626C01-F6A4-478C-9B00-2DC0EF51ABCB}" destId="{88FC2F90-D4CA-4C26-A567-B222E72F537F}" srcOrd="2" destOrd="0" presId="urn:microsoft.com/office/officeart/2005/8/layout/orgChart1"/>
    <dgm:cxn modelId="{76CAE689-DB71-4172-BEA9-54273810E942}" type="presParOf" srcId="{87A02768-DEFE-4BFF-BA41-B90D9759DCF0}" destId="{0E65948E-808C-440C-9219-988229225135}" srcOrd="2" destOrd="0" presId="urn:microsoft.com/office/officeart/2005/8/layout/orgChart1"/>
    <dgm:cxn modelId="{FB51520C-C8F0-499F-BF6A-7ADA4BB32B81}" type="presParOf" srcId="{87A02768-DEFE-4BFF-BA41-B90D9759DCF0}" destId="{9E66F0EF-6969-4AB0-92D1-6191D5E6E76C}" srcOrd="3" destOrd="0" presId="urn:microsoft.com/office/officeart/2005/8/layout/orgChart1"/>
    <dgm:cxn modelId="{B745EEAF-8A48-4B94-A0E0-9100E5DAC498}" type="presParOf" srcId="{9E66F0EF-6969-4AB0-92D1-6191D5E6E76C}" destId="{5DF32CE2-092F-4C8E-A4BC-1DCBC3963520}" srcOrd="0" destOrd="0" presId="urn:microsoft.com/office/officeart/2005/8/layout/orgChart1"/>
    <dgm:cxn modelId="{8C1901FD-A5E4-42F4-B399-81DA0B6C732D}" type="presParOf" srcId="{5DF32CE2-092F-4C8E-A4BC-1DCBC3963520}" destId="{7097123A-0488-4960-92FB-677EC15DEF97}" srcOrd="0" destOrd="0" presId="urn:microsoft.com/office/officeart/2005/8/layout/orgChart1"/>
    <dgm:cxn modelId="{23828220-CFB0-49EC-ADD4-F37A58FC52FB}" type="presParOf" srcId="{5DF32CE2-092F-4C8E-A4BC-1DCBC3963520}" destId="{A4C1B9E8-7D81-4A9B-B7E5-FD24EFBA395F}" srcOrd="1" destOrd="0" presId="urn:microsoft.com/office/officeart/2005/8/layout/orgChart1"/>
    <dgm:cxn modelId="{7839BC90-5727-4CA3-95DC-718A73291CE1}" type="presParOf" srcId="{9E66F0EF-6969-4AB0-92D1-6191D5E6E76C}" destId="{9A7A2917-AF70-4542-8B5C-3749CD6A5136}" srcOrd="1" destOrd="0" presId="urn:microsoft.com/office/officeart/2005/8/layout/orgChart1"/>
    <dgm:cxn modelId="{529C4650-2B10-49AE-A8E1-B01C40B60359}" type="presParOf" srcId="{9A7A2917-AF70-4542-8B5C-3749CD6A5136}" destId="{67832BC1-1C58-4905-B0ED-89C39935890C}" srcOrd="0" destOrd="0" presId="urn:microsoft.com/office/officeart/2005/8/layout/orgChart1"/>
    <dgm:cxn modelId="{469EDBA2-AFCE-4EAA-9395-27C1EB5A4F3E}" type="presParOf" srcId="{9A7A2917-AF70-4542-8B5C-3749CD6A5136}" destId="{FDE33A09-A3D9-458F-B92C-AED5AB214212}" srcOrd="1" destOrd="0" presId="urn:microsoft.com/office/officeart/2005/8/layout/orgChart1"/>
    <dgm:cxn modelId="{9E6E4F65-5C61-4A14-A59A-9A438D68B452}" type="presParOf" srcId="{FDE33A09-A3D9-458F-B92C-AED5AB214212}" destId="{814FF1F0-3663-4065-B996-9DFE337823D3}" srcOrd="0" destOrd="0" presId="urn:microsoft.com/office/officeart/2005/8/layout/orgChart1"/>
    <dgm:cxn modelId="{008FA1D2-015E-4E65-B4C6-AAA1BE743DE2}" type="presParOf" srcId="{814FF1F0-3663-4065-B996-9DFE337823D3}" destId="{6AE78F13-9853-4026-8317-F413386BE17C}" srcOrd="0" destOrd="0" presId="urn:microsoft.com/office/officeart/2005/8/layout/orgChart1"/>
    <dgm:cxn modelId="{815FB6FC-D79D-4E24-8968-1A6580C28A9D}" type="presParOf" srcId="{814FF1F0-3663-4065-B996-9DFE337823D3}" destId="{54BD02E6-7C83-45B1-83ED-7C0560B45F4D}" srcOrd="1" destOrd="0" presId="urn:microsoft.com/office/officeart/2005/8/layout/orgChart1"/>
    <dgm:cxn modelId="{AB647EEF-0237-4D11-9EEA-574594F785C3}" type="presParOf" srcId="{FDE33A09-A3D9-458F-B92C-AED5AB214212}" destId="{11396002-890F-4D43-8355-8E6F3008EC3F}" srcOrd="1" destOrd="0" presId="urn:microsoft.com/office/officeart/2005/8/layout/orgChart1"/>
    <dgm:cxn modelId="{146B7435-B9AA-4363-8E41-6E0EC5377B75}" type="presParOf" srcId="{FDE33A09-A3D9-458F-B92C-AED5AB214212}" destId="{CC62DEF7-815B-4223-888A-82829E15604A}" srcOrd="2" destOrd="0" presId="urn:microsoft.com/office/officeart/2005/8/layout/orgChart1"/>
    <dgm:cxn modelId="{CD943067-A376-4F42-81C8-13494EB19CD2}" type="presParOf" srcId="{9A7A2917-AF70-4542-8B5C-3749CD6A5136}" destId="{B0AF4AEB-51EA-41AB-BA0E-AA4059987861}" srcOrd="2" destOrd="0" presId="urn:microsoft.com/office/officeart/2005/8/layout/orgChart1"/>
    <dgm:cxn modelId="{719AE371-4C84-412F-B202-AF72ADC396E4}" type="presParOf" srcId="{9A7A2917-AF70-4542-8B5C-3749CD6A5136}" destId="{A2BF92DB-3FD9-42DB-A900-43DE31F8D1F8}" srcOrd="3" destOrd="0" presId="urn:microsoft.com/office/officeart/2005/8/layout/orgChart1"/>
    <dgm:cxn modelId="{D3B12F9B-2FF1-415D-963F-6EDD58ED5FAF}" type="presParOf" srcId="{A2BF92DB-3FD9-42DB-A900-43DE31F8D1F8}" destId="{671F20B6-3F80-487C-8FD8-D6E791814D0F}" srcOrd="0" destOrd="0" presId="urn:microsoft.com/office/officeart/2005/8/layout/orgChart1"/>
    <dgm:cxn modelId="{D76E2FEC-8BD4-4848-A56D-CB908E87807D}" type="presParOf" srcId="{671F20B6-3F80-487C-8FD8-D6E791814D0F}" destId="{B8830FE7-CD68-4086-93B8-20CC8E0402D2}" srcOrd="0" destOrd="0" presId="urn:microsoft.com/office/officeart/2005/8/layout/orgChart1"/>
    <dgm:cxn modelId="{D854859A-8569-40FB-82A6-C050E1C4767A}" type="presParOf" srcId="{671F20B6-3F80-487C-8FD8-D6E791814D0F}" destId="{615C937A-F881-4D6C-AC8C-7488850164A9}" srcOrd="1" destOrd="0" presId="urn:microsoft.com/office/officeart/2005/8/layout/orgChart1"/>
    <dgm:cxn modelId="{3AE0C774-EE00-4F55-A1C6-F442E9997BF4}" type="presParOf" srcId="{A2BF92DB-3FD9-42DB-A900-43DE31F8D1F8}" destId="{058E3425-CD63-4931-B0C1-E2E4833A21D4}" srcOrd="1" destOrd="0" presId="urn:microsoft.com/office/officeart/2005/8/layout/orgChart1"/>
    <dgm:cxn modelId="{97AAB62C-6C88-40D6-98B6-BE60C2E35511}" type="presParOf" srcId="{A2BF92DB-3FD9-42DB-A900-43DE31F8D1F8}" destId="{33006934-7F7A-41E7-9347-A1073B8814F3}" srcOrd="2" destOrd="0" presId="urn:microsoft.com/office/officeart/2005/8/layout/orgChart1"/>
    <dgm:cxn modelId="{58B997C2-B681-4F6B-9D73-9F1CB6F62C09}" type="presParOf" srcId="{9A7A2917-AF70-4542-8B5C-3749CD6A5136}" destId="{742A40DE-AF33-436D-AB0F-DB4BE0ED8152}" srcOrd="4" destOrd="0" presId="urn:microsoft.com/office/officeart/2005/8/layout/orgChart1"/>
    <dgm:cxn modelId="{F4457CE5-EB3F-4D99-90C9-3D2834A45ED3}" type="presParOf" srcId="{9A7A2917-AF70-4542-8B5C-3749CD6A5136}" destId="{3C3123DF-C4F4-4083-8C6A-175077206D6B}" srcOrd="5" destOrd="0" presId="urn:microsoft.com/office/officeart/2005/8/layout/orgChart1"/>
    <dgm:cxn modelId="{DE6D809D-9E3B-4896-A4B4-932F910972BA}" type="presParOf" srcId="{3C3123DF-C4F4-4083-8C6A-175077206D6B}" destId="{96F6BA14-6AF0-4567-8D4F-3A3E698E8289}" srcOrd="0" destOrd="0" presId="urn:microsoft.com/office/officeart/2005/8/layout/orgChart1"/>
    <dgm:cxn modelId="{7B3F2D68-5B91-4767-B36F-3227B954CB42}" type="presParOf" srcId="{96F6BA14-6AF0-4567-8D4F-3A3E698E8289}" destId="{A7C7DD6A-46EA-4868-AC40-B84ADE1A3CE0}" srcOrd="0" destOrd="0" presId="urn:microsoft.com/office/officeart/2005/8/layout/orgChart1"/>
    <dgm:cxn modelId="{6FAA1CAD-E129-4A7B-A9E7-A491BBCF48B7}" type="presParOf" srcId="{96F6BA14-6AF0-4567-8D4F-3A3E698E8289}" destId="{700E4BD1-0674-4FE8-B670-6C2B443F2C37}" srcOrd="1" destOrd="0" presId="urn:microsoft.com/office/officeart/2005/8/layout/orgChart1"/>
    <dgm:cxn modelId="{80519715-0FE6-4891-90A4-F0B05AC25C5B}" type="presParOf" srcId="{3C3123DF-C4F4-4083-8C6A-175077206D6B}" destId="{AED857ED-E378-4FDA-A431-BEEFFF8F0A0D}" srcOrd="1" destOrd="0" presId="urn:microsoft.com/office/officeart/2005/8/layout/orgChart1"/>
    <dgm:cxn modelId="{3808AAE9-7A4E-41FA-9AD4-706DFD33A670}" type="presParOf" srcId="{3C3123DF-C4F4-4083-8C6A-175077206D6B}" destId="{EC9C2965-D0BB-4361-80CF-F5D135CEDDA2}" srcOrd="2" destOrd="0" presId="urn:microsoft.com/office/officeart/2005/8/layout/orgChart1"/>
    <dgm:cxn modelId="{AE702F56-6B68-400E-BE11-706452785304}" type="presParOf" srcId="{9E66F0EF-6969-4AB0-92D1-6191D5E6E76C}" destId="{F780D217-6DF6-422C-ADF9-F503D7ED048A}" srcOrd="2" destOrd="0" presId="urn:microsoft.com/office/officeart/2005/8/layout/orgChart1"/>
    <dgm:cxn modelId="{AE59CEFC-06EB-48E8-8BCF-1A71172BFFE0}" type="presParOf" srcId="{87A02768-DEFE-4BFF-BA41-B90D9759DCF0}" destId="{B9772A7F-7A67-43C6-868D-4B87E7E0F053}" srcOrd="4" destOrd="0" presId="urn:microsoft.com/office/officeart/2005/8/layout/orgChart1"/>
    <dgm:cxn modelId="{DE98128A-7554-4382-BDEA-7888A2D21A39}" type="presParOf" srcId="{87A02768-DEFE-4BFF-BA41-B90D9759DCF0}" destId="{D9BBD589-AD26-4211-9ABB-A826A8E14E13}" srcOrd="5" destOrd="0" presId="urn:microsoft.com/office/officeart/2005/8/layout/orgChart1"/>
    <dgm:cxn modelId="{87AA033A-0C38-495F-816B-4EB093C80039}" type="presParOf" srcId="{D9BBD589-AD26-4211-9ABB-A826A8E14E13}" destId="{CC40B52F-ED9A-4146-8291-3947AA5F175B}" srcOrd="0" destOrd="0" presId="urn:microsoft.com/office/officeart/2005/8/layout/orgChart1"/>
    <dgm:cxn modelId="{2B64207E-2320-4838-820D-830278857C77}" type="presParOf" srcId="{CC40B52F-ED9A-4146-8291-3947AA5F175B}" destId="{6FE88934-1016-4F59-8F14-A3E2EA62095A}" srcOrd="0" destOrd="0" presId="urn:microsoft.com/office/officeart/2005/8/layout/orgChart1"/>
    <dgm:cxn modelId="{D36635E7-62A0-4CD4-ABCB-E1E9D2E1FF10}" type="presParOf" srcId="{CC40B52F-ED9A-4146-8291-3947AA5F175B}" destId="{ED7F6C10-9F40-442C-9630-6A5A17906557}" srcOrd="1" destOrd="0" presId="urn:microsoft.com/office/officeart/2005/8/layout/orgChart1"/>
    <dgm:cxn modelId="{E393B8A5-F1C8-4BD8-9FC4-5A774692E5C1}" type="presParOf" srcId="{D9BBD589-AD26-4211-9ABB-A826A8E14E13}" destId="{D94E9FF4-77C0-453A-A102-89F85BCBEB32}" srcOrd="1" destOrd="0" presId="urn:microsoft.com/office/officeart/2005/8/layout/orgChart1"/>
    <dgm:cxn modelId="{08D2A808-EEB8-4EA9-A679-40B13FC646A5}" type="presParOf" srcId="{D94E9FF4-77C0-453A-A102-89F85BCBEB32}" destId="{D66629CB-9AB1-4ABF-9DE7-EBBA5094AB94}" srcOrd="0" destOrd="0" presId="urn:microsoft.com/office/officeart/2005/8/layout/orgChart1"/>
    <dgm:cxn modelId="{AB50BB4F-E789-44D2-B284-C5467B613FE0}" type="presParOf" srcId="{D94E9FF4-77C0-453A-A102-89F85BCBEB32}" destId="{3FA65C89-FC80-4C62-A693-0BC6DA8096CB}" srcOrd="1" destOrd="0" presId="urn:microsoft.com/office/officeart/2005/8/layout/orgChart1"/>
    <dgm:cxn modelId="{75A0EFB3-6973-4352-9BD8-669D3E0AEAB6}" type="presParOf" srcId="{3FA65C89-FC80-4C62-A693-0BC6DA8096CB}" destId="{8ADBF811-0F68-4357-8844-A9B25BAAC05C}" srcOrd="0" destOrd="0" presId="urn:microsoft.com/office/officeart/2005/8/layout/orgChart1"/>
    <dgm:cxn modelId="{D2C9C47F-0D71-41E5-9246-BE48E992AB97}" type="presParOf" srcId="{8ADBF811-0F68-4357-8844-A9B25BAAC05C}" destId="{5C11A237-BD02-47F5-A220-E2E6023C2EEC}" srcOrd="0" destOrd="0" presId="urn:microsoft.com/office/officeart/2005/8/layout/orgChart1"/>
    <dgm:cxn modelId="{05703195-3BB8-4E09-A7C1-58462E9A8713}" type="presParOf" srcId="{8ADBF811-0F68-4357-8844-A9B25BAAC05C}" destId="{17D71237-F2C6-456E-A580-49DDB8D32710}" srcOrd="1" destOrd="0" presId="urn:microsoft.com/office/officeart/2005/8/layout/orgChart1"/>
    <dgm:cxn modelId="{936CF2A4-E6BE-41C6-984C-6CC9FE0B7456}" type="presParOf" srcId="{3FA65C89-FC80-4C62-A693-0BC6DA8096CB}" destId="{C59221A4-D8F7-4C9C-9C64-8A21691712DD}" srcOrd="1" destOrd="0" presId="urn:microsoft.com/office/officeart/2005/8/layout/orgChart1"/>
    <dgm:cxn modelId="{C98C5132-2503-4825-9190-CA9BBF244A36}" type="presParOf" srcId="{3FA65C89-FC80-4C62-A693-0BC6DA8096CB}" destId="{3234F094-5503-4D05-9021-ADB8ECC8CD7C}" srcOrd="2" destOrd="0" presId="urn:microsoft.com/office/officeart/2005/8/layout/orgChart1"/>
    <dgm:cxn modelId="{A7BE5E1B-1213-49DC-B1D5-F1ABB266BF3A}" type="presParOf" srcId="{D94E9FF4-77C0-453A-A102-89F85BCBEB32}" destId="{D4977B56-95B2-46E8-B3BC-F1DBB9731704}" srcOrd="2" destOrd="0" presId="urn:microsoft.com/office/officeart/2005/8/layout/orgChart1"/>
    <dgm:cxn modelId="{8D9CB0EC-1C9A-495F-B2D2-2E14185B7ECD}" type="presParOf" srcId="{D94E9FF4-77C0-453A-A102-89F85BCBEB32}" destId="{5B745A98-2F98-45AC-ACC4-EB0F8E8411D8}" srcOrd="3" destOrd="0" presId="urn:microsoft.com/office/officeart/2005/8/layout/orgChart1"/>
    <dgm:cxn modelId="{6CF676A7-DC76-4FCD-8584-275AE0C20E1F}" type="presParOf" srcId="{5B745A98-2F98-45AC-ACC4-EB0F8E8411D8}" destId="{5ABBDA79-840A-4CAB-9053-6AB7F7328904}" srcOrd="0" destOrd="0" presId="urn:microsoft.com/office/officeart/2005/8/layout/orgChart1"/>
    <dgm:cxn modelId="{9289EF33-8607-42E3-9A2F-D0443D0E2E4A}" type="presParOf" srcId="{5ABBDA79-840A-4CAB-9053-6AB7F7328904}" destId="{39617A06-C749-4122-A059-55CE8B97DF59}" srcOrd="0" destOrd="0" presId="urn:microsoft.com/office/officeart/2005/8/layout/orgChart1"/>
    <dgm:cxn modelId="{C270AAF5-322C-4FDF-AE2D-5B78658B013F}" type="presParOf" srcId="{5ABBDA79-840A-4CAB-9053-6AB7F7328904}" destId="{B4672FE5-75CF-40F3-9361-F8874DB265FF}" srcOrd="1" destOrd="0" presId="urn:microsoft.com/office/officeart/2005/8/layout/orgChart1"/>
    <dgm:cxn modelId="{DFAF0218-E12F-4C5A-84FF-7A5EC0BA91E8}" type="presParOf" srcId="{5B745A98-2F98-45AC-ACC4-EB0F8E8411D8}" destId="{2FB7816E-BA53-4110-B856-3633B74D67A2}" srcOrd="1" destOrd="0" presId="urn:microsoft.com/office/officeart/2005/8/layout/orgChart1"/>
    <dgm:cxn modelId="{9C6CC512-21DE-41F8-BBFD-A1C41119A54B}" type="presParOf" srcId="{5B745A98-2F98-45AC-ACC4-EB0F8E8411D8}" destId="{A9B7D9E5-F115-4395-B2F0-46516A274A9B}" srcOrd="2" destOrd="0" presId="urn:microsoft.com/office/officeart/2005/8/layout/orgChart1"/>
    <dgm:cxn modelId="{7BF717DC-B3D9-4DDF-8807-A49B1A4CA3AB}" type="presParOf" srcId="{D9BBD589-AD26-4211-9ABB-A826A8E14E13}" destId="{7E1F7A61-186E-4707-A456-C3BA5B04ABFB}" srcOrd="2" destOrd="0" presId="urn:microsoft.com/office/officeart/2005/8/layout/orgChart1"/>
    <dgm:cxn modelId="{893D6521-1FB9-48A1-ADB1-F57BCCEB6AA2}" type="presParOf" srcId="{87A02768-DEFE-4BFF-BA41-B90D9759DCF0}" destId="{15532E9F-4378-47D6-A889-0A21ADB05C2F}" srcOrd="6" destOrd="0" presId="urn:microsoft.com/office/officeart/2005/8/layout/orgChart1"/>
    <dgm:cxn modelId="{7CE013EC-07A2-4B4A-B385-84014E441FFE}" type="presParOf" srcId="{87A02768-DEFE-4BFF-BA41-B90D9759DCF0}" destId="{4655B4A2-46A3-42BC-BD5F-7EF4A1326053}" srcOrd="7" destOrd="0" presId="urn:microsoft.com/office/officeart/2005/8/layout/orgChart1"/>
    <dgm:cxn modelId="{F91441B0-C3A7-4B5D-9583-17B156A03958}" type="presParOf" srcId="{4655B4A2-46A3-42BC-BD5F-7EF4A1326053}" destId="{CE205694-5E49-4930-8671-F390C3CDB352}" srcOrd="0" destOrd="0" presId="urn:microsoft.com/office/officeart/2005/8/layout/orgChart1"/>
    <dgm:cxn modelId="{F1A2C501-BDB1-4A2F-85F1-EA9C083D719B}" type="presParOf" srcId="{CE205694-5E49-4930-8671-F390C3CDB352}" destId="{46D58EB4-81C6-481D-B1B5-93B1EF5FDFDC}" srcOrd="0" destOrd="0" presId="urn:microsoft.com/office/officeart/2005/8/layout/orgChart1"/>
    <dgm:cxn modelId="{AC51F65A-1420-42BF-86D0-5001CD4F0DF7}" type="presParOf" srcId="{CE205694-5E49-4930-8671-F390C3CDB352}" destId="{B7F27E9B-D630-4E23-A42A-B3DE228EC100}" srcOrd="1" destOrd="0" presId="urn:microsoft.com/office/officeart/2005/8/layout/orgChart1"/>
    <dgm:cxn modelId="{568CC7DD-D911-4448-9D0D-3C9E0D4F0A11}" type="presParOf" srcId="{4655B4A2-46A3-42BC-BD5F-7EF4A1326053}" destId="{7A9BEAB6-42A0-4B32-9A11-35467CB6F1A0}" srcOrd="1" destOrd="0" presId="urn:microsoft.com/office/officeart/2005/8/layout/orgChart1"/>
    <dgm:cxn modelId="{6B5C2917-77EA-4CDD-831F-76D3DC58BD58}" type="presParOf" srcId="{7A9BEAB6-42A0-4B32-9A11-35467CB6F1A0}" destId="{28FA720E-3AA9-4688-B819-B5A53C7E639B}" srcOrd="0" destOrd="0" presId="urn:microsoft.com/office/officeart/2005/8/layout/orgChart1"/>
    <dgm:cxn modelId="{7A8BC176-52A5-4964-ACC7-98F5E2649C0E}" type="presParOf" srcId="{7A9BEAB6-42A0-4B32-9A11-35467CB6F1A0}" destId="{B7D24542-45B1-4C97-A2AB-DB1A49BC4AD4}" srcOrd="1" destOrd="0" presId="urn:microsoft.com/office/officeart/2005/8/layout/orgChart1"/>
    <dgm:cxn modelId="{D9299C53-DC34-4624-86AE-407C4B0817EC}" type="presParOf" srcId="{B7D24542-45B1-4C97-A2AB-DB1A49BC4AD4}" destId="{5D4FA950-D51A-49E7-97D0-7C9AB1562D81}" srcOrd="0" destOrd="0" presId="urn:microsoft.com/office/officeart/2005/8/layout/orgChart1"/>
    <dgm:cxn modelId="{E8AF54BA-6330-4E46-9176-759A21D065F0}" type="presParOf" srcId="{5D4FA950-D51A-49E7-97D0-7C9AB1562D81}" destId="{A4C4B1F8-755B-4081-A2FF-727594A1FB5A}" srcOrd="0" destOrd="0" presId="urn:microsoft.com/office/officeart/2005/8/layout/orgChart1"/>
    <dgm:cxn modelId="{153DDDDC-1A1A-4F5C-8B9C-328EA2A01C44}" type="presParOf" srcId="{5D4FA950-D51A-49E7-97D0-7C9AB1562D81}" destId="{9AF05032-79FD-4988-853B-DE1E549F1FAC}" srcOrd="1" destOrd="0" presId="urn:microsoft.com/office/officeart/2005/8/layout/orgChart1"/>
    <dgm:cxn modelId="{163C4528-3D39-4215-A95C-02CA14CAF34E}" type="presParOf" srcId="{B7D24542-45B1-4C97-A2AB-DB1A49BC4AD4}" destId="{7D1C8B00-E5EF-4CE6-8DCD-F3A250BC2EFE}" srcOrd="1" destOrd="0" presId="urn:microsoft.com/office/officeart/2005/8/layout/orgChart1"/>
    <dgm:cxn modelId="{5AC0578E-44B0-4F42-8E40-714AA90EF7BA}" type="presParOf" srcId="{B7D24542-45B1-4C97-A2AB-DB1A49BC4AD4}" destId="{AB1DFD78-B27B-4729-A4E1-1218D08971A9}" srcOrd="2" destOrd="0" presId="urn:microsoft.com/office/officeart/2005/8/layout/orgChart1"/>
    <dgm:cxn modelId="{22E9EE9E-B395-469E-9E88-3ADF186938EE}" type="presParOf" srcId="{7A9BEAB6-42A0-4B32-9A11-35467CB6F1A0}" destId="{C1C43CBD-20E6-49AC-8599-F05E717D732B}" srcOrd="2" destOrd="0" presId="urn:microsoft.com/office/officeart/2005/8/layout/orgChart1"/>
    <dgm:cxn modelId="{81E7D190-89BD-414D-A392-D6DBD0187DBD}" type="presParOf" srcId="{7A9BEAB6-42A0-4B32-9A11-35467CB6F1A0}" destId="{FD19367D-7DD9-4349-B89A-310B34DD2829}" srcOrd="3" destOrd="0" presId="urn:microsoft.com/office/officeart/2005/8/layout/orgChart1"/>
    <dgm:cxn modelId="{C024F7A8-683C-48C3-B5D5-6ADA6B8ED24E}" type="presParOf" srcId="{FD19367D-7DD9-4349-B89A-310B34DD2829}" destId="{FF88CE9E-2525-464A-B273-CF76789573FA}" srcOrd="0" destOrd="0" presId="urn:microsoft.com/office/officeart/2005/8/layout/orgChart1"/>
    <dgm:cxn modelId="{CA374CF8-6E8F-4030-94DF-6F92EFF20E34}" type="presParOf" srcId="{FF88CE9E-2525-464A-B273-CF76789573FA}" destId="{4264E869-FF4F-48AA-811E-25A40A34DC1F}" srcOrd="0" destOrd="0" presId="urn:microsoft.com/office/officeart/2005/8/layout/orgChart1"/>
    <dgm:cxn modelId="{8A1F9AD1-6644-4E7B-95B1-C29C61726B33}" type="presParOf" srcId="{FF88CE9E-2525-464A-B273-CF76789573FA}" destId="{0BEB08EB-9136-4290-BCAF-18A89C2595BF}" srcOrd="1" destOrd="0" presId="urn:microsoft.com/office/officeart/2005/8/layout/orgChart1"/>
    <dgm:cxn modelId="{F83BC7DA-0F4D-4612-9C77-FB309948351E}" type="presParOf" srcId="{FD19367D-7DD9-4349-B89A-310B34DD2829}" destId="{A2C46DB9-5A6C-45CD-A2EC-703586860C0F}" srcOrd="1" destOrd="0" presId="urn:microsoft.com/office/officeart/2005/8/layout/orgChart1"/>
    <dgm:cxn modelId="{595442FB-4404-4823-9901-B01BB56DAA81}" type="presParOf" srcId="{FD19367D-7DD9-4349-B89A-310B34DD2829}" destId="{D9862051-DBA8-4CA9-82F2-6884509B11DF}" srcOrd="2" destOrd="0" presId="urn:microsoft.com/office/officeart/2005/8/layout/orgChart1"/>
    <dgm:cxn modelId="{8D8F681A-818D-41F2-870D-6FC370C2C90C}" type="presParOf" srcId="{7A9BEAB6-42A0-4B32-9A11-35467CB6F1A0}" destId="{465A9D84-1804-4451-8CF8-5C98DCCE6D87}" srcOrd="4" destOrd="0" presId="urn:microsoft.com/office/officeart/2005/8/layout/orgChart1"/>
    <dgm:cxn modelId="{08DEFC89-EBA5-4DB8-ABDB-D68B7454A59C}" type="presParOf" srcId="{7A9BEAB6-42A0-4B32-9A11-35467CB6F1A0}" destId="{42F42BC0-6511-4853-A2B2-5E73F576DAF6}" srcOrd="5" destOrd="0" presId="urn:microsoft.com/office/officeart/2005/8/layout/orgChart1"/>
    <dgm:cxn modelId="{9454EFE7-1AF8-40BB-9AF1-826D28FB8639}" type="presParOf" srcId="{42F42BC0-6511-4853-A2B2-5E73F576DAF6}" destId="{2A29498A-EDAC-4C2A-8276-37FB21D73295}" srcOrd="0" destOrd="0" presId="urn:microsoft.com/office/officeart/2005/8/layout/orgChart1"/>
    <dgm:cxn modelId="{551B8568-DEC3-4478-9B93-DF19B66A6FC0}" type="presParOf" srcId="{2A29498A-EDAC-4C2A-8276-37FB21D73295}" destId="{A129169E-D87D-4472-A96D-C409EE24FC5A}" srcOrd="0" destOrd="0" presId="urn:microsoft.com/office/officeart/2005/8/layout/orgChart1"/>
    <dgm:cxn modelId="{8260D8C3-F09A-4E5D-BC7E-FB634753AB8E}" type="presParOf" srcId="{2A29498A-EDAC-4C2A-8276-37FB21D73295}" destId="{8F42DA91-2231-4909-A313-C9F34F0B4D17}" srcOrd="1" destOrd="0" presId="urn:microsoft.com/office/officeart/2005/8/layout/orgChart1"/>
    <dgm:cxn modelId="{7B3BF072-3E9D-49AA-A700-08C9303C1A2D}" type="presParOf" srcId="{42F42BC0-6511-4853-A2B2-5E73F576DAF6}" destId="{17B437CB-C11E-4A1E-A371-BCF4A17C05E0}" srcOrd="1" destOrd="0" presId="urn:microsoft.com/office/officeart/2005/8/layout/orgChart1"/>
    <dgm:cxn modelId="{E41A94D4-D84F-4B49-942C-D017F174D0AB}" type="presParOf" srcId="{42F42BC0-6511-4853-A2B2-5E73F576DAF6}" destId="{961061BD-4450-4F44-81DA-DC3BB300EEC2}" srcOrd="2" destOrd="0" presId="urn:microsoft.com/office/officeart/2005/8/layout/orgChart1"/>
    <dgm:cxn modelId="{508ABFD6-EBAB-4F8D-8779-C436D41429E6}" type="presParOf" srcId="{7A9BEAB6-42A0-4B32-9A11-35467CB6F1A0}" destId="{32D17C1B-4DD0-4427-8A56-D569712A7F53}" srcOrd="6" destOrd="0" presId="urn:microsoft.com/office/officeart/2005/8/layout/orgChart1"/>
    <dgm:cxn modelId="{F06319AB-5767-449B-A45E-724ECFE16399}" type="presParOf" srcId="{7A9BEAB6-42A0-4B32-9A11-35467CB6F1A0}" destId="{93A737F7-A2D4-4FB5-8E35-B08CE94C52E6}" srcOrd="7" destOrd="0" presId="urn:microsoft.com/office/officeart/2005/8/layout/orgChart1"/>
    <dgm:cxn modelId="{14399E43-D2C9-48D0-8514-B9FD8961386F}" type="presParOf" srcId="{93A737F7-A2D4-4FB5-8E35-B08CE94C52E6}" destId="{36411C82-0324-4BA3-90F3-8163F75437B8}" srcOrd="0" destOrd="0" presId="urn:microsoft.com/office/officeart/2005/8/layout/orgChart1"/>
    <dgm:cxn modelId="{9E183E51-C88E-4C70-B0B5-1552B1EDF3D8}" type="presParOf" srcId="{36411C82-0324-4BA3-90F3-8163F75437B8}" destId="{E41CF0C4-06BE-4196-84EA-A0DD93F7488E}" srcOrd="0" destOrd="0" presId="urn:microsoft.com/office/officeart/2005/8/layout/orgChart1"/>
    <dgm:cxn modelId="{9DFE3DAD-1B7A-429E-8E54-668DB00A4B67}" type="presParOf" srcId="{36411C82-0324-4BA3-90F3-8163F75437B8}" destId="{44228C9B-445F-4EAE-83C9-A27BDB72CC49}" srcOrd="1" destOrd="0" presId="urn:microsoft.com/office/officeart/2005/8/layout/orgChart1"/>
    <dgm:cxn modelId="{D4ABE914-FE70-43F4-9F0B-B5D1885012CD}" type="presParOf" srcId="{93A737F7-A2D4-4FB5-8E35-B08CE94C52E6}" destId="{917507AC-C828-4A37-B174-FFF7C5513B98}" srcOrd="1" destOrd="0" presId="urn:microsoft.com/office/officeart/2005/8/layout/orgChart1"/>
    <dgm:cxn modelId="{55EB6111-20CF-42BC-8CCF-4DC868AC1F6F}" type="presParOf" srcId="{93A737F7-A2D4-4FB5-8E35-B08CE94C52E6}" destId="{EC39FE4B-4939-4BA7-BD53-32497388454D}" srcOrd="2" destOrd="0" presId="urn:microsoft.com/office/officeart/2005/8/layout/orgChart1"/>
    <dgm:cxn modelId="{414B1836-A610-4DE5-8795-68B8C9768AC3}" type="presParOf" srcId="{4655B4A2-46A3-42BC-BD5F-7EF4A1326053}" destId="{0757BC3C-083A-486D-BB54-6D43E22D6023}" srcOrd="2" destOrd="0" presId="urn:microsoft.com/office/officeart/2005/8/layout/orgChart1"/>
    <dgm:cxn modelId="{4BB7A746-8270-4C00-BC2C-CF19CC5281B6}" type="presParOf" srcId="{87A02768-DEFE-4BFF-BA41-B90D9759DCF0}" destId="{30701EA1-FEAE-4C07-A809-FC83DE0FE3B8}" srcOrd="8" destOrd="0" presId="urn:microsoft.com/office/officeart/2005/8/layout/orgChart1"/>
    <dgm:cxn modelId="{312171E6-96EB-4D23-A01C-37F2A865D33D}" type="presParOf" srcId="{87A02768-DEFE-4BFF-BA41-B90D9759DCF0}" destId="{3D4360DE-0943-4A31-A79D-F2954EEEB94E}" srcOrd="9" destOrd="0" presId="urn:microsoft.com/office/officeart/2005/8/layout/orgChart1"/>
    <dgm:cxn modelId="{26DF4E67-9183-4282-BC77-73B0B36753FB}" type="presParOf" srcId="{3D4360DE-0943-4A31-A79D-F2954EEEB94E}" destId="{50CA42B0-F7A7-4290-9FE8-24ABB7486A5E}" srcOrd="0" destOrd="0" presId="urn:microsoft.com/office/officeart/2005/8/layout/orgChart1"/>
    <dgm:cxn modelId="{5A74D30C-FD06-4C82-B0E5-66ADAB1957F1}" type="presParOf" srcId="{50CA42B0-F7A7-4290-9FE8-24ABB7486A5E}" destId="{60A39866-8B3B-4FFF-AC1F-8F6A586E4FA9}" srcOrd="0" destOrd="0" presId="urn:microsoft.com/office/officeart/2005/8/layout/orgChart1"/>
    <dgm:cxn modelId="{1630A5C7-ADD7-4239-B53F-E16EDE40439B}" type="presParOf" srcId="{50CA42B0-F7A7-4290-9FE8-24ABB7486A5E}" destId="{0AC7D442-B39F-4703-8C8C-32573E438247}" srcOrd="1" destOrd="0" presId="urn:microsoft.com/office/officeart/2005/8/layout/orgChart1"/>
    <dgm:cxn modelId="{628A9C9E-542A-42D8-8DE4-F272190BFEB6}" type="presParOf" srcId="{3D4360DE-0943-4A31-A79D-F2954EEEB94E}" destId="{74481BD8-609C-46E9-82EA-401A51F000F9}" srcOrd="1" destOrd="0" presId="urn:microsoft.com/office/officeart/2005/8/layout/orgChart1"/>
    <dgm:cxn modelId="{FC9E52E6-FC4C-4C4F-B965-0B25620214F8}" type="presParOf" srcId="{74481BD8-609C-46E9-82EA-401A51F000F9}" destId="{4934877D-04E1-46BF-ADCD-D85AD33161F3}" srcOrd="0" destOrd="0" presId="urn:microsoft.com/office/officeart/2005/8/layout/orgChart1"/>
    <dgm:cxn modelId="{FC23D0CB-7D20-4C03-A368-DA89710FBAD0}" type="presParOf" srcId="{74481BD8-609C-46E9-82EA-401A51F000F9}" destId="{753FCB24-A416-490F-8229-A0DD1F1A0A56}" srcOrd="1" destOrd="0" presId="urn:microsoft.com/office/officeart/2005/8/layout/orgChart1"/>
    <dgm:cxn modelId="{5D115754-EB9B-4AB9-8BDF-F315973C8477}" type="presParOf" srcId="{753FCB24-A416-490F-8229-A0DD1F1A0A56}" destId="{11DBE5A2-B3CE-4A7D-8769-3CD9443F6139}" srcOrd="0" destOrd="0" presId="urn:microsoft.com/office/officeart/2005/8/layout/orgChart1"/>
    <dgm:cxn modelId="{30E6296D-F0FD-4540-A3A9-0EDD4EA72330}" type="presParOf" srcId="{11DBE5A2-B3CE-4A7D-8769-3CD9443F6139}" destId="{5DF9EF7E-E80B-4BD6-943F-48C24FF38464}" srcOrd="0" destOrd="0" presId="urn:microsoft.com/office/officeart/2005/8/layout/orgChart1"/>
    <dgm:cxn modelId="{15A4AD62-7BBE-44EF-9DAD-B289897B25A2}" type="presParOf" srcId="{11DBE5A2-B3CE-4A7D-8769-3CD9443F6139}" destId="{2C446F0E-A1A2-4CBA-B874-9E4F2B9892FF}" srcOrd="1" destOrd="0" presId="urn:microsoft.com/office/officeart/2005/8/layout/orgChart1"/>
    <dgm:cxn modelId="{1C5EFE11-7B4F-4A59-89DA-5ACDF7CCF044}" type="presParOf" srcId="{753FCB24-A416-490F-8229-A0DD1F1A0A56}" destId="{447B0B56-7F73-4CFB-91D9-8611B9DFA7C0}" srcOrd="1" destOrd="0" presId="urn:microsoft.com/office/officeart/2005/8/layout/orgChart1"/>
    <dgm:cxn modelId="{486F3326-58ED-47E2-B5DD-1D4CA0925A95}" type="presParOf" srcId="{753FCB24-A416-490F-8229-A0DD1F1A0A56}" destId="{CAEA4003-E461-4D10-890A-77CB98C4EF63}" srcOrd="2" destOrd="0" presId="urn:microsoft.com/office/officeart/2005/8/layout/orgChart1"/>
    <dgm:cxn modelId="{B6E1E87D-2BAF-4CD2-A28F-907AD11701B0}" type="presParOf" srcId="{3D4360DE-0943-4A31-A79D-F2954EEEB94E}" destId="{D60108B6-ED4D-4218-8C92-663ADF98BC8F}" srcOrd="2" destOrd="0" presId="urn:microsoft.com/office/officeart/2005/8/layout/orgChart1"/>
    <dgm:cxn modelId="{DB4BC624-8B39-49EE-BA48-4F3E4185BAFD}" type="presParOf" srcId="{F50BA142-058F-4393-9831-B4C164CDC077}" destId="{8C10C6E8-0D0E-486D-A0CA-832F3B91F764}" srcOrd="2" destOrd="0" presId="urn:microsoft.com/office/officeart/2005/8/layout/orgChart1"/>
    <dgm:cxn modelId="{B2176F59-8933-45C5-B283-91551A49E592}" type="presParOf" srcId="{9CEC48A4-7186-47F7-8396-335D01E7AB9F}" destId="{F76DE97E-E387-4F66-B2C6-D01512C92743}" srcOrd="1" destOrd="0" presId="urn:microsoft.com/office/officeart/2005/8/layout/orgChart1"/>
    <dgm:cxn modelId="{356D9518-5C8B-4CC1-A619-E564E58BD8F3}" type="presParOf" srcId="{F76DE97E-E387-4F66-B2C6-D01512C92743}" destId="{E79B04B2-F31E-4537-96D5-847DFF75991D}" srcOrd="0" destOrd="0" presId="urn:microsoft.com/office/officeart/2005/8/layout/orgChart1"/>
    <dgm:cxn modelId="{1902F91A-5254-40BD-91C9-199C46B7961E}" type="presParOf" srcId="{E79B04B2-F31E-4537-96D5-847DFF75991D}" destId="{2B83C04B-C570-45B3-8299-7FEC70FB68EA}" srcOrd="0" destOrd="0" presId="urn:microsoft.com/office/officeart/2005/8/layout/orgChart1"/>
    <dgm:cxn modelId="{0FAE31EB-8C54-4A2C-95CE-4E32BD11DD32}" type="presParOf" srcId="{E79B04B2-F31E-4537-96D5-847DFF75991D}" destId="{2CED3BAE-D689-4F1F-B151-1324AB9D5143}" srcOrd="1" destOrd="0" presId="urn:microsoft.com/office/officeart/2005/8/layout/orgChart1"/>
    <dgm:cxn modelId="{DF59F085-26D1-451B-90CA-320AB8A8C69C}" type="presParOf" srcId="{F76DE97E-E387-4F66-B2C6-D01512C92743}" destId="{15EE78F6-63E2-4564-A44A-CC96D39F7FFF}" srcOrd="1" destOrd="0" presId="urn:microsoft.com/office/officeart/2005/8/layout/orgChart1"/>
    <dgm:cxn modelId="{9707470F-07D6-465E-9D06-8132BB422B82}" type="presParOf" srcId="{F76DE97E-E387-4F66-B2C6-D01512C92743}" destId="{8200ABEA-B652-40E9-AFCB-2A95E8FE64BF}" srcOrd="2" destOrd="0" presId="urn:microsoft.com/office/officeart/2005/8/layout/orgChart1"/>
    <dgm:cxn modelId="{DFE3A8B7-3581-4946-8C92-E099CBAC53D9}" type="presParOf" srcId="{9CEC48A4-7186-47F7-8396-335D01E7AB9F}" destId="{85BFF7BE-9EDB-49D9-B1AF-98E17D445C02}" srcOrd="2" destOrd="0" presId="urn:microsoft.com/office/officeart/2005/8/layout/orgChart1"/>
    <dgm:cxn modelId="{BBAAFF00-B393-4473-B981-BA7C97372B01}" type="presParOf" srcId="{85BFF7BE-9EDB-49D9-B1AF-98E17D445C02}" destId="{BE952E82-D290-4280-897A-853C99D8CB2B}" srcOrd="0" destOrd="0" presId="urn:microsoft.com/office/officeart/2005/8/layout/orgChart1"/>
    <dgm:cxn modelId="{01AAF061-2FDF-4E3E-9CE3-5841ADA800A5}" type="presParOf" srcId="{BE952E82-D290-4280-897A-853C99D8CB2B}" destId="{B6933A72-290A-4CB4-A876-CE6E06BC4727}" srcOrd="0" destOrd="0" presId="urn:microsoft.com/office/officeart/2005/8/layout/orgChart1"/>
    <dgm:cxn modelId="{CDB37E80-836E-4320-838F-F3D40C760E68}" type="presParOf" srcId="{BE952E82-D290-4280-897A-853C99D8CB2B}" destId="{FC180239-F9E9-416B-9F67-8F063886E3E2}" srcOrd="1" destOrd="0" presId="urn:microsoft.com/office/officeart/2005/8/layout/orgChart1"/>
    <dgm:cxn modelId="{6A3AEAD6-B99A-41DC-BCC3-EEAE596E08AD}" type="presParOf" srcId="{85BFF7BE-9EDB-49D9-B1AF-98E17D445C02}" destId="{20C0A071-D7DF-4098-A179-8B4E9E295406}" srcOrd="1" destOrd="0" presId="urn:microsoft.com/office/officeart/2005/8/layout/orgChart1"/>
    <dgm:cxn modelId="{C086B39D-5939-44FC-B754-34C96E48AD21}" type="presParOf" srcId="{85BFF7BE-9EDB-49D9-B1AF-98E17D445C02}" destId="{75EBEF45-2728-4181-A741-3DBCA4EAA1A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4877D-04E1-46BF-ADCD-D85AD33161F3}">
      <dsp:nvSpPr>
        <dsp:cNvPr id="0" name=""/>
        <dsp:cNvSpPr/>
      </dsp:nvSpPr>
      <dsp:spPr>
        <a:xfrm>
          <a:off x="8099952" y="1496387"/>
          <a:ext cx="185133" cy="567741"/>
        </a:xfrm>
        <a:custGeom>
          <a:avLst/>
          <a:gdLst/>
          <a:ahLst/>
          <a:cxnLst/>
          <a:rect l="0" t="0" r="0" b="0"/>
          <a:pathLst>
            <a:path>
              <a:moveTo>
                <a:pt x="0" y="0"/>
              </a:moveTo>
              <a:lnTo>
                <a:pt x="0" y="567741"/>
              </a:lnTo>
              <a:lnTo>
                <a:pt x="185133" y="56774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0701EA1-FEAE-4C07-A809-FC83DE0FE3B8}">
      <dsp:nvSpPr>
        <dsp:cNvPr id="0" name=""/>
        <dsp:cNvSpPr/>
      </dsp:nvSpPr>
      <dsp:spPr>
        <a:xfrm>
          <a:off x="5606826" y="620091"/>
          <a:ext cx="2986814" cy="259186"/>
        </a:xfrm>
        <a:custGeom>
          <a:avLst/>
          <a:gdLst/>
          <a:ahLst/>
          <a:cxnLst/>
          <a:rect l="0" t="0" r="0" b="0"/>
          <a:pathLst>
            <a:path>
              <a:moveTo>
                <a:pt x="0" y="0"/>
              </a:moveTo>
              <a:lnTo>
                <a:pt x="0" y="129593"/>
              </a:lnTo>
              <a:lnTo>
                <a:pt x="2986814" y="129593"/>
              </a:lnTo>
              <a:lnTo>
                <a:pt x="2986814" y="2591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2D17C1B-4DD0-4427-8A56-D569712A7F53}">
      <dsp:nvSpPr>
        <dsp:cNvPr id="0" name=""/>
        <dsp:cNvSpPr/>
      </dsp:nvSpPr>
      <dsp:spPr>
        <a:xfrm>
          <a:off x="6606545" y="1496387"/>
          <a:ext cx="185133" cy="3196632"/>
        </a:xfrm>
        <a:custGeom>
          <a:avLst/>
          <a:gdLst/>
          <a:ahLst/>
          <a:cxnLst/>
          <a:rect l="0" t="0" r="0" b="0"/>
          <a:pathLst>
            <a:path>
              <a:moveTo>
                <a:pt x="0" y="0"/>
              </a:moveTo>
              <a:lnTo>
                <a:pt x="0" y="3196632"/>
              </a:lnTo>
              <a:lnTo>
                <a:pt x="185133" y="319663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65A9D84-1804-4451-8CF8-5C98DCCE6D87}">
      <dsp:nvSpPr>
        <dsp:cNvPr id="0" name=""/>
        <dsp:cNvSpPr/>
      </dsp:nvSpPr>
      <dsp:spPr>
        <a:xfrm>
          <a:off x="6606545" y="1496387"/>
          <a:ext cx="185133" cy="2320335"/>
        </a:xfrm>
        <a:custGeom>
          <a:avLst/>
          <a:gdLst/>
          <a:ahLst/>
          <a:cxnLst/>
          <a:rect l="0" t="0" r="0" b="0"/>
          <a:pathLst>
            <a:path>
              <a:moveTo>
                <a:pt x="0" y="0"/>
              </a:moveTo>
              <a:lnTo>
                <a:pt x="0" y="2320335"/>
              </a:lnTo>
              <a:lnTo>
                <a:pt x="185133" y="232033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1C43CBD-20E6-49AC-8599-F05E717D732B}">
      <dsp:nvSpPr>
        <dsp:cNvPr id="0" name=""/>
        <dsp:cNvSpPr/>
      </dsp:nvSpPr>
      <dsp:spPr>
        <a:xfrm>
          <a:off x="6606545" y="1496387"/>
          <a:ext cx="185133" cy="1444038"/>
        </a:xfrm>
        <a:custGeom>
          <a:avLst/>
          <a:gdLst/>
          <a:ahLst/>
          <a:cxnLst/>
          <a:rect l="0" t="0" r="0" b="0"/>
          <a:pathLst>
            <a:path>
              <a:moveTo>
                <a:pt x="0" y="0"/>
              </a:moveTo>
              <a:lnTo>
                <a:pt x="0" y="1444038"/>
              </a:lnTo>
              <a:lnTo>
                <a:pt x="185133" y="144403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FA720E-3AA9-4688-B819-B5A53C7E639B}">
      <dsp:nvSpPr>
        <dsp:cNvPr id="0" name=""/>
        <dsp:cNvSpPr/>
      </dsp:nvSpPr>
      <dsp:spPr>
        <a:xfrm>
          <a:off x="6606545" y="1496387"/>
          <a:ext cx="185133" cy="567741"/>
        </a:xfrm>
        <a:custGeom>
          <a:avLst/>
          <a:gdLst/>
          <a:ahLst/>
          <a:cxnLst/>
          <a:rect l="0" t="0" r="0" b="0"/>
          <a:pathLst>
            <a:path>
              <a:moveTo>
                <a:pt x="0" y="0"/>
              </a:moveTo>
              <a:lnTo>
                <a:pt x="0" y="567741"/>
              </a:lnTo>
              <a:lnTo>
                <a:pt x="185133" y="56774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5532E9F-4378-47D6-A889-0A21ADB05C2F}">
      <dsp:nvSpPr>
        <dsp:cNvPr id="0" name=""/>
        <dsp:cNvSpPr/>
      </dsp:nvSpPr>
      <dsp:spPr>
        <a:xfrm>
          <a:off x="5606826" y="620091"/>
          <a:ext cx="1493407" cy="259186"/>
        </a:xfrm>
        <a:custGeom>
          <a:avLst/>
          <a:gdLst/>
          <a:ahLst/>
          <a:cxnLst/>
          <a:rect l="0" t="0" r="0" b="0"/>
          <a:pathLst>
            <a:path>
              <a:moveTo>
                <a:pt x="0" y="0"/>
              </a:moveTo>
              <a:lnTo>
                <a:pt x="0" y="129593"/>
              </a:lnTo>
              <a:lnTo>
                <a:pt x="1493407" y="129593"/>
              </a:lnTo>
              <a:lnTo>
                <a:pt x="1493407" y="2591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4977B56-95B2-46E8-B3BC-F1DBB9731704}">
      <dsp:nvSpPr>
        <dsp:cNvPr id="0" name=""/>
        <dsp:cNvSpPr/>
      </dsp:nvSpPr>
      <dsp:spPr>
        <a:xfrm>
          <a:off x="5113138" y="1496387"/>
          <a:ext cx="185133" cy="1444038"/>
        </a:xfrm>
        <a:custGeom>
          <a:avLst/>
          <a:gdLst/>
          <a:ahLst/>
          <a:cxnLst/>
          <a:rect l="0" t="0" r="0" b="0"/>
          <a:pathLst>
            <a:path>
              <a:moveTo>
                <a:pt x="0" y="0"/>
              </a:moveTo>
              <a:lnTo>
                <a:pt x="0" y="1444038"/>
              </a:lnTo>
              <a:lnTo>
                <a:pt x="185133" y="144403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66629CB-9AB1-4ABF-9DE7-EBBA5094AB94}">
      <dsp:nvSpPr>
        <dsp:cNvPr id="0" name=""/>
        <dsp:cNvSpPr/>
      </dsp:nvSpPr>
      <dsp:spPr>
        <a:xfrm>
          <a:off x="5113138" y="1496387"/>
          <a:ext cx="185133" cy="567741"/>
        </a:xfrm>
        <a:custGeom>
          <a:avLst/>
          <a:gdLst/>
          <a:ahLst/>
          <a:cxnLst/>
          <a:rect l="0" t="0" r="0" b="0"/>
          <a:pathLst>
            <a:path>
              <a:moveTo>
                <a:pt x="0" y="0"/>
              </a:moveTo>
              <a:lnTo>
                <a:pt x="0" y="567741"/>
              </a:lnTo>
              <a:lnTo>
                <a:pt x="185133" y="56774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9772A7F-7A67-43C6-868D-4B87E7E0F053}">
      <dsp:nvSpPr>
        <dsp:cNvPr id="0" name=""/>
        <dsp:cNvSpPr/>
      </dsp:nvSpPr>
      <dsp:spPr>
        <a:xfrm>
          <a:off x="5561106" y="620091"/>
          <a:ext cx="91440" cy="259186"/>
        </a:xfrm>
        <a:custGeom>
          <a:avLst/>
          <a:gdLst/>
          <a:ahLst/>
          <a:cxnLst/>
          <a:rect l="0" t="0" r="0" b="0"/>
          <a:pathLst>
            <a:path>
              <a:moveTo>
                <a:pt x="45720" y="0"/>
              </a:moveTo>
              <a:lnTo>
                <a:pt x="45720" y="2591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2A40DE-AF33-436D-AB0F-DB4BE0ED8152}">
      <dsp:nvSpPr>
        <dsp:cNvPr id="0" name=""/>
        <dsp:cNvSpPr/>
      </dsp:nvSpPr>
      <dsp:spPr>
        <a:xfrm>
          <a:off x="3619730" y="1496387"/>
          <a:ext cx="185133" cy="2320335"/>
        </a:xfrm>
        <a:custGeom>
          <a:avLst/>
          <a:gdLst/>
          <a:ahLst/>
          <a:cxnLst/>
          <a:rect l="0" t="0" r="0" b="0"/>
          <a:pathLst>
            <a:path>
              <a:moveTo>
                <a:pt x="0" y="0"/>
              </a:moveTo>
              <a:lnTo>
                <a:pt x="0" y="2320335"/>
              </a:lnTo>
              <a:lnTo>
                <a:pt x="185133" y="232033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0AF4AEB-51EA-41AB-BA0E-AA4059987861}">
      <dsp:nvSpPr>
        <dsp:cNvPr id="0" name=""/>
        <dsp:cNvSpPr/>
      </dsp:nvSpPr>
      <dsp:spPr>
        <a:xfrm>
          <a:off x="3619730" y="1496387"/>
          <a:ext cx="185133" cy="1444038"/>
        </a:xfrm>
        <a:custGeom>
          <a:avLst/>
          <a:gdLst/>
          <a:ahLst/>
          <a:cxnLst/>
          <a:rect l="0" t="0" r="0" b="0"/>
          <a:pathLst>
            <a:path>
              <a:moveTo>
                <a:pt x="0" y="0"/>
              </a:moveTo>
              <a:lnTo>
                <a:pt x="0" y="1444038"/>
              </a:lnTo>
              <a:lnTo>
                <a:pt x="185133" y="144403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7832BC1-1C58-4905-B0ED-89C39935890C}">
      <dsp:nvSpPr>
        <dsp:cNvPr id="0" name=""/>
        <dsp:cNvSpPr/>
      </dsp:nvSpPr>
      <dsp:spPr>
        <a:xfrm>
          <a:off x="3619730" y="1496387"/>
          <a:ext cx="185133" cy="567741"/>
        </a:xfrm>
        <a:custGeom>
          <a:avLst/>
          <a:gdLst/>
          <a:ahLst/>
          <a:cxnLst/>
          <a:rect l="0" t="0" r="0" b="0"/>
          <a:pathLst>
            <a:path>
              <a:moveTo>
                <a:pt x="0" y="0"/>
              </a:moveTo>
              <a:lnTo>
                <a:pt x="0" y="567741"/>
              </a:lnTo>
              <a:lnTo>
                <a:pt x="185133" y="56774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E65948E-808C-440C-9219-988229225135}">
      <dsp:nvSpPr>
        <dsp:cNvPr id="0" name=""/>
        <dsp:cNvSpPr/>
      </dsp:nvSpPr>
      <dsp:spPr>
        <a:xfrm>
          <a:off x="4113419" y="620091"/>
          <a:ext cx="1493407" cy="259186"/>
        </a:xfrm>
        <a:custGeom>
          <a:avLst/>
          <a:gdLst/>
          <a:ahLst/>
          <a:cxnLst/>
          <a:rect l="0" t="0" r="0" b="0"/>
          <a:pathLst>
            <a:path>
              <a:moveTo>
                <a:pt x="1493407" y="0"/>
              </a:moveTo>
              <a:lnTo>
                <a:pt x="1493407" y="129593"/>
              </a:lnTo>
              <a:lnTo>
                <a:pt x="0" y="129593"/>
              </a:lnTo>
              <a:lnTo>
                <a:pt x="0" y="2591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4711B5-C1CB-4546-BEA9-E10415049968}">
      <dsp:nvSpPr>
        <dsp:cNvPr id="0" name=""/>
        <dsp:cNvSpPr/>
      </dsp:nvSpPr>
      <dsp:spPr>
        <a:xfrm>
          <a:off x="2126323" y="1496387"/>
          <a:ext cx="185133" cy="3196632"/>
        </a:xfrm>
        <a:custGeom>
          <a:avLst/>
          <a:gdLst/>
          <a:ahLst/>
          <a:cxnLst/>
          <a:rect l="0" t="0" r="0" b="0"/>
          <a:pathLst>
            <a:path>
              <a:moveTo>
                <a:pt x="0" y="0"/>
              </a:moveTo>
              <a:lnTo>
                <a:pt x="0" y="3196632"/>
              </a:lnTo>
              <a:lnTo>
                <a:pt x="185133" y="319663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7ACBDA2-A815-48D4-AF28-333CE3494EDE}">
      <dsp:nvSpPr>
        <dsp:cNvPr id="0" name=""/>
        <dsp:cNvSpPr/>
      </dsp:nvSpPr>
      <dsp:spPr>
        <a:xfrm>
          <a:off x="2126323" y="1496387"/>
          <a:ext cx="185133" cy="2320335"/>
        </a:xfrm>
        <a:custGeom>
          <a:avLst/>
          <a:gdLst/>
          <a:ahLst/>
          <a:cxnLst/>
          <a:rect l="0" t="0" r="0" b="0"/>
          <a:pathLst>
            <a:path>
              <a:moveTo>
                <a:pt x="0" y="0"/>
              </a:moveTo>
              <a:lnTo>
                <a:pt x="0" y="2320335"/>
              </a:lnTo>
              <a:lnTo>
                <a:pt x="185133" y="232033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8F87800-D9CC-4C73-BB41-8AE74D9DC556}">
      <dsp:nvSpPr>
        <dsp:cNvPr id="0" name=""/>
        <dsp:cNvSpPr/>
      </dsp:nvSpPr>
      <dsp:spPr>
        <a:xfrm>
          <a:off x="2126323" y="1496387"/>
          <a:ext cx="185133" cy="1444038"/>
        </a:xfrm>
        <a:custGeom>
          <a:avLst/>
          <a:gdLst/>
          <a:ahLst/>
          <a:cxnLst/>
          <a:rect l="0" t="0" r="0" b="0"/>
          <a:pathLst>
            <a:path>
              <a:moveTo>
                <a:pt x="0" y="0"/>
              </a:moveTo>
              <a:lnTo>
                <a:pt x="0" y="1444038"/>
              </a:lnTo>
              <a:lnTo>
                <a:pt x="185133" y="144403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43CB83-426B-48C7-AC71-EECD91FCA033}">
      <dsp:nvSpPr>
        <dsp:cNvPr id="0" name=""/>
        <dsp:cNvSpPr/>
      </dsp:nvSpPr>
      <dsp:spPr>
        <a:xfrm>
          <a:off x="2126323" y="1496387"/>
          <a:ext cx="185133" cy="567741"/>
        </a:xfrm>
        <a:custGeom>
          <a:avLst/>
          <a:gdLst/>
          <a:ahLst/>
          <a:cxnLst/>
          <a:rect l="0" t="0" r="0" b="0"/>
          <a:pathLst>
            <a:path>
              <a:moveTo>
                <a:pt x="0" y="0"/>
              </a:moveTo>
              <a:lnTo>
                <a:pt x="0" y="567741"/>
              </a:lnTo>
              <a:lnTo>
                <a:pt x="185133" y="56774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EC97FB4-D170-4599-AC97-9AB865C3AEC7}">
      <dsp:nvSpPr>
        <dsp:cNvPr id="0" name=""/>
        <dsp:cNvSpPr/>
      </dsp:nvSpPr>
      <dsp:spPr>
        <a:xfrm>
          <a:off x="2620011" y="620091"/>
          <a:ext cx="2986814" cy="259186"/>
        </a:xfrm>
        <a:custGeom>
          <a:avLst/>
          <a:gdLst/>
          <a:ahLst/>
          <a:cxnLst/>
          <a:rect l="0" t="0" r="0" b="0"/>
          <a:pathLst>
            <a:path>
              <a:moveTo>
                <a:pt x="2986814" y="0"/>
              </a:moveTo>
              <a:lnTo>
                <a:pt x="2986814" y="129593"/>
              </a:lnTo>
              <a:lnTo>
                <a:pt x="0" y="129593"/>
              </a:lnTo>
              <a:lnTo>
                <a:pt x="0" y="2591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E9F8C48-AD07-46DA-A594-415D5E78201C}">
      <dsp:nvSpPr>
        <dsp:cNvPr id="0" name=""/>
        <dsp:cNvSpPr/>
      </dsp:nvSpPr>
      <dsp:spPr>
        <a:xfrm>
          <a:off x="4789457" y="2980"/>
          <a:ext cx="1634737"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Electrical Energy</a:t>
          </a:r>
          <a:br>
            <a:rPr lang="en-GB" sz="1400" kern="1200" dirty="0" smtClean="0"/>
          </a:br>
          <a:r>
            <a:rPr lang="en-GB" sz="1400" kern="1200" dirty="0" smtClean="0"/>
            <a:t>Storage Systems</a:t>
          </a:r>
          <a:endParaRPr lang="en-GB" sz="1400" kern="1200" dirty="0"/>
        </a:p>
      </dsp:txBody>
      <dsp:txXfrm>
        <a:off x="4789457" y="2980"/>
        <a:ext cx="1634737" cy="617110"/>
      </dsp:txXfrm>
    </dsp:sp>
    <dsp:sp modelId="{10B795FE-B77A-4617-9DE7-D423DBC5C50D}">
      <dsp:nvSpPr>
        <dsp:cNvPr id="0" name=""/>
        <dsp:cNvSpPr/>
      </dsp:nvSpPr>
      <dsp:spPr>
        <a:xfrm>
          <a:off x="2002901" y="879277"/>
          <a:ext cx="1234220" cy="61711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Mechanical</a:t>
          </a:r>
          <a:endParaRPr lang="en-GB" sz="1400" kern="1200" dirty="0"/>
        </a:p>
      </dsp:txBody>
      <dsp:txXfrm>
        <a:off x="2002901" y="879277"/>
        <a:ext cx="1234220" cy="617110"/>
      </dsp:txXfrm>
    </dsp:sp>
    <dsp:sp modelId="{8E0A4634-E37B-4643-A548-62B4AF64AA22}">
      <dsp:nvSpPr>
        <dsp:cNvPr id="0" name=""/>
        <dsp:cNvSpPr/>
      </dsp:nvSpPr>
      <dsp:spPr>
        <a:xfrm>
          <a:off x="2311456" y="175557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Pumped-storage Hydropower</a:t>
          </a:r>
          <a:endParaRPr lang="en-GB" sz="1400" kern="1200" dirty="0"/>
        </a:p>
      </dsp:txBody>
      <dsp:txXfrm>
        <a:off x="2311456" y="1755574"/>
        <a:ext cx="1234220" cy="617110"/>
      </dsp:txXfrm>
    </dsp:sp>
    <dsp:sp modelId="{4265EBFB-F4C0-415A-A550-1DE7EE86FEAD}">
      <dsp:nvSpPr>
        <dsp:cNvPr id="0" name=""/>
        <dsp:cNvSpPr/>
      </dsp:nvSpPr>
      <dsp:spPr>
        <a:xfrm>
          <a:off x="2311456" y="2631871"/>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CAES</a:t>
          </a:r>
          <a:endParaRPr lang="en-GB" sz="1400" kern="1200" dirty="0"/>
        </a:p>
      </dsp:txBody>
      <dsp:txXfrm>
        <a:off x="2311456" y="2631871"/>
        <a:ext cx="1234220" cy="617110"/>
      </dsp:txXfrm>
    </dsp:sp>
    <dsp:sp modelId="{7D190ACC-17DC-489D-8EF5-EFBEFEAC2D6A}">
      <dsp:nvSpPr>
        <dsp:cNvPr id="0" name=""/>
        <dsp:cNvSpPr/>
      </dsp:nvSpPr>
      <dsp:spPr>
        <a:xfrm>
          <a:off x="2311456" y="3508168"/>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LAES</a:t>
          </a:r>
          <a:endParaRPr lang="en-GB" sz="1400" kern="1200" dirty="0"/>
        </a:p>
      </dsp:txBody>
      <dsp:txXfrm>
        <a:off x="2311456" y="3508168"/>
        <a:ext cx="1234220" cy="617110"/>
      </dsp:txXfrm>
    </dsp:sp>
    <dsp:sp modelId="{41353D4B-9D8C-4338-8080-33590C3DEFF1}">
      <dsp:nvSpPr>
        <dsp:cNvPr id="0" name=""/>
        <dsp:cNvSpPr/>
      </dsp:nvSpPr>
      <dsp:spPr>
        <a:xfrm>
          <a:off x="2311456" y="438446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Flywheels</a:t>
          </a:r>
          <a:endParaRPr lang="en-GB" sz="1400" kern="1200" dirty="0"/>
        </a:p>
      </dsp:txBody>
      <dsp:txXfrm>
        <a:off x="2311456" y="4384464"/>
        <a:ext cx="1234220" cy="617110"/>
      </dsp:txXfrm>
    </dsp:sp>
    <dsp:sp modelId="{7097123A-0488-4960-92FB-677EC15DEF97}">
      <dsp:nvSpPr>
        <dsp:cNvPr id="0" name=""/>
        <dsp:cNvSpPr/>
      </dsp:nvSpPr>
      <dsp:spPr>
        <a:xfrm>
          <a:off x="3496308" y="879277"/>
          <a:ext cx="1234220" cy="61711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Thermal</a:t>
          </a:r>
          <a:endParaRPr lang="en-GB" sz="1400" kern="1200" dirty="0"/>
        </a:p>
      </dsp:txBody>
      <dsp:txXfrm>
        <a:off x="3496308" y="879277"/>
        <a:ext cx="1234220" cy="617110"/>
      </dsp:txXfrm>
    </dsp:sp>
    <dsp:sp modelId="{6AE78F13-9853-4026-8317-F413386BE17C}">
      <dsp:nvSpPr>
        <dsp:cNvPr id="0" name=""/>
        <dsp:cNvSpPr/>
      </dsp:nvSpPr>
      <dsp:spPr>
        <a:xfrm>
          <a:off x="3804863" y="175557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Thermo-chemical</a:t>
          </a:r>
        </a:p>
      </dsp:txBody>
      <dsp:txXfrm>
        <a:off x="3804863" y="1755574"/>
        <a:ext cx="1234220" cy="617110"/>
      </dsp:txXfrm>
    </dsp:sp>
    <dsp:sp modelId="{B8830FE7-CD68-4086-93B8-20CC8E0402D2}">
      <dsp:nvSpPr>
        <dsp:cNvPr id="0" name=""/>
        <dsp:cNvSpPr/>
      </dsp:nvSpPr>
      <dsp:spPr>
        <a:xfrm>
          <a:off x="3804863" y="2631871"/>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Sensible Thermal</a:t>
          </a:r>
          <a:endParaRPr lang="en-GB" sz="1400" kern="1200" dirty="0"/>
        </a:p>
      </dsp:txBody>
      <dsp:txXfrm>
        <a:off x="3804863" y="2631871"/>
        <a:ext cx="1234220" cy="617110"/>
      </dsp:txXfrm>
    </dsp:sp>
    <dsp:sp modelId="{A7C7DD6A-46EA-4868-AC40-B84ADE1A3CE0}">
      <dsp:nvSpPr>
        <dsp:cNvPr id="0" name=""/>
        <dsp:cNvSpPr/>
      </dsp:nvSpPr>
      <dsp:spPr>
        <a:xfrm>
          <a:off x="3804863" y="3508168"/>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Latent Thermal</a:t>
          </a:r>
          <a:endParaRPr lang="en-GB" sz="1400" kern="1200" dirty="0"/>
        </a:p>
      </dsp:txBody>
      <dsp:txXfrm>
        <a:off x="3804863" y="3508168"/>
        <a:ext cx="1234220" cy="617110"/>
      </dsp:txXfrm>
    </dsp:sp>
    <dsp:sp modelId="{6FE88934-1016-4F59-8F14-A3E2EA62095A}">
      <dsp:nvSpPr>
        <dsp:cNvPr id="0" name=""/>
        <dsp:cNvSpPr/>
      </dsp:nvSpPr>
      <dsp:spPr>
        <a:xfrm>
          <a:off x="4989715" y="879277"/>
          <a:ext cx="1234220" cy="61711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Chemical</a:t>
          </a:r>
          <a:endParaRPr lang="en-GB" sz="1400" kern="1200" dirty="0"/>
        </a:p>
      </dsp:txBody>
      <dsp:txXfrm>
        <a:off x="4989715" y="879277"/>
        <a:ext cx="1234220" cy="617110"/>
      </dsp:txXfrm>
    </dsp:sp>
    <dsp:sp modelId="{5C11A237-BD02-47F5-A220-E2E6023C2EEC}">
      <dsp:nvSpPr>
        <dsp:cNvPr id="0" name=""/>
        <dsp:cNvSpPr/>
      </dsp:nvSpPr>
      <dsp:spPr>
        <a:xfrm>
          <a:off x="5298271" y="175557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Hydrogen Storage</a:t>
          </a:r>
          <a:endParaRPr lang="en-GB" sz="1400" kern="1200" dirty="0"/>
        </a:p>
      </dsp:txBody>
      <dsp:txXfrm>
        <a:off x="5298271" y="1755574"/>
        <a:ext cx="1234220" cy="617110"/>
      </dsp:txXfrm>
    </dsp:sp>
    <dsp:sp modelId="{39617A06-C749-4122-A059-55CE8B97DF59}">
      <dsp:nvSpPr>
        <dsp:cNvPr id="0" name=""/>
        <dsp:cNvSpPr/>
      </dsp:nvSpPr>
      <dsp:spPr>
        <a:xfrm>
          <a:off x="5298271" y="2631871"/>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SNG</a:t>
          </a:r>
          <a:endParaRPr lang="en-GB" sz="1400" kern="1200" dirty="0"/>
        </a:p>
      </dsp:txBody>
      <dsp:txXfrm>
        <a:off x="5298271" y="2631871"/>
        <a:ext cx="1234220" cy="617110"/>
      </dsp:txXfrm>
    </dsp:sp>
    <dsp:sp modelId="{46D58EB4-81C6-481D-B1B5-93B1EF5FDFDC}">
      <dsp:nvSpPr>
        <dsp:cNvPr id="0" name=""/>
        <dsp:cNvSpPr/>
      </dsp:nvSpPr>
      <dsp:spPr>
        <a:xfrm>
          <a:off x="6483123" y="879277"/>
          <a:ext cx="1234220" cy="61711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Electro-chemical</a:t>
          </a:r>
          <a:endParaRPr lang="en-GB" sz="1400" kern="1200" dirty="0"/>
        </a:p>
      </dsp:txBody>
      <dsp:txXfrm>
        <a:off x="6483123" y="879277"/>
        <a:ext cx="1234220" cy="617110"/>
      </dsp:txXfrm>
    </dsp:sp>
    <dsp:sp modelId="{A4C4B1F8-755B-4081-A2FF-727594A1FB5A}">
      <dsp:nvSpPr>
        <dsp:cNvPr id="0" name=""/>
        <dsp:cNvSpPr/>
      </dsp:nvSpPr>
      <dsp:spPr>
        <a:xfrm>
          <a:off x="6791678" y="175557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Lithium-Ion Battery</a:t>
          </a:r>
        </a:p>
      </dsp:txBody>
      <dsp:txXfrm>
        <a:off x="6791678" y="1755574"/>
        <a:ext cx="1234220" cy="617110"/>
      </dsp:txXfrm>
    </dsp:sp>
    <dsp:sp modelId="{4264E869-FF4F-48AA-811E-25A40A34DC1F}">
      <dsp:nvSpPr>
        <dsp:cNvPr id="0" name=""/>
        <dsp:cNvSpPr/>
      </dsp:nvSpPr>
      <dsp:spPr>
        <a:xfrm>
          <a:off x="6791678" y="2631871"/>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Lead Acid Battery</a:t>
          </a:r>
          <a:endParaRPr lang="en-GB" sz="1400" kern="1200" dirty="0"/>
        </a:p>
      </dsp:txBody>
      <dsp:txXfrm>
        <a:off x="6791678" y="2631871"/>
        <a:ext cx="1234220" cy="617110"/>
      </dsp:txXfrm>
    </dsp:sp>
    <dsp:sp modelId="{A129169E-D87D-4472-A96D-C409EE24FC5A}">
      <dsp:nvSpPr>
        <dsp:cNvPr id="0" name=""/>
        <dsp:cNvSpPr/>
      </dsp:nvSpPr>
      <dsp:spPr>
        <a:xfrm>
          <a:off x="6791678" y="3508168"/>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err="1" smtClean="0"/>
            <a:t>NaS</a:t>
          </a:r>
          <a:r>
            <a:rPr lang="en-GB" sz="1400" kern="1200" dirty="0" smtClean="0"/>
            <a:t> Battery</a:t>
          </a:r>
          <a:endParaRPr lang="en-GB" sz="1400" kern="1200" dirty="0"/>
        </a:p>
      </dsp:txBody>
      <dsp:txXfrm>
        <a:off x="6791678" y="3508168"/>
        <a:ext cx="1234220" cy="617110"/>
      </dsp:txXfrm>
    </dsp:sp>
    <dsp:sp modelId="{E41CF0C4-06BE-4196-84EA-A0DD93F7488E}">
      <dsp:nvSpPr>
        <dsp:cNvPr id="0" name=""/>
        <dsp:cNvSpPr/>
      </dsp:nvSpPr>
      <dsp:spPr>
        <a:xfrm>
          <a:off x="6791678" y="438446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Redox Flow Battery</a:t>
          </a:r>
          <a:endParaRPr lang="en-GB" sz="1400" kern="1200" dirty="0"/>
        </a:p>
      </dsp:txBody>
      <dsp:txXfrm>
        <a:off x="6791678" y="4384464"/>
        <a:ext cx="1234220" cy="617110"/>
      </dsp:txXfrm>
    </dsp:sp>
    <dsp:sp modelId="{60A39866-8B3B-4FFF-AC1F-8F6A586E4FA9}">
      <dsp:nvSpPr>
        <dsp:cNvPr id="0" name=""/>
        <dsp:cNvSpPr/>
      </dsp:nvSpPr>
      <dsp:spPr>
        <a:xfrm>
          <a:off x="7976530" y="879277"/>
          <a:ext cx="1234220" cy="61711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Electrical</a:t>
          </a:r>
          <a:endParaRPr lang="en-GB" sz="1400" kern="1200" dirty="0"/>
        </a:p>
      </dsp:txBody>
      <dsp:txXfrm>
        <a:off x="7976530" y="879277"/>
        <a:ext cx="1234220" cy="617110"/>
      </dsp:txXfrm>
    </dsp:sp>
    <dsp:sp modelId="{5DF9EF7E-E80B-4BD6-943F-48C24FF38464}">
      <dsp:nvSpPr>
        <dsp:cNvPr id="0" name=""/>
        <dsp:cNvSpPr/>
      </dsp:nvSpPr>
      <dsp:spPr>
        <a:xfrm>
          <a:off x="8285085" y="1755574"/>
          <a:ext cx="1234220" cy="61711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Super Capacitors</a:t>
          </a:r>
          <a:endParaRPr lang="en-GB" sz="1400" kern="1200" dirty="0"/>
        </a:p>
      </dsp:txBody>
      <dsp:txXfrm>
        <a:off x="8285085" y="1755574"/>
        <a:ext cx="1234220" cy="617110"/>
      </dsp:txXfrm>
    </dsp:sp>
    <dsp:sp modelId="{2B83C04B-C570-45B3-8299-7FEC70FB68EA}">
      <dsp:nvSpPr>
        <dsp:cNvPr id="0" name=""/>
        <dsp:cNvSpPr/>
      </dsp:nvSpPr>
      <dsp:spPr>
        <a:xfrm>
          <a:off x="9794013" y="159498"/>
          <a:ext cx="1234220" cy="617110"/>
        </a:xfrm>
        <a:prstGeom prst="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Transport-Sector</a:t>
          </a:r>
          <a:endParaRPr lang="en-GB" sz="1400" kern="1200" dirty="0"/>
        </a:p>
      </dsp:txBody>
      <dsp:txXfrm>
        <a:off x="9794013" y="159498"/>
        <a:ext cx="1234220" cy="617110"/>
      </dsp:txXfrm>
    </dsp:sp>
    <dsp:sp modelId="{B6933A72-290A-4CB4-A876-CE6E06BC4727}">
      <dsp:nvSpPr>
        <dsp:cNvPr id="0" name=""/>
        <dsp:cNvSpPr/>
      </dsp:nvSpPr>
      <dsp:spPr>
        <a:xfrm>
          <a:off x="504983" y="159498"/>
          <a:ext cx="1234220" cy="617110"/>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t>Heat-Sector</a:t>
          </a:r>
          <a:endParaRPr lang="en-GB" sz="1400" kern="1200" dirty="0"/>
        </a:p>
      </dsp:txBody>
      <dsp:txXfrm>
        <a:off x="504983" y="159498"/>
        <a:ext cx="1234220" cy="61711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C00C5E0D-B76F-47A8-91B1-C71AD6BE59C3}" type="datetimeFigureOut">
              <a:rPr lang="en-GB" smtClean="0"/>
              <a:t>27/09/2016</a:t>
            </a:fld>
            <a:endParaRPr lang="en-GB" dirty="0"/>
          </a:p>
        </p:txBody>
      </p:sp>
      <p:sp>
        <p:nvSpPr>
          <p:cNvPr id="4" name="Slide Image Placeholder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AD2EC2AB-FD5C-4EF7-AF8D-FB95907AF3A4}" type="slidenum">
              <a:rPr lang="en-GB" smtClean="0"/>
              <a:t>‹#›</a:t>
            </a:fld>
            <a:endParaRPr lang="en-GB" dirty="0"/>
          </a:p>
        </p:txBody>
      </p:sp>
    </p:spTree>
    <p:extLst>
      <p:ext uri="{BB962C8B-B14F-4D97-AF65-F5344CB8AC3E}">
        <p14:creationId xmlns:p14="http://schemas.microsoft.com/office/powerpoint/2010/main" val="330487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a:t>
            </a:fld>
            <a:endParaRPr lang="en-GB" dirty="0"/>
          </a:p>
        </p:txBody>
      </p:sp>
    </p:spTree>
    <p:extLst>
      <p:ext uri="{BB962C8B-B14F-4D97-AF65-F5344CB8AC3E}">
        <p14:creationId xmlns:p14="http://schemas.microsoft.com/office/powerpoint/2010/main" val="1743136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val="358521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Main</a:t>
            </a:r>
            <a:r>
              <a:rPr lang="en-GB" baseline="0" dirty="0" smtClean="0"/>
              <a:t> countries today: United States, China, Spain and Germany</a:t>
            </a:r>
          </a:p>
          <a:p>
            <a:pPr marL="171450" indent="-171450">
              <a:buFont typeface="Arial" panose="020B0604020202020204" pitchFamily="34" charset="0"/>
              <a:buChar char="•"/>
            </a:pPr>
            <a:r>
              <a:rPr lang="en-GB" baseline="0" dirty="0" smtClean="0"/>
              <a:t>Every market has it´s specific market conditions – technology what might be good for one country might fail in an other (as of today)</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The database excludes very small-scale installations such as </a:t>
            </a:r>
            <a:r>
              <a:rPr lang="en-GB" baseline="0" dirty="0" err="1" smtClean="0"/>
              <a:t>domistic</a:t>
            </a:r>
            <a:r>
              <a:rPr lang="en-GB" baseline="0" dirty="0" smtClean="0"/>
              <a:t> battery storage (e.g. Germany) and domestic hot-water storage. It also doesn´t treat conventional hydro reservoirs or Electrical Vehicles batteries as “storage”</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52603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Arbitrage</a:t>
            </a:r>
            <a:r>
              <a:rPr lang="en-GB" baseline="0" dirty="0" smtClean="0"/>
              <a:t> is driven by market prices, whereas load-shifting is driven by other factors. </a:t>
            </a:r>
            <a:r>
              <a:rPr lang="en-GB" sz="1200" kern="1200" dirty="0" smtClean="0">
                <a:solidFill>
                  <a:schemeClr val="tx1"/>
                </a:solidFill>
                <a:effectLst/>
                <a:latin typeface="+mn-lt"/>
                <a:ea typeface="+mn-ea"/>
                <a:cs typeface="+mn-cs"/>
              </a:rPr>
              <a:t>Also, it’s also clearly possible to include synthetic inertia, voltage control, managing thermal constraints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in ‘Ancillary Services’.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It is worth mentioning that the roles of energy storage have different names and different definitions in different markets, depending on how those markets and the regulatory systems have developed.  Over time, we expect these markets to converge, but it may take a long time.</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2526910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29038"/>
          </a:xfrm>
        </p:spPr>
      </p:sp>
      <p:sp>
        <p:nvSpPr>
          <p:cNvPr id="3" name="Notes Placeholder 2"/>
          <p:cNvSpPr>
            <a:spLocks noGrp="1"/>
          </p:cNvSpPr>
          <p:nvPr>
            <p:ph type="body" idx="1"/>
          </p:nvPr>
        </p:nvSpPr>
        <p:spPr/>
        <p:txBody>
          <a:bodyPr/>
          <a:lstStyle/>
          <a:p>
            <a:r>
              <a:rPr lang="en-GB" dirty="0" smtClean="0"/>
              <a:t>If we look at technologies, there are lots of different</a:t>
            </a:r>
            <a:r>
              <a:rPr lang="en-GB" baseline="0" dirty="0" smtClean="0"/>
              <a:t> options, not only in the electrical Energy Sector, but also in the Heat-Sector or the Transport-Sector. Most used today (besides Pumped Hydropower) are Lithium-Ion Batteries, lately responsible for a major part of installed capacity.</a:t>
            </a:r>
          </a:p>
          <a:p>
            <a:r>
              <a:rPr lang="en-GB" baseline="0" dirty="0" smtClean="0"/>
              <a:t>Of course different types of storage purpose may end up in the use of different technologies – this needs to be evaluated in each and every case.</a:t>
            </a:r>
            <a:endParaRPr lang="en-GB" dirty="0" smtClean="0"/>
          </a:p>
          <a:p>
            <a:endParaRPr lang="en-GB" dirty="0" smtClean="0"/>
          </a:p>
          <a:p>
            <a:r>
              <a:rPr lang="en-GB" dirty="0" smtClean="0"/>
              <a:t>LAES: Liquid Air Energy Storage</a:t>
            </a:r>
          </a:p>
          <a:p>
            <a:r>
              <a:rPr lang="en-GB" dirty="0" smtClean="0"/>
              <a:t>SNG: Synthetic</a:t>
            </a:r>
            <a:r>
              <a:rPr lang="en-GB" baseline="0" dirty="0" smtClean="0"/>
              <a:t> Natural Gas</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5</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a:buFont typeface="Arial" panose="020B0604020202020204" pitchFamily="34" charset="0"/>
              <a:buChar char="•"/>
            </a:pPr>
            <a:r>
              <a:rPr lang="en-GB" sz="1200" kern="1200" dirty="0" smtClean="0">
                <a:solidFill>
                  <a:schemeClr val="tx1"/>
                </a:solidFill>
                <a:effectLst/>
                <a:latin typeface="+mn-lt"/>
                <a:ea typeface="+mn-ea"/>
                <a:cs typeface="+mn-cs"/>
              </a:rPr>
              <a:t>If we look at the costs, the different graphs show the dilemma</a:t>
            </a:r>
            <a:r>
              <a:rPr lang="en-GB" sz="1200" kern="1200" baseline="0" dirty="0" smtClean="0">
                <a:solidFill>
                  <a:schemeClr val="tx1"/>
                </a:solidFill>
                <a:effectLst/>
                <a:latin typeface="+mn-lt"/>
                <a:ea typeface="+mn-ea"/>
                <a:cs typeface="+mn-cs"/>
              </a:rPr>
              <a:t> we find: should we look at €/installed capacity? Capacity in kW or in kWh? How many load cycles do we take into account? So for different storage cases different technologies might be the cheapest. Is there an acceptable approach to something equal to “LCOE” we know for wind (</a:t>
            </a:r>
            <a:r>
              <a:rPr lang="en-GB" sz="1200" kern="1200" baseline="0" dirty="0" err="1" smtClean="0">
                <a:solidFill>
                  <a:schemeClr val="tx1"/>
                </a:solidFill>
                <a:effectLst/>
                <a:latin typeface="+mn-lt"/>
                <a:ea typeface="+mn-ea"/>
                <a:cs typeface="+mn-cs"/>
              </a:rPr>
              <a:t>Levelized</a:t>
            </a:r>
            <a:r>
              <a:rPr lang="en-GB" sz="1200" kern="1200" baseline="0" dirty="0" smtClean="0">
                <a:solidFill>
                  <a:schemeClr val="tx1"/>
                </a:solidFill>
                <a:effectLst/>
                <a:latin typeface="+mn-lt"/>
                <a:ea typeface="+mn-ea"/>
                <a:cs typeface="+mn-cs"/>
              </a:rPr>
              <a:t> Cost of Energy) – a </a:t>
            </a:r>
            <a:r>
              <a:rPr lang="en-GB" sz="1200" kern="1200" baseline="0" dirty="0" err="1" smtClean="0">
                <a:solidFill>
                  <a:schemeClr val="tx1"/>
                </a:solidFill>
                <a:effectLst/>
                <a:latin typeface="+mn-lt"/>
                <a:ea typeface="+mn-ea"/>
                <a:cs typeface="+mn-cs"/>
              </a:rPr>
              <a:t>Levelized</a:t>
            </a:r>
            <a:r>
              <a:rPr lang="en-GB" sz="1200" kern="1200" baseline="0" dirty="0" smtClean="0">
                <a:solidFill>
                  <a:schemeClr val="tx1"/>
                </a:solidFill>
                <a:effectLst/>
                <a:latin typeface="+mn-lt"/>
                <a:ea typeface="+mn-ea"/>
                <a:cs typeface="+mn-cs"/>
              </a:rPr>
              <a:t> Cost of Storage, which of course needs to be calculated for the different use cases – as it is proposed for example by the colleagues of Lazard.</a:t>
            </a:r>
          </a:p>
          <a:p>
            <a:pPr marL="171450" lvl="0" indent="-171450" rtl="0">
              <a:buFont typeface="Arial" panose="020B0604020202020204" pitchFamily="34" charset="0"/>
              <a:buChar char="•"/>
            </a:pPr>
            <a:r>
              <a:rPr lang="en-GB" sz="1200" kern="1200" baseline="0" dirty="0" smtClean="0">
                <a:solidFill>
                  <a:schemeClr val="tx1"/>
                </a:solidFill>
                <a:effectLst/>
                <a:latin typeface="+mn-lt"/>
                <a:ea typeface="+mn-ea"/>
                <a:cs typeface="+mn-cs"/>
              </a:rPr>
              <a:t>At least for single technologies we can see that costs are declining – opening opportunities which will boost the use cases for storage in the future.</a:t>
            </a:r>
            <a:endParaRPr lang="en-GB" sz="1200" kern="1200" dirty="0" smtClean="0">
              <a:solidFill>
                <a:schemeClr val="tx1"/>
              </a:solidFill>
              <a:effectLst/>
              <a:latin typeface="+mn-lt"/>
              <a:ea typeface="+mn-ea"/>
              <a:cs typeface="+mn-cs"/>
            </a:endParaRPr>
          </a:p>
          <a:p>
            <a:pPr marL="171450" lvl="0" indent="-171450" rtl="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rtl="0">
              <a:buFont typeface="Arial" panose="020B0604020202020204" pitchFamily="34" charset="0"/>
              <a:buChar char="•"/>
            </a:pPr>
            <a:r>
              <a:rPr lang="en-GB" sz="1200" kern="1200" dirty="0" smtClean="0">
                <a:solidFill>
                  <a:schemeClr val="tx1"/>
                </a:solidFill>
                <a:effectLst/>
                <a:latin typeface="+mn-lt"/>
                <a:ea typeface="+mn-ea"/>
                <a:cs typeface="+mn-cs"/>
              </a:rPr>
              <a:t>The LH graph is per kW, and the RH graph is per kWh.  ‘Per kWh’ means per unit of storage capacity, NOT per kWh of energy exported.</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RH graph is for the battery only: the rest of the system (inverters, control, balance of plant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is also significant.</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application radically affects the cost of storage: for example, the costs for a storage device used for frequency response (i.e. most of the time doing nothing) will be very different from the same device used for load-shifting, or balancing renewables.</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Hydrogen-GT: Gas</a:t>
            </a:r>
            <a:r>
              <a:rPr lang="en-GB" sz="1200" kern="1200" baseline="0" dirty="0" smtClean="0">
                <a:solidFill>
                  <a:schemeClr val="tx1"/>
                </a:solidFill>
                <a:effectLst/>
                <a:latin typeface="+mn-lt"/>
                <a:ea typeface="+mn-ea"/>
                <a:cs typeface="+mn-cs"/>
              </a:rPr>
              <a:t> Turbine?</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Hydrogen-FC: Fuel Cell</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SMES: </a:t>
            </a:r>
            <a:r>
              <a:rPr lang="en-GB" sz="1200" kern="1200" dirty="0" err="1" smtClean="0">
                <a:solidFill>
                  <a:schemeClr val="tx1"/>
                </a:solidFill>
                <a:effectLst/>
                <a:latin typeface="+mn-lt"/>
                <a:ea typeface="+mn-ea"/>
                <a:cs typeface="+mn-cs"/>
              </a:rPr>
              <a:t>Supraconducting</a:t>
            </a:r>
            <a:r>
              <a:rPr lang="en-GB" sz="1200" kern="1200" dirty="0" smtClean="0">
                <a:solidFill>
                  <a:schemeClr val="tx1"/>
                </a:solidFill>
                <a:effectLst/>
                <a:latin typeface="+mn-lt"/>
                <a:ea typeface="+mn-ea"/>
                <a:cs typeface="+mn-cs"/>
              </a:rPr>
              <a:t> magnetic energy storage</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SCES:</a:t>
            </a:r>
            <a:r>
              <a:rPr lang="en-GB" sz="1200" kern="1200" baseline="0" dirty="0" smtClean="0">
                <a:solidFill>
                  <a:schemeClr val="tx1"/>
                </a:solidFill>
                <a:effectLst/>
                <a:latin typeface="+mn-lt"/>
                <a:ea typeface="+mn-ea"/>
                <a:cs typeface="+mn-cs"/>
              </a:rPr>
              <a:t> Super Capacitor Energy Storage</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Zn-air: Zinc-Air-Battery</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PSB: Polysulphide Bromide (Fuel Cell technology)</a:t>
            </a:r>
          </a:p>
          <a:p>
            <a:pPr marL="171450" lvl="0" indent="-171450">
              <a:buFont typeface="Arial" panose="020B0604020202020204" pitchFamily="34" charset="0"/>
              <a:buChar char="•"/>
            </a:pPr>
            <a:r>
              <a:rPr lang="en-GB" sz="1200" kern="1200" baseline="0" dirty="0" err="1" smtClean="0">
                <a:solidFill>
                  <a:schemeClr val="tx1"/>
                </a:solidFill>
                <a:effectLst/>
                <a:latin typeface="+mn-lt"/>
                <a:ea typeface="+mn-ea"/>
                <a:cs typeface="+mn-cs"/>
              </a:rPr>
              <a:t>NiCd</a:t>
            </a:r>
            <a:r>
              <a:rPr lang="en-GB" sz="1200" kern="1200" baseline="0" dirty="0" smtClean="0">
                <a:solidFill>
                  <a:schemeClr val="tx1"/>
                </a:solidFill>
                <a:effectLst/>
                <a:latin typeface="+mn-lt"/>
                <a:ea typeface="+mn-ea"/>
                <a:cs typeface="+mn-cs"/>
              </a:rPr>
              <a:t>: Nickel-Cadmium batteries</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Zn-Br: Zinc Bromine batteries</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VRFB: Vanadium Redox-Flow Batteries</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Li-Ion: Lithium-Ion Battery</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ZEBRA: Zero Emissions Batteries Research Activity: Sodium Nickel Chloride Battery</a:t>
            </a:r>
          </a:p>
          <a:p>
            <a:pPr marL="171450" lvl="0" indent="-171450">
              <a:buFont typeface="Arial" panose="020B0604020202020204" pitchFamily="34" charset="0"/>
              <a:buChar char="•"/>
            </a:pPr>
            <a:r>
              <a:rPr lang="en-GB" sz="1200" kern="1200" baseline="0" dirty="0" err="1" smtClean="0">
                <a:solidFill>
                  <a:schemeClr val="tx1"/>
                </a:solidFill>
                <a:effectLst/>
                <a:latin typeface="+mn-lt"/>
                <a:ea typeface="+mn-ea"/>
                <a:cs typeface="+mn-cs"/>
              </a:rPr>
              <a:t>NaS</a:t>
            </a:r>
            <a:r>
              <a:rPr lang="en-GB" sz="1200" kern="1200" baseline="0" dirty="0" smtClean="0">
                <a:solidFill>
                  <a:schemeClr val="tx1"/>
                </a:solidFill>
                <a:effectLst/>
                <a:latin typeface="+mn-lt"/>
                <a:ea typeface="+mn-ea"/>
                <a:cs typeface="+mn-cs"/>
              </a:rPr>
              <a:t>: Sodium-</a:t>
            </a:r>
            <a:r>
              <a:rPr lang="en-GB" sz="1200" kern="1200" baseline="0" dirty="0" err="1" smtClean="0">
                <a:solidFill>
                  <a:schemeClr val="tx1"/>
                </a:solidFill>
                <a:effectLst/>
                <a:latin typeface="+mn-lt"/>
                <a:ea typeface="+mn-ea"/>
                <a:cs typeface="+mn-cs"/>
              </a:rPr>
              <a:t>Sulfur</a:t>
            </a:r>
            <a:r>
              <a:rPr lang="en-GB" sz="1200" kern="1200" baseline="0" dirty="0" smtClean="0">
                <a:solidFill>
                  <a:schemeClr val="tx1"/>
                </a:solidFill>
                <a:effectLst/>
                <a:latin typeface="+mn-lt"/>
                <a:ea typeface="+mn-ea"/>
                <a:cs typeface="+mn-cs"/>
              </a:rPr>
              <a:t> battery</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Lead-Acid: </a:t>
            </a:r>
            <a:r>
              <a:rPr lang="en-GB" sz="1200" kern="1200" baseline="0" dirty="0" err="1" smtClean="0">
                <a:solidFill>
                  <a:schemeClr val="tx1"/>
                </a:solidFill>
                <a:effectLst/>
                <a:latin typeface="+mn-lt"/>
                <a:ea typeface="+mn-ea"/>
                <a:cs typeface="+mn-cs"/>
              </a:rPr>
              <a:t>Bleiakku</a:t>
            </a:r>
            <a:endParaRPr lang="en-GB" sz="1200" kern="1200" baseline="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Flywheel: “</a:t>
            </a:r>
            <a:r>
              <a:rPr lang="en-GB" sz="1200" kern="1200" baseline="0" dirty="0" err="1" smtClean="0">
                <a:solidFill>
                  <a:schemeClr val="tx1"/>
                </a:solidFill>
                <a:effectLst/>
                <a:latin typeface="+mn-lt"/>
                <a:ea typeface="+mn-ea"/>
                <a:cs typeface="+mn-cs"/>
              </a:rPr>
              <a:t>Schwungrad</a:t>
            </a:r>
            <a:r>
              <a:rPr lang="en-GB" sz="1200" kern="1200" baseline="0" dirty="0" smtClean="0">
                <a:solidFill>
                  <a:schemeClr val="tx1"/>
                </a:solidFill>
                <a:effectLst/>
                <a:latin typeface="+mn-lt"/>
                <a:ea typeface="+mn-ea"/>
                <a:cs typeface="+mn-cs"/>
              </a:rPr>
              <a:t>”</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CAES (above): Compressed Air Energy Storage</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CAES (under): Compressed Air Energy Storage</a:t>
            </a:r>
          </a:p>
          <a:p>
            <a:pPr marL="171450" lvl="0" indent="-171450">
              <a:buFont typeface="Arial" panose="020B0604020202020204" pitchFamily="34" charset="0"/>
              <a:buChar char="•"/>
            </a:pPr>
            <a:r>
              <a:rPr lang="en-GB" sz="1200" kern="1200" baseline="0" dirty="0" smtClean="0">
                <a:solidFill>
                  <a:schemeClr val="tx1"/>
                </a:solidFill>
                <a:effectLst/>
                <a:latin typeface="+mn-lt"/>
                <a:ea typeface="+mn-ea"/>
                <a:cs typeface="+mn-cs"/>
              </a:rPr>
              <a:t>PHS: Pumped </a:t>
            </a:r>
            <a:r>
              <a:rPr lang="en-GB" sz="1200" kern="1200" baseline="0" dirty="0" err="1" smtClean="0">
                <a:solidFill>
                  <a:schemeClr val="tx1"/>
                </a:solidFill>
                <a:effectLst/>
                <a:latin typeface="+mn-lt"/>
                <a:ea typeface="+mn-ea"/>
                <a:cs typeface="+mn-cs"/>
              </a:rPr>
              <a:t>Hydroelectrc</a:t>
            </a:r>
            <a:r>
              <a:rPr lang="en-GB" sz="1200" kern="1200" baseline="0" dirty="0" smtClean="0">
                <a:solidFill>
                  <a:schemeClr val="tx1"/>
                </a:solidFill>
                <a:effectLst/>
                <a:latin typeface="+mn-lt"/>
                <a:ea typeface="+mn-ea"/>
                <a:cs typeface="+mn-cs"/>
              </a:rPr>
              <a:t> Storage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D2EC2AB-FD5C-4EF7-AF8D-FB95907AF3A4}"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77889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Different markets require different storage services,</a:t>
            </a:r>
            <a:r>
              <a:rPr lang="en-GB" baseline="0" dirty="0" smtClean="0"/>
              <a:t> driven by different market conditions.</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2656432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29038"/>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note of caution at the end:</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Typically losses are around 10-20% of the input energy.  That is a big economic penalty to overcome.</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For some battery storage technologies, the energy used to manufacture the devices is about 1/10 of the energy imported and exported over the device’s entire useful life.  That also is a big penalty to overcome.  In comparison, for pumped hydro storage the ratio is over 200:1.</a:t>
            </a:r>
          </a:p>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8</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9</a:t>
            </a:fld>
            <a:endParaRPr lang="en-GB" dirty="0"/>
          </a:p>
        </p:txBody>
      </p:sp>
    </p:spTree>
    <p:extLst>
      <p:ext uri="{BB962C8B-B14F-4D97-AF65-F5344CB8AC3E}">
        <p14:creationId xmlns:p14="http://schemas.microsoft.com/office/powerpoint/2010/main" val="880472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1125538"/>
            <a:ext cx="11857565" cy="31527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334433" y="1605600"/>
            <a:ext cx="8593668" cy="702502"/>
          </a:xfrm>
        </p:spPr>
        <p:txBody>
          <a:bodyPr>
            <a:noAutofit/>
          </a:bodyPr>
          <a:lstStyle>
            <a:lvl1pPr>
              <a:lnSpc>
                <a:spcPct val="91000"/>
              </a:lnSpc>
              <a:defRPr sz="2400">
                <a:solidFill>
                  <a:schemeClr val="bg1"/>
                </a:solidFill>
              </a:defRPr>
            </a:lvl1pPr>
          </a:lstStyle>
          <a:p>
            <a:r>
              <a:rPr lang="en-GB" dirty="0" smtClean="0"/>
              <a:t>Click to edit Master title style</a:t>
            </a:r>
            <a:endParaRPr lang="en-GB" dirty="0"/>
          </a:p>
        </p:txBody>
      </p:sp>
      <p:cxnSp>
        <p:nvCxnSpPr>
          <p:cNvPr id="17" name="Straight Connector 16"/>
          <p:cNvCxnSpPr/>
          <p:nvPr userDrawn="1"/>
        </p:nvCxnSpPr>
        <p:spPr>
          <a:xfrm>
            <a:off x="-3601" y="4179682"/>
            <a:ext cx="11862000" cy="0"/>
          </a:xfrm>
          <a:prstGeom prst="line">
            <a:avLst/>
          </a:prstGeom>
          <a:ln w="2794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195600"/>
            <a:ext cx="11857567"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9131301" y="6481529"/>
            <a:ext cx="2727545" cy="153888"/>
          </a:xfrm>
          <a:prstGeom prst="rect">
            <a:avLst/>
          </a:prstGeom>
          <a:noFill/>
        </p:spPr>
        <p:txBody>
          <a:bodyPr wrap="square" lIns="0" tIns="0" rIns="0" bIns="0" rtlCol="0">
            <a:spAutoFit/>
          </a:bodyPr>
          <a:lstStyle/>
          <a:p>
            <a:pPr algn="r"/>
            <a:r>
              <a:rPr lang="en-GB" sz="1000" b="1" cap="all" baseline="0" noProof="1" smtClean="0">
                <a:solidFill>
                  <a:schemeClr val="accent2"/>
                </a:solidFill>
              </a:rPr>
              <a:t>Safer, smarter, greener</a:t>
            </a:r>
            <a:endParaRPr lang="en-GB" sz="1000" b="1" cap="all" baseline="0" noProof="1">
              <a:solidFill>
                <a:schemeClr val="accent2"/>
              </a:solidFill>
            </a:endParaRPr>
          </a:p>
        </p:txBody>
      </p:sp>
      <p:pic>
        <p:nvPicPr>
          <p:cNvPr id="23"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220" r="1"/>
          <a:stretch/>
        </p:blipFill>
        <p:spPr bwMode="auto">
          <a:xfrm>
            <a:off x="1" y="260350"/>
            <a:ext cx="11857037" cy="591733"/>
          </a:xfrm>
          <a:prstGeom prst="rect">
            <a:avLst/>
          </a:prstGeom>
          <a:noFill/>
          <a:extLst>
            <a:ext uri="{909E8E84-426E-40DD-AFC4-6F175D3DCCD1}">
              <a14:hiddenFill xmlns:a14="http://schemas.microsoft.com/office/drawing/2010/main">
                <a:solidFill>
                  <a:srgbClr val="FFFFFF"/>
                </a:solidFill>
              </a14:hiddenFill>
            </a:ext>
          </a:extLst>
        </p:spPr>
      </p:pic>
      <p:sp>
        <p:nvSpPr>
          <p:cNvPr id="13" name="Date Placeholder 12"/>
          <p:cNvSpPr>
            <a:spLocks noGrp="1"/>
          </p:cNvSpPr>
          <p:nvPr>
            <p:ph type="dt" sz="half" idx="15"/>
          </p:nvPr>
        </p:nvSpPr>
        <p:spPr/>
        <p:txBody>
          <a:bodyPr/>
          <a:lstStyle>
            <a:lvl1pPr>
              <a:defRPr>
                <a:solidFill>
                  <a:schemeClr val="bg1"/>
                </a:solidFill>
              </a:defRPr>
            </a:lvl1pPr>
          </a:lstStyle>
          <a:p>
            <a:endParaRPr lang="en-GB" dirty="0"/>
          </a:p>
        </p:txBody>
      </p:sp>
      <p:sp>
        <p:nvSpPr>
          <p:cNvPr id="24" name="Footer Placeholder 23"/>
          <p:cNvSpPr>
            <a:spLocks noGrp="1"/>
          </p:cNvSpPr>
          <p:nvPr>
            <p:ph type="ftr" sz="quarter" idx="16"/>
          </p:nvPr>
        </p:nvSpPr>
        <p:spPr/>
        <p:txBody>
          <a:bodyPr/>
          <a:lstStyle/>
          <a:p>
            <a:endParaRPr lang="en-GB" dirty="0"/>
          </a:p>
        </p:txBody>
      </p:sp>
      <p:sp>
        <p:nvSpPr>
          <p:cNvPr id="25" name="Slide Number Placeholder 24"/>
          <p:cNvSpPr>
            <a:spLocks noGrp="1"/>
          </p:cNvSpPr>
          <p:nvPr>
            <p:ph type="sldNum" sz="quarter" idx="17"/>
          </p:nvPr>
        </p:nvSpPr>
        <p:spPr>
          <a:xfrm>
            <a:off x="334431" y="6508356"/>
            <a:ext cx="276467" cy="179340"/>
          </a:xfrm>
        </p:spPr>
        <p:txBody>
          <a:bodyPr/>
          <a:lstStyle/>
          <a:p>
            <a:fld id="{5BA07366-CB75-4AA8-9E5B-928B849F427C}" type="slidenum">
              <a:rPr lang="en-GB" smtClean="0"/>
              <a:pPr/>
              <a:t>‹#›</a:t>
            </a:fld>
            <a:endParaRPr lang="en-GB" dirty="0"/>
          </a:p>
        </p:txBody>
      </p:sp>
      <p:sp>
        <p:nvSpPr>
          <p:cNvPr id="22" name="SD_VAR_CompanyYear"/>
          <p:cNvSpPr txBox="1"/>
          <p:nvPr userDrawn="1">
            <p:custDataLst>
              <p:tags r:id="rId1"/>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sp>
        <p:nvSpPr>
          <p:cNvPr id="26" name="SD_FLD_Author"/>
          <p:cNvSpPr txBox="1">
            <a:spLocks noChangeArrowheads="1"/>
          </p:cNvSpPr>
          <p:nvPr userDrawn="1"/>
        </p:nvSpPr>
        <p:spPr bwMode="auto">
          <a:xfrm>
            <a:off x="334431" y="3542827"/>
            <a:ext cx="8593670" cy="29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marL="0" indent="0" algn="l" defTabSz="914400" rtl="0" eaLnBrk="1" latinLnBrk="0" hangingPunct="1">
              <a:lnSpc>
                <a:spcPct val="114000"/>
              </a:lnSpc>
              <a:spcBef>
                <a:spcPts val="600"/>
              </a:spcBef>
              <a:buClr>
                <a:srgbClr val="3F9C35"/>
              </a:buClr>
              <a:buFont typeface="Wingdings 2" pitchFamily="18" charset="2"/>
              <a:buNone/>
            </a:pPr>
            <a:r>
              <a:rPr lang="en-GB" altLang="ja-JP" sz="1800" b="1" kern="1200" baseline="0" smtClean="0">
                <a:solidFill>
                  <a:schemeClr val="tx2"/>
                </a:solidFill>
                <a:latin typeface="+mn-lt"/>
                <a:ea typeface="+mn-ea"/>
                <a:cs typeface="+mn-cs"/>
              </a:rPr>
              <a:t>Volker Köhne</a:t>
            </a:r>
            <a:endParaRPr lang="en-GB" altLang="ja-JP" sz="1800" b="1" kern="1200" baseline="0" dirty="0">
              <a:solidFill>
                <a:schemeClr val="tx2"/>
              </a:solidFill>
              <a:latin typeface="+mn-lt"/>
              <a:ea typeface="+mn-ea"/>
              <a:cs typeface="+mn-cs"/>
            </a:endParaRPr>
          </a:p>
        </p:txBody>
      </p:sp>
      <p:sp>
        <p:nvSpPr>
          <p:cNvPr id="27" name="SD_FLD_DocumentDate"/>
          <p:cNvSpPr/>
          <p:nvPr userDrawn="1"/>
        </p:nvSpPr>
        <p:spPr>
          <a:xfrm>
            <a:off x="334433" y="3834426"/>
            <a:ext cx="8593668" cy="33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800" b="0" kern="1200" smtClean="0">
                <a:solidFill>
                  <a:schemeClr val="tx2"/>
                </a:solidFill>
                <a:latin typeface="+mn-lt"/>
                <a:ea typeface="+mn-ea"/>
                <a:cs typeface="+mn-cs"/>
              </a:rPr>
              <a:t>28 September 2016</a:t>
            </a:r>
            <a:endParaRPr lang="en-GB" sz="1800" b="0" kern="1200" dirty="0" smtClean="0">
              <a:solidFill>
                <a:schemeClr val="tx2"/>
              </a:solidFill>
              <a:latin typeface="+mn-lt"/>
              <a:ea typeface="+mn-ea"/>
              <a:cs typeface="+mn-cs"/>
            </a:endParaRPr>
          </a:p>
        </p:txBody>
      </p:sp>
      <p:sp>
        <p:nvSpPr>
          <p:cNvPr id="28"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29" name="SD_FLD_DocumentNumber"/>
          <p:cNvSpPr txBox="1">
            <a:spLocks noChangeArrowheads="1"/>
          </p:cNvSpPr>
          <p:nvPr userDrawn="1"/>
        </p:nvSpPr>
        <p:spPr bwMode="auto">
          <a:xfrm>
            <a:off x="1886137" y="6508356"/>
            <a:ext cx="4109851" cy="180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800" dirty="0">
              <a:solidFill>
                <a:srgbClr val="000000"/>
              </a:solidFill>
              <a:ea typeface="ＭＳ Ｐゴシック" charset="-128"/>
              <a:cs typeface="Arial" charset="0"/>
            </a:endParaRPr>
          </a:p>
        </p:txBody>
      </p:sp>
      <p:sp>
        <p:nvSpPr>
          <p:cNvPr id="30" name="SD_FLD_BusinessAreaName"/>
          <p:cNvSpPr/>
          <p:nvPr userDrawn="1"/>
        </p:nvSpPr>
        <p:spPr>
          <a:xfrm>
            <a:off x="334431" y="1360800"/>
            <a:ext cx="8593669" cy="209126"/>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31" name="Subtitle 2"/>
          <p:cNvSpPr>
            <a:spLocks noGrp="1"/>
          </p:cNvSpPr>
          <p:nvPr>
            <p:ph type="subTitle" idx="1"/>
          </p:nvPr>
        </p:nvSpPr>
        <p:spPr>
          <a:xfrm>
            <a:off x="334962" y="2420888"/>
            <a:ext cx="8593137" cy="648072"/>
          </a:xfrm>
        </p:spPr>
        <p:txBody>
          <a:bodyPr/>
          <a:lstStyle>
            <a:lvl1pPr marL="0" indent="0" algn="l" defTabSz="914400" rtl="0" eaLnBrk="1" latinLnBrk="0" hangingPunct="1">
              <a:buNone/>
              <a:defRPr lang="en-US" sz="18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32"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445393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334963" y="1270801"/>
            <a:ext cx="5659437" cy="4642637"/>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
        <p:nvSpPr>
          <p:cNvPr id="10" name="Picture Placeholder 9"/>
          <p:cNvSpPr>
            <a:spLocks noGrp="1"/>
          </p:cNvSpPr>
          <p:nvPr>
            <p:ph type="pic" sz="quarter" idx="13"/>
          </p:nvPr>
        </p:nvSpPr>
        <p:spPr>
          <a:xfrm>
            <a:off x="6199188" y="1268413"/>
            <a:ext cx="5657452" cy="4645025"/>
          </a:xfrm>
          <a:solidFill>
            <a:schemeClr val="bg2">
              <a:lumMod val="40000"/>
              <a:lumOff val="60000"/>
            </a:schemeClr>
          </a:solidFill>
        </p:spPr>
        <p:txBody>
          <a:bodyPr/>
          <a:lstStyle>
            <a:lvl1pPr marL="0" indent="0" algn="ctr">
              <a:buNone/>
              <a:defRPr b="0"/>
            </a:lvl1pPr>
          </a:lstStyle>
          <a:p>
            <a:endParaRPr lang="en-US" dirty="0"/>
          </a:p>
        </p:txBody>
      </p:sp>
    </p:spTree>
    <p:extLst>
      <p:ext uri="{BB962C8B-B14F-4D97-AF65-F5344CB8AC3E}">
        <p14:creationId xmlns:p14="http://schemas.microsoft.com/office/powerpoint/2010/main" val="411849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16" name="Picture Placeholder 8"/>
          <p:cNvSpPr>
            <a:spLocks noGrp="1"/>
          </p:cNvSpPr>
          <p:nvPr>
            <p:ph type="pic" sz="quarter" idx="13"/>
          </p:nvPr>
        </p:nvSpPr>
        <p:spPr>
          <a:xfrm>
            <a:off x="0" y="943200"/>
            <a:ext cx="11856000" cy="4679687"/>
          </a:xfrm>
          <a:solidFill>
            <a:schemeClr val="bg2">
              <a:lumMod val="40000"/>
              <a:lumOff val="60000"/>
            </a:schemeClr>
          </a:solidFill>
        </p:spPr>
        <p:txBody>
          <a:bodyPr/>
          <a:lstStyle>
            <a:lvl1pPr marL="0" indent="0" algn="ctr">
              <a:buNone/>
              <a:defRPr b="0"/>
            </a:lvl1pPr>
          </a:lstStyle>
          <a:p>
            <a:endParaRPr lang="en-US" dirty="0"/>
          </a:p>
        </p:txBody>
      </p:sp>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10" name="Text Placeholder 9"/>
          <p:cNvSpPr>
            <a:spLocks noGrp="1"/>
          </p:cNvSpPr>
          <p:nvPr>
            <p:ph type="body" sz="quarter" idx="14"/>
          </p:nvPr>
        </p:nvSpPr>
        <p:spPr>
          <a:xfrm>
            <a:off x="330598" y="5678682"/>
            <a:ext cx="11526041" cy="234756"/>
          </a:xfrm>
        </p:spPr>
        <p:txBody>
          <a:bodyPr>
            <a:noAutofit/>
          </a:bodyPr>
          <a:lstStyle>
            <a:lvl1pPr marL="0" indent="0">
              <a:lnSpc>
                <a:spcPct val="100000"/>
              </a:lnSpc>
              <a:spcBef>
                <a:spcPts val="0"/>
              </a:spcBef>
              <a:buNone/>
              <a:defRPr sz="1100" b="1"/>
            </a:lvl1pPr>
          </a:lstStyle>
          <a:p>
            <a:pPr lvl="0"/>
            <a:r>
              <a:rPr lang="en-GB" dirty="0" smtClean="0"/>
              <a:t>Click to edit Master text styles</a:t>
            </a:r>
          </a:p>
        </p:txBody>
      </p:sp>
      <p:sp>
        <p:nvSpPr>
          <p:cNvPr id="17" name="Table Placeholder 11"/>
          <p:cNvSpPr>
            <a:spLocks noGrp="1"/>
          </p:cNvSpPr>
          <p:nvPr>
            <p:ph type="tbl" sz="quarter" idx="15"/>
          </p:nvPr>
        </p:nvSpPr>
        <p:spPr>
          <a:xfrm>
            <a:off x="0" y="5508267"/>
            <a:ext cx="11856000" cy="27940"/>
          </a:xfrm>
          <a:solidFill>
            <a:schemeClr val="bg1"/>
          </a:solidFill>
        </p:spPr>
        <p:txBody>
          <a:bodyPr>
            <a:normAutofit/>
          </a:bodyPr>
          <a:lstStyle>
            <a:lvl1pPr>
              <a:defRPr sz="100">
                <a:solidFill>
                  <a:schemeClr val="bg1"/>
                </a:solidFill>
              </a:defRPr>
            </a:lvl1pPr>
          </a:lstStyle>
          <a:p>
            <a:endParaRPr lang="en-US" dirty="0"/>
          </a:p>
        </p:txBody>
      </p:sp>
    </p:spTree>
    <p:extLst>
      <p:ext uri="{BB962C8B-B14F-4D97-AF65-F5344CB8AC3E}">
        <p14:creationId xmlns:p14="http://schemas.microsoft.com/office/powerpoint/2010/main" val="3309342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84571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12192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Date Placeholder 1"/>
          <p:cNvSpPr>
            <a:spLocks noGrp="1"/>
          </p:cNvSpPr>
          <p:nvPr>
            <p:ph type="dt" sz="half" idx="10"/>
          </p:nvPr>
        </p:nvSpPr>
        <p:spPr/>
        <p:txBody>
          <a:bodyPr/>
          <a:lstStyle>
            <a:lvl1pPr>
              <a:defRPr>
                <a:solidFill>
                  <a:schemeClr val="bg1"/>
                </a:solidFill>
              </a:defRPr>
            </a:lvl1pPr>
          </a:lstStyle>
          <a:p>
            <a:endParaRPr lang="en-GB" dirty="0"/>
          </a:p>
        </p:txBody>
      </p:sp>
      <p:sp>
        <p:nvSpPr>
          <p:cNvPr id="3" name="Footer Placeholder 2"/>
          <p:cNvSpPr>
            <a:spLocks noGrp="1"/>
          </p:cNvSpPr>
          <p:nvPr>
            <p:ph type="ftr" sz="quarter" idx="11"/>
          </p:nvPr>
        </p:nvSpPr>
        <p:spPr>
          <a:xfrm>
            <a:off x="5996518" y="6537523"/>
            <a:ext cx="5662084" cy="160319"/>
          </a:xfrm>
        </p:spPr>
        <p:txBody>
          <a:bodyPr/>
          <a:lstStyle>
            <a:lvl1pPr>
              <a:defRPr>
                <a:solidFill>
                  <a:schemeClr val="bg1"/>
                </a:solidFill>
              </a:defRPr>
            </a:lvl1pPr>
          </a:lstStyle>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a:t>
            </a:fld>
            <a:endParaRPr lang="en-GB" dirty="0"/>
          </a:p>
        </p:txBody>
      </p:sp>
      <p:sp>
        <p:nvSpPr>
          <p:cNvPr id="6" name="SD_FLD_DocumentDate"/>
          <p:cNvSpPr txBox="1">
            <a:spLocks noChangeArrowheads="1"/>
          </p:cNvSpPr>
          <p:nvPr userDrawn="1"/>
        </p:nvSpPr>
        <p:spPr bwMode="auto">
          <a:xfrm>
            <a:off x="2255572" y="6508356"/>
            <a:ext cx="3740415"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800" smtClean="0">
                <a:solidFill>
                  <a:schemeClr val="tx1"/>
                </a:solidFill>
                <a:ea typeface="ＭＳ Ｐゴシック" charset="-128"/>
                <a:cs typeface="Arial" charset="0"/>
              </a:rPr>
              <a:t>28 September 2016</a:t>
            </a:r>
            <a:endParaRPr lang="en-GB" altLang="ja-JP" sz="800" dirty="0">
              <a:solidFill>
                <a:schemeClr val="tx1"/>
              </a:solidFill>
              <a:ea typeface="ＭＳ Ｐゴシック" charset="-128"/>
              <a:cs typeface="Arial" charset="0"/>
            </a:endParaRPr>
          </a:p>
        </p:txBody>
      </p:sp>
      <p:sp>
        <p:nvSpPr>
          <p:cNvPr id="7"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9"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06991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1" y="260350"/>
            <a:ext cx="11857565"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34434" y="1262573"/>
            <a:ext cx="11234175" cy="1304415"/>
          </a:xfrm>
        </p:spPr>
        <p:txBody>
          <a:bodyPr anchor="t" anchorCtr="0">
            <a:noAutofit/>
          </a:bodyPr>
          <a:lstStyle>
            <a:lvl1pPr>
              <a:defRPr sz="28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0" y="3319536"/>
            <a:ext cx="11857567" cy="0"/>
          </a:xfrm>
          <a:prstGeom prst="line">
            <a:avLst/>
          </a:prstGeom>
          <a:ln w="2794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334430" y="3518053"/>
            <a:ext cx="8593669" cy="216024"/>
          </a:xfrm>
        </p:spPr>
        <p:txBody>
          <a:bodyPr anchor="b" anchorCtr="0">
            <a:noAutofit/>
          </a:bodyPr>
          <a:lstStyle>
            <a:lvl1pPr marL="0" indent="0">
              <a:lnSpc>
                <a:spcPct val="100000"/>
              </a:lnSpc>
              <a:buNone/>
              <a:defRPr sz="14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334430" y="3803626"/>
            <a:ext cx="8593669" cy="276880"/>
          </a:xfrm>
        </p:spPr>
        <p:txBody>
          <a:bodyPr anchor="t" anchorCtr="0">
            <a:noAutofit/>
          </a:bodyPr>
          <a:lstStyle>
            <a:lvl1pPr marL="0" indent="0">
              <a:lnSpc>
                <a:spcPct val="100000"/>
              </a:lnSpc>
              <a:buNone/>
              <a:defRPr sz="14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334430" y="4080506"/>
            <a:ext cx="8593669" cy="320602"/>
          </a:xfrm>
        </p:spPr>
        <p:txBody>
          <a:bodyPr anchor="t" anchorCtr="0">
            <a:noAutofit/>
          </a:bodyPr>
          <a:lstStyle>
            <a:lvl1pPr marL="0" indent="0">
              <a:lnSpc>
                <a:spcPct val="100000"/>
              </a:lnSpc>
              <a:buNone/>
              <a:defRPr sz="1400" b="0">
                <a:solidFill>
                  <a:schemeClr val="tx1"/>
                </a:solidFill>
              </a:defRPr>
            </a:lvl1pPr>
          </a:lstStyle>
          <a:p>
            <a:pPr lvl="0"/>
            <a:r>
              <a:rPr lang="en-GB" dirty="0" smtClean="0"/>
              <a:t>Insert Telephone number</a:t>
            </a:r>
          </a:p>
        </p:txBody>
      </p:sp>
      <p:sp>
        <p:nvSpPr>
          <p:cNvPr id="13" name="TextBox 12"/>
          <p:cNvSpPr txBox="1"/>
          <p:nvPr userDrawn="1"/>
        </p:nvSpPr>
        <p:spPr>
          <a:xfrm>
            <a:off x="334434" y="5769261"/>
            <a:ext cx="2727545" cy="153888"/>
          </a:xfrm>
          <a:prstGeom prst="rect">
            <a:avLst/>
          </a:prstGeom>
          <a:noFill/>
        </p:spPr>
        <p:txBody>
          <a:bodyPr wrap="square" lIns="0" tIns="0" rIns="0" bIns="0" rtlCol="0">
            <a:spAutoFit/>
          </a:bodyPr>
          <a:lstStyle/>
          <a:p>
            <a:pPr algn="l"/>
            <a:r>
              <a:rPr lang="en-GB" sz="1000" b="1" cap="all" baseline="0" noProof="1" smtClean="0">
                <a:solidFill>
                  <a:schemeClr val="accent2"/>
                </a:solidFill>
              </a:rPr>
              <a:t>Safer, smarter, greener</a:t>
            </a:r>
            <a:endParaRPr lang="en-GB" sz="1000" b="1" cap="all" baseline="0" noProof="1">
              <a:solidFill>
                <a:schemeClr val="accent2"/>
              </a:solidFill>
            </a:endParaRPr>
          </a:p>
        </p:txBody>
      </p:sp>
      <p:sp>
        <p:nvSpPr>
          <p:cNvPr id="14" name="TextBox 13"/>
          <p:cNvSpPr txBox="1"/>
          <p:nvPr userDrawn="1"/>
        </p:nvSpPr>
        <p:spPr>
          <a:xfrm>
            <a:off x="332885" y="4869160"/>
            <a:ext cx="2727545" cy="215444"/>
          </a:xfrm>
          <a:prstGeom prst="rect">
            <a:avLst/>
          </a:prstGeom>
          <a:noFill/>
        </p:spPr>
        <p:txBody>
          <a:bodyPr wrap="square" lIns="0" tIns="0" rIns="0" bIns="0" rtlCol="0">
            <a:spAutoFit/>
          </a:bodyPr>
          <a:lstStyle/>
          <a:p>
            <a:pPr algn="l"/>
            <a:r>
              <a:rPr lang="en-GB" sz="1400" b="1" cap="none" baseline="0" noProof="1" smtClean="0">
                <a:solidFill>
                  <a:schemeClr val="tx1"/>
                </a:solidFill>
              </a:rPr>
              <a:t>www.dnvgl.com</a:t>
            </a:r>
            <a:endParaRPr lang="en-GB" sz="14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51665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7" name="Text Placeholder 6"/>
          <p:cNvSpPr>
            <a:spLocks noGrp="1"/>
          </p:cNvSpPr>
          <p:nvPr>
            <p:ph type="body" sz="quarter" idx="13"/>
          </p:nvPr>
        </p:nvSpPr>
        <p:spPr>
          <a:xfrm>
            <a:off x="334432" y="1268413"/>
            <a:ext cx="11522209" cy="4645025"/>
          </a:xfrm>
        </p:spPr>
        <p:txBody>
          <a:bodyPr/>
          <a:lstStyle>
            <a:lvl1pPr marL="342900" indent="-342900">
              <a:lnSpc>
                <a:spcPct val="100000"/>
              </a:lnSpc>
              <a:spcBef>
                <a:spcPts val="1200"/>
              </a:spcBef>
              <a:buClr>
                <a:srgbClr val="333333"/>
              </a:buClr>
              <a:buFont typeface="+mj-lt"/>
              <a:buAutoNum type="arabicPeriod"/>
              <a:defRPr b="1"/>
            </a:lvl1pPr>
            <a:lvl2pPr marL="522000" indent="-180000">
              <a:buFont typeface="Wingdings" panose="05000000000000000000" pitchFamily="2" charset="2"/>
              <a:buChar char="§"/>
              <a:defRPr/>
            </a:lvl2pPr>
            <a:lvl3pPr marL="738000">
              <a:defRPr/>
            </a:lvl3pPr>
          </a:lstStyle>
          <a:p>
            <a:pPr lvl="0"/>
            <a:r>
              <a:rPr lang="en-GB" dirty="0" smtClean="0"/>
              <a:t>Click to edit Master text styles</a:t>
            </a:r>
          </a:p>
          <a:p>
            <a:pPr lvl="1"/>
            <a:r>
              <a:rPr lang="en-GB" dirty="0" smtClean="0"/>
              <a:t>Second level</a:t>
            </a:r>
          </a:p>
          <a:p>
            <a:pPr lvl="2"/>
            <a:r>
              <a:rPr lang="en-GB" dirty="0" smtClean="0"/>
              <a:t>Third level</a:t>
            </a:r>
          </a:p>
        </p:txBody>
      </p:sp>
    </p:spTree>
    <p:extLst>
      <p:ext uri="{BB962C8B-B14F-4D97-AF65-F5344CB8AC3E}">
        <p14:creationId xmlns:p14="http://schemas.microsoft.com/office/powerpoint/2010/main" val="677404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414795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7" name="Rectangle 6"/>
          <p:cNvSpPr/>
          <p:nvPr userDrawn="1"/>
        </p:nvSpPr>
        <p:spPr>
          <a:xfrm>
            <a:off x="0" y="0"/>
            <a:ext cx="12192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0" y="1125538"/>
            <a:ext cx="11857567" cy="34777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334432" y="1728000"/>
            <a:ext cx="1109016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cxnSp>
        <p:nvCxnSpPr>
          <p:cNvPr id="17" name="Straight Connector 16"/>
          <p:cNvCxnSpPr/>
          <p:nvPr userDrawn="1"/>
        </p:nvCxnSpPr>
        <p:spPr>
          <a:xfrm>
            <a:off x="0" y="4503543"/>
            <a:ext cx="11857567" cy="0"/>
          </a:xfrm>
          <a:prstGeom prst="line">
            <a:avLst/>
          </a:prstGeom>
          <a:ln w="2794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220" r="1"/>
          <a:stretch/>
        </p:blipFill>
        <p:spPr bwMode="auto">
          <a:xfrm>
            <a:off x="1" y="260350"/>
            <a:ext cx="11857037"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p:cNvCxnSpPr/>
          <p:nvPr userDrawn="1"/>
        </p:nvCxnSpPr>
        <p:spPr>
          <a:xfrm>
            <a:off x="0" y="6195600"/>
            <a:ext cx="11857567"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5"/>
          </p:nvPr>
        </p:nvSpPr>
        <p:spPr/>
        <p:txBody>
          <a:bodyPr/>
          <a:lstStyle/>
          <a:p>
            <a:endParaRPr lang="en-GB" dirty="0"/>
          </a:p>
        </p:txBody>
      </p:sp>
      <p:sp>
        <p:nvSpPr>
          <p:cNvPr id="12" name="Footer Placeholder 11"/>
          <p:cNvSpPr>
            <a:spLocks noGrp="1"/>
          </p:cNvSpPr>
          <p:nvPr>
            <p:ph type="ftr" sz="quarter" idx="16"/>
          </p:nvPr>
        </p:nvSpPr>
        <p:spPr/>
        <p:txBody>
          <a:bodyPr/>
          <a:lstStyle/>
          <a:p>
            <a:endParaRPr lang="en-GB" dirty="0"/>
          </a:p>
        </p:txBody>
      </p:sp>
      <p:sp>
        <p:nvSpPr>
          <p:cNvPr id="13" name="Slide Number Placeholder 12"/>
          <p:cNvSpPr>
            <a:spLocks noGrp="1"/>
          </p:cNvSpPr>
          <p:nvPr>
            <p:ph type="sldNum" sz="quarter" idx="17"/>
          </p:nvPr>
        </p:nvSpPr>
        <p:spPr/>
        <p:txBody>
          <a:bodyPr/>
          <a:lstStyle/>
          <a:p>
            <a:fld id="{5BA07366-CB75-4AA8-9E5B-928B849F427C}" type="slidenum">
              <a:rPr lang="en-GB" smtClean="0"/>
              <a:pPr/>
              <a:t>‹#›</a:t>
            </a:fld>
            <a:endParaRPr lang="en-GB" dirty="0"/>
          </a:p>
        </p:txBody>
      </p:sp>
      <p:sp>
        <p:nvSpPr>
          <p:cNvPr id="24" name="TextBox 23"/>
          <p:cNvSpPr txBox="1"/>
          <p:nvPr userDrawn="1"/>
        </p:nvSpPr>
        <p:spPr>
          <a:xfrm>
            <a:off x="9131301" y="6481529"/>
            <a:ext cx="2727545" cy="153888"/>
          </a:xfrm>
          <a:prstGeom prst="rect">
            <a:avLst/>
          </a:prstGeom>
          <a:noFill/>
        </p:spPr>
        <p:txBody>
          <a:bodyPr wrap="square" lIns="0" tIns="0" rIns="0" bIns="0" rtlCol="0">
            <a:spAutoFit/>
          </a:bodyPr>
          <a:lstStyle/>
          <a:p>
            <a:pPr algn="r"/>
            <a:r>
              <a:rPr lang="en-GB" sz="1000" b="1" cap="all" baseline="0" noProof="1" smtClean="0">
                <a:solidFill>
                  <a:schemeClr val="accent2"/>
                </a:solidFill>
              </a:rPr>
              <a:t>Safer, smarter, greener</a:t>
            </a:r>
            <a:endParaRPr lang="en-GB" sz="1000" b="1" cap="all" baseline="0" noProof="1">
              <a:solidFill>
                <a:schemeClr val="accent2"/>
              </a:solidFill>
            </a:endParaRPr>
          </a:p>
        </p:txBody>
      </p:sp>
      <p:sp>
        <p:nvSpPr>
          <p:cNvPr id="20" name="SD_VAR_CompanyYear"/>
          <p:cNvSpPr txBox="1"/>
          <p:nvPr userDrawn="1">
            <p:custDataLst>
              <p:tags r:id="rId1"/>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sp>
        <p:nvSpPr>
          <p:cNvPr id="19" name="SD_FLD_DocumentDate"/>
          <p:cNvSpPr txBox="1">
            <a:spLocks noChangeArrowheads="1"/>
          </p:cNvSpPr>
          <p:nvPr userDrawn="1"/>
        </p:nvSpPr>
        <p:spPr bwMode="auto">
          <a:xfrm>
            <a:off x="2255572" y="6508356"/>
            <a:ext cx="3740415"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800" smtClean="0">
                <a:solidFill>
                  <a:schemeClr val="tx1"/>
                </a:solidFill>
                <a:ea typeface="ＭＳ Ｐゴシック" charset="-128"/>
                <a:cs typeface="Arial" charset="0"/>
              </a:rPr>
              <a:t>28 September 2016</a:t>
            </a:r>
            <a:endParaRPr lang="en-GB" altLang="ja-JP" sz="800" dirty="0">
              <a:solidFill>
                <a:schemeClr val="tx1"/>
              </a:solidFill>
              <a:ea typeface="ＭＳ Ｐゴシック" charset="-128"/>
              <a:cs typeface="Arial" charset="0"/>
            </a:endParaRPr>
          </a:p>
        </p:txBody>
      </p:sp>
      <p:sp>
        <p:nvSpPr>
          <p:cNvPr id="22"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25" name="SD_FLD_BusinessAreaName"/>
          <p:cNvSpPr/>
          <p:nvPr userDrawn="1"/>
        </p:nvSpPr>
        <p:spPr>
          <a:xfrm>
            <a:off x="334431" y="1360800"/>
            <a:ext cx="8593669" cy="209126"/>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3"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6774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with image">
    <p:spTree>
      <p:nvGrpSpPr>
        <p:cNvPr id="1" name=""/>
        <p:cNvGrpSpPr/>
        <p:nvPr/>
      </p:nvGrpSpPr>
      <p:grpSpPr>
        <a:xfrm>
          <a:off x="0" y="0"/>
          <a:ext cx="0" cy="0"/>
          <a:chOff x="0" y="0"/>
          <a:chExt cx="0" cy="0"/>
        </a:xfrm>
      </p:grpSpPr>
      <p:sp>
        <p:nvSpPr>
          <p:cNvPr id="7" name="Rectangle 6"/>
          <p:cNvSpPr/>
          <p:nvPr userDrawn="1"/>
        </p:nvSpPr>
        <p:spPr>
          <a:xfrm>
            <a:off x="0" y="0"/>
            <a:ext cx="12192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p:cNvSpPr>
            <a:spLocks noGrp="1"/>
          </p:cNvSpPr>
          <p:nvPr>
            <p:ph type="pic" sz="quarter" idx="15"/>
          </p:nvPr>
        </p:nvSpPr>
        <p:spPr>
          <a:xfrm>
            <a:off x="0" y="1126596"/>
            <a:ext cx="11857565" cy="2970000"/>
          </a:xfrm>
          <a:solidFill>
            <a:schemeClr val="bg2">
              <a:lumMod val="40000"/>
              <a:lumOff val="60000"/>
            </a:schemeClr>
          </a:solidFill>
        </p:spPr>
        <p:txBody>
          <a:bodyPr/>
          <a:lstStyle>
            <a:lvl1pPr marL="0" indent="0" algn="ctr">
              <a:buFontTx/>
              <a:buNone/>
              <a:defRPr b="0"/>
            </a:lvl1pPr>
          </a:lstStyle>
          <a:p>
            <a:endParaRPr lang="en-US" dirty="0"/>
          </a:p>
        </p:txBody>
      </p:sp>
      <p:sp>
        <p:nvSpPr>
          <p:cNvPr id="15" name="Rectangle 14"/>
          <p:cNvSpPr/>
          <p:nvPr userDrawn="1"/>
        </p:nvSpPr>
        <p:spPr>
          <a:xfrm>
            <a:off x="1" y="4121994"/>
            <a:ext cx="11857038" cy="17914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334432" y="4719836"/>
            <a:ext cx="11090160" cy="1037283"/>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cxnSp>
        <p:nvCxnSpPr>
          <p:cNvPr id="17" name="Straight Connector 16"/>
          <p:cNvCxnSpPr/>
          <p:nvPr userDrawn="1"/>
        </p:nvCxnSpPr>
        <p:spPr>
          <a:xfrm>
            <a:off x="0" y="4101673"/>
            <a:ext cx="11857567" cy="0"/>
          </a:xfrm>
          <a:prstGeom prst="line">
            <a:avLst/>
          </a:prstGeom>
          <a:ln w="279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11"/>
          <p:cNvSpPr>
            <a:spLocks noGrp="1"/>
          </p:cNvSpPr>
          <p:nvPr>
            <p:ph type="dt" sz="half" idx="16"/>
          </p:nvPr>
        </p:nvSpPr>
        <p:spPr/>
        <p:txBody>
          <a:bodyPr/>
          <a:lstStyle/>
          <a:p>
            <a:endParaRPr lang="en-GB" dirty="0"/>
          </a:p>
        </p:txBody>
      </p:sp>
      <p:sp>
        <p:nvSpPr>
          <p:cNvPr id="13" name="Footer Placeholder 12"/>
          <p:cNvSpPr>
            <a:spLocks noGrp="1"/>
          </p:cNvSpPr>
          <p:nvPr>
            <p:ph type="ftr" sz="quarter" idx="17"/>
          </p:nvPr>
        </p:nvSpPr>
        <p:spPr/>
        <p:txBody>
          <a:bodyPr/>
          <a:lstStyle/>
          <a:p>
            <a:endParaRPr lang="en-GB" dirty="0"/>
          </a:p>
        </p:txBody>
      </p:sp>
      <p:sp>
        <p:nvSpPr>
          <p:cNvPr id="18" name="Slide Number Placeholder 17"/>
          <p:cNvSpPr>
            <a:spLocks noGrp="1"/>
          </p:cNvSpPr>
          <p:nvPr>
            <p:ph type="sldNum" sz="quarter" idx="18"/>
          </p:nvPr>
        </p:nvSpPr>
        <p:spPr/>
        <p:txBody>
          <a:bodyPr/>
          <a:lstStyle/>
          <a:p>
            <a:fld id="{5BA07366-CB75-4AA8-9E5B-928B849F427C}" type="slidenum">
              <a:rPr lang="en-GB" smtClean="0"/>
              <a:pPr/>
              <a:t>‹#›</a:t>
            </a:fld>
            <a:endParaRPr lang="en-GB" dirty="0"/>
          </a:p>
        </p:txBody>
      </p:sp>
      <p:sp>
        <p:nvSpPr>
          <p:cNvPr id="23" name="TextBox 22"/>
          <p:cNvSpPr txBox="1"/>
          <p:nvPr userDrawn="1"/>
        </p:nvSpPr>
        <p:spPr>
          <a:xfrm>
            <a:off x="9131301" y="6481529"/>
            <a:ext cx="2727545" cy="153888"/>
          </a:xfrm>
          <a:prstGeom prst="rect">
            <a:avLst/>
          </a:prstGeom>
          <a:noFill/>
        </p:spPr>
        <p:txBody>
          <a:bodyPr wrap="square" lIns="0" tIns="0" rIns="0" bIns="0" rtlCol="0">
            <a:spAutoFit/>
          </a:bodyPr>
          <a:lstStyle/>
          <a:p>
            <a:pPr algn="r"/>
            <a:r>
              <a:rPr lang="en-GB" sz="1000" b="1" cap="all" baseline="0" noProof="1" smtClean="0">
                <a:solidFill>
                  <a:schemeClr val="accent2"/>
                </a:solidFill>
              </a:rPr>
              <a:t>Safer, smarter, greener</a:t>
            </a:r>
            <a:endParaRPr lang="en-GB" sz="1000" b="1" cap="all" baseline="0" noProof="1">
              <a:solidFill>
                <a:schemeClr val="accent2"/>
              </a:solidFill>
            </a:endParaRPr>
          </a:p>
        </p:txBody>
      </p:sp>
      <p:pic>
        <p:nvPicPr>
          <p:cNvPr id="24"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220" r="1"/>
          <a:stretch/>
        </p:blipFill>
        <p:spPr bwMode="auto">
          <a:xfrm>
            <a:off x="1" y="260350"/>
            <a:ext cx="11857037"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p:cNvCxnSpPr/>
          <p:nvPr userDrawn="1"/>
        </p:nvCxnSpPr>
        <p:spPr>
          <a:xfrm>
            <a:off x="0" y="6195600"/>
            <a:ext cx="11857567"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19" name="SD_VAR_CompanyYear"/>
          <p:cNvSpPr txBox="1"/>
          <p:nvPr userDrawn="1">
            <p:custDataLst>
              <p:tags r:id="rId1"/>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sp>
        <p:nvSpPr>
          <p:cNvPr id="20"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21" name="SD_FLD_DocumentDate"/>
          <p:cNvSpPr txBox="1">
            <a:spLocks noChangeArrowheads="1"/>
          </p:cNvSpPr>
          <p:nvPr userDrawn="1"/>
        </p:nvSpPr>
        <p:spPr bwMode="auto">
          <a:xfrm>
            <a:off x="2255572" y="6508356"/>
            <a:ext cx="3740415"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800" smtClean="0">
                <a:solidFill>
                  <a:schemeClr val="tx1"/>
                </a:solidFill>
                <a:ea typeface="ＭＳ Ｐゴシック" charset="-128"/>
                <a:cs typeface="Arial" charset="0"/>
              </a:rPr>
              <a:t>28 September 2016</a:t>
            </a:r>
            <a:endParaRPr lang="en-GB" altLang="ja-JP" sz="800" dirty="0">
              <a:solidFill>
                <a:schemeClr val="tx1"/>
              </a:solidFill>
              <a:ea typeface="ＭＳ Ｐゴシック" charset="-128"/>
              <a:cs typeface="Arial" charset="0"/>
            </a:endParaRPr>
          </a:p>
        </p:txBody>
      </p:sp>
      <p:sp>
        <p:nvSpPr>
          <p:cNvPr id="26" name="SD_FLD_BusinessAreaName"/>
          <p:cNvSpPr/>
          <p:nvPr userDrawn="1"/>
        </p:nvSpPr>
        <p:spPr>
          <a:xfrm>
            <a:off x="334431" y="4352300"/>
            <a:ext cx="8593669" cy="209126"/>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2"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393400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Rectangle 6"/>
          <p:cNvSpPr/>
          <p:nvPr userDrawn="1"/>
        </p:nvSpPr>
        <p:spPr>
          <a:xfrm>
            <a:off x="0" y="0"/>
            <a:ext cx="12192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icture Placeholder 7"/>
          <p:cNvSpPr>
            <a:spLocks noGrp="1"/>
          </p:cNvSpPr>
          <p:nvPr>
            <p:ph type="pic" sz="quarter" idx="15"/>
          </p:nvPr>
        </p:nvSpPr>
        <p:spPr>
          <a:xfrm>
            <a:off x="1" y="1125538"/>
            <a:ext cx="11857037" cy="2662691"/>
          </a:xfrm>
          <a:solidFill>
            <a:schemeClr val="bg2">
              <a:lumMod val="40000"/>
              <a:lumOff val="60000"/>
            </a:schemeClr>
          </a:solidFill>
        </p:spPr>
        <p:txBody>
          <a:bodyPr/>
          <a:lstStyle>
            <a:lvl1pPr marL="0" indent="0" algn="ctr">
              <a:buNone/>
              <a:defRPr b="0"/>
            </a:lvl1pPr>
          </a:lstStyle>
          <a:p>
            <a:endParaRPr lang="en-US" dirty="0"/>
          </a:p>
        </p:txBody>
      </p:sp>
      <p:sp>
        <p:nvSpPr>
          <p:cNvPr id="15" name="Rectangle 14"/>
          <p:cNvSpPr/>
          <p:nvPr userDrawn="1"/>
        </p:nvSpPr>
        <p:spPr>
          <a:xfrm>
            <a:off x="1" y="3810227"/>
            <a:ext cx="11857565" cy="2103211"/>
          </a:xfrm>
          <a:prstGeom prst="rect">
            <a:avLst/>
          </a:prstGeom>
          <a:solidFill>
            <a:srgbClr val="009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334433" y="4190400"/>
            <a:ext cx="8593668" cy="736833"/>
          </a:xfrm>
        </p:spPr>
        <p:txBody>
          <a:bodyPr>
            <a:noAutofit/>
          </a:bodyPr>
          <a:lstStyle>
            <a:lvl1pPr>
              <a:lnSpc>
                <a:spcPct val="91000"/>
              </a:lnSpc>
              <a:defRPr sz="2400">
                <a:solidFill>
                  <a:schemeClr val="bg1"/>
                </a:solidFill>
              </a:defRPr>
            </a:lvl1pPr>
          </a:lstStyle>
          <a:p>
            <a:r>
              <a:rPr lang="en-GB" dirty="0" smtClean="0"/>
              <a:t>Click to edit Master title style</a:t>
            </a:r>
            <a:endParaRPr lang="en-GB" dirty="0"/>
          </a:p>
        </p:txBody>
      </p:sp>
      <p:cxnSp>
        <p:nvCxnSpPr>
          <p:cNvPr id="17" name="Straight Connector 16"/>
          <p:cNvCxnSpPr/>
          <p:nvPr userDrawn="1"/>
        </p:nvCxnSpPr>
        <p:spPr>
          <a:xfrm>
            <a:off x="0" y="3798614"/>
            <a:ext cx="11857567" cy="0"/>
          </a:xfrm>
          <a:prstGeom prst="line">
            <a:avLst/>
          </a:prstGeom>
          <a:ln w="2794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7"/>
          <p:cNvSpPr>
            <a:spLocks noGrp="1"/>
          </p:cNvSpPr>
          <p:nvPr>
            <p:ph type="dt" sz="half" idx="16"/>
          </p:nvPr>
        </p:nvSpPr>
        <p:spPr/>
        <p:txBody>
          <a:bodyPr/>
          <a:lstStyle>
            <a:lvl1pPr>
              <a:defRPr>
                <a:solidFill>
                  <a:schemeClr val="bg1"/>
                </a:solidFill>
              </a:defRPr>
            </a:lvl1pPr>
          </a:lstStyle>
          <a:p>
            <a:endParaRPr lang="en-GB" dirty="0"/>
          </a:p>
        </p:txBody>
      </p:sp>
      <p:sp>
        <p:nvSpPr>
          <p:cNvPr id="10" name="Footer Placeholder 9"/>
          <p:cNvSpPr>
            <a:spLocks noGrp="1"/>
          </p:cNvSpPr>
          <p:nvPr>
            <p:ph type="ftr" sz="quarter" idx="17"/>
          </p:nvPr>
        </p:nvSpPr>
        <p:spPr/>
        <p:txBody>
          <a:bodyPr/>
          <a:lstStyle/>
          <a:p>
            <a:endParaRPr lang="en-GB" dirty="0"/>
          </a:p>
        </p:txBody>
      </p:sp>
      <p:sp>
        <p:nvSpPr>
          <p:cNvPr id="11" name="Slide Number Placeholder 10"/>
          <p:cNvSpPr>
            <a:spLocks noGrp="1"/>
          </p:cNvSpPr>
          <p:nvPr>
            <p:ph type="sldNum" sz="quarter" idx="18"/>
          </p:nvPr>
        </p:nvSpPr>
        <p:spPr/>
        <p:txBody>
          <a:bodyPr/>
          <a:lstStyle/>
          <a:p>
            <a:fld id="{5BA07366-CB75-4AA8-9E5B-928B849F427C}" type="slidenum">
              <a:rPr lang="en-GB" smtClean="0"/>
              <a:pPr/>
              <a:t>‹#›</a:t>
            </a:fld>
            <a:endParaRPr lang="en-GB" dirty="0"/>
          </a:p>
        </p:txBody>
      </p:sp>
      <p:sp>
        <p:nvSpPr>
          <p:cNvPr id="24" name="TextBox 23"/>
          <p:cNvSpPr txBox="1"/>
          <p:nvPr userDrawn="1"/>
        </p:nvSpPr>
        <p:spPr>
          <a:xfrm>
            <a:off x="9131301" y="6481529"/>
            <a:ext cx="2727545" cy="153888"/>
          </a:xfrm>
          <a:prstGeom prst="rect">
            <a:avLst/>
          </a:prstGeom>
          <a:noFill/>
        </p:spPr>
        <p:txBody>
          <a:bodyPr wrap="square" lIns="0" tIns="0" rIns="0" bIns="0" rtlCol="0">
            <a:spAutoFit/>
          </a:bodyPr>
          <a:lstStyle/>
          <a:p>
            <a:pPr algn="r"/>
            <a:r>
              <a:rPr lang="en-GB" sz="1000" b="1" cap="all" baseline="0" noProof="1" smtClean="0">
                <a:solidFill>
                  <a:schemeClr val="accent2"/>
                </a:solidFill>
              </a:rPr>
              <a:t>Safer, smarter, greener</a:t>
            </a:r>
            <a:endParaRPr lang="en-GB" sz="1000" b="1" cap="all" baseline="0" noProof="1">
              <a:solidFill>
                <a:schemeClr val="accent2"/>
              </a:solidFill>
            </a:endParaRPr>
          </a:p>
        </p:txBody>
      </p:sp>
      <p:pic>
        <p:nvPicPr>
          <p:cNvPr id="25"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220" r="1"/>
          <a:stretch/>
        </p:blipFill>
        <p:spPr bwMode="auto">
          <a:xfrm>
            <a:off x="1" y="260350"/>
            <a:ext cx="11857037"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p:cNvCxnSpPr/>
          <p:nvPr userDrawn="1"/>
        </p:nvCxnSpPr>
        <p:spPr>
          <a:xfrm>
            <a:off x="0" y="6195600"/>
            <a:ext cx="11857567"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19" name="SD_VAR_CompanyYear"/>
          <p:cNvSpPr txBox="1"/>
          <p:nvPr userDrawn="1">
            <p:custDataLst>
              <p:tags r:id="rId1"/>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sp>
        <p:nvSpPr>
          <p:cNvPr id="21" name="SD_FLD_DocumentNumber"/>
          <p:cNvSpPr txBox="1">
            <a:spLocks noChangeArrowheads="1"/>
          </p:cNvSpPr>
          <p:nvPr userDrawn="1"/>
        </p:nvSpPr>
        <p:spPr bwMode="auto">
          <a:xfrm>
            <a:off x="1886137" y="6508356"/>
            <a:ext cx="4109851" cy="180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800" dirty="0">
              <a:solidFill>
                <a:srgbClr val="000000"/>
              </a:solidFill>
              <a:ea typeface="ＭＳ Ｐゴシック" charset="-128"/>
              <a:cs typeface="Arial" charset="0"/>
            </a:endParaRPr>
          </a:p>
        </p:txBody>
      </p:sp>
      <p:sp>
        <p:nvSpPr>
          <p:cNvPr id="22"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27" name="SD_FLD_DocumentDate"/>
          <p:cNvSpPr/>
          <p:nvPr userDrawn="1"/>
        </p:nvSpPr>
        <p:spPr>
          <a:xfrm>
            <a:off x="334433" y="5660878"/>
            <a:ext cx="8593668" cy="25256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00000"/>
              </a:lnSpc>
              <a:spcBef>
                <a:spcPts val="600"/>
              </a:spcBef>
              <a:buClr>
                <a:srgbClr val="3F9C35"/>
              </a:buClr>
              <a:buFont typeface="Wingdings 2" pitchFamily="18" charset="2"/>
              <a:buNone/>
            </a:pPr>
            <a:r>
              <a:rPr lang="en-GB" sz="1400" b="0" kern="1200" smtClean="0">
                <a:solidFill>
                  <a:schemeClr val="tx2"/>
                </a:solidFill>
                <a:latin typeface="+mn-lt"/>
                <a:ea typeface="+mn-ea"/>
                <a:cs typeface="+mn-cs"/>
              </a:rPr>
              <a:t>28 September 2016</a:t>
            </a:r>
            <a:endParaRPr lang="en-GB" sz="1400" b="0" kern="1200" dirty="0" smtClean="0">
              <a:solidFill>
                <a:schemeClr val="tx2"/>
              </a:solidFill>
              <a:latin typeface="+mn-lt"/>
              <a:ea typeface="+mn-ea"/>
              <a:cs typeface="+mn-cs"/>
            </a:endParaRPr>
          </a:p>
        </p:txBody>
      </p:sp>
      <p:sp>
        <p:nvSpPr>
          <p:cNvPr id="29" name="SD_FLD_Author"/>
          <p:cNvSpPr txBox="1">
            <a:spLocks noChangeArrowheads="1"/>
          </p:cNvSpPr>
          <p:nvPr userDrawn="1"/>
        </p:nvSpPr>
        <p:spPr bwMode="auto">
          <a:xfrm>
            <a:off x="334431" y="5409220"/>
            <a:ext cx="8593670" cy="24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chorCtr="0"/>
          <a:lstStyle/>
          <a:p>
            <a:pPr marL="0" indent="0" algn="l" defTabSz="914400" rtl="0" eaLnBrk="1" latinLnBrk="0" hangingPunct="1">
              <a:lnSpc>
                <a:spcPct val="100000"/>
              </a:lnSpc>
              <a:spcBef>
                <a:spcPts val="600"/>
              </a:spcBef>
              <a:buClr>
                <a:srgbClr val="3F9C35"/>
              </a:buClr>
              <a:buFont typeface="Wingdings 2" pitchFamily="18" charset="2"/>
              <a:buNone/>
            </a:pPr>
            <a:r>
              <a:rPr lang="en-GB" altLang="ja-JP" sz="1400" b="1" kern="1200" baseline="0" smtClean="0">
                <a:solidFill>
                  <a:schemeClr val="tx2"/>
                </a:solidFill>
                <a:latin typeface="+mn-lt"/>
                <a:ea typeface="+mn-ea"/>
                <a:cs typeface="+mn-cs"/>
              </a:rPr>
              <a:t>Volker Köhne</a:t>
            </a:r>
            <a:endParaRPr lang="en-GB" altLang="ja-JP" sz="1400" b="1" kern="1200" baseline="0" dirty="0">
              <a:solidFill>
                <a:schemeClr val="tx2"/>
              </a:solidFill>
              <a:latin typeface="+mn-lt"/>
              <a:ea typeface="+mn-ea"/>
              <a:cs typeface="+mn-cs"/>
            </a:endParaRPr>
          </a:p>
        </p:txBody>
      </p:sp>
      <p:sp>
        <p:nvSpPr>
          <p:cNvPr id="28" name="SD_FLD_BusinessAreaName"/>
          <p:cNvSpPr/>
          <p:nvPr userDrawn="1"/>
        </p:nvSpPr>
        <p:spPr>
          <a:xfrm>
            <a:off x="334431" y="3944453"/>
            <a:ext cx="8593669" cy="209126"/>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3" name="Subtitle 2"/>
          <p:cNvSpPr>
            <a:spLocks noGrp="1"/>
          </p:cNvSpPr>
          <p:nvPr>
            <p:ph type="subTitle" idx="1"/>
          </p:nvPr>
        </p:nvSpPr>
        <p:spPr>
          <a:xfrm>
            <a:off x="334431" y="5039166"/>
            <a:ext cx="8593670" cy="324036"/>
          </a:xfrm>
        </p:spPr>
        <p:txBody>
          <a:bodyPr/>
          <a:lstStyle>
            <a:lvl1pPr marL="0" indent="0" algn="l" defTabSz="914400" rtl="0" eaLnBrk="1" latinLnBrk="0" hangingPunct="1">
              <a:buNone/>
              <a:defRPr lang="en-US" sz="18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30"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25069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1" y="260349"/>
            <a:ext cx="11857565" cy="56502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34433" y="1268761"/>
            <a:ext cx="8593667"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1" name="Rectangle 10"/>
          <p:cNvSpPr/>
          <p:nvPr userDrawn="1"/>
        </p:nvSpPr>
        <p:spPr>
          <a:xfrm>
            <a:off x="0" y="5794703"/>
            <a:ext cx="11856000" cy="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92900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slide with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260349"/>
            <a:ext cx="11856000" cy="5650271"/>
          </a:xfrm>
          <a:solidFill>
            <a:schemeClr val="bg2">
              <a:lumMod val="40000"/>
              <a:lumOff val="60000"/>
            </a:schemeClr>
          </a:solidFill>
        </p:spPr>
        <p:txBody>
          <a:bodyPr/>
          <a:lstStyle>
            <a:lvl1pPr marL="0" indent="0" algn="ctr">
              <a:buNone/>
              <a:defRPr b="0"/>
            </a:lvl1pPr>
          </a:lstStyle>
          <a:p>
            <a:endParaRPr lang="en-US" dirty="0"/>
          </a:p>
        </p:txBody>
      </p:sp>
      <p:sp>
        <p:nvSpPr>
          <p:cNvPr id="2" name="Title 1"/>
          <p:cNvSpPr>
            <a:spLocks noGrp="1"/>
          </p:cNvSpPr>
          <p:nvPr>
            <p:ph type="title"/>
          </p:nvPr>
        </p:nvSpPr>
        <p:spPr>
          <a:xfrm>
            <a:off x="334433" y="1268761"/>
            <a:ext cx="8593667"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2" name="Table Placeholder 11"/>
          <p:cNvSpPr>
            <a:spLocks noGrp="1"/>
          </p:cNvSpPr>
          <p:nvPr>
            <p:ph type="tbl" sz="quarter" idx="14"/>
          </p:nvPr>
        </p:nvSpPr>
        <p:spPr>
          <a:xfrm>
            <a:off x="0" y="5796000"/>
            <a:ext cx="11856000" cy="27940"/>
          </a:xfrm>
          <a:solidFill>
            <a:schemeClr val="bg1"/>
          </a:solidFill>
        </p:spPr>
        <p:txBody>
          <a:bodyPr>
            <a:normAutofit/>
          </a:bodyPr>
          <a:lstStyle>
            <a:lvl1pPr>
              <a:defRPr sz="100">
                <a:solidFill>
                  <a:schemeClr val="bg1"/>
                </a:solidFill>
              </a:defRPr>
            </a:lvl1pPr>
          </a:lstStyle>
          <a:p>
            <a:endParaRPr lang="en-US" dirty="0"/>
          </a:p>
        </p:txBody>
      </p:sp>
    </p:spTree>
    <p:extLst>
      <p:ext uri="{BB962C8B-B14F-4D97-AF65-F5344CB8AC3E}">
        <p14:creationId xmlns:p14="http://schemas.microsoft.com/office/powerpoint/2010/main" val="244398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334431" y="1268414"/>
            <a:ext cx="5659969" cy="4645024"/>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6199188" y="1268414"/>
            <a:ext cx="5657454" cy="4645024"/>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4238075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334433" y="970248"/>
            <a:ext cx="5659967" cy="575287"/>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5" name="Text Placeholder 4"/>
          <p:cNvSpPr>
            <a:spLocks noGrp="1"/>
          </p:cNvSpPr>
          <p:nvPr>
            <p:ph type="body" sz="quarter" idx="3"/>
          </p:nvPr>
        </p:nvSpPr>
        <p:spPr>
          <a:xfrm>
            <a:off x="6199187" y="970248"/>
            <a:ext cx="5657453" cy="576000"/>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A07366-CB75-4AA8-9E5B-928B849F427C}" type="slidenum">
              <a:rPr lang="en-GB" smtClean="0"/>
              <a:t>‹#›</a:t>
            </a:fld>
            <a:endParaRPr lang="en-GB" dirty="0"/>
          </a:p>
        </p:txBody>
      </p:sp>
      <p:sp>
        <p:nvSpPr>
          <p:cNvPr id="12" name="Content Placeholder 2"/>
          <p:cNvSpPr>
            <a:spLocks noGrp="1"/>
          </p:cNvSpPr>
          <p:nvPr>
            <p:ph sz="half" idx="13"/>
          </p:nvPr>
        </p:nvSpPr>
        <p:spPr>
          <a:xfrm>
            <a:off x="334431" y="1627201"/>
            <a:ext cx="5659969" cy="4286238"/>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13" name="Content Placeholder 3"/>
          <p:cNvSpPr>
            <a:spLocks noGrp="1"/>
          </p:cNvSpPr>
          <p:nvPr>
            <p:ph sz="half" idx="2"/>
          </p:nvPr>
        </p:nvSpPr>
        <p:spPr>
          <a:xfrm>
            <a:off x="6199188" y="1627201"/>
            <a:ext cx="5657454" cy="4286238"/>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2801136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heme" Target="../theme/theme2.xml"/><Relationship Id="rId1" Type="http://schemas.openxmlformats.org/officeDocument/2006/relationships/slideLayout" Target="../slideLayouts/slideLayout16.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3" descr="U:\DNV\New upgrading projects received September 2013\PPT project assigned September 2013-\work\A4 PPT logos.emf"/>
          <p:cNvPicPr>
            <a:picLocks noChangeAspect="1" noChangeArrowheads="1"/>
          </p:cNvPicPr>
          <p:nvPr userDrawn="1"/>
        </p:nvPicPr>
        <p:blipFill rotWithShape="1">
          <a:blip r:embed="rId18" cstate="print">
            <a:extLst>
              <a:ext uri="{28A0092B-C50C-407E-A947-70E740481C1C}">
                <a14:useLocalDpi xmlns:a14="http://schemas.microsoft.com/office/drawing/2010/main" val="0"/>
              </a:ext>
            </a:extLst>
          </a:blip>
          <a:srcRect l="59" r="-1" b="-44689"/>
          <a:stretch/>
        </p:blipFill>
        <p:spPr bwMode="auto">
          <a:xfrm>
            <a:off x="-1" y="6202575"/>
            <a:ext cx="11856377" cy="5891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334433" y="241082"/>
            <a:ext cx="11522208"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334433" y="1268412"/>
            <a:ext cx="11522208" cy="4644347"/>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4475819" y="6689029"/>
            <a:ext cx="1520697" cy="172800"/>
          </a:xfrm>
          <a:prstGeom prst="rect">
            <a:avLst/>
          </a:prstGeom>
        </p:spPr>
        <p:txBody>
          <a:bodyPr vert="horz" lIns="0" tIns="0" rIns="0" bIns="0" rtlCol="0" anchor="t" anchorCtr="0"/>
          <a:lstStyle>
            <a:lvl1pPr algn="r">
              <a:defRPr sz="800">
                <a:solidFill>
                  <a:schemeClr val="tx1"/>
                </a:solidFill>
              </a:defRPr>
            </a:lvl1pPr>
          </a:lstStyle>
          <a:p>
            <a:endParaRPr lang="en-GB" dirty="0"/>
          </a:p>
        </p:txBody>
      </p:sp>
      <p:sp>
        <p:nvSpPr>
          <p:cNvPr id="5" name="Footer Placeholder 4"/>
          <p:cNvSpPr>
            <a:spLocks noGrp="1"/>
          </p:cNvSpPr>
          <p:nvPr>
            <p:ph type="ftr" sz="quarter" idx="3"/>
          </p:nvPr>
        </p:nvSpPr>
        <p:spPr>
          <a:xfrm>
            <a:off x="334433" y="6687696"/>
            <a:ext cx="4141386" cy="174133"/>
          </a:xfrm>
          <a:prstGeom prst="rect">
            <a:avLst/>
          </a:prstGeom>
        </p:spPr>
        <p:txBody>
          <a:bodyPr vert="horz" lIns="0" tIns="0" rIns="0" bIns="0" rtlCol="0" anchor="t" anchorCtr="0"/>
          <a:lstStyle>
            <a:lvl1pPr algn="l">
              <a:defRPr sz="800" b="1">
                <a:solidFill>
                  <a:schemeClr val="tx1"/>
                </a:solidFill>
              </a:defRPr>
            </a:lvl1pPr>
          </a:lstStyle>
          <a:p>
            <a:endParaRPr lang="en-GB" dirty="0"/>
          </a:p>
        </p:txBody>
      </p:sp>
      <p:sp>
        <p:nvSpPr>
          <p:cNvPr id="6" name="Slide Number Placeholder 5"/>
          <p:cNvSpPr>
            <a:spLocks noGrp="1"/>
          </p:cNvSpPr>
          <p:nvPr>
            <p:ph type="sldNum" sz="quarter" idx="4"/>
          </p:nvPr>
        </p:nvSpPr>
        <p:spPr>
          <a:xfrm>
            <a:off x="334431" y="6508356"/>
            <a:ext cx="276467" cy="179340"/>
          </a:xfrm>
          <a:prstGeom prst="rect">
            <a:avLst/>
          </a:prstGeom>
        </p:spPr>
        <p:txBody>
          <a:bodyPr vert="horz" lIns="0" tIns="0" rIns="0" bIns="0" rtlCol="0" anchor="t" anchorCtr="0"/>
          <a:lstStyle>
            <a:lvl1pPr algn="l">
              <a:defRPr sz="800">
                <a:solidFill>
                  <a:schemeClr val="tx1"/>
                </a:solidFill>
              </a:defRPr>
            </a:lvl1pPr>
          </a:lstStyle>
          <a:p>
            <a:fld id="{5BA07366-CB75-4AA8-9E5B-928B849F427C}" type="slidenum">
              <a:rPr lang="en-GB" smtClean="0"/>
              <a:pPr/>
              <a:t>‹#›</a:t>
            </a:fld>
            <a:endParaRPr lang="en-GB" dirty="0"/>
          </a:p>
        </p:txBody>
      </p:sp>
      <p:sp>
        <p:nvSpPr>
          <p:cNvPr id="11" name="SD_VAR_CompanyYear"/>
          <p:cNvSpPr txBox="1"/>
          <p:nvPr userDrawn="1">
            <p:custDataLst>
              <p:tags r:id="rId17"/>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cxnSp>
        <p:nvCxnSpPr>
          <p:cNvPr id="15" name="Straight Connector 14"/>
          <p:cNvCxnSpPr/>
          <p:nvPr userDrawn="1"/>
        </p:nvCxnSpPr>
        <p:spPr>
          <a:xfrm>
            <a:off x="1" y="951174"/>
            <a:ext cx="11856641" cy="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13"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
        <p:nvSpPr>
          <p:cNvPr id="16" name="SD_FLD_DocumentDate"/>
          <p:cNvSpPr txBox="1">
            <a:spLocks noChangeArrowheads="1"/>
          </p:cNvSpPr>
          <p:nvPr userDrawn="1"/>
        </p:nvSpPr>
        <p:spPr bwMode="auto">
          <a:xfrm>
            <a:off x="2255572" y="6508356"/>
            <a:ext cx="3740415"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800" smtClean="0">
                <a:solidFill>
                  <a:schemeClr val="tx1"/>
                </a:solidFill>
                <a:ea typeface="ＭＳ Ｐゴシック" charset="-128"/>
                <a:cs typeface="Arial" charset="0"/>
              </a:rPr>
              <a:t>28 September 2016</a:t>
            </a:r>
            <a:endParaRPr lang="en-GB" altLang="ja-JP" sz="800" dirty="0">
              <a:solidFill>
                <a:schemeClr val="tx1"/>
              </a:solidFill>
              <a:ea typeface="ＭＳ Ｐゴシック" charset="-128"/>
              <a:cs typeface="Arial" charset="0"/>
            </a:endParaRPr>
          </a:p>
        </p:txBody>
      </p:sp>
    </p:spTree>
    <p:extLst>
      <p:ext uri="{BB962C8B-B14F-4D97-AF65-F5344CB8AC3E}">
        <p14:creationId xmlns:p14="http://schemas.microsoft.com/office/powerpoint/2010/main" val="438226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65" r:id="rId7"/>
    <p:sldLayoutId id="2147483652" r:id="rId8"/>
    <p:sldLayoutId id="2147483653" r:id="rId9"/>
    <p:sldLayoutId id="2147483664" r:id="rId10"/>
    <p:sldLayoutId id="2147483666" r:id="rId11"/>
    <p:sldLayoutId id="2147483654" r:id="rId12"/>
    <p:sldLayoutId id="2147483655" r:id="rId13"/>
    <p:sldLayoutId id="2147483667" r:id="rId14"/>
    <p:sldLayoutId id="2147483675" r:id="rId15"/>
  </p:sldLayoutIdLst>
  <p:hf hdr="0" ftr="0" dt="0"/>
  <p:txStyles>
    <p:titleStyle>
      <a:lvl1pPr algn="l" defTabSz="914400" rtl="0" eaLnBrk="1" latinLnBrk="0" hangingPunct="1">
        <a:spcBef>
          <a:spcPct val="0"/>
        </a:spcBef>
        <a:buNone/>
        <a:defRPr sz="20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8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3" descr="U:\DNV\New upgrading projects received September 2013\PPT project assigned September 2013-\work\A4 PPT logos.emf"/>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59" r="-1" b="-44689"/>
          <a:stretch/>
        </p:blipFill>
        <p:spPr bwMode="auto">
          <a:xfrm>
            <a:off x="-1" y="6202575"/>
            <a:ext cx="11856377" cy="5891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334433" y="241082"/>
            <a:ext cx="11522208"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334433" y="1268412"/>
            <a:ext cx="11522208" cy="4644347"/>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4475819" y="6689029"/>
            <a:ext cx="1520697" cy="172800"/>
          </a:xfrm>
          <a:prstGeom prst="rect">
            <a:avLst/>
          </a:prstGeom>
        </p:spPr>
        <p:txBody>
          <a:bodyPr vert="horz" lIns="0" tIns="0" rIns="0" bIns="0" rtlCol="0" anchor="t" anchorCtr="0"/>
          <a:lstStyle>
            <a:lvl1pPr algn="r">
              <a:defRPr sz="800">
                <a:solidFill>
                  <a:schemeClr val="tx1"/>
                </a:solidFill>
              </a:defRPr>
            </a:lvl1pPr>
          </a:lstStyle>
          <a:p>
            <a:endParaRPr lang="en-GB" dirty="0"/>
          </a:p>
        </p:txBody>
      </p:sp>
      <p:sp>
        <p:nvSpPr>
          <p:cNvPr id="5" name="Footer Placeholder 4"/>
          <p:cNvSpPr>
            <a:spLocks noGrp="1"/>
          </p:cNvSpPr>
          <p:nvPr>
            <p:ph type="ftr" sz="quarter" idx="3"/>
          </p:nvPr>
        </p:nvSpPr>
        <p:spPr>
          <a:xfrm>
            <a:off x="334433" y="6687696"/>
            <a:ext cx="4141386" cy="174133"/>
          </a:xfrm>
          <a:prstGeom prst="rect">
            <a:avLst/>
          </a:prstGeom>
        </p:spPr>
        <p:txBody>
          <a:bodyPr vert="horz" lIns="0" tIns="0" rIns="0" bIns="0" rtlCol="0" anchor="t" anchorCtr="0"/>
          <a:lstStyle>
            <a:lvl1pPr algn="l">
              <a:defRPr sz="800" b="1">
                <a:solidFill>
                  <a:schemeClr val="tx1"/>
                </a:solidFill>
              </a:defRPr>
            </a:lvl1pPr>
          </a:lstStyle>
          <a:p>
            <a:endParaRPr lang="en-GB" dirty="0"/>
          </a:p>
        </p:txBody>
      </p:sp>
      <p:sp>
        <p:nvSpPr>
          <p:cNvPr id="6" name="Slide Number Placeholder 5"/>
          <p:cNvSpPr>
            <a:spLocks noGrp="1"/>
          </p:cNvSpPr>
          <p:nvPr>
            <p:ph type="sldNum" sz="quarter" idx="4"/>
          </p:nvPr>
        </p:nvSpPr>
        <p:spPr>
          <a:xfrm>
            <a:off x="334431" y="6508356"/>
            <a:ext cx="276467" cy="179340"/>
          </a:xfrm>
          <a:prstGeom prst="rect">
            <a:avLst/>
          </a:prstGeom>
        </p:spPr>
        <p:txBody>
          <a:bodyPr vert="horz" lIns="0" tIns="0" rIns="0" bIns="0" rtlCol="0" anchor="t" anchorCtr="0"/>
          <a:lstStyle>
            <a:lvl1pPr algn="l">
              <a:defRPr sz="800">
                <a:solidFill>
                  <a:schemeClr val="tx1"/>
                </a:solidFill>
              </a:defRPr>
            </a:lvl1pPr>
          </a:lstStyle>
          <a:p>
            <a:fld id="{5BA07366-CB75-4AA8-9E5B-928B849F427C}" type="slidenum">
              <a:rPr lang="en-GB" smtClean="0"/>
              <a:pPr/>
              <a:t>‹#›</a:t>
            </a:fld>
            <a:endParaRPr lang="en-GB" dirty="0"/>
          </a:p>
        </p:txBody>
      </p:sp>
      <p:sp>
        <p:nvSpPr>
          <p:cNvPr id="11" name="SD_VAR_CompanyYear"/>
          <p:cNvSpPr txBox="1"/>
          <p:nvPr userDrawn="1">
            <p:custDataLst>
              <p:tags r:id="rId3"/>
            </p:custDataLst>
          </p:nvPr>
        </p:nvSpPr>
        <p:spPr>
          <a:xfrm>
            <a:off x="610899" y="6508357"/>
            <a:ext cx="839974" cy="123111"/>
          </a:xfrm>
          <a:prstGeom prst="rect">
            <a:avLst/>
          </a:prstGeom>
          <a:noFill/>
        </p:spPr>
        <p:txBody>
          <a:bodyPr wrap="none" lIns="0" tIns="0" rIns="0" bIns="0" rtlCol="0">
            <a:spAutoFit/>
          </a:bodyPr>
          <a:lstStyle/>
          <a:p>
            <a:r>
              <a:rPr lang="en-GB" sz="800" noProof="0" smtClean="0">
                <a:solidFill>
                  <a:schemeClr val="tx1"/>
                </a:solidFill>
              </a:rPr>
              <a:t>DNV GL © 2016</a:t>
            </a:r>
            <a:endParaRPr lang="en-GB" sz="800" noProof="0" dirty="0">
              <a:solidFill>
                <a:schemeClr val="tx1"/>
              </a:solidFill>
            </a:endParaRPr>
          </a:p>
        </p:txBody>
      </p:sp>
      <p:cxnSp>
        <p:nvCxnSpPr>
          <p:cNvPr id="15" name="Straight Connector 14"/>
          <p:cNvCxnSpPr/>
          <p:nvPr userDrawn="1"/>
        </p:nvCxnSpPr>
        <p:spPr>
          <a:xfrm>
            <a:off x="1" y="951174"/>
            <a:ext cx="11856641" cy="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SD_FLD_Confidentiality"/>
          <p:cNvSpPr/>
          <p:nvPr userDrawn="1"/>
        </p:nvSpPr>
        <p:spPr>
          <a:xfrm>
            <a:off x="334433" y="6022832"/>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800" b="1" kern="1200" smtClean="0">
                <a:solidFill>
                  <a:schemeClr val="tx1"/>
                </a:solidFill>
                <a:latin typeface="+mn-lt"/>
                <a:ea typeface="+mn-ea"/>
                <a:cs typeface="+mn-cs"/>
              </a:rPr>
              <a:t>Ungraded</a:t>
            </a:r>
            <a:endParaRPr lang="en-GB" sz="800" b="1" kern="1200" dirty="0" smtClean="0">
              <a:solidFill>
                <a:schemeClr val="tx1"/>
              </a:solidFill>
              <a:latin typeface="+mn-lt"/>
              <a:ea typeface="+mn-ea"/>
              <a:cs typeface="+mn-cs"/>
            </a:endParaRPr>
          </a:p>
        </p:txBody>
      </p:sp>
      <p:sp>
        <p:nvSpPr>
          <p:cNvPr id="16" name="SD_FLD_DocumentDate"/>
          <p:cNvSpPr txBox="1">
            <a:spLocks noChangeArrowheads="1"/>
          </p:cNvSpPr>
          <p:nvPr userDrawn="1"/>
        </p:nvSpPr>
        <p:spPr bwMode="auto">
          <a:xfrm>
            <a:off x="2255572" y="6508356"/>
            <a:ext cx="3740415"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800" smtClean="0">
                <a:solidFill>
                  <a:schemeClr val="tx1"/>
                </a:solidFill>
                <a:ea typeface="ＭＳ Ｐゴシック" charset="-128"/>
                <a:cs typeface="Arial" charset="0"/>
              </a:rPr>
              <a:t>28 September 2016</a:t>
            </a:r>
            <a:endParaRPr lang="en-GB" altLang="ja-JP" sz="800" dirty="0">
              <a:solidFill>
                <a:schemeClr val="tx1"/>
              </a:solidFill>
              <a:ea typeface="ＭＳ Ｐゴシック" charset="-128"/>
              <a:cs typeface="Arial" charset="0"/>
            </a:endParaRPr>
          </a:p>
        </p:txBody>
      </p:sp>
      <p:sp>
        <p:nvSpPr>
          <p:cNvPr id="14" name="SD_FLD_Draft" hidden="1"/>
          <p:cNvSpPr txBox="1">
            <a:spLocks noChangeArrowheads="1"/>
          </p:cNvSpPr>
          <p:nvPr userDrawn="1"/>
        </p:nvSpPr>
        <p:spPr bwMode="auto">
          <a:xfrm>
            <a:off x="5340350" y="5927025"/>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480019812"/>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spcBef>
          <a:spcPct val="0"/>
        </a:spcBef>
        <a:buNone/>
        <a:defRPr sz="20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8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Energy Storage</a:t>
            </a:r>
            <a:endParaRPr lang="en-GB" dirty="0"/>
          </a:p>
        </p:txBody>
      </p:sp>
      <p:sp>
        <p:nvSpPr>
          <p:cNvPr id="10" name="Slide Number Placeholder 9"/>
          <p:cNvSpPr>
            <a:spLocks noGrp="1"/>
          </p:cNvSpPr>
          <p:nvPr>
            <p:ph type="sldNum" sz="quarter" idx="17"/>
          </p:nvPr>
        </p:nvSpPr>
        <p:spPr/>
        <p:txBody>
          <a:bodyPr/>
          <a:lstStyle/>
          <a:p>
            <a:fld id="{5BA07366-CB75-4AA8-9E5B-928B849F427C}" type="slidenum">
              <a:rPr lang="en-GB" smtClean="0"/>
              <a:pPr/>
              <a:t>1</a:t>
            </a:fld>
            <a:endParaRPr lang="en-GB" dirty="0"/>
          </a:p>
        </p:txBody>
      </p:sp>
      <p:sp>
        <p:nvSpPr>
          <p:cNvPr id="3" name="Subtitle 2"/>
          <p:cNvSpPr>
            <a:spLocks noGrp="1"/>
          </p:cNvSpPr>
          <p:nvPr>
            <p:ph type="subTitle" idx="1"/>
          </p:nvPr>
        </p:nvSpPr>
        <p:spPr/>
        <p:txBody>
          <a:bodyPr/>
          <a:lstStyle/>
          <a:p>
            <a:r>
              <a:rPr lang="en-GB" dirty="0" smtClean="0"/>
              <a:t>Key Note</a:t>
            </a:r>
            <a:endParaRPr lang="en-GB" dirty="0"/>
          </a:p>
        </p:txBody>
      </p:sp>
    </p:spTree>
    <p:extLst>
      <p:ext uri="{BB962C8B-B14F-4D97-AF65-F5344CB8AC3E}">
        <p14:creationId xmlns:p14="http://schemas.microsoft.com/office/powerpoint/2010/main" val="2613911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64993" y="2270958"/>
            <a:ext cx="3296076" cy="3840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a:t>DNV GL 2016 Market Pulse </a:t>
            </a:r>
            <a:r>
              <a:rPr lang="en-GB" dirty="0" smtClean="0"/>
              <a:t>Survey</a:t>
            </a:r>
            <a:br>
              <a:rPr lang="en-GB" dirty="0" smtClean="0"/>
            </a:br>
            <a:r>
              <a:rPr lang="en-GB" dirty="0" smtClean="0"/>
              <a:t>Technology Driver</a:t>
            </a:r>
            <a:endParaRPr lang="en-GB" i="1" dirty="0">
              <a:solidFill>
                <a:srgbClr val="00B050"/>
              </a:solidFill>
            </a:endParaRPr>
          </a:p>
        </p:txBody>
      </p:sp>
      <p:sp>
        <p:nvSpPr>
          <p:cNvPr id="4" name="Slide Number Placeholder 3"/>
          <p:cNvSpPr>
            <a:spLocks noGrp="1"/>
          </p:cNvSpPr>
          <p:nvPr>
            <p:ph type="sldNum" sz="quarter" idx="12"/>
          </p:nvPr>
        </p:nvSpPr>
        <p:spPr/>
        <p:txBody>
          <a:bodyPr/>
          <a:lstStyle/>
          <a:p>
            <a:fld id="{5BA07366-CB75-4AA8-9E5B-928B849F427C}" type="slidenum">
              <a:rPr lang="en-GB" smtClean="0">
                <a:solidFill>
                  <a:srgbClr val="333333"/>
                </a:solidFill>
              </a:rPr>
              <a:pPr/>
              <a:t>2</a:t>
            </a:fld>
            <a:endParaRPr lang="en-GB" dirty="0">
              <a:solidFill>
                <a:srgbClr val="333333"/>
              </a:solidFill>
            </a:endParaRPr>
          </a:p>
        </p:txBody>
      </p:sp>
      <p:sp>
        <p:nvSpPr>
          <p:cNvPr id="16" name="TextBox 15"/>
          <p:cNvSpPr txBox="1"/>
          <p:nvPr/>
        </p:nvSpPr>
        <p:spPr>
          <a:xfrm>
            <a:off x="764830" y="2940025"/>
            <a:ext cx="1744133" cy="695575"/>
          </a:xfrm>
          <a:prstGeom prst="rect">
            <a:avLst/>
          </a:prstGeom>
          <a:noFill/>
        </p:spPr>
        <p:txBody>
          <a:bodyPr wrap="square" lIns="0" tIns="0" rIns="0" bIns="0" rtlCol="0" anchor="b">
            <a:spAutoFit/>
          </a:bodyPr>
          <a:lstStyle/>
          <a:p>
            <a:pPr algn="ctr">
              <a:lnSpc>
                <a:spcPct val="113000"/>
              </a:lnSpc>
              <a:spcBef>
                <a:spcPts val="600"/>
              </a:spcBef>
            </a:pPr>
            <a:r>
              <a:rPr lang="en-GB" sz="4000" dirty="0" smtClean="0">
                <a:solidFill>
                  <a:srgbClr val="FFFFFF"/>
                </a:solidFill>
              </a:rPr>
              <a:t>36%</a:t>
            </a:r>
            <a:endParaRPr lang="en-GB" sz="1600" dirty="0" smtClean="0">
              <a:solidFill>
                <a:srgbClr val="333333"/>
              </a:solidFill>
            </a:endParaRPr>
          </a:p>
        </p:txBody>
      </p:sp>
      <p:grpSp>
        <p:nvGrpSpPr>
          <p:cNvPr id="3" name="Group 2"/>
          <p:cNvGrpSpPr/>
          <p:nvPr/>
        </p:nvGrpSpPr>
        <p:grpSpPr>
          <a:xfrm>
            <a:off x="3647728" y="2170788"/>
            <a:ext cx="3255433" cy="1797249"/>
            <a:chOff x="301625" y="1428750"/>
            <a:chExt cx="2441575" cy="1347937"/>
          </a:xfrm>
        </p:grpSpPr>
        <p:sp>
          <p:nvSpPr>
            <p:cNvPr id="6" name="Rectangle 5"/>
            <p:cNvSpPr/>
            <p:nvPr/>
          </p:nvSpPr>
          <p:spPr>
            <a:xfrm>
              <a:off x="301625" y="1428750"/>
              <a:ext cx="2441575" cy="1347937"/>
            </a:xfrm>
            <a:prstGeom prst="rect">
              <a:avLst/>
            </a:prstGeom>
            <a:solidFill>
              <a:srgbClr val="00B05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solidFill>
                  <a:srgbClr val="FFFFFF"/>
                </a:solidFill>
              </a:endParaRPr>
            </a:p>
          </p:txBody>
        </p:sp>
        <p:sp>
          <p:nvSpPr>
            <p:cNvPr id="5" name="TextBox 4"/>
            <p:cNvSpPr txBox="1"/>
            <p:nvPr/>
          </p:nvSpPr>
          <p:spPr>
            <a:xfrm>
              <a:off x="460392" y="1906871"/>
              <a:ext cx="2130408" cy="573860"/>
            </a:xfrm>
            <a:prstGeom prst="rect">
              <a:avLst/>
            </a:prstGeom>
            <a:noFill/>
          </p:spPr>
          <p:txBody>
            <a:bodyPr wrap="square" lIns="0" tIns="0" rIns="0" bIns="0" rtlCol="0" anchor="b">
              <a:spAutoFit/>
            </a:bodyPr>
            <a:lstStyle/>
            <a:p>
              <a:pPr algn="ctr">
                <a:lnSpc>
                  <a:spcPct val="113000"/>
                </a:lnSpc>
                <a:spcBef>
                  <a:spcPts val="600"/>
                </a:spcBef>
              </a:pPr>
              <a:r>
                <a:rPr lang="en-GB" sz="4400" dirty="0" smtClean="0">
                  <a:solidFill>
                    <a:srgbClr val="FFFFFF"/>
                  </a:solidFill>
                </a:rPr>
                <a:t>62%</a:t>
              </a:r>
              <a:endParaRPr lang="en-GB" sz="4400" dirty="0" smtClean="0">
                <a:solidFill>
                  <a:srgbClr val="333333"/>
                </a:solidFill>
              </a:endParaRPr>
            </a:p>
          </p:txBody>
        </p:sp>
      </p:grpSp>
      <p:sp>
        <p:nvSpPr>
          <p:cNvPr id="20" name="Rectangle 19"/>
          <p:cNvSpPr/>
          <p:nvPr/>
        </p:nvSpPr>
        <p:spPr>
          <a:xfrm>
            <a:off x="1636897" y="4191002"/>
            <a:ext cx="6928096" cy="1089529"/>
          </a:xfrm>
          <a:prstGeom prst="rect">
            <a:avLst/>
          </a:prstGeom>
          <a:ln w="19050">
            <a:solidFill>
              <a:schemeClr val="tx2">
                <a:lumMod val="75000"/>
                <a:lumOff val="25000"/>
              </a:schemeClr>
            </a:solidFill>
          </a:ln>
        </p:spPr>
        <p:txBody>
          <a:bodyPr wrap="square">
            <a:spAutoFit/>
          </a:bodyPr>
          <a:lstStyle/>
          <a:p>
            <a:pPr algn="ctr">
              <a:lnSpc>
                <a:spcPct val="120000"/>
              </a:lnSpc>
            </a:pPr>
            <a:r>
              <a:rPr lang="en-GB" dirty="0" smtClean="0">
                <a:solidFill>
                  <a:srgbClr val="333333"/>
                </a:solidFill>
                <a:latin typeface="Arial" panose="020B0604020202020204" pitchFamily="34" charset="0"/>
                <a:cs typeface="Arial" panose="020B0604020202020204" pitchFamily="34" charset="0"/>
              </a:rPr>
              <a:t>of all respondents from across the energy value chain predicted that the </a:t>
            </a:r>
            <a:r>
              <a:rPr lang="en-GB" b="1" dirty="0" smtClean="0">
                <a:solidFill>
                  <a:srgbClr val="0070C0"/>
                </a:solidFill>
                <a:latin typeface="Arial" panose="020B0604020202020204" pitchFamily="34" charset="0"/>
                <a:cs typeface="Arial" panose="020B0604020202020204" pitchFamily="34" charset="0"/>
              </a:rPr>
              <a:t>evolution of energy storage technologies &amp; applications will have the most significant impact</a:t>
            </a:r>
            <a:endParaRPr lang="en-GB" b="1" dirty="0">
              <a:solidFill>
                <a:srgbClr val="0070C0"/>
              </a:solidFill>
              <a:latin typeface="Arial" panose="020B0604020202020204" pitchFamily="34" charset="0"/>
              <a:cs typeface="Arial" panose="020B0604020202020204" pitchFamily="34" charset="0"/>
            </a:endParaRPr>
          </a:p>
        </p:txBody>
      </p:sp>
      <p:sp>
        <p:nvSpPr>
          <p:cNvPr id="10" name="Rectangle 9"/>
          <p:cNvSpPr/>
          <p:nvPr/>
        </p:nvSpPr>
        <p:spPr>
          <a:xfrm>
            <a:off x="423334" y="1156011"/>
            <a:ext cx="11348641" cy="584775"/>
          </a:xfrm>
          <a:prstGeom prst="rect">
            <a:avLst/>
          </a:prstGeom>
        </p:spPr>
        <p:txBody>
          <a:bodyPr wrap="square">
            <a:spAutoFit/>
          </a:bodyPr>
          <a:lstStyle/>
          <a:p>
            <a:pPr algn="ctr"/>
            <a:r>
              <a:rPr lang="en-GB" sz="1600" b="1" dirty="0" smtClean="0">
                <a:solidFill>
                  <a:srgbClr val="00B050"/>
                </a:solidFill>
              </a:rPr>
              <a:t>Which technology development will have the most significant impact on the trajectory of the energy industry’s evolution in the next 2-5 years?</a:t>
            </a:r>
            <a:endParaRPr lang="en-GB" sz="1600" b="1" dirty="0">
              <a:solidFill>
                <a:srgbClr val="00B050"/>
              </a:solidFill>
            </a:endParaRPr>
          </a:p>
        </p:txBody>
      </p:sp>
    </p:spTree>
    <p:extLst>
      <p:ext uri="{BB962C8B-B14F-4D97-AF65-F5344CB8AC3E}">
        <p14:creationId xmlns:p14="http://schemas.microsoft.com/office/powerpoint/2010/main" val="1241222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Map of Energy Storage Installations by April 2016</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solidFill>
                  <a:srgbClr val="333333"/>
                </a:solidFill>
              </a:rPr>
              <a:pPr/>
              <a:t>3</a:t>
            </a:fld>
            <a:endParaRPr lang="en-GB" dirty="0">
              <a:solidFill>
                <a:srgbClr val="333333"/>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31" y="1052736"/>
            <a:ext cx="11522210"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6120" y="5373216"/>
            <a:ext cx="4581525"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23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and roles of energy storage</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solidFill>
                  <a:srgbClr val="333333"/>
                </a:solidFill>
              </a:rPr>
              <a:pPr/>
              <a:t>4</a:t>
            </a:fld>
            <a:endParaRPr lang="en-GB" dirty="0">
              <a:solidFill>
                <a:srgbClr val="333333"/>
              </a:solidFill>
            </a:endParaRPr>
          </a:p>
        </p:txBody>
      </p:sp>
      <p:pic>
        <p:nvPicPr>
          <p:cNvPr id="4098" name="Picture 2" descr="http://www.ecamion.com/wp-content/uploads/2013/06/ecam_C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574"/>
          <a:stretch/>
        </p:blipFill>
        <p:spPr bwMode="auto">
          <a:xfrm>
            <a:off x="335361" y="4208363"/>
            <a:ext cx="3816423" cy="180199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grist.files.wordpress.com/2011/10/aes-laurel-mt-wind-farm-batteri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1785" y="4208362"/>
            <a:ext cx="3708412" cy="180199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upload.wikimedia.org/wikipedia/commons/f/f0/Dinorwig_Power_Statio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0197" y="4208362"/>
            <a:ext cx="3852427" cy="1801992"/>
          </a:xfrm>
          <a:prstGeom prst="rect">
            <a:avLst/>
          </a:prstGeom>
          <a:noFill/>
          <a:extLst>
            <a:ext uri="{909E8E84-426E-40DD-AFC4-6F175D3DCCD1}">
              <a14:hiddenFill xmlns:a14="http://schemas.microsoft.com/office/drawing/2010/main">
                <a:solidFill>
                  <a:srgbClr val="FFFFFF"/>
                </a:solidFill>
              </a14:hiddenFill>
            </a:ext>
          </a:extLst>
        </p:spPr>
      </p:pic>
      <p:sp>
        <p:nvSpPr>
          <p:cNvPr id="14" name="Round Diagonal Corner Rectangle 13"/>
          <p:cNvSpPr/>
          <p:nvPr/>
        </p:nvSpPr>
        <p:spPr>
          <a:xfrm flipH="1">
            <a:off x="527381" y="1269406"/>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Arbitrage</a:t>
            </a:r>
            <a:r>
              <a:rPr lang="en-GB" sz="1600" dirty="0">
                <a:solidFill>
                  <a:srgbClr val="FFFFFF"/>
                </a:solidFill>
              </a:rPr>
              <a:t> – Using storage to trade for financial gain on the electricity markets</a:t>
            </a:r>
          </a:p>
        </p:txBody>
      </p:sp>
      <p:sp>
        <p:nvSpPr>
          <p:cNvPr id="15" name="Round Diagonal Corner Rectangle 14"/>
          <p:cNvSpPr/>
          <p:nvPr/>
        </p:nvSpPr>
        <p:spPr>
          <a:xfrm flipH="1">
            <a:off x="4271797" y="1269406"/>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Synthetic </a:t>
            </a:r>
            <a:r>
              <a:rPr lang="en-GB" b="1" dirty="0" smtClean="0">
                <a:solidFill>
                  <a:srgbClr val="FFFFFF"/>
                </a:solidFill>
              </a:rPr>
              <a:t>Inertia </a:t>
            </a:r>
            <a:r>
              <a:rPr lang="en-GB" sz="1600" dirty="0" smtClean="0">
                <a:solidFill>
                  <a:srgbClr val="FFFFFF"/>
                </a:solidFill>
              </a:rPr>
              <a:t>– Required as more renewables penetrate the network</a:t>
            </a:r>
            <a:endParaRPr lang="en-GB" sz="1600" dirty="0">
              <a:solidFill>
                <a:srgbClr val="FFFFFF"/>
              </a:solidFill>
            </a:endParaRPr>
          </a:p>
        </p:txBody>
      </p:sp>
      <p:sp>
        <p:nvSpPr>
          <p:cNvPr id="16" name="Round Diagonal Corner Rectangle 15"/>
          <p:cNvSpPr/>
          <p:nvPr/>
        </p:nvSpPr>
        <p:spPr>
          <a:xfrm flipH="1">
            <a:off x="8040712" y="1311159"/>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Load </a:t>
            </a:r>
            <a:r>
              <a:rPr lang="en-GB" b="1" dirty="0" smtClean="0">
                <a:solidFill>
                  <a:srgbClr val="FFFFFF"/>
                </a:solidFill>
              </a:rPr>
              <a:t>Shifting</a:t>
            </a:r>
            <a:endParaRPr lang="en-GB" sz="1600" b="1" dirty="0">
              <a:solidFill>
                <a:srgbClr val="FFFFFF"/>
              </a:solidFill>
            </a:endParaRPr>
          </a:p>
        </p:txBody>
      </p:sp>
      <p:sp>
        <p:nvSpPr>
          <p:cNvPr id="17" name="Round Diagonal Corner Rectangle 16"/>
          <p:cNvSpPr/>
          <p:nvPr/>
        </p:nvSpPr>
        <p:spPr>
          <a:xfrm flipH="1">
            <a:off x="8040712" y="2601370"/>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Ancillary Services </a:t>
            </a:r>
            <a:r>
              <a:rPr lang="en-GB" sz="1600" dirty="0">
                <a:solidFill>
                  <a:srgbClr val="FFFFFF"/>
                </a:solidFill>
              </a:rPr>
              <a:t>(Frequency and Reserve products from the TSO)</a:t>
            </a:r>
          </a:p>
        </p:txBody>
      </p:sp>
      <p:sp>
        <p:nvSpPr>
          <p:cNvPr id="18" name="Round Diagonal Corner Rectangle 17"/>
          <p:cNvSpPr/>
          <p:nvPr/>
        </p:nvSpPr>
        <p:spPr>
          <a:xfrm flipH="1">
            <a:off x="4271797" y="2565549"/>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Smoothing</a:t>
            </a:r>
            <a:r>
              <a:rPr lang="en-GB" sz="1600" dirty="0">
                <a:solidFill>
                  <a:srgbClr val="FFFFFF"/>
                </a:solidFill>
              </a:rPr>
              <a:t> and </a:t>
            </a:r>
            <a:r>
              <a:rPr lang="en-GB" b="1" dirty="0">
                <a:solidFill>
                  <a:srgbClr val="FFFFFF"/>
                </a:solidFill>
              </a:rPr>
              <a:t>controlling</a:t>
            </a:r>
            <a:r>
              <a:rPr lang="en-GB" sz="1600" dirty="0">
                <a:solidFill>
                  <a:srgbClr val="FFFFFF"/>
                </a:solidFill>
              </a:rPr>
              <a:t> the output of </a:t>
            </a:r>
            <a:r>
              <a:rPr lang="en-GB" b="1" dirty="0">
                <a:solidFill>
                  <a:srgbClr val="FFFFFF"/>
                </a:solidFill>
              </a:rPr>
              <a:t>renewable generation and plants</a:t>
            </a:r>
            <a:endParaRPr lang="en-GB" sz="1600" b="1" dirty="0">
              <a:solidFill>
                <a:srgbClr val="FFFFFF"/>
              </a:solidFill>
            </a:endParaRPr>
          </a:p>
        </p:txBody>
      </p:sp>
      <p:sp>
        <p:nvSpPr>
          <p:cNvPr id="19" name="Round Diagonal Corner Rectangle 18"/>
          <p:cNvSpPr/>
          <p:nvPr/>
        </p:nvSpPr>
        <p:spPr>
          <a:xfrm flipH="1">
            <a:off x="527381" y="2565549"/>
            <a:ext cx="3384872" cy="1140630"/>
          </a:xfrm>
          <a:prstGeom prst="round2DiagRect">
            <a:avLst/>
          </a:prstGeom>
          <a:solidFill>
            <a:srgbClr val="009FDA"/>
          </a:solidFill>
          <a:ln w="9525">
            <a:solidFill>
              <a:srgbClr val="009F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F"/>
                </a:solidFill>
              </a:rPr>
              <a:t>Network </a:t>
            </a:r>
            <a:r>
              <a:rPr lang="en-GB" b="1" dirty="0" smtClean="0">
                <a:solidFill>
                  <a:srgbClr val="FFFFFF"/>
                </a:solidFill>
              </a:rPr>
              <a:t>Support </a:t>
            </a:r>
            <a:r>
              <a:rPr lang="en-GB" sz="1600" dirty="0" smtClean="0">
                <a:solidFill>
                  <a:srgbClr val="FFFFFF"/>
                </a:solidFill>
              </a:rPr>
              <a:t>– Voltage, thermal constraints, phase balancing…</a:t>
            </a:r>
            <a:endParaRPr lang="en-GB" sz="1600" dirty="0">
              <a:solidFill>
                <a:srgbClr val="FFFFFF"/>
              </a:solidFill>
            </a:endParaRPr>
          </a:p>
        </p:txBody>
      </p:sp>
    </p:spTree>
    <p:extLst>
      <p:ext uri="{BB962C8B-B14F-4D97-AF65-F5344CB8AC3E}">
        <p14:creationId xmlns:p14="http://schemas.microsoft.com/office/powerpoint/2010/main" val="3011717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Technology Overview</a:t>
            </a:r>
            <a:endParaRPr lang="en-GB"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98356836"/>
              </p:ext>
            </p:extLst>
          </p:nvPr>
        </p:nvGraphicFramePr>
        <p:xfrm>
          <a:off x="334433" y="1088740"/>
          <a:ext cx="11522208" cy="5004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normAutofit/>
          </a:bodyPr>
          <a:lstStyle/>
          <a:p>
            <a:fld id="{5BA07366-CB75-4AA8-9E5B-928B849F427C}" type="slidenum">
              <a:rPr lang="en-GB" smtClean="0"/>
              <a:t>5</a:t>
            </a:fld>
            <a:endParaRPr lang="en-GB" dirty="0"/>
          </a:p>
        </p:txBody>
      </p:sp>
      <p:cxnSp>
        <p:nvCxnSpPr>
          <p:cNvPr id="5" name="Straight Arrow Connector 4"/>
          <p:cNvCxnSpPr/>
          <p:nvPr/>
        </p:nvCxnSpPr>
        <p:spPr>
          <a:xfrm flipV="1">
            <a:off x="2099556" y="1376772"/>
            <a:ext cx="3024336" cy="180020"/>
          </a:xfrm>
          <a:prstGeom prst="straightConnector1">
            <a:avLst/>
          </a:prstGeom>
          <a:ln w="38100">
            <a:solidFill>
              <a:srgbClr val="333333"/>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744072" y="1376772"/>
            <a:ext cx="3384376" cy="228600"/>
          </a:xfrm>
          <a:prstGeom prst="straightConnector1">
            <a:avLst/>
          </a:prstGeom>
          <a:ln w="38100">
            <a:solidFill>
              <a:srgbClr val="333333"/>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125801">
            <a:off x="9143697" y="4846947"/>
            <a:ext cx="2376265" cy="313997"/>
          </a:xfrm>
          <a:prstGeom prst="rect">
            <a:avLst/>
          </a:prstGeom>
          <a:noFill/>
        </p:spPr>
        <p:txBody>
          <a:bodyPr wrap="square" lIns="0" tIns="0" rIns="0" bIns="0" rtlCol="0">
            <a:spAutoFit/>
          </a:bodyPr>
          <a:lstStyle/>
          <a:p>
            <a:pPr>
              <a:lnSpc>
                <a:spcPct val="113000"/>
              </a:lnSpc>
              <a:spcBef>
                <a:spcPts val="600"/>
              </a:spcBef>
            </a:pPr>
            <a:r>
              <a:rPr lang="en-GB" sz="2000" dirty="0" smtClean="0">
                <a:solidFill>
                  <a:srgbClr val="333333"/>
                </a:solidFill>
              </a:rPr>
              <a:t>…and many more</a:t>
            </a:r>
            <a:endParaRPr lang="en-GB" sz="2000" dirty="0" smtClean="0">
              <a:solidFill>
                <a:srgbClr val="333333"/>
              </a:solidFill>
            </a:endParaRPr>
          </a:p>
        </p:txBody>
      </p:sp>
    </p:spTree>
    <p:extLst>
      <p:ext uri="{BB962C8B-B14F-4D97-AF65-F5344CB8AC3E}">
        <p14:creationId xmlns:p14="http://schemas.microsoft.com/office/powerpoint/2010/main" val="1230360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Costs - </a:t>
            </a:r>
            <a:r>
              <a:rPr lang="en-GB" dirty="0">
                <a:solidFill>
                  <a:srgbClr val="00B0F0"/>
                </a:solidFill>
                <a:cs typeface="Times New Roman" panose="02020603050405020304" pitchFamily="18" charset="0"/>
              </a:rPr>
              <a:t>Battery </a:t>
            </a:r>
            <a:r>
              <a:rPr lang="en-GB" dirty="0" smtClean="0">
                <a:solidFill>
                  <a:srgbClr val="00B0F0"/>
                </a:solidFill>
                <a:cs typeface="Times New Roman" panose="02020603050405020304" pitchFamily="18" charset="0"/>
              </a:rPr>
              <a:t>Costs </a:t>
            </a:r>
            <a:r>
              <a:rPr lang="en-GB" dirty="0" smtClean="0">
                <a:solidFill>
                  <a:srgbClr val="00B0F0"/>
                </a:solidFill>
                <a:cs typeface="Times New Roman" panose="02020603050405020304" pitchFamily="18" charset="0"/>
              </a:rPr>
              <a:t>are </a:t>
            </a:r>
            <a:r>
              <a:rPr lang="en-GB" dirty="0">
                <a:solidFill>
                  <a:srgbClr val="00B0F0"/>
                </a:solidFill>
                <a:cs typeface="Times New Roman" panose="02020603050405020304" pitchFamily="18" charset="0"/>
              </a:rPr>
              <a:t>dropping rapidly</a:t>
            </a:r>
            <a:endParaRPr lang="en-GB" dirty="0"/>
          </a:p>
        </p:txBody>
      </p:sp>
      <p:sp>
        <p:nvSpPr>
          <p:cNvPr id="6" name="Slide Number Placeholder 5"/>
          <p:cNvSpPr>
            <a:spLocks noGrp="1"/>
          </p:cNvSpPr>
          <p:nvPr>
            <p:ph type="sldNum" sz="quarter" idx="12"/>
          </p:nvPr>
        </p:nvSpPr>
        <p:spPr/>
        <p:txBody>
          <a:bodyPr/>
          <a:lstStyle/>
          <a:p>
            <a:fld id="{7DFECEBA-0ED4-4FA4-A254-265C93EF616B}" type="slidenum">
              <a:rPr lang="en-GB" smtClean="0">
                <a:solidFill>
                  <a:srgbClr val="333333"/>
                </a:solidFill>
              </a:rPr>
              <a:pPr/>
              <a:t>6</a:t>
            </a:fld>
            <a:endParaRPr lang="en-GB" dirty="0">
              <a:solidFill>
                <a:srgbClr val="333333"/>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39" y="1204310"/>
            <a:ext cx="6708745" cy="4463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211901" y="5589240"/>
            <a:ext cx="6651180" cy="430887"/>
          </a:xfrm>
          <a:prstGeom prst="rect">
            <a:avLst/>
          </a:prstGeom>
        </p:spPr>
        <p:txBody>
          <a:bodyPr wrap="none">
            <a:spAutoFit/>
          </a:bodyPr>
          <a:lstStyle/>
          <a:p>
            <a:pPr marL="216000" lvl="2"/>
            <a:r>
              <a:rPr lang="en-GB" sz="1000" dirty="0" smtClean="0">
                <a:solidFill>
                  <a:srgbClr val="333333"/>
                </a:solidFill>
              </a:rPr>
              <a:t>Ref: </a:t>
            </a:r>
            <a:r>
              <a:rPr lang="en-GB" sz="1000" dirty="0" err="1" smtClean="0">
                <a:solidFill>
                  <a:srgbClr val="333333"/>
                </a:solidFill>
              </a:rPr>
              <a:t>Zakeri</a:t>
            </a:r>
            <a:r>
              <a:rPr lang="en-GB" sz="1000" dirty="0" smtClean="0">
                <a:solidFill>
                  <a:srgbClr val="333333"/>
                </a:solidFill>
              </a:rPr>
              <a:t> et al, Electrical energy storage systems: A comparative life cycle cost analysis, 2015</a:t>
            </a:r>
          </a:p>
          <a:p>
            <a:pPr marL="216000" lvl="2"/>
            <a:endParaRPr lang="en-GB" sz="1200" dirty="0">
              <a:solidFill>
                <a:srgbClr val="333333"/>
              </a:solidFill>
            </a:endParaRPr>
          </a:p>
        </p:txBody>
      </p:sp>
      <p:pic>
        <p:nvPicPr>
          <p:cNvPr id="22" name="Content Placeholder 4" descr="Figure 5 – Prediction of price drops in PV and battery that have inter-dependent markets"/>
          <p:cNvPicPr>
            <a:picLocks/>
          </p:cNvPicPr>
          <p:nvPr/>
        </p:nvPicPr>
        <p:blipFill rotWithShape="1">
          <a:blip r:embed="rId4" cstate="print">
            <a:extLst>
              <a:ext uri="{28A0092B-C50C-407E-A947-70E740481C1C}">
                <a14:useLocalDpi xmlns:a14="http://schemas.microsoft.com/office/drawing/2010/main" val="0"/>
              </a:ext>
            </a:extLst>
          </a:blip>
          <a:srcRect l="52094" r="1724" b="9939"/>
          <a:stretch/>
        </p:blipFill>
        <p:spPr bwMode="auto">
          <a:xfrm>
            <a:off x="8112224" y="2240868"/>
            <a:ext cx="2952328" cy="3344906"/>
          </a:xfrm>
          <a:prstGeom prst="rect">
            <a:avLst/>
          </a:prstGeom>
          <a:noFill/>
          <a:ln>
            <a:noFill/>
          </a:ln>
        </p:spPr>
      </p:pic>
      <p:sp>
        <p:nvSpPr>
          <p:cNvPr id="23" name="Rectangle 22"/>
          <p:cNvSpPr/>
          <p:nvPr/>
        </p:nvSpPr>
        <p:spPr>
          <a:xfrm>
            <a:off x="8613185" y="5589240"/>
            <a:ext cx="3243456" cy="230832"/>
          </a:xfrm>
          <a:prstGeom prst="rect">
            <a:avLst/>
          </a:prstGeom>
        </p:spPr>
        <p:txBody>
          <a:bodyPr wrap="square">
            <a:spAutoFit/>
          </a:bodyPr>
          <a:lstStyle/>
          <a:p>
            <a:pPr marL="225425" algn="r">
              <a:spcBef>
                <a:spcPts val="2400"/>
              </a:spcBef>
              <a:buClr>
                <a:srgbClr val="3F9C35"/>
              </a:buClr>
            </a:pPr>
            <a:r>
              <a:rPr lang="en-GB" sz="900" i="1" dirty="0" smtClean="0">
                <a:solidFill>
                  <a:srgbClr val="FFFFFF">
                    <a:lumMod val="50000"/>
                  </a:srgbClr>
                </a:solidFill>
              </a:rPr>
              <a:t>Source: Rocky Mountain Institute</a:t>
            </a:r>
            <a:endParaRPr lang="en-GB" sz="900" i="1" dirty="0">
              <a:solidFill>
                <a:srgbClr val="FFFFFF">
                  <a:lumMod val="50000"/>
                </a:srgbClr>
              </a:solidFill>
            </a:endParaRPr>
          </a:p>
        </p:txBody>
      </p:sp>
      <p:sp>
        <p:nvSpPr>
          <p:cNvPr id="24" name="Rectangle 23"/>
          <p:cNvSpPr/>
          <p:nvPr/>
        </p:nvSpPr>
        <p:spPr>
          <a:xfrm>
            <a:off x="6728357" y="979908"/>
            <a:ext cx="5128284" cy="1077218"/>
          </a:xfrm>
          <a:prstGeom prst="rect">
            <a:avLst/>
          </a:prstGeom>
        </p:spPr>
        <p:txBody>
          <a:bodyPr wrap="square">
            <a:spAutoFit/>
          </a:bodyPr>
          <a:lstStyle/>
          <a:p>
            <a:pPr marL="225425" algn="ctr">
              <a:spcBef>
                <a:spcPts val="2400"/>
              </a:spcBef>
              <a:buClr>
                <a:srgbClr val="3F9C35"/>
              </a:buClr>
            </a:pPr>
            <a:r>
              <a:rPr lang="en-GB" sz="1600" dirty="0">
                <a:solidFill>
                  <a:srgbClr val="333333"/>
                </a:solidFill>
              </a:rPr>
              <a:t>Limited consensus in price forecasts other than </a:t>
            </a:r>
            <a:r>
              <a:rPr lang="en-GB" sz="1600" dirty="0" smtClean="0">
                <a:solidFill>
                  <a:srgbClr val="333333"/>
                </a:solidFill>
              </a:rPr>
              <a:t>they </a:t>
            </a:r>
            <a:r>
              <a:rPr lang="en-GB" sz="1600" dirty="0">
                <a:solidFill>
                  <a:srgbClr val="333333"/>
                </a:solidFill>
              </a:rPr>
              <a:t>will continue </a:t>
            </a:r>
            <a:r>
              <a:rPr lang="en-GB" sz="1600" dirty="0" smtClean="0">
                <a:solidFill>
                  <a:srgbClr val="333333"/>
                </a:solidFill>
              </a:rPr>
              <a:t>to </a:t>
            </a:r>
            <a:r>
              <a:rPr lang="en-GB" sz="1600" dirty="0">
                <a:solidFill>
                  <a:srgbClr val="333333"/>
                </a:solidFill>
              </a:rPr>
              <a:t>decline – for storage, much more rapidly than anticipated even two years ago!</a:t>
            </a:r>
          </a:p>
        </p:txBody>
      </p:sp>
    </p:spTree>
    <p:extLst>
      <p:ext uri="{BB962C8B-B14F-4D97-AF65-F5344CB8AC3E}">
        <p14:creationId xmlns:p14="http://schemas.microsoft.com/office/powerpoint/2010/main" val="28689167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37548845"/>
              </p:ext>
            </p:extLst>
          </p:nvPr>
        </p:nvGraphicFramePr>
        <p:xfrm>
          <a:off x="527714" y="1052736"/>
          <a:ext cx="11009196" cy="4239118"/>
        </p:xfrm>
        <a:graphic>
          <a:graphicData uri="http://schemas.openxmlformats.org/drawingml/2006/table">
            <a:tbl>
              <a:tblPr firstRow="1" firstCol="1" bandRow="1">
                <a:tableStyleId>{00A15C55-8517-42AA-B614-E9B94910E393}</a:tableStyleId>
              </a:tblPr>
              <a:tblGrid>
                <a:gridCol w="3444391"/>
                <a:gridCol w="644059"/>
                <a:gridCol w="624576"/>
                <a:gridCol w="642652"/>
                <a:gridCol w="616207"/>
                <a:gridCol w="616207"/>
                <a:gridCol w="624331"/>
                <a:gridCol w="624331"/>
                <a:gridCol w="624331"/>
                <a:gridCol w="577913"/>
                <a:gridCol w="577913"/>
                <a:gridCol w="577913"/>
                <a:gridCol w="814372"/>
              </a:tblGrid>
              <a:tr h="1557426">
                <a:tc>
                  <a:txBody>
                    <a:bodyPr/>
                    <a:lstStyle/>
                    <a:p>
                      <a:pPr marL="0" marR="0" algn="ctr">
                        <a:lnSpc>
                          <a:spcPct val="115000"/>
                        </a:lnSpc>
                        <a:spcBef>
                          <a:spcPts val="0"/>
                        </a:spcBef>
                        <a:spcAft>
                          <a:spcPts val="0"/>
                        </a:spcAft>
                      </a:pPr>
                      <a:r>
                        <a:rPr lang="en-GB" sz="1600" dirty="0" smtClean="0">
                          <a:effectLst/>
                        </a:rPr>
                        <a:t>Storage </a:t>
                      </a:r>
                    </a:p>
                    <a:p>
                      <a:pPr marL="0" marR="0" algn="ctr">
                        <a:lnSpc>
                          <a:spcPct val="115000"/>
                        </a:lnSpc>
                        <a:spcBef>
                          <a:spcPts val="0"/>
                        </a:spcBef>
                        <a:spcAft>
                          <a:spcPts val="0"/>
                        </a:spcAft>
                      </a:pPr>
                      <a:r>
                        <a:rPr lang="en-GB" sz="1600" dirty="0" smtClean="0">
                          <a:effectLst/>
                        </a:rPr>
                        <a:t>Services</a:t>
                      </a:r>
                    </a:p>
                    <a:p>
                      <a:pPr marL="0" marR="0" algn="ctr">
                        <a:lnSpc>
                          <a:spcPct val="115000"/>
                        </a:lnSpc>
                        <a:spcBef>
                          <a:spcPts val="0"/>
                        </a:spcBef>
                        <a:spcAft>
                          <a:spcPts val="0"/>
                        </a:spcAft>
                      </a:pPr>
                      <a:endParaRPr lang="en-GB" sz="1600" dirty="0">
                        <a:effectLst/>
                        <a:latin typeface="Verdana"/>
                        <a:ea typeface="SimSun"/>
                        <a:cs typeface="Verdana"/>
                      </a:endParaRPr>
                    </a:p>
                  </a:txBody>
                  <a:tcPr marT="0" marB="0" anchor="b"/>
                </a:tc>
                <a:tc>
                  <a:txBody>
                    <a:bodyPr/>
                    <a:lstStyle/>
                    <a:p>
                      <a:pPr marL="71755" marR="71755">
                        <a:lnSpc>
                          <a:spcPct val="115000"/>
                        </a:lnSpc>
                        <a:spcBef>
                          <a:spcPts val="0"/>
                        </a:spcBef>
                        <a:spcAft>
                          <a:spcPts val="0"/>
                        </a:spcAft>
                      </a:pPr>
                      <a:r>
                        <a:rPr lang="en-GB" sz="1600" dirty="0" smtClean="0">
                          <a:effectLst/>
                        </a:rPr>
                        <a:t>USA</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Germany</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UK</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Spain</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Netherlands</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France</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Italy</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Japan</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Korea</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China</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Australia</a:t>
                      </a:r>
                    </a:p>
                    <a:p>
                      <a:pPr marL="71755" marR="71755">
                        <a:lnSpc>
                          <a:spcPct val="115000"/>
                        </a:lnSpc>
                        <a:spcBef>
                          <a:spcPts val="0"/>
                        </a:spcBef>
                        <a:spcAft>
                          <a:spcPts val="0"/>
                        </a:spcAft>
                      </a:pPr>
                      <a:r>
                        <a:rPr lang="en-GB" sz="1600" dirty="0" smtClean="0">
                          <a:effectLst/>
                        </a:rPr>
                        <a:t> </a:t>
                      </a:r>
                      <a:endParaRPr lang="en-GB" sz="1600" b="0" dirty="0">
                        <a:effectLst/>
                        <a:latin typeface="Verdana"/>
                        <a:ea typeface="SimSun"/>
                        <a:cs typeface="Verdana"/>
                      </a:endParaRPr>
                    </a:p>
                  </a:txBody>
                  <a:tcPr marT="0" marB="0" vert="vert270"/>
                </a:tc>
                <a:tc>
                  <a:txBody>
                    <a:bodyPr/>
                    <a:lstStyle/>
                    <a:p>
                      <a:pPr marL="71755" marR="71755">
                        <a:lnSpc>
                          <a:spcPct val="115000"/>
                        </a:lnSpc>
                        <a:spcBef>
                          <a:spcPts val="0"/>
                        </a:spcBef>
                        <a:spcAft>
                          <a:spcPts val="0"/>
                        </a:spcAft>
                      </a:pPr>
                      <a:r>
                        <a:rPr lang="en-GB" sz="1600" dirty="0" smtClean="0">
                          <a:effectLst/>
                        </a:rPr>
                        <a:t>South East Asia</a:t>
                      </a:r>
                      <a:endParaRPr lang="en-GB" sz="1600" b="0" dirty="0">
                        <a:effectLst/>
                        <a:latin typeface="Verdana"/>
                        <a:ea typeface="SimSun"/>
                        <a:cs typeface="Verdana"/>
                      </a:endParaRPr>
                    </a:p>
                  </a:txBody>
                  <a:tcPr marT="0" marB="0" vert="vert270"/>
                </a:tc>
              </a:tr>
              <a:tr h="541869">
                <a:tc>
                  <a:txBody>
                    <a:bodyPr/>
                    <a:lstStyle/>
                    <a:p>
                      <a:pPr marL="0" marR="0" algn="ctr">
                        <a:lnSpc>
                          <a:spcPct val="115000"/>
                        </a:lnSpc>
                        <a:spcBef>
                          <a:spcPts val="0"/>
                        </a:spcBef>
                        <a:spcAft>
                          <a:spcPts val="0"/>
                        </a:spcAft>
                      </a:pPr>
                      <a:r>
                        <a:rPr lang="en-GB" sz="1400" dirty="0" smtClean="0">
                          <a:effectLst/>
                        </a:rPr>
                        <a:t>Frequency Regulation &amp; Spinning Reserve</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Verdana"/>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PV + Storage System</a:t>
                      </a:r>
                      <a:endParaRPr lang="en-GB" sz="14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C0000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C00000"/>
                        </a:solidFill>
                        <a:effectLst/>
                        <a:latin typeface="+mn-lt"/>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Wind + Storage System</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Community Energy Storage</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mn-lt"/>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C&amp;I Customer Backup</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a:solidFill>
                          <a:srgbClr val="002060"/>
                        </a:solidFill>
                        <a:effectLst/>
                        <a:latin typeface="Verdana"/>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Substation Support</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effectLst/>
                          <a:sym typeface="Wingdings 2"/>
                        </a:rPr>
                        <a:t></a:t>
                      </a:r>
                      <a:endParaRPr lang="en-GB" sz="1800" b="1" dirty="0" smtClean="0">
                        <a:solidFill>
                          <a:srgbClr val="002060"/>
                        </a:solidFill>
                        <a:effectLst/>
                        <a:latin typeface="+mn-lt"/>
                        <a:ea typeface="SimSun"/>
                        <a:cs typeface="Verdana"/>
                      </a:endParaRPr>
                    </a:p>
                  </a:txBody>
                  <a:tcPr marT="0" marB="0" anchor="ctr"/>
                </a:tc>
              </a:tr>
              <a:tr h="247015">
                <a:tc>
                  <a:txBody>
                    <a:bodyPr/>
                    <a:lstStyle/>
                    <a:p>
                      <a:pPr marL="0" marR="0" algn="ctr">
                        <a:lnSpc>
                          <a:spcPct val="115000"/>
                        </a:lnSpc>
                        <a:spcBef>
                          <a:spcPts val="0"/>
                        </a:spcBef>
                        <a:spcAft>
                          <a:spcPts val="0"/>
                        </a:spcAft>
                      </a:pPr>
                      <a:r>
                        <a:rPr lang="en-GB" sz="1400" dirty="0" smtClean="0">
                          <a:effectLst/>
                        </a:rPr>
                        <a:t>Residential Storage</a:t>
                      </a:r>
                      <a:endParaRPr lang="en-GB" sz="14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sym typeface="Wingdings 2"/>
                        </a:rPr>
                        <a:t></a:t>
                      </a:r>
                      <a:endParaRPr lang="en-GB" sz="1800" b="1" dirty="0">
                        <a:solidFill>
                          <a:srgbClr val="002060"/>
                        </a:solidFill>
                        <a:effectLst/>
                        <a:latin typeface="+mn-lt"/>
                        <a:ea typeface="SimSun"/>
                        <a:cs typeface="Verdana"/>
                      </a:endParaRPr>
                    </a:p>
                  </a:txBody>
                  <a:tcPr marT="0" marB="0" anchor="ctr"/>
                </a:tc>
                <a:tc>
                  <a:txBody>
                    <a:bodyPr/>
                    <a:lstStyle/>
                    <a:p>
                      <a:pPr marL="0" marR="0" algn="ctr">
                        <a:lnSpc>
                          <a:spcPct val="115000"/>
                        </a:lnSpc>
                        <a:spcBef>
                          <a:spcPts val="0"/>
                        </a:spcBef>
                        <a:spcAft>
                          <a:spcPts val="0"/>
                        </a:spcAft>
                      </a:pPr>
                      <a:r>
                        <a:rPr lang="en-GB" sz="1800" dirty="0" smtClean="0">
                          <a:effectLst/>
                        </a:rPr>
                        <a:t> </a:t>
                      </a:r>
                      <a:endParaRPr lang="en-GB" sz="1800" b="1" dirty="0">
                        <a:solidFill>
                          <a:srgbClr val="002060"/>
                        </a:solidFill>
                        <a:effectLst/>
                        <a:latin typeface="Verdana"/>
                        <a:ea typeface="SimSun"/>
                        <a:cs typeface="Verdana"/>
                      </a:endParaRPr>
                    </a:p>
                  </a:txBody>
                  <a:tcPr marT="0" marB="0" anchor="ctr"/>
                </a:tc>
              </a:tr>
              <a:tr h="247015">
                <a:tc>
                  <a:txBody>
                    <a:bodyPr/>
                    <a:lstStyle/>
                    <a:p>
                      <a:pPr marL="0" marR="0">
                        <a:lnSpc>
                          <a:spcPct val="115000"/>
                        </a:lnSpc>
                        <a:spcBef>
                          <a:spcPts val="0"/>
                        </a:spcBef>
                        <a:spcAft>
                          <a:spcPts val="0"/>
                        </a:spcAft>
                      </a:pPr>
                      <a:r>
                        <a:rPr lang="en-GB" sz="1100" dirty="0" smtClean="0">
                          <a:effectLst/>
                        </a:rPr>
                        <a:t>Source: DNV GL</a:t>
                      </a:r>
                      <a:endParaRPr lang="en-GB" sz="1100" dirty="0">
                        <a:solidFill>
                          <a:srgbClr val="002060"/>
                        </a:solidFill>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nchor="ctr"/>
                </a:tc>
                <a:tc>
                  <a:txBody>
                    <a:bodyPr/>
                    <a:lstStyle/>
                    <a:p>
                      <a:pPr marL="0" marR="0" algn="ctr">
                        <a:lnSpc>
                          <a:spcPct val="115000"/>
                        </a:lnSpc>
                        <a:spcBef>
                          <a:spcPts val="0"/>
                        </a:spcBef>
                        <a:spcAft>
                          <a:spcPts val="0"/>
                        </a:spcAft>
                      </a:pPr>
                      <a:r>
                        <a:rPr lang="en-GB" sz="900" dirty="0" smtClean="0">
                          <a:effectLst/>
                        </a:rPr>
                        <a:t> </a:t>
                      </a:r>
                      <a:endParaRPr lang="en-GB" sz="900" dirty="0">
                        <a:effectLst/>
                        <a:latin typeface="Verdana"/>
                        <a:ea typeface="SimSun"/>
                        <a:cs typeface="Verdana"/>
                      </a:endParaRPr>
                    </a:p>
                  </a:txBody>
                  <a:tcPr marT="0" marB="0"/>
                </a:tc>
              </a:tr>
            </a:tbl>
          </a:graphicData>
        </a:graphic>
      </p:graphicFrame>
      <p:sp>
        <p:nvSpPr>
          <p:cNvPr id="4" name="Title 10"/>
          <p:cNvSpPr txBox="1">
            <a:spLocks/>
          </p:cNvSpPr>
          <p:nvPr/>
        </p:nvSpPr>
        <p:spPr>
          <a:xfrm>
            <a:off x="527381" y="252976"/>
            <a:ext cx="11522208" cy="583736"/>
          </a:xfrm>
          <a:prstGeom prst="rect">
            <a:avLst/>
          </a:prstGeom>
          <a:solidFill>
            <a:schemeClr val="bg1"/>
          </a:solidFill>
        </p:spPr>
        <p:txBody>
          <a:bodyPr vert="horz" lIns="57600" tIns="0" rIns="57600" bIns="0" rtlCol="0" anchor="b" anchorCtr="0">
            <a:noAutofit/>
          </a:bodyPr>
          <a:lstStyle>
            <a:defPPr>
              <a:defRPr lang="da-DK"/>
            </a:defPPr>
            <a:lvl1pPr>
              <a:spcBef>
                <a:spcPct val="0"/>
              </a:spcBef>
              <a:buNone/>
              <a:defRPr b="1">
                <a:solidFill>
                  <a:srgbClr val="00B0F0"/>
                </a:solidFill>
                <a:latin typeface="+mj-lt"/>
                <a:ea typeface="+mj-ea"/>
                <a:cs typeface="Times New Roman" panose="02020603050405020304" pitchFamily="18" charset="0"/>
              </a:defRPr>
            </a:lvl1pPr>
          </a:lstStyle>
          <a:p>
            <a:r>
              <a:rPr lang="en-GB" dirty="0"/>
              <a:t>Overview of Global Storage Applications</a:t>
            </a:r>
          </a:p>
        </p:txBody>
      </p:sp>
      <p:sp>
        <p:nvSpPr>
          <p:cNvPr id="2" name="TextBox 1"/>
          <p:cNvSpPr txBox="1"/>
          <p:nvPr/>
        </p:nvSpPr>
        <p:spPr>
          <a:xfrm>
            <a:off x="584311" y="5517233"/>
            <a:ext cx="3716756" cy="191271"/>
          </a:xfrm>
          <a:prstGeom prst="rect">
            <a:avLst/>
          </a:prstGeom>
          <a:noFill/>
        </p:spPr>
        <p:txBody>
          <a:bodyPr wrap="square" lIns="0" tIns="0" rIns="0" bIns="0" rtlCol="0">
            <a:spAutoFit/>
          </a:bodyPr>
          <a:lstStyle/>
          <a:p>
            <a:pPr>
              <a:lnSpc>
                <a:spcPct val="113000"/>
              </a:lnSpc>
              <a:spcBef>
                <a:spcPts val="600"/>
              </a:spcBef>
            </a:pPr>
            <a:r>
              <a:rPr lang="en-GB" sz="1100" b="1" dirty="0" smtClean="0">
                <a:solidFill>
                  <a:srgbClr val="333333"/>
                </a:solidFill>
                <a:sym typeface="Wingdings 2"/>
              </a:rPr>
              <a:t></a:t>
            </a:r>
            <a:r>
              <a:rPr lang="en-GB" sz="1100" dirty="0" smtClean="0">
                <a:solidFill>
                  <a:srgbClr val="333333"/>
                </a:solidFill>
                <a:sym typeface="Wingdings 2"/>
              </a:rPr>
              <a:t> Very Active      </a:t>
            </a:r>
            <a:r>
              <a:rPr lang="en-GB" sz="1100" b="1" dirty="0" smtClean="0">
                <a:solidFill>
                  <a:srgbClr val="333333"/>
                </a:solidFill>
                <a:sym typeface="Wingdings 2"/>
              </a:rPr>
              <a:t></a:t>
            </a:r>
            <a:r>
              <a:rPr lang="en-GB" sz="1100" b="1" dirty="0" smtClean="0">
                <a:solidFill>
                  <a:srgbClr val="333333"/>
                </a:solidFill>
                <a:ea typeface="SimSun"/>
                <a:cs typeface="Verdana"/>
                <a:sym typeface="Wingdings 2"/>
              </a:rPr>
              <a:t> </a:t>
            </a:r>
            <a:r>
              <a:rPr lang="en-GB" sz="1100" dirty="0" smtClean="0">
                <a:solidFill>
                  <a:srgbClr val="333333"/>
                </a:solidFill>
                <a:ea typeface="SimSun"/>
                <a:cs typeface="Verdana"/>
                <a:sym typeface="Wingdings 2"/>
              </a:rPr>
              <a:t>somewhat active             </a:t>
            </a:r>
            <a:r>
              <a:rPr lang="en-GB" sz="1100" dirty="0" smtClean="0">
                <a:solidFill>
                  <a:srgbClr val="333333"/>
                </a:solidFill>
                <a:sym typeface="Wingdings 2"/>
              </a:rPr>
              <a:t>      </a:t>
            </a:r>
            <a:endParaRPr lang="en-GB" sz="1100" dirty="0">
              <a:solidFill>
                <a:srgbClr val="333333"/>
              </a:solidFill>
              <a:ea typeface="SimSun"/>
              <a:cs typeface="Verdana"/>
            </a:endParaRPr>
          </a:p>
        </p:txBody>
      </p:sp>
      <p:sp>
        <p:nvSpPr>
          <p:cNvPr id="7" name="Slide Number Placeholder 2"/>
          <p:cNvSpPr txBox="1">
            <a:spLocks/>
          </p:cNvSpPr>
          <p:nvPr/>
        </p:nvSpPr>
        <p:spPr>
          <a:xfrm>
            <a:off x="203200" y="6477001"/>
            <a:ext cx="527381" cy="179755"/>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A07366-CB75-4AA8-9E5B-928B849F427C}" type="slidenum">
              <a:rPr lang="en-GB" sz="700" smtClean="0">
                <a:solidFill>
                  <a:srgbClr val="333333"/>
                </a:solidFill>
              </a:rPr>
              <a:pPr/>
              <a:t>7</a:t>
            </a:fld>
            <a:endParaRPr lang="en-GB" sz="700" dirty="0">
              <a:solidFill>
                <a:srgbClr val="333333"/>
              </a:solidFill>
            </a:endParaRPr>
          </a:p>
        </p:txBody>
      </p:sp>
      <p:sp>
        <p:nvSpPr>
          <p:cNvPr id="10" name="Round Diagonal Corner Rectangle 9"/>
          <p:cNvSpPr/>
          <p:nvPr/>
        </p:nvSpPr>
        <p:spPr>
          <a:xfrm flipH="1">
            <a:off x="247290" y="5733256"/>
            <a:ext cx="11589108" cy="432048"/>
          </a:xfrm>
          <a:prstGeom prst="round2DiagRect">
            <a:avLst>
              <a:gd name="adj1" fmla="val 16667"/>
              <a:gd name="adj2" fmla="val 50000"/>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GB" sz="1600" dirty="0">
                <a:solidFill>
                  <a:srgbClr val="FFFFFF"/>
                </a:solidFill>
              </a:rPr>
              <a:t>Distributed PV and storage </a:t>
            </a:r>
            <a:r>
              <a:rPr lang="en-GB" sz="1600" dirty="0" smtClean="0">
                <a:solidFill>
                  <a:srgbClr val="FFFFFF"/>
                </a:solidFill>
              </a:rPr>
              <a:t>is </a:t>
            </a:r>
            <a:r>
              <a:rPr lang="en-GB" sz="1600" dirty="0">
                <a:solidFill>
                  <a:srgbClr val="FFFFFF"/>
                </a:solidFill>
              </a:rPr>
              <a:t>the most widespread and expanding application</a:t>
            </a:r>
          </a:p>
        </p:txBody>
      </p:sp>
    </p:spTree>
    <p:extLst>
      <p:ext uri="{BB962C8B-B14F-4D97-AF65-F5344CB8AC3E}">
        <p14:creationId xmlns:p14="http://schemas.microsoft.com/office/powerpoint/2010/main" val="849860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Looking ahead</a:t>
            </a:r>
            <a:endParaRPr lang="en-GB" dirty="0"/>
          </a:p>
        </p:txBody>
      </p:sp>
      <p:sp>
        <p:nvSpPr>
          <p:cNvPr id="4" name="Content Placeholder 3"/>
          <p:cNvSpPr>
            <a:spLocks noGrp="1"/>
          </p:cNvSpPr>
          <p:nvPr>
            <p:ph idx="1"/>
          </p:nvPr>
        </p:nvSpPr>
        <p:spPr>
          <a:xfrm>
            <a:off x="324003" y="1268760"/>
            <a:ext cx="11532638" cy="4644347"/>
          </a:xfrm>
        </p:spPr>
        <p:txBody>
          <a:bodyPr/>
          <a:lstStyle/>
          <a:p>
            <a:pPr marL="541338" indent="-541338">
              <a:lnSpc>
                <a:spcPct val="100000"/>
              </a:lnSpc>
              <a:spcAft>
                <a:spcPts val="600"/>
              </a:spcAft>
              <a:buFont typeface="Wingdings" panose="05000000000000000000" pitchFamily="2" charset="2"/>
              <a:buChar char="Ø"/>
            </a:pPr>
            <a:r>
              <a:rPr lang="en-GB" sz="2000" dirty="0" smtClean="0"/>
              <a:t>Energy Storage already makes economic sense for certain applications.</a:t>
            </a:r>
          </a:p>
          <a:p>
            <a:pPr marL="541338" indent="-541338">
              <a:lnSpc>
                <a:spcPct val="100000"/>
              </a:lnSpc>
              <a:spcAft>
                <a:spcPts val="600"/>
              </a:spcAft>
              <a:buFont typeface="Wingdings" panose="05000000000000000000" pitchFamily="2" charset="2"/>
              <a:buChar char="Ø"/>
            </a:pPr>
            <a:r>
              <a:rPr lang="en-GB" sz="2000" dirty="0" smtClean="0"/>
              <a:t>There is no decision on the technology of the future in storage yet.</a:t>
            </a:r>
          </a:p>
          <a:p>
            <a:pPr marL="541338" indent="-541338">
              <a:lnSpc>
                <a:spcPct val="100000"/>
              </a:lnSpc>
              <a:spcAft>
                <a:spcPts val="600"/>
              </a:spcAft>
              <a:buFont typeface="Wingdings" panose="05000000000000000000" pitchFamily="2" charset="2"/>
              <a:buChar char="Ø"/>
            </a:pPr>
            <a:r>
              <a:rPr lang="en-GB" sz="2000" dirty="0" smtClean="0"/>
              <a:t>Sector coupling with Heat and Transport </a:t>
            </a:r>
            <a:r>
              <a:rPr lang="en-GB" sz="2000" dirty="0" smtClean="0"/>
              <a:t>will </a:t>
            </a:r>
            <a:r>
              <a:rPr lang="en-GB" sz="2000" dirty="0" smtClean="0"/>
              <a:t>play an important role in the future.</a:t>
            </a:r>
          </a:p>
          <a:p>
            <a:pPr marL="541338" indent="-541338">
              <a:lnSpc>
                <a:spcPct val="100000"/>
              </a:lnSpc>
              <a:spcAft>
                <a:spcPts val="600"/>
              </a:spcAft>
              <a:buFont typeface="Wingdings" panose="05000000000000000000" pitchFamily="2" charset="2"/>
              <a:buChar char="Ø"/>
            </a:pPr>
            <a:r>
              <a:rPr lang="en-GB" sz="2000" dirty="0" smtClean="0"/>
              <a:t>There are lots of different barriers in different countries that makes it difficult for storage technology to participate in the energy markets.</a:t>
            </a:r>
          </a:p>
          <a:p>
            <a:pPr marL="541338" indent="-541338">
              <a:lnSpc>
                <a:spcPct val="100000"/>
              </a:lnSpc>
              <a:spcAft>
                <a:spcPts val="600"/>
              </a:spcAft>
              <a:buFont typeface="Wingdings" panose="05000000000000000000" pitchFamily="2" charset="2"/>
              <a:buChar char="Ø"/>
            </a:pPr>
            <a:r>
              <a:rPr lang="en-GB" sz="2000" dirty="0" smtClean="0"/>
              <a:t>Prices are falling – Storage solutions will become more attractive</a:t>
            </a:r>
            <a:r>
              <a:rPr lang="en-GB" sz="2000" dirty="0" smtClean="0"/>
              <a:t>.</a:t>
            </a:r>
          </a:p>
          <a:p>
            <a:pPr marL="541338" indent="-541338">
              <a:lnSpc>
                <a:spcPct val="100000"/>
              </a:lnSpc>
              <a:spcAft>
                <a:spcPts val="600"/>
              </a:spcAft>
              <a:buFont typeface="Wingdings" panose="05000000000000000000" pitchFamily="2" charset="2"/>
              <a:buChar char="Ø"/>
            </a:pPr>
            <a:r>
              <a:rPr lang="en-GB" sz="2000" dirty="0" smtClean="0"/>
              <a:t>Substantial Convergence and Standardisation will happen (e.g. </a:t>
            </a:r>
            <a:r>
              <a:rPr lang="en-GB" sz="2000" dirty="0" err="1" smtClean="0"/>
              <a:t>Gridstor</a:t>
            </a:r>
            <a:r>
              <a:rPr lang="en-GB" sz="2000" dirty="0" smtClean="0"/>
              <a:t> – Project </a:t>
            </a:r>
            <a:r>
              <a:rPr lang="en-GB" sz="1600" dirty="0" smtClean="0"/>
              <a:t>https://www.dnvgl.com/energy/brochures/download/gridstor.html</a:t>
            </a:r>
            <a:r>
              <a:rPr lang="en-GB" sz="2000" dirty="0" smtClean="0"/>
              <a:t>)</a:t>
            </a:r>
            <a:endParaRPr lang="en-GB" sz="2000" dirty="0" smtClean="0"/>
          </a:p>
          <a:p>
            <a:pPr marL="541338" indent="-541338">
              <a:lnSpc>
                <a:spcPct val="100000"/>
              </a:lnSpc>
              <a:spcAft>
                <a:spcPts val="600"/>
              </a:spcAft>
              <a:buFont typeface="Wingdings" panose="05000000000000000000" pitchFamily="2" charset="2"/>
              <a:buChar char="Ø"/>
            </a:pPr>
            <a:r>
              <a:rPr lang="en-GB" sz="2000" dirty="0" smtClean="0"/>
              <a:t>Distributed PV </a:t>
            </a:r>
            <a:r>
              <a:rPr lang="en-GB" sz="2000" dirty="0" smtClean="0"/>
              <a:t>combines with small Storage devices </a:t>
            </a:r>
            <a:r>
              <a:rPr lang="en-GB" sz="2000" dirty="0" smtClean="0"/>
              <a:t>may become the driver for the storage industry</a:t>
            </a:r>
            <a:r>
              <a:rPr lang="en-GB" sz="2000" dirty="0" smtClean="0"/>
              <a:t>.</a:t>
            </a:r>
            <a:endParaRPr lang="en-GB" sz="2000" dirty="0" smtClean="0"/>
          </a:p>
          <a:p>
            <a:pPr>
              <a:lnSpc>
                <a:spcPct val="100000"/>
              </a:lnSpc>
              <a:spcAft>
                <a:spcPts val="600"/>
              </a:spcAft>
              <a:buFont typeface="Wingdings" panose="05000000000000000000" pitchFamily="2" charset="2"/>
              <a:buChar char="Ø"/>
            </a:pPr>
            <a:endParaRPr lang="en-GB" sz="2000" dirty="0"/>
          </a:p>
        </p:txBody>
      </p:sp>
      <p:sp>
        <p:nvSpPr>
          <p:cNvPr id="6" name="Slide Number Placeholder 5"/>
          <p:cNvSpPr>
            <a:spLocks noGrp="1"/>
          </p:cNvSpPr>
          <p:nvPr>
            <p:ph type="sldNum" sz="quarter" idx="12"/>
          </p:nvPr>
        </p:nvSpPr>
        <p:spPr/>
        <p:txBody>
          <a:bodyPr>
            <a:normAutofit/>
          </a:bodyPr>
          <a:lstStyle/>
          <a:p>
            <a:fld id="{5BA07366-CB75-4AA8-9E5B-928B849F427C}" type="slidenum">
              <a:rPr lang="en-GB" smtClean="0"/>
              <a:t>8</a:t>
            </a:fld>
            <a:endParaRPr lang="en-GB" dirty="0"/>
          </a:p>
        </p:txBody>
      </p:sp>
    </p:spTree>
    <p:extLst>
      <p:ext uri="{BB962C8B-B14F-4D97-AF65-F5344CB8AC3E}">
        <p14:creationId xmlns:p14="http://schemas.microsoft.com/office/powerpoint/2010/main" val="4285169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p:txBody>
          <a:bodyPr>
            <a:normAutofit/>
          </a:bodyPr>
          <a:lstStyle/>
          <a:p>
            <a:r>
              <a:rPr lang="en-GB" dirty="0" smtClean="0"/>
              <a:t>The future is electric</a:t>
            </a:r>
            <a:br>
              <a:rPr lang="en-GB" dirty="0" smtClean="0"/>
            </a:br>
            <a:r>
              <a:rPr lang="en-GB" dirty="0" smtClean="0"/>
              <a:t>and using Storage will be part of the solution!</a:t>
            </a:r>
            <a:endParaRPr lang="en-GB" dirty="0"/>
          </a:p>
        </p:txBody>
      </p:sp>
      <p:sp>
        <p:nvSpPr>
          <p:cNvPr id="6" name="Slide Number Placeholder 5"/>
          <p:cNvSpPr>
            <a:spLocks noGrp="1"/>
          </p:cNvSpPr>
          <p:nvPr>
            <p:ph type="sldNum" sz="quarter" idx="12"/>
          </p:nvPr>
        </p:nvSpPr>
        <p:spPr/>
        <p:txBody>
          <a:bodyPr>
            <a:normAutofit/>
          </a:bodyPr>
          <a:lstStyle/>
          <a:p>
            <a:fld id="{5BA07366-CB75-4AA8-9E5B-928B849F427C}" type="slidenum">
              <a:rPr lang="en-GB" smtClean="0"/>
              <a:pPr/>
              <a:t>9</a:t>
            </a:fld>
            <a:endParaRPr lang="en-GB" dirty="0"/>
          </a:p>
        </p:txBody>
      </p:sp>
      <p:sp>
        <p:nvSpPr>
          <p:cNvPr id="25" name="Text Placeholder 24"/>
          <p:cNvSpPr>
            <a:spLocks noGrp="1"/>
          </p:cNvSpPr>
          <p:nvPr>
            <p:ph type="body" sz="quarter" idx="13"/>
          </p:nvPr>
        </p:nvSpPr>
        <p:spPr/>
        <p:txBody>
          <a:bodyPr>
            <a:normAutofit/>
          </a:bodyPr>
          <a:lstStyle/>
          <a:p>
            <a:r>
              <a:rPr lang="en-GB" dirty="0" smtClean="0"/>
              <a:t>Volker </a:t>
            </a:r>
            <a:r>
              <a:rPr lang="en-GB" dirty="0" err="1" smtClean="0"/>
              <a:t>Köhne</a:t>
            </a:r>
            <a:endParaRPr lang="en-GB" dirty="0"/>
          </a:p>
        </p:txBody>
      </p:sp>
      <p:sp>
        <p:nvSpPr>
          <p:cNvPr id="26" name="Text Placeholder 25"/>
          <p:cNvSpPr>
            <a:spLocks noGrp="1"/>
          </p:cNvSpPr>
          <p:nvPr>
            <p:ph type="body" sz="quarter" idx="14"/>
          </p:nvPr>
        </p:nvSpPr>
        <p:spPr/>
        <p:txBody>
          <a:bodyPr>
            <a:normAutofit/>
          </a:bodyPr>
          <a:lstStyle/>
          <a:p>
            <a:r>
              <a:rPr lang="en-GB" dirty="0" smtClean="0"/>
              <a:t>volker.koehne@dnvgl.com</a:t>
            </a:r>
            <a:endParaRPr lang="en-GB" dirty="0"/>
          </a:p>
        </p:txBody>
      </p:sp>
      <p:sp>
        <p:nvSpPr>
          <p:cNvPr id="27" name="Text Placeholder 26"/>
          <p:cNvSpPr>
            <a:spLocks noGrp="1"/>
          </p:cNvSpPr>
          <p:nvPr>
            <p:ph type="body" sz="quarter" idx="15"/>
          </p:nvPr>
        </p:nvSpPr>
        <p:spPr/>
        <p:txBody>
          <a:bodyPr>
            <a:normAutofit/>
          </a:bodyPr>
          <a:lstStyle/>
          <a:p>
            <a:r>
              <a:rPr lang="en-GB" dirty="0" smtClean="0"/>
              <a:t>+49 4856 901 22</a:t>
            </a:r>
            <a:endParaRPr lang="en-GB" dirty="0"/>
          </a:p>
        </p:txBody>
      </p:sp>
    </p:spTree>
    <p:extLst>
      <p:ext uri="{BB962C8B-B14F-4D97-AF65-F5344CB8AC3E}">
        <p14:creationId xmlns:p14="http://schemas.microsoft.com/office/powerpoint/2010/main" val="32816502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ags/tag2.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ags/tag3.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ags/tag4.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ags/tag5.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ags/tag6.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10;"/>
</p:tagLst>
</file>

<file path=ppt/theme/theme1.xml><?xml version="1.0" encoding="utf-8"?>
<a:theme xmlns:a="http://schemas.openxmlformats.org/drawingml/2006/main" name="DNV PowerPoint Template">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6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 xmlns:thm15="http://schemas.microsoft.com/office/thememl/2012/main" name="DNV GL PowerPoint template 16-9 company wide.potx" id="{5F230478-BF94-49A5-A0AA-15CCAE90FB61}" vid="{459EC431-A731-46E7-9384-CFE07A20D581}"/>
    </a:ext>
  </a:extLst>
</a:theme>
</file>

<file path=ppt/theme/theme2.xml><?xml version="1.0" encoding="utf-8"?>
<a:theme xmlns:a="http://schemas.openxmlformats.org/drawingml/2006/main" name="Agenda">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extLst>
    <a:ext uri="{05A4C25C-085E-4340-85A3-A5531E510DB2}">
      <thm15:themeFamily xmlns="" xmlns:thm15="http://schemas.microsoft.com/office/thememl/2012/main" name="DNV GL PowerPoint template 16-9 company wide.potx" id="{5F230478-BF94-49A5-A0AA-15CCAE90FB61}" vid="{01DF7543-FF0B-4C49-A5DC-40FEB362D3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661</TotalTime>
  <Words>861</Words>
  <Application>Microsoft Office PowerPoint</Application>
  <PresentationFormat>Custom</PresentationFormat>
  <Paragraphs>234</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DNV PowerPoint Template</vt:lpstr>
      <vt:lpstr>Agenda</vt:lpstr>
      <vt:lpstr>Energy Storage</vt:lpstr>
      <vt:lpstr>DNV GL 2016 Market Pulse Survey Technology Driver</vt:lpstr>
      <vt:lpstr>Global Map of Energy Storage Installations by April 2016</vt:lpstr>
      <vt:lpstr>Types and roles of energy storage</vt:lpstr>
      <vt:lpstr>Technology Overview</vt:lpstr>
      <vt:lpstr>Costs - Battery Costs are dropping rapidly</vt:lpstr>
      <vt:lpstr>PowerPoint Presentation</vt:lpstr>
      <vt:lpstr>Looking ahead</vt:lpstr>
      <vt:lpstr>The future is electric and using Storage will be part of the solution!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Köhne, Volker</dc:creator>
  <cp:lastModifiedBy>Koehne, Volker</cp:lastModifiedBy>
  <cp:revision>30</cp:revision>
  <cp:lastPrinted>2016-09-27T20:57:57Z</cp:lastPrinted>
  <dcterms:created xsi:type="dcterms:W3CDTF">2013-10-29T14:33:42Z</dcterms:created>
  <dcterms:modified xsi:type="dcterms:W3CDTF">2016-09-27T21:06:05Z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SD_DocumentLanguage">
    <vt:lpwstr>en-GB</vt:lpwstr>
  </property>
  <property fmtid="{D5CDD505-2E9C-101B-9397-08002B2CF9AE}" pid="4" name="SD_DocumentLanguageString">
    <vt:lpwstr>English (United Kingdom)</vt:lpwstr>
  </property>
  <property fmtid="{D5CDD505-2E9C-101B-9397-08002B2CF9AE}" pid="5" name="SD_CtlText_BusinessAreaName">
    <vt:lpwstr>Energy</vt:lpwstr>
  </property>
  <property fmtid="{D5CDD505-2E9C-101B-9397-08002B2CF9AE}" pid="6" name="SD_CtlText_DocumentNumber">
    <vt:lpwstr/>
  </property>
  <property fmtid="{D5CDD505-2E9C-101B-9397-08002B2CF9AE}" pid="7" name="sdDocumentDate">
    <vt:lpwstr>42641</vt:lpwstr>
  </property>
  <property fmtid="{D5CDD505-2E9C-101B-9397-08002B2CF9AE}" pid="8" name="sdDocumentDateFormat">
    <vt:lpwstr>en-GB:dd MMMM yyyy</vt:lpwstr>
  </property>
  <property fmtid="{D5CDD505-2E9C-101B-9397-08002B2CF9AE}" pid="9" name="SD_CtlText_AuthorName">
    <vt:lpwstr>Volker Köhne</vt:lpwstr>
  </property>
  <property fmtid="{D5CDD505-2E9C-101B-9397-08002B2CF9AE}" pid="10" name="SD_CtlText_Confidentiality">
    <vt:lpwstr>Ungraded</vt:lpwstr>
  </property>
  <property fmtid="{D5CDD505-2E9C-101B-9397-08002B2CF9AE}" pid="11" name="SD_UserprofileName">
    <vt:lpwstr/>
  </property>
  <property fmtid="{D5CDD505-2E9C-101B-9397-08002B2CF9AE}" pid="12" name="DocumentInfoFinished">
    <vt:lpwstr>True</vt:lpwstr>
  </property>
</Properties>
</file>