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ANNER TEMPLATE" id="{F8D9F2A3-F061-4736-9A6A-4E94A82EEFE0}">
          <p14:sldIdLst>
            <p14:sldId id="256"/>
          </p14:sldIdLst>
        </p14:section>
        <p14:section name="EXAMPLES AND HOWTOS" id="{C2458E56-183F-425C-8616-809B97368716}">
          <p14:sldIdLst>
            <p14:sldId id="257"/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5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9" autoAdjust="0"/>
    <p:restoredTop sz="94660"/>
  </p:normalViewPr>
  <p:slideViewPr>
    <p:cSldViewPr snapToGrid="0">
      <p:cViewPr varScale="1">
        <p:scale>
          <a:sx n="94" d="100"/>
          <a:sy n="94" d="100"/>
        </p:scale>
        <p:origin x="57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D36904A-D40B-E41A-B336-FD726DC375E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407275" y="658814"/>
            <a:ext cx="3689350" cy="218110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>
                <a:solidFill>
                  <a:srgbClr val="00559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Click on the icon to insert your logo 👇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ADDE62FE-8C22-C254-0042-7B929FF99D4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407275" y="2976563"/>
            <a:ext cx="3689350" cy="2224087"/>
          </a:xfrm>
        </p:spPr>
        <p:txBody>
          <a:bodyPr/>
          <a:lstStyle>
            <a:lvl1pPr marL="0" indent="0" algn="ctr">
              <a:buNone/>
              <a:defRPr>
                <a:solidFill>
                  <a:srgbClr val="00559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Insert your message here…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2A06F10A-8949-18E2-1DE6-765DCDDB5A7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407275" y="5662246"/>
            <a:ext cx="3689350" cy="662354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solidFill>
                  <a:srgbClr val="00559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Find us at Stand ##, Hall ##</a:t>
            </a:r>
          </a:p>
        </p:txBody>
      </p:sp>
    </p:spTree>
    <p:extLst>
      <p:ext uri="{BB962C8B-B14F-4D97-AF65-F5344CB8AC3E}">
        <p14:creationId xmlns:p14="http://schemas.microsoft.com/office/powerpoint/2010/main" val="1065422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920F4D-A6C4-F3B6-9457-E705CBEFF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A853C5-E9A1-A581-1423-9E62F14550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49053B-2989-213F-D840-ABD320A4DA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6D030521-A3F7-44A2-9FFE-34FFF593EDA9}" type="datetimeFigureOut">
              <a:rPr lang="en-GB" smtClean="0"/>
              <a:pPr/>
              <a:t>25/02/2025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D086FA-C50C-B929-40D6-27A1BBA082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A51947-F21C-4DFB-B8D7-ACA13281A7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BDCC3F19-58E8-467A-A9A2-D292D4F85C1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830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vecteezy.com/png/21433017-sample-rubber-stamp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2D3CD57A-6E8E-5BAA-DED2-05188EB31C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EBD8A82-5CF1-03F9-A9A4-A3A385AFC55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041DC54-734C-C102-4098-D5CE92FE3B70}"/>
              </a:ext>
            </a:extLst>
          </p:cNvPr>
          <p:cNvCxnSpPr/>
          <p:nvPr/>
        </p:nvCxnSpPr>
        <p:spPr>
          <a:xfrm>
            <a:off x="7407275" y="5451231"/>
            <a:ext cx="3689350" cy="0"/>
          </a:xfrm>
          <a:prstGeom prst="line">
            <a:avLst/>
          </a:prstGeom>
          <a:ln>
            <a:solidFill>
              <a:srgbClr val="00559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30C0C62-2D74-3CA0-B63C-E8BEFB9CA92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176567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D18803E-8B9E-5C49-7BB9-80A7373AFA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4C7AE0-6592-15D7-7FD2-89C3D9D30FC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00000"/>
              </a:lnSpc>
            </a:pPr>
            <a:r>
              <a:rPr lang="en-GB" sz="2400" dirty="0"/>
              <a:t>We are looking forward to meeting you at the Bella Center in Copenhagen this April!</a:t>
            </a:r>
            <a:br>
              <a:rPr lang="en-GB" sz="2400" dirty="0"/>
            </a:br>
            <a:br>
              <a:rPr lang="en-GB" sz="2400" dirty="0"/>
            </a:br>
            <a:r>
              <a:rPr lang="en-GB" sz="2400" dirty="0"/>
              <a:t>Pass by our stand to book your spot for Annual 2026 in Madrid!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55B129-6E7B-076A-0C83-F576C601887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Find us at </a:t>
            </a:r>
            <a:r>
              <a:rPr lang="en-GB" b="1" dirty="0"/>
              <a:t>Stand D-B10</a:t>
            </a:r>
            <a:r>
              <a:rPr lang="en-GB" dirty="0"/>
              <a:t>, </a:t>
            </a:r>
            <a:r>
              <a:rPr lang="en-GB" b="1" dirty="0"/>
              <a:t>Hall D</a:t>
            </a:r>
          </a:p>
        </p:txBody>
      </p:sp>
      <p:pic>
        <p:nvPicPr>
          <p:cNvPr id="14" name="Picture Placeholder 13" descr="A blue and black logo&#10;&#10;AI-generated content may be incorrect.">
            <a:extLst>
              <a:ext uri="{FF2B5EF4-FFF2-40B4-BE49-F238E27FC236}">
                <a16:creationId xmlns:a16="http://schemas.microsoft.com/office/drawing/2014/main" id="{F9D1971F-8FF2-0B12-8C0F-58C034DBEF8F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5024" b="-25024"/>
          <a:stretch/>
        </p:blipFill>
        <p:spPr/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D5362F6-39E1-CAB0-4FF5-0607D2107AC1}"/>
              </a:ext>
            </a:extLst>
          </p:cNvPr>
          <p:cNvCxnSpPr/>
          <p:nvPr/>
        </p:nvCxnSpPr>
        <p:spPr>
          <a:xfrm>
            <a:off x="7407275" y="5451231"/>
            <a:ext cx="3689350" cy="0"/>
          </a:xfrm>
          <a:prstGeom prst="line">
            <a:avLst/>
          </a:prstGeom>
          <a:ln>
            <a:solidFill>
              <a:srgbClr val="00559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red stamp with text&#10;&#10;AI-generated content may be incorrect.">
            <a:extLst>
              <a:ext uri="{FF2B5EF4-FFF2-40B4-BE49-F238E27FC236}">
                <a16:creationId xmlns:a16="http://schemas.microsoft.com/office/drawing/2014/main" id="{57B6D545-F2C6-EF4B-FEFB-F21942065E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8058957" y="4323234"/>
            <a:ext cx="2385985" cy="1670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343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6AC3457-E1D2-1B48-6973-A5E45791B2CF}"/>
              </a:ext>
            </a:extLst>
          </p:cNvPr>
          <p:cNvCxnSpPr/>
          <p:nvPr/>
        </p:nvCxnSpPr>
        <p:spPr>
          <a:xfrm>
            <a:off x="6096000" y="408842"/>
            <a:ext cx="0" cy="604031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5D5C51CB-DDB1-B9C3-B33A-16C28446A7F2}"/>
              </a:ext>
            </a:extLst>
          </p:cNvPr>
          <p:cNvSpPr txBox="1"/>
          <p:nvPr/>
        </p:nvSpPr>
        <p:spPr>
          <a:xfrm>
            <a:off x="478986" y="1108888"/>
            <a:ext cx="49529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55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 you are finished editing, select</a:t>
            </a:r>
            <a:br>
              <a:rPr lang="en-GB" b="1" dirty="0">
                <a:solidFill>
                  <a:srgbClr val="005596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b="1" dirty="0">
                <a:solidFill>
                  <a:srgbClr val="0055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“File &gt; Save as”</a:t>
            </a:r>
          </a:p>
          <a:p>
            <a:endParaRPr lang="en-GB" b="1" dirty="0">
              <a:solidFill>
                <a:srgbClr val="00559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b="1" dirty="0">
                <a:solidFill>
                  <a:srgbClr val="0055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select “PNG format” from the dropdown: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797431F-DA8E-C67C-DBE6-CFC9EA534C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310" y="2313265"/>
            <a:ext cx="3518081" cy="19432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01E28A7A-97D5-1D3D-2560-6A1B127697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8475" y="4017747"/>
            <a:ext cx="3813548" cy="240323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3E9E537-228F-C385-9656-AC9F924D13F0}"/>
              </a:ext>
            </a:extLst>
          </p:cNvPr>
          <p:cNvSpPr txBox="1"/>
          <p:nvPr/>
        </p:nvSpPr>
        <p:spPr>
          <a:xfrm>
            <a:off x="7024175" y="1108888"/>
            <a:ext cx="4184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55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your logo is cut: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ECC9CD-404D-EDC0-CF7A-BDEF88F7A153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b="14414"/>
          <a:stretch/>
        </p:blipFill>
        <p:spPr>
          <a:xfrm>
            <a:off x="7138475" y="1596122"/>
            <a:ext cx="2700984" cy="146392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68AFD77-BA2C-5A26-571C-0F1C51EC8DAE}"/>
              </a:ext>
            </a:extLst>
          </p:cNvPr>
          <p:cNvSpPr txBox="1"/>
          <p:nvPr/>
        </p:nvSpPr>
        <p:spPr>
          <a:xfrm>
            <a:off x="7024174" y="3221905"/>
            <a:ext cx="4184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55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Double-click on the logo, go to “Crop” and select “Fill”: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CB6436B-1ED3-4B4B-522A-B4B3945A7E3C}"/>
              </a:ext>
            </a:extLst>
          </p:cNvPr>
          <p:cNvSpPr txBox="1"/>
          <p:nvPr/>
        </p:nvSpPr>
        <p:spPr>
          <a:xfrm>
            <a:off x="478986" y="4684261"/>
            <a:ext cx="49529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55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Select “Desktop” as the destination and export the image there.</a:t>
            </a:r>
          </a:p>
          <a:p>
            <a:endParaRPr lang="en-GB" b="1" dirty="0">
              <a:solidFill>
                <a:srgbClr val="00559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b="1" dirty="0">
                <a:solidFill>
                  <a:srgbClr val="0055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 banner is now ready to post to social media!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7AA8DFA-31B3-2A59-81AB-622572D0491C}"/>
              </a:ext>
            </a:extLst>
          </p:cNvPr>
          <p:cNvSpPr txBox="1"/>
          <p:nvPr/>
        </p:nvSpPr>
        <p:spPr>
          <a:xfrm>
            <a:off x="7024175" y="408842"/>
            <a:ext cx="4184657" cy="369332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55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TROUBLESHOOTING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2C63D23-53D5-960C-ABF7-39F74B5C9E7C}"/>
              </a:ext>
            </a:extLst>
          </p:cNvPr>
          <p:cNvSpPr txBox="1"/>
          <p:nvPr/>
        </p:nvSpPr>
        <p:spPr>
          <a:xfrm>
            <a:off x="588310" y="408842"/>
            <a:ext cx="4184657" cy="369332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55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TO EXPORT YOUR BANNER</a:t>
            </a:r>
          </a:p>
        </p:txBody>
      </p:sp>
    </p:spTree>
    <p:extLst>
      <p:ext uri="{BB962C8B-B14F-4D97-AF65-F5344CB8AC3E}">
        <p14:creationId xmlns:p14="http://schemas.microsoft.com/office/powerpoint/2010/main" val="1943786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115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Jason Bickley</dc:creator>
  <cp:lastModifiedBy>Jason Bickley</cp:lastModifiedBy>
  <cp:revision>7</cp:revision>
  <dcterms:created xsi:type="dcterms:W3CDTF">2025-02-19T16:38:00Z</dcterms:created>
  <dcterms:modified xsi:type="dcterms:W3CDTF">2025-02-25T14:21:37Z</dcterms:modified>
</cp:coreProperties>
</file>