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5238413" cy="8570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6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90" y="2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1402694"/>
            <a:ext cx="11428810" cy="2983947"/>
          </a:xfrm>
        </p:spPr>
        <p:txBody>
          <a:bodyPr anchor="b"/>
          <a:lstStyle>
            <a:lvl1pPr algn="ctr">
              <a:defRPr sz="7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4501714"/>
            <a:ext cx="11428810" cy="2069319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409" indent="0" algn="ctr">
              <a:buNone/>
              <a:defRPr sz="2500"/>
            </a:lvl2pPr>
            <a:lvl3pPr marL="1142817" indent="0" algn="ctr">
              <a:buNone/>
              <a:defRPr sz="2250"/>
            </a:lvl3pPr>
            <a:lvl4pPr marL="1714226" indent="0" algn="ctr">
              <a:buNone/>
              <a:defRPr sz="2000"/>
            </a:lvl4pPr>
            <a:lvl5pPr marL="2285634" indent="0" algn="ctr">
              <a:buNone/>
              <a:defRPr sz="2000"/>
            </a:lvl5pPr>
            <a:lvl6pPr marL="2857043" indent="0" algn="ctr">
              <a:buNone/>
              <a:defRPr sz="2000"/>
            </a:lvl6pPr>
            <a:lvl7pPr marL="3428451" indent="0" algn="ctr">
              <a:buNone/>
              <a:defRPr sz="2000"/>
            </a:lvl7pPr>
            <a:lvl8pPr marL="3999860" indent="0" algn="ctr">
              <a:buNone/>
              <a:defRPr sz="2000"/>
            </a:lvl8pPr>
            <a:lvl9pPr marL="4571268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70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48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89" y="456322"/>
            <a:ext cx="3285783" cy="72634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56322"/>
            <a:ext cx="9666868" cy="72634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168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11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4" y="2136778"/>
            <a:ext cx="13143131" cy="3565261"/>
          </a:xfrm>
        </p:spPr>
        <p:txBody>
          <a:bodyPr anchor="b"/>
          <a:lstStyle>
            <a:lvl1pPr>
              <a:defRPr sz="74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4" y="5735767"/>
            <a:ext cx="13143131" cy="1874887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57140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2817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22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563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04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84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9998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12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104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2281609"/>
            <a:ext cx="6476326" cy="54381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2281609"/>
            <a:ext cx="6476326" cy="54381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23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456322"/>
            <a:ext cx="13143131" cy="16566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6" y="2101065"/>
            <a:ext cx="6446562" cy="1029699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409" indent="0">
              <a:buNone/>
              <a:defRPr sz="2500" b="1"/>
            </a:lvl2pPr>
            <a:lvl3pPr marL="1142817" indent="0">
              <a:buNone/>
              <a:defRPr sz="2250" b="1"/>
            </a:lvl3pPr>
            <a:lvl4pPr marL="1714226" indent="0">
              <a:buNone/>
              <a:defRPr sz="2000" b="1"/>
            </a:lvl4pPr>
            <a:lvl5pPr marL="2285634" indent="0">
              <a:buNone/>
              <a:defRPr sz="2000" b="1"/>
            </a:lvl5pPr>
            <a:lvl6pPr marL="2857043" indent="0">
              <a:buNone/>
              <a:defRPr sz="2000" b="1"/>
            </a:lvl6pPr>
            <a:lvl7pPr marL="3428451" indent="0">
              <a:buNone/>
              <a:defRPr sz="2000" b="1"/>
            </a:lvl7pPr>
            <a:lvl8pPr marL="3999860" indent="0">
              <a:buNone/>
              <a:defRPr sz="2000" b="1"/>
            </a:lvl8pPr>
            <a:lvl9pPr marL="4571268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6" y="3130764"/>
            <a:ext cx="6446562" cy="4604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7" y="2101065"/>
            <a:ext cx="6478310" cy="1029699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409" indent="0">
              <a:buNone/>
              <a:defRPr sz="2500" b="1"/>
            </a:lvl2pPr>
            <a:lvl3pPr marL="1142817" indent="0">
              <a:buNone/>
              <a:defRPr sz="2250" b="1"/>
            </a:lvl3pPr>
            <a:lvl4pPr marL="1714226" indent="0">
              <a:buNone/>
              <a:defRPr sz="2000" b="1"/>
            </a:lvl4pPr>
            <a:lvl5pPr marL="2285634" indent="0">
              <a:buNone/>
              <a:defRPr sz="2000" b="1"/>
            </a:lvl5pPr>
            <a:lvl6pPr marL="2857043" indent="0">
              <a:buNone/>
              <a:defRPr sz="2000" b="1"/>
            </a:lvl6pPr>
            <a:lvl7pPr marL="3428451" indent="0">
              <a:buNone/>
              <a:defRPr sz="2000" b="1"/>
            </a:lvl7pPr>
            <a:lvl8pPr marL="3999860" indent="0">
              <a:buNone/>
              <a:defRPr sz="2000" b="1"/>
            </a:lvl8pPr>
            <a:lvl9pPr marL="4571268" indent="0">
              <a:buNone/>
              <a:defRPr sz="20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7" y="3130764"/>
            <a:ext cx="6478310" cy="46048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34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19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181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71394"/>
            <a:ext cx="4914784" cy="1999880"/>
          </a:xfrm>
        </p:spPr>
        <p:txBody>
          <a:bodyPr anchor="b"/>
          <a:lstStyle>
            <a:lvl1pPr>
              <a:defRPr sz="3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0" y="1234054"/>
            <a:ext cx="7714447" cy="6090903"/>
          </a:xfrm>
        </p:spPr>
        <p:txBody>
          <a:bodyPr/>
          <a:lstStyle>
            <a:lvl1pPr>
              <a:defRPr sz="3999"/>
            </a:lvl1pPr>
            <a:lvl2pPr>
              <a:defRPr sz="3499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571274"/>
            <a:ext cx="4914784" cy="4763603"/>
          </a:xfrm>
        </p:spPr>
        <p:txBody>
          <a:bodyPr/>
          <a:lstStyle>
            <a:lvl1pPr marL="0" indent="0">
              <a:buNone/>
              <a:defRPr sz="2000"/>
            </a:lvl1pPr>
            <a:lvl2pPr marL="571409" indent="0">
              <a:buNone/>
              <a:defRPr sz="1750"/>
            </a:lvl2pPr>
            <a:lvl3pPr marL="1142817" indent="0">
              <a:buNone/>
              <a:defRPr sz="1500"/>
            </a:lvl3pPr>
            <a:lvl4pPr marL="1714226" indent="0">
              <a:buNone/>
              <a:defRPr sz="1250"/>
            </a:lvl4pPr>
            <a:lvl5pPr marL="2285634" indent="0">
              <a:buNone/>
              <a:defRPr sz="1250"/>
            </a:lvl5pPr>
            <a:lvl6pPr marL="2857043" indent="0">
              <a:buNone/>
              <a:defRPr sz="1250"/>
            </a:lvl6pPr>
            <a:lvl7pPr marL="3428451" indent="0">
              <a:buNone/>
              <a:defRPr sz="1250"/>
            </a:lvl7pPr>
            <a:lvl8pPr marL="3999860" indent="0">
              <a:buNone/>
              <a:defRPr sz="1250"/>
            </a:lvl8pPr>
            <a:lvl9pPr marL="4571268" indent="0">
              <a:buNone/>
              <a:defRPr sz="12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64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71394"/>
            <a:ext cx="4914784" cy="1999880"/>
          </a:xfrm>
        </p:spPr>
        <p:txBody>
          <a:bodyPr anchor="b"/>
          <a:lstStyle>
            <a:lvl1pPr>
              <a:defRPr sz="39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0" y="1234054"/>
            <a:ext cx="7714447" cy="6090903"/>
          </a:xfrm>
        </p:spPr>
        <p:txBody>
          <a:bodyPr anchor="t"/>
          <a:lstStyle>
            <a:lvl1pPr marL="0" indent="0">
              <a:buNone/>
              <a:defRPr sz="3999"/>
            </a:lvl1pPr>
            <a:lvl2pPr marL="571409" indent="0">
              <a:buNone/>
              <a:defRPr sz="3499"/>
            </a:lvl2pPr>
            <a:lvl3pPr marL="1142817" indent="0">
              <a:buNone/>
              <a:defRPr sz="3000"/>
            </a:lvl3pPr>
            <a:lvl4pPr marL="1714226" indent="0">
              <a:buNone/>
              <a:defRPr sz="2500"/>
            </a:lvl4pPr>
            <a:lvl5pPr marL="2285634" indent="0">
              <a:buNone/>
              <a:defRPr sz="2500"/>
            </a:lvl5pPr>
            <a:lvl6pPr marL="2857043" indent="0">
              <a:buNone/>
              <a:defRPr sz="2500"/>
            </a:lvl6pPr>
            <a:lvl7pPr marL="3428451" indent="0">
              <a:buNone/>
              <a:defRPr sz="2500"/>
            </a:lvl7pPr>
            <a:lvl8pPr marL="3999860" indent="0">
              <a:buNone/>
              <a:defRPr sz="2500"/>
            </a:lvl8pPr>
            <a:lvl9pPr marL="4571268" indent="0">
              <a:buNone/>
              <a:defRPr sz="2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571274"/>
            <a:ext cx="4914784" cy="4763603"/>
          </a:xfrm>
        </p:spPr>
        <p:txBody>
          <a:bodyPr/>
          <a:lstStyle>
            <a:lvl1pPr marL="0" indent="0">
              <a:buNone/>
              <a:defRPr sz="2000"/>
            </a:lvl1pPr>
            <a:lvl2pPr marL="571409" indent="0">
              <a:buNone/>
              <a:defRPr sz="1750"/>
            </a:lvl2pPr>
            <a:lvl3pPr marL="1142817" indent="0">
              <a:buNone/>
              <a:defRPr sz="1500"/>
            </a:lvl3pPr>
            <a:lvl4pPr marL="1714226" indent="0">
              <a:buNone/>
              <a:defRPr sz="1250"/>
            </a:lvl4pPr>
            <a:lvl5pPr marL="2285634" indent="0">
              <a:buNone/>
              <a:defRPr sz="1250"/>
            </a:lvl5pPr>
            <a:lvl6pPr marL="2857043" indent="0">
              <a:buNone/>
              <a:defRPr sz="1250"/>
            </a:lvl6pPr>
            <a:lvl7pPr marL="3428451" indent="0">
              <a:buNone/>
              <a:defRPr sz="1250"/>
            </a:lvl7pPr>
            <a:lvl8pPr marL="3999860" indent="0">
              <a:buNone/>
              <a:defRPr sz="1250"/>
            </a:lvl8pPr>
            <a:lvl9pPr marL="4571268" indent="0">
              <a:buNone/>
              <a:defRPr sz="12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218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56322"/>
            <a:ext cx="13143131" cy="1656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281609"/>
            <a:ext cx="13143131" cy="54381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7943967"/>
            <a:ext cx="3428643" cy="45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48AF5-771C-41C4-9567-3F9B207552FC}" type="datetimeFigureOut">
              <a:rPr lang="en-GB" smtClean="0"/>
              <a:t>15/11/2021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943967"/>
            <a:ext cx="5142964" cy="45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943967"/>
            <a:ext cx="3428643" cy="4563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698AC-D06B-495A-84B7-3FF57F0EB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63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2817" rtl="0" eaLnBrk="1" latinLnBrk="0" hangingPunct="1">
        <a:lnSpc>
          <a:spcPct val="90000"/>
        </a:lnSpc>
        <a:spcBef>
          <a:spcPct val="0"/>
        </a:spcBef>
        <a:buNone/>
        <a:defRPr sz="54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04" indent="-285704" algn="l" defTabSz="1142817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499" kern="1200">
          <a:solidFill>
            <a:schemeClr val="tx1"/>
          </a:solidFill>
          <a:latin typeface="+mn-lt"/>
          <a:ea typeface="+mn-ea"/>
          <a:cs typeface="+mn-cs"/>
        </a:defRPr>
      </a:lvl1pPr>
      <a:lvl2pPr marL="857113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521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99930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339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2747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156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5564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73" indent="-285704" algn="l" defTabSz="1142817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409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7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6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5634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3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1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0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1268" algn="l" defTabSz="1142817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6513F24-513A-425E-9391-1460C4FC3279}"/>
              </a:ext>
            </a:extLst>
          </p:cNvPr>
          <p:cNvSpPr/>
          <p:nvPr/>
        </p:nvSpPr>
        <p:spPr>
          <a:xfrm>
            <a:off x="802782" y="2363434"/>
            <a:ext cx="2466197" cy="2466197"/>
          </a:xfrm>
          <a:prstGeom prst="ellipse">
            <a:avLst/>
          </a:prstGeom>
          <a:solidFill>
            <a:srgbClr val="D5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15383A-A0EF-402F-B1D7-B9BCCEBBDCFA}"/>
              </a:ext>
            </a:extLst>
          </p:cNvPr>
          <p:cNvSpPr txBox="1"/>
          <p:nvPr/>
        </p:nvSpPr>
        <p:spPr>
          <a:xfrm>
            <a:off x="802783" y="319774"/>
            <a:ext cx="87466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4400" b="1" dirty="0">
                <a:solidFill>
                  <a:schemeClr val="bg1"/>
                </a:solidFill>
              </a:rPr>
              <a:t>Session Name</a:t>
            </a:r>
          </a:p>
          <a:p>
            <a:pPr fontAlgn="base"/>
            <a:r>
              <a:rPr lang="en-GB" sz="2800" dirty="0">
                <a:solidFill>
                  <a:schemeClr val="bg1"/>
                </a:solidFill>
              </a:rPr>
              <a:t>Time: </a:t>
            </a:r>
          </a:p>
          <a:p>
            <a:pPr fontAlgn="base"/>
            <a:r>
              <a:rPr lang="en-GB" sz="2800" dirty="0">
                <a:solidFill>
                  <a:schemeClr val="bg1"/>
                </a:solidFill>
              </a:rPr>
              <a:t>Date: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023E6E-C412-47DD-B210-DCCCC99EDFE1}"/>
              </a:ext>
            </a:extLst>
          </p:cNvPr>
          <p:cNvSpPr txBox="1"/>
          <p:nvPr/>
        </p:nvSpPr>
        <p:spPr>
          <a:xfrm>
            <a:off x="778017" y="5055869"/>
            <a:ext cx="25157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chemeClr val="bg1"/>
                </a:solidFill>
              </a:rPr>
              <a:t>Firstname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Lastname</a:t>
            </a:r>
            <a:endParaRPr lang="en-GB" sz="2000" b="1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Title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Company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66577D-CDB5-48A7-87E6-6C0B331588B0}"/>
              </a:ext>
            </a:extLst>
          </p:cNvPr>
          <p:cNvSpPr/>
          <p:nvPr/>
        </p:nvSpPr>
        <p:spPr>
          <a:xfrm>
            <a:off x="4532772" y="2363434"/>
            <a:ext cx="2466197" cy="2466197"/>
          </a:xfrm>
          <a:prstGeom prst="ellipse">
            <a:avLst/>
          </a:prstGeom>
          <a:solidFill>
            <a:srgbClr val="D5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50905E-C259-467A-8EBD-CE92A3F60BD3}"/>
              </a:ext>
            </a:extLst>
          </p:cNvPr>
          <p:cNvSpPr txBox="1"/>
          <p:nvPr/>
        </p:nvSpPr>
        <p:spPr>
          <a:xfrm>
            <a:off x="4508007" y="5055869"/>
            <a:ext cx="25157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chemeClr val="bg1"/>
                </a:solidFill>
              </a:rPr>
              <a:t>Firstname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Lastname</a:t>
            </a:r>
            <a:endParaRPr lang="en-GB" sz="2000" b="1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Title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Company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0D7980-26AC-4789-8248-70C3AAE8F000}"/>
              </a:ext>
            </a:extLst>
          </p:cNvPr>
          <p:cNvSpPr/>
          <p:nvPr/>
        </p:nvSpPr>
        <p:spPr>
          <a:xfrm>
            <a:off x="8287527" y="2363434"/>
            <a:ext cx="2466197" cy="2466197"/>
          </a:xfrm>
          <a:prstGeom prst="ellipse">
            <a:avLst/>
          </a:prstGeom>
          <a:solidFill>
            <a:srgbClr val="D5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ADC075-6A44-493E-9991-688C0893AE98}"/>
              </a:ext>
            </a:extLst>
          </p:cNvPr>
          <p:cNvSpPr txBox="1"/>
          <p:nvPr/>
        </p:nvSpPr>
        <p:spPr>
          <a:xfrm>
            <a:off x="8262762" y="5055869"/>
            <a:ext cx="25157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chemeClr val="bg1"/>
                </a:solidFill>
              </a:rPr>
              <a:t>Firstname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Lastname</a:t>
            </a:r>
            <a:endParaRPr lang="en-GB" sz="2000" b="1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Title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Company</a:t>
            </a:r>
          </a:p>
        </p:txBody>
      </p:sp>
    </p:spTree>
    <p:extLst>
      <p:ext uri="{BB962C8B-B14F-4D97-AF65-F5344CB8AC3E}">
        <p14:creationId xmlns:p14="http://schemas.microsoft.com/office/powerpoint/2010/main" val="3591711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6513F24-513A-425E-9391-1460C4FC3279}"/>
              </a:ext>
            </a:extLst>
          </p:cNvPr>
          <p:cNvSpPr/>
          <p:nvPr/>
        </p:nvSpPr>
        <p:spPr>
          <a:xfrm>
            <a:off x="802782" y="2363434"/>
            <a:ext cx="2466197" cy="2466197"/>
          </a:xfrm>
          <a:prstGeom prst="ellipse">
            <a:avLst/>
          </a:prstGeom>
          <a:solidFill>
            <a:srgbClr val="D5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15383A-A0EF-402F-B1D7-B9BCCEBBDCFA}"/>
              </a:ext>
            </a:extLst>
          </p:cNvPr>
          <p:cNvSpPr txBox="1"/>
          <p:nvPr/>
        </p:nvSpPr>
        <p:spPr>
          <a:xfrm>
            <a:off x="802783" y="319774"/>
            <a:ext cx="87466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4400" b="1" dirty="0">
                <a:solidFill>
                  <a:schemeClr val="bg1"/>
                </a:solidFill>
              </a:rPr>
              <a:t>Session Name</a:t>
            </a:r>
          </a:p>
          <a:p>
            <a:pPr fontAlgn="base"/>
            <a:r>
              <a:rPr lang="en-GB" sz="2800" dirty="0">
                <a:solidFill>
                  <a:schemeClr val="bg1"/>
                </a:solidFill>
              </a:rPr>
              <a:t>Time: </a:t>
            </a:r>
          </a:p>
          <a:p>
            <a:pPr fontAlgn="base"/>
            <a:r>
              <a:rPr lang="en-GB" sz="2800" dirty="0">
                <a:solidFill>
                  <a:schemeClr val="bg1"/>
                </a:solidFill>
              </a:rPr>
              <a:t>Date: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023E6E-C412-47DD-B210-DCCCC99EDFE1}"/>
              </a:ext>
            </a:extLst>
          </p:cNvPr>
          <p:cNvSpPr txBox="1"/>
          <p:nvPr/>
        </p:nvSpPr>
        <p:spPr>
          <a:xfrm>
            <a:off x="778017" y="5055869"/>
            <a:ext cx="25157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chemeClr val="bg1"/>
                </a:solidFill>
              </a:rPr>
              <a:t>Firstname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Lastname</a:t>
            </a:r>
            <a:endParaRPr lang="en-GB" sz="2000" b="1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Title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Company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66577D-CDB5-48A7-87E6-6C0B331588B0}"/>
              </a:ext>
            </a:extLst>
          </p:cNvPr>
          <p:cNvSpPr/>
          <p:nvPr/>
        </p:nvSpPr>
        <p:spPr>
          <a:xfrm>
            <a:off x="3763152" y="2363434"/>
            <a:ext cx="2466197" cy="2466197"/>
          </a:xfrm>
          <a:prstGeom prst="ellipse">
            <a:avLst/>
          </a:prstGeom>
          <a:solidFill>
            <a:srgbClr val="D5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50905E-C259-467A-8EBD-CE92A3F60BD3}"/>
              </a:ext>
            </a:extLst>
          </p:cNvPr>
          <p:cNvSpPr txBox="1"/>
          <p:nvPr/>
        </p:nvSpPr>
        <p:spPr>
          <a:xfrm>
            <a:off x="3738387" y="5055869"/>
            <a:ext cx="25157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chemeClr val="bg1"/>
                </a:solidFill>
              </a:rPr>
              <a:t>Firstname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Lastname</a:t>
            </a:r>
            <a:endParaRPr lang="en-GB" sz="2000" b="1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Title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Company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0D7980-26AC-4789-8248-70C3AAE8F000}"/>
              </a:ext>
            </a:extLst>
          </p:cNvPr>
          <p:cNvSpPr/>
          <p:nvPr/>
        </p:nvSpPr>
        <p:spPr>
          <a:xfrm>
            <a:off x="6748287" y="2363434"/>
            <a:ext cx="2466197" cy="2466197"/>
          </a:xfrm>
          <a:prstGeom prst="ellipse">
            <a:avLst/>
          </a:prstGeom>
          <a:solidFill>
            <a:srgbClr val="D5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ADC075-6A44-493E-9991-688C0893AE98}"/>
              </a:ext>
            </a:extLst>
          </p:cNvPr>
          <p:cNvSpPr txBox="1"/>
          <p:nvPr/>
        </p:nvSpPr>
        <p:spPr>
          <a:xfrm>
            <a:off x="6723522" y="5055869"/>
            <a:ext cx="25157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chemeClr val="bg1"/>
                </a:solidFill>
              </a:rPr>
              <a:t>Firstname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Lastname</a:t>
            </a:r>
            <a:endParaRPr lang="en-GB" sz="2000" b="1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Title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Company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B247424-9F14-442B-B6C9-7C39FC384481}"/>
              </a:ext>
            </a:extLst>
          </p:cNvPr>
          <p:cNvSpPr/>
          <p:nvPr/>
        </p:nvSpPr>
        <p:spPr>
          <a:xfrm>
            <a:off x="9758187" y="2363434"/>
            <a:ext cx="2466197" cy="2466197"/>
          </a:xfrm>
          <a:prstGeom prst="ellipse">
            <a:avLst/>
          </a:prstGeom>
          <a:solidFill>
            <a:srgbClr val="D500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39257-A802-444C-B667-3A54D6278B52}"/>
              </a:ext>
            </a:extLst>
          </p:cNvPr>
          <p:cNvSpPr txBox="1"/>
          <p:nvPr/>
        </p:nvSpPr>
        <p:spPr>
          <a:xfrm>
            <a:off x="9733422" y="5055869"/>
            <a:ext cx="25157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>
                <a:solidFill>
                  <a:schemeClr val="bg1"/>
                </a:solidFill>
              </a:rPr>
              <a:t>Firstname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b="1" dirty="0" err="1">
                <a:solidFill>
                  <a:schemeClr val="bg1"/>
                </a:solidFill>
              </a:rPr>
              <a:t>Lastname</a:t>
            </a:r>
            <a:endParaRPr lang="en-GB" sz="2000" b="1" dirty="0">
              <a:solidFill>
                <a:schemeClr val="bg1"/>
              </a:solidFill>
            </a:endParaRPr>
          </a:p>
          <a:p>
            <a:pPr algn="ctr"/>
            <a:r>
              <a:rPr lang="en-GB" dirty="0">
                <a:solidFill>
                  <a:schemeClr val="bg1"/>
                </a:solidFill>
              </a:rPr>
              <a:t>Title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Company</a:t>
            </a:r>
          </a:p>
        </p:txBody>
      </p:sp>
    </p:spTree>
    <p:extLst>
      <p:ext uri="{BB962C8B-B14F-4D97-AF65-F5344CB8AC3E}">
        <p14:creationId xmlns:p14="http://schemas.microsoft.com/office/powerpoint/2010/main" val="356398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215383A-A0EF-402F-B1D7-B9BCCEBBDCFA}"/>
              </a:ext>
            </a:extLst>
          </p:cNvPr>
          <p:cNvSpPr txBox="1"/>
          <p:nvPr/>
        </p:nvSpPr>
        <p:spPr>
          <a:xfrm>
            <a:off x="802783" y="319774"/>
            <a:ext cx="87466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4400" b="1" dirty="0">
                <a:solidFill>
                  <a:schemeClr val="bg1"/>
                </a:solidFill>
              </a:rPr>
              <a:t>Session Name</a:t>
            </a:r>
          </a:p>
          <a:p>
            <a:pPr fontAlgn="base"/>
            <a:r>
              <a:rPr lang="en-GB" sz="2800" dirty="0">
                <a:solidFill>
                  <a:schemeClr val="bg1"/>
                </a:solidFill>
              </a:rPr>
              <a:t>Time: </a:t>
            </a:r>
          </a:p>
          <a:p>
            <a:pPr fontAlgn="base"/>
            <a:r>
              <a:rPr lang="en-GB" sz="2800" dirty="0">
                <a:solidFill>
                  <a:schemeClr val="bg1"/>
                </a:solidFill>
              </a:rPr>
              <a:t>Date:</a:t>
            </a:r>
            <a:endParaRPr lang="en-GB" sz="40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4B28F7B-EE1C-4E5D-80C2-E1381D0C7848}"/>
              </a:ext>
            </a:extLst>
          </p:cNvPr>
          <p:cNvGrpSpPr/>
          <p:nvPr/>
        </p:nvGrpSpPr>
        <p:grpSpPr>
          <a:xfrm>
            <a:off x="778017" y="2363434"/>
            <a:ext cx="2515727" cy="3646542"/>
            <a:chOff x="778017" y="2363434"/>
            <a:chExt cx="2515727" cy="3646542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6513F24-513A-425E-9391-1460C4FC3279}"/>
                </a:ext>
              </a:extLst>
            </p:cNvPr>
            <p:cNvSpPr/>
            <p:nvPr/>
          </p:nvSpPr>
          <p:spPr>
            <a:xfrm>
              <a:off x="802782" y="2363434"/>
              <a:ext cx="2466197" cy="2466197"/>
            </a:xfrm>
            <a:prstGeom prst="ellipse">
              <a:avLst/>
            </a:prstGeom>
            <a:solidFill>
              <a:srgbClr val="D500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C023E6E-C412-47DD-B210-DCCCC99EDFE1}"/>
                </a:ext>
              </a:extLst>
            </p:cNvPr>
            <p:cNvSpPr txBox="1"/>
            <p:nvPr/>
          </p:nvSpPr>
          <p:spPr>
            <a:xfrm>
              <a:off x="778017" y="5055869"/>
              <a:ext cx="25157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err="1">
                  <a:solidFill>
                    <a:schemeClr val="bg1"/>
                  </a:solidFill>
                </a:rPr>
                <a:t>Firstname</a:t>
              </a:r>
              <a:r>
                <a:rPr lang="en-GB" sz="2000" b="1" dirty="0">
                  <a:solidFill>
                    <a:schemeClr val="bg1"/>
                  </a:solidFill>
                </a:rPr>
                <a:t> </a:t>
              </a:r>
              <a:r>
                <a:rPr lang="en-GB" sz="2000" b="1" dirty="0" err="1">
                  <a:solidFill>
                    <a:schemeClr val="bg1"/>
                  </a:solidFill>
                </a:rPr>
                <a:t>Lastname</a:t>
              </a:r>
              <a:endParaRPr lang="en-GB" sz="2000" b="1" dirty="0">
                <a:solidFill>
                  <a:schemeClr val="bg1"/>
                </a:solidFill>
              </a:endParaRP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Title</a:t>
              </a: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Company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90683DC-2A01-4EA0-915A-76C68D3E86AB}"/>
              </a:ext>
            </a:extLst>
          </p:cNvPr>
          <p:cNvGrpSpPr/>
          <p:nvPr/>
        </p:nvGrpSpPr>
        <p:grpSpPr>
          <a:xfrm>
            <a:off x="3625039" y="2363434"/>
            <a:ext cx="2515727" cy="3646542"/>
            <a:chOff x="3738387" y="2363434"/>
            <a:chExt cx="2515727" cy="364654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366577D-CDB5-48A7-87E6-6C0B331588B0}"/>
                </a:ext>
              </a:extLst>
            </p:cNvPr>
            <p:cNvSpPr/>
            <p:nvPr/>
          </p:nvSpPr>
          <p:spPr>
            <a:xfrm>
              <a:off x="3763152" y="2363434"/>
              <a:ext cx="2466197" cy="2466197"/>
            </a:xfrm>
            <a:prstGeom prst="ellipse">
              <a:avLst/>
            </a:prstGeom>
            <a:solidFill>
              <a:srgbClr val="D500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A50905E-C259-467A-8EBD-CE92A3F60BD3}"/>
                </a:ext>
              </a:extLst>
            </p:cNvPr>
            <p:cNvSpPr txBox="1"/>
            <p:nvPr/>
          </p:nvSpPr>
          <p:spPr>
            <a:xfrm>
              <a:off x="3738387" y="5055869"/>
              <a:ext cx="25157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err="1">
                  <a:solidFill>
                    <a:schemeClr val="bg1"/>
                  </a:solidFill>
                </a:rPr>
                <a:t>Firstname</a:t>
              </a:r>
              <a:r>
                <a:rPr lang="en-GB" sz="2000" b="1" dirty="0">
                  <a:solidFill>
                    <a:schemeClr val="bg1"/>
                  </a:solidFill>
                </a:rPr>
                <a:t> </a:t>
              </a:r>
              <a:r>
                <a:rPr lang="en-GB" sz="2000" b="1" dirty="0" err="1">
                  <a:solidFill>
                    <a:schemeClr val="bg1"/>
                  </a:solidFill>
                </a:rPr>
                <a:t>Lastname</a:t>
              </a:r>
              <a:endParaRPr lang="en-GB" sz="2000" b="1" dirty="0">
                <a:solidFill>
                  <a:schemeClr val="bg1"/>
                </a:solidFill>
              </a:endParaRP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Title</a:t>
              </a: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Company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3E29539-4D42-44C6-AA39-4A3B550792B9}"/>
              </a:ext>
            </a:extLst>
          </p:cNvPr>
          <p:cNvGrpSpPr/>
          <p:nvPr/>
        </p:nvGrpSpPr>
        <p:grpSpPr>
          <a:xfrm>
            <a:off x="6472061" y="2363434"/>
            <a:ext cx="2515727" cy="3646542"/>
            <a:chOff x="6723522" y="2363434"/>
            <a:chExt cx="2515727" cy="364654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B0D7980-26AC-4789-8248-70C3AAE8F000}"/>
                </a:ext>
              </a:extLst>
            </p:cNvPr>
            <p:cNvSpPr/>
            <p:nvPr/>
          </p:nvSpPr>
          <p:spPr>
            <a:xfrm>
              <a:off x="6748287" y="2363434"/>
              <a:ext cx="2466197" cy="2466197"/>
            </a:xfrm>
            <a:prstGeom prst="ellipse">
              <a:avLst/>
            </a:prstGeom>
            <a:solidFill>
              <a:srgbClr val="D500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ADC075-6A44-493E-9991-688C0893AE98}"/>
                </a:ext>
              </a:extLst>
            </p:cNvPr>
            <p:cNvSpPr txBox="1"/>
            <p:nvPr/>
          </p:nvSpPr>
          <p:spPr>
            <a:xfrm>
              <a:off x="6723522" y="5055869"/>
              <a:ext cx="25157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err="1">
                  <a:solidFill>
                    <a:schemeClr val="bg1"/>
                  </a:solidFill>
                </a:rPr>
                <a:t>Firstname</a:t>
              </a:r>
              <a:r>
                <a:rPr lang="en-GB" sz="2000" b="1" dirty="0">
                  <a:solidFill>
                    <a:schemeClr val="bg1"/>
                  </a:solidFill>
                </a:rPr>
                <a:t> </a:t>
              </a:r>
              <a:r>
                <a:rPr lang="en-GB" sz="2000" b="1" dirty="0" err="1">
                  <a:solidFill>
                    <a:schemeClr val="bg1"/>
                  </a:solidFill>
                </a:rPr>
                <a:t>Lastname</a:t>
              </a:r>
              <a:endParaRPr lang="en-GB" sz="2000" b="1" dirty="0">
                <a:solidFill>
                  <a:schemeClr val="bg1"/>
                </a:solidFill>
              </a:endParaRP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Title</a:t>
              </a: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Company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D3A8564-4A7C-46F0-A837-88C683FAE693}"/>
              </a:ext>
            </a:extLst>
          </p:cNvPr>
          <p:cNvGrpSpPr/>
          <p:nvPr/>
        </p:nvGrpSpPr>
        <p:grpSpPr>
          <a:xfrm>
            <a:off x="9319083" y="2363434"/>
            <a:ext cx="2515727" cy="3646542"/>
            <a:chOff x="9733422" y="2363434"/>
            <a:chExt cx="2515727" cy="364654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B247424-9F14-442B-B6C9-7C39FC384481}"/>
                </a:ext>
              </a:extLst>
            </p:cNvPr>
            <p:cNvSpPr/>
            <p:nvPr/>
          </p:nvSpPr>
          <p:spPr>
            <a:xfrm>
              <a:off x="9758187" y="2363434"/>
              <a:ext cx="2466197" cy="2466197"/>
            </a:xfrm>
            <a:prstGeom prst="ellipse">
              <a:avLst/>
            </a:prstGeom>
            <a:solidFill>
              <a:srgbClr val="D500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A39257-A802-444C-B667-3A54D6278B52}"/>
                </a:ext>
              </a:extLst>
            </p:cNvPr>
            <p:cNvSpPr txBox="1"/>
            <p:nvPr/>
          </p:nvSpPr>
          <p:spPr>
            <a:xfrm>
              <a:off x="9733422" y="5055869"/>
              <a:ext cx="25157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err="1">
                  <a:solidFill>
                    <a:schemeClr val="bg1"/>
                  </a:solidFill>
                </a:rPr>
                <a:t>Firstname</a:t>
              </a:r>
              <a:r>
                <a:rPr lang="en-GB" sz="2000" b="1" dirty="0">
                  <a:solidFill>
                    <a:schemeClr val="bg1"/>
                  </a:solidFill>
                </a:rPr>
                <a:t> </a:t>
              </a:r>
              <a:r>
                <a:rPr lang="en-GB" sz="2000" b="1" dirty="0" err="1">
                  <a:solidFill>
                    <a:schemeClr val="bg1"/>
                  </a:solidFill>
                </a:rPr>
                <a:t>Lastname</a:t>
              </a:r>
              <a:endParaRPr lang="en-GB" sz="2000" b="1" dirty="0">
                <a:solidFill>
                  <a:schemeClr val="bg1"/>
                </a:solidFill>
              </a:endParaRP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Title</a:t>
              </a: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Company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7176D66-0FED-444B-AA5F-17DB7D8B7DB7}"/>
              </a:ext>
            </a:extLst>
          </p:cNvPr>
          <p:cNvGrpSpPr/>
          <p:nvPr/>
        </p:nvGrpSpPr>
        <p:grpSpPr>
          <a:xfrm>
            <a:off x="12166107" y="2363434"/>
            <a:ext cx="2515727" cy="3646542"/>
            <a:chOff x="12768087" y="2363434"/>
            <a:chExt cx="2515727" cy="364654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AB86F1D-6329-4BB1-A433-00C072769713}"/>
                </a:ext>
              </a:extLst>
            </p:cNvPr>
            <p:cNvSpPr/>
            <p:nvPr/>
          </p:nvSpPr>
          <p:spPr>
            <a:xfrm>
              <a:off x="12792852" y="2363434"/>
              <a:ext cx="2466197" cy="2466197"/>
            </a:xfrm>
            <a:prstGeom prst="ellipse">
              <a:avLst/>
            </a:prstGeom>
            <a:solidFill>
              <a:srgbClr val="D5003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6492E20-24E5-4511-8F6D-505144BE7B76}"/>
                </a:ext>
              </a:extLst>
            </p:cNvPr>
            <p:cNvSpPr txBox="1"/>
            <p:nvPr/>
          </p:nvSpPr>
          <p:spPr>
            <a:xfrm>
              <a:off x="12768087" y="5055869"/>
              <a:ext cx="25157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err="1">
                  <a:solidFill>
                    <a:schemeClr val="bg1"/>
                  </a:solidFill>
                </a:rPr>
                <a:t>Firstname</a:t>
              </a:r>
              <a:r>
                <a:rPr lang="en-GB" sz="2000" b="1" dirty="0">
                  <a:solidFill>
                    <a:schemeClr val="bg1"/>
                  </a:solidFill>
                </a:rPr>
                <a:t> </a:t>
              </a:r>
              <a:r>
                <a:rPr lang="en-GB" sz="2000" b="1" dirty="0" err="1">
                  <a:solidFill>
                    <a:schemeClr val="bg1"/>
                  </a:solidFill>
                </a:rPr>
                <a:t>Lastname</a:t>
              </a:r>
              <a:endParaRPr lang="en-GB" sz="2000" b="1" dirty="0">
                <a:solidFill>
                  <a:schemeClr val="bg1"/>
                </a:solidFill>
              </a:endParaRP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Title</a:t>
              </a:r>
            </a:p>
            <a:p>
              <a:pPr algn="ctr"/>
              <a:r>
                <a:rPr lang="en-GB" dirty="0">
                  <a:solidFill>
                    <a:schemeClr val="bg1"/>
                  </a:solidFill>
                </a:rPr>
                <a:t>Company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8897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215383A-A0EF-402F-B1D7-B9BCCEBBDCFA}"/>
              </a:ext>
            </a:extLst>
          </p:cNvPr>
          <p:cNvSpPr txBox="1"/>
          <p:nvPr/>
        </p:nvSpPr>
        <p:spPr>
          <a:xfrm>
            <a:off x="802783" y="319774"/>
            <a:ext cx="87466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GB" sz="4400" b="1" dirty="0">
                <a:solidFill>
                  <a:schemeClr val="bg1"/>
                </a:solidFill>
              </a:rPr>
              <a:t>Session Name</a:t>
            </a:r>
          </a:p>
          <a:p>
            <a:pPr fontAlgn="base"/>
            <a:r>
              <a:rPr lang="en-GB" sz="2800" dirty="0">
                <a:solidFill>
                  <a:schemeClr val="bg1"/>
                </a:solidFill>
              </a:rPr>
              <a:t>Time: </a:t>
            </a:r>
          </a:p>
          <a:p>
            <a:pPr fontAlgn="base"/>
            <a:r>
              <a:rPr lang="en-GB" sz="2800" dirty="0">
                <a:solidFill>
                  <a:schemeClr val="bg1"/>
                </a:solidFill>
              </a:rPr>
              <a:t>Date:</a:t>
            </a:r>
            <a:endParaRPr lang="en-GB" sz="4000" dirty="0">
              <a:solidFill>
                <a:schemeClr val="bg1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AF0D6EE-3C94-4584-B921-B4C1430690E2}"/>
              </a:ext>
            </a:extLst>
          </p:cNvPr>
          <p:cNvGrpSpPr/>
          <p:nvPr/>
        </p:nvGrpSpPr>
        <p:grpSpPr>
          <a:xfrm>
            <a:off x="762777" y="2359624"/>
            <a:ext cx="14233383" cy="3147316"/>
            <a:chOff x="778017" y="2363434"/>
            <a:chExt cx="16767348" cy="370763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B28F7B-EE1C-4E5D-80C2-E1381D0C7848}"/>
                </a:ext>
              </a:extLst>
            </p:cNvPr>
            <p:cNvGrpSpPr/>
            <p:nvPr/>
          </p:nvGrpSpPr>
          <p:grpSpPr>
            <a:xfrm>
              <a:off x="778017" y="2363434"/>
              <a:ext cx="2515727" cy="3707632"/>
              <a:chOff x="778017" y="2363434"/>
              <a:chExt cx="2515727" cy="3707632"/>
            </a:xfrm>
          </p:grpSpPr>
          <p:sp>
            <p:nvSpPr>
              <p:cNvPr id="2" name="Oval 1">
                <a:extLst>
                  <a:ext uri="{FF2B5EF4-FFF2-40B4-BE49-F238E27FC236}">
                    <a16:creationId xmlns:a16="http://schemas.microsoft.com/office/drawing/2014/main" id="{06513F24-513A-425E-9391-1460C4FC3279}"/>
                  </a:ext>
                </a:extLst>
              </p:cNvPr>
              <p:cNvSpPr/>
              <p:nvPr/>
            </p:nvSpPr>
            <p:spPr>
              <a:xfrm>
                <a:off x="802782" y="2363434"/>
                <a:ext cx="2466197" cy="2466197"/>
              </a:xfrm>
              <a:prstGeom prst="ellipse">
                <a:avLst/>
              </a:prstGeom>
              <a:solidFill>
                <a:srgbClr val="D5003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C023E6E-C412-47DD-B210-DCCCC99EDFE1}"/>
                  </a:ext>
                </a:extLst>
              </p:cNvPr>
              <p:cNvSpPr txBox="1"/>
              <p:nvPr/>
            </p:nvSpPr>
            <p:spPr>
              <a:xfrm>
                <a:off x="778017" y="5055870"/>
                <a:ext cx="2515727" cy="1015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err="1">
                    <a:solidFill>
                      <a:schemeClr val="bg1"/>
                    </a:solidFill>
                  </a:rPr>
                  <a:t>Firstname</a:t>
                </a:r>
                <a:r>
                  <a:rPr lang="en-GB" b="1" dirty="0">
                    <a:solidFill>
                      <a:schemeClr val="bg1"/>
                    </a:solidFill>
                  </a:rPr>
                  <a:t> </a:t>
                </a:r>
                <a:r>
                  <a:rPr lang="en-GB" b="1" dirty="0" err="1">
                    <a:solidFill>
                      <a:schemeClr val="bg1"/>
                    </a:solidFill>
                  </a:rPr>
                  <a:t>Lastname</a:t>
                </a:r>
                <a:endParaRPr lang="en-GB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Title</a:t>
                </a: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Company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90683DC-2A01-4EA0-915A-76C68D3E86AB}"/>
                </a:ext>
              </a:extLst>
            </p:cNvPr>
            <p:cNvGrpSpPr/>
            <p:nvPr/>
          </p:nvGrpSpPr>
          <p:grpSpPr>
            <a:xfrm>
              <a:off x="3625039" y="2363434"/>
              <a:ext cx="2515727" cy="3707632"/>
              <a:chOff x="3738387" y="2363434"/>
              <a:chExt cx="2515727" cy="3707632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B366577D-CDB5-48A7-87E6-6C0B331588B0}"/>
                  </a:ext>
                </a:extLst>
              </p:cNvPr>
              <p:cNvSpPr/>
              <p:nvPr/>
            </p:nvSpPr>
            <p:spPr>
              <a:xfrm>
                <a:off x="3763152" y="2363434"/>
                <a:ext cx="2466197" cy="2466197"/>
              </a:xfrm>
              <a:prstGeom prst="ellipse">
                <a:avLst/>
              </a:prstGeom>
              <a:solidFill>
                <a:srgbClr val="D5003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A50905E-C259-467A-8EBD-CE92A3F60BD3}"/>
                  </a:ext>
                </a:extLst>
              </p:cNvPr>
              <p:cNvSpPr txBox="1"/>
              <p:nvPr/>
            </p:nvSpPr>
            <p:spPr>
              <a:xfrm>
                <a:off x="3738387" y="5055870"/>
                <a:ext cx="2515727" cy="1015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err="1">
                    <a:solidFill>
                      <a:schemeClr val="bg1"/>
                    </a:solidFill>
                  </a:rPr>
                  <a:t>Firstname</a:t>
                </a:r>
                <a:r>
                  <a:rPr lang="en-GB" b="1" dirty="0">
                    <a:solidFill>
                      <a:schemeClr val="bg1"/>
                    </a:solidFill>
                  </a:rPr>
                  <a:t> </a:t>
                </a:r>
                <a:r>
                  <a:rPr lang="en-GB" b="1" dirty="0" err="1">
                    <a:solidFill>
                      <a:schemeClr val="bg1"/>
                    </a:solidFill>
                  </a:rPr>
                  <a:t>Lastname</a:t>
                </a:r>
                <a:endParaRPr lang="en-GB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Title</a:t>
                </a: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Company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03E29539-4D42-44C6-AA39-4A3B550792B9}"/>
                </a:ext>
              </a:extLst>
            </p:cNvPr>
            <p:cNvGrpSpPr/>
            <p:nvPr/>
          </p:nvGrpSpPr>
          <p:grpSpPr>
            <a:xfrm>
              <a:off x="6472061" y="2363434"/>
              <a:ext cx="2515727" cy="3707632"/>
              <a:chOff x="6723522" y="2363434"/>
              <a:chExt cx="2515727" cy="3707632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FB0D7980-26AC-4789-8248-70C3AAE8F000}"/>
                  </a:ext>
                </a:extLst>
              </p:cNvPr>
              <p:cNvSpPr/>
              <p:nvPr/>
            </p:nvSpPr>
            <p:spPr>
              <a:xfrm>
                <a:off x="6748287" y="2363434"/>
                <a:ext cx="2466197" cy="2466197"/>
              </a:xfrm>
              <a:prstGeom prst="ellipse">
                <a:avLst/>
              </a:prstGeom>
              <a:solidFill>
                <a:srgbClr val="D5003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9ADC075-6A44-493E-9991-688C0893AE98}"/>
                  </a:ext>
                </a:extLst>
              </p:cNvPr>
              <p:cNvSpPr txBox="1"/>
              <p:nvPr/>
            </p:nvSpPr>
            <p:spPr>
              <a:xfrm>
                <a:off x="6723522" y="5055870"/>
                <a:ext cx="2515727" cy="1015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err="1">
                    <a:solidFill>
                      <a:schemeClr val="bg1"/>
                    </a:solidFill>
                  </a:rPr>
                  <a:t>Firstname</a:t>
                </a:r>
                <a:r>
                  <a:rPr lang="en-GB" b="1" dirty="0">
                    <a:solidFill>
                      <a:schemeClr val="bg1"/>
                    </a:solidFill>
                  </a:rPr>
                  <a:t> </a:t>
                </a:r>
                <a:r>
                  <a:rPr lang="en-GB" b="1" dirty="0" err="1">
                    <a:solidFill>
                      <a:schemeClr val="bg1"/>
                    </a:solidFill>
                  </a:rPr>
                  <a:t>Lastname</a:t>
                </a:r>
                <a:endParaRPr lang="en-GB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Title</a:t>
                </a: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Company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D3A8564-4A7C-46F0-A837-88C683FAE693}"/>
                </a:ext>
              </a:extLst>
            </p:cNvPr>
            <p:cNvGrpSpPr/>
            <p:nvPr/>
          </p:nvGrpSpPr>
          <p:grpSpPr>
            <a:xfrm>
              <a:off x="9319083" y="2363434"/>
              <a:ext cx="2515727" cy="3707632"/>
              <a:chOff x="9733422" y="2363434"/>
              <a:chExt cx="2515727" cy="3707632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4B247424-9F14-442B-B6C9-7C39FC384481}"/>
                  </a:ext>
                </a:extLst>
              </p:cNvPr>
              <p:cNvSpPr/>
              <p:nvPr/>
            </p:nvSpPr>
            <p:spPr>
              <a:xfrm>
                <a:off x="9758187" y="2363434"/>
                <a:ext cx="2466197" cy="2466197"/>
              </a:xfrm>
              <a:prstGeom prst="ellipse">
                <a:avLst/>
              </a:prstGeom>
              <a:solidFill>
                <a:srgbClr val="D5003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4A39257-A802-444C-B667-3A54D6278B52}"/>
                  </a:ext>
                </a:extLst>
              </p:cNvPr>
              <p:cNvSpPr txBox="1"/>
              <p:nvPr/>
            </p:nvSpPr>
            <p:spPr>
              <a:xfrm>
                <a:off x="9733422" y="5055870"/>
                <a:ext cx="2515727" cy="1015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err="1">
                    <a:solidFill>
                      <a:schemeClr val="bg1"/>
                    </a:solidFill>
                  </a:rPr>
                  <a:t>Firstname</a:t>
                </a:r>
                <a:r>
                  <a:rPr lang="en-GB" b="1" dirty="0">
                    <a:solidFill>
                      <a:schemeClr val="bg1"/>
                    </a:solidFill>
                  </a:rPr>
                  <a:t> </a:t>
                </a:r>
                <a:r>
                  <a:rPr lang="en-GB" b="1" dirty="0" err="1">
                    <a:solidFill>
                      <a:schemeClr val="bg1"/>
                    </a:solidFill>
                  </a:rPr>
                  <a:t>Lastname</a:t>
                </a:r>
                <a:endParaRPr lang="en-GB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Title</a:t>
                </a: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Company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7176D66-0FED-444B-AA5F-17DB7D8B7DB7}"/>
                </a:ext>
              </a:extLst>
            </p:cNvPr>
            <p:cNvGrpSpPr/>
            <p:nvPr/>
          </p:nvGrpSpPr>
          <p:grpSpPr>
            <a:xfrm>
              <a:off x="12166107" y="2363434"/>
              <a:ext cx="5379258" cy="3707632"/>
              <a:chOff x="12768087" y="2363434"/>
              <a:chExt cx="5379258" cy="3707632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2AB86F1D-6329-4BB1-A433-00C072769713}"/>
                  </a:ext>
                </a:extLst>
              </p:cNvPr>
              <p:cNvSpPr/>
              <p:nvPr/>
            </p:nvSpPr>
            <p:spPr>
              <a:xfrm>
                <a:off x="12792852" y="2363434"/>
                <a:ext cx="2466197" cy="2466197"/>
              </a:xfrm>
              <a:prstGeom prst="ellipse">
                <a:avLst/>
              </a:prstGeom>
              <a:solidFill>
                <a:srgbClr val="D5003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6492E20-24E5-4511-8F6D-505144BE7B76}"/>
                  </a:ext>
                </a:extLst>
              </p:cNvPr>
              <p:cNvSpPr txBox="1"/>
              <p:nvPr/>
            </p:nvSpPr>
            <p:spPr>
              <a:xfrm>
                <a:off x="12768087" y="5055870"/>
                <a:ext cx="2515727" cy="1015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err="1">
                    <a:solidFill>
                      <a:schemeClr val="bg1"/>
                    </a:solidFill>
                  </a:rPr>
                  <a:t>Firstname</a:t>
                </a:r>
                <a:r>
                  <a:rPr lang="en-GB" b="1" dirty="0">
                    <a:solidFill>
                      <a:schemeClr val="bg1"/>
                    </a:solidFill>
                  </a:rPr>
                  <a:t> </a:t>
                </a:r>
                <a:r>
                  <a:rPr lang="en-GB" b="1" dirty="0" err="1">
                    <a:solidFill>
                      <a:schemeClr val="bg1"/>
                    </a:solidFill>
                  </a:rPr>
                  <a:t>Lastname</a:t>
                </a:r>
                <a:endParaRPr lang="en-GB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Title</a:t>
                </a: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Company</a:t>
                </a: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6B011B95-FB01-4E42-948E-B08C2473213D}"/>
                  </a:ext>
                </a:extLst>
              </p:cNvPr>
              <p:cNvSpPr/>
              <p:nvPr/>
            </p:nvSpPr>
            <p:spPr>
              <a:xfrm>
                <a:off x="15656382" y="2363434"/>
                <a:ext cx="2466197" cy="2466197"/>
              </a:xfrm>
              <a:prstGeom prst="ellipse">
                <a:avLst/>
              </a:prstGeom>
              <a:solidFill>
                <a:srgbClr val="D5003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76125A4-7C7D-47F9-91AE-D9916EC267CC}"/>
                  </a:ext>
                </a:extLst>
              </p:cNvPr>
              <p:cNvSpPr txBox="1"/>
              <p:nvPr/>
            </p:nvSpPr>
            <p:spPr>
              <a:xfrm>
                <a:off x="15631618" y="5055871"/>
                <a:ext cx="2515727" cy="1015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err="1">
                    <a:solidFill>
                      <a:schemeClr val="bg1"/>
                    </a:solidFill>
                  </a:rPr>
                  <a:t>Firstname</a:t>
                </a:r>
                <a:r>
                  <a:rPr lang="en-GB" b="1" dirty="0">
                    <a:solidFill>
                      <a:schemeClr val="bg1"/>
                    </a:solidFill>
                  </a:rPr>
                  <a:t> </a:t>
                </a:r>
                <a:r>
                  <a:rPr lang="en-GB" b="1" dirty="0" err="1">
                    <a:solidFill>
                      <a:schemeClr val="bg1"/>
                    </a:solidFill>
                  </a:rPr>
                  <a:t>Lastname</a:t>
                </a:r>
                <a:endParaRPr lang="en-GB" b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Title</a:t>
                </a: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Company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2467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96</Words>
  <Application>Microsoft Office PowerPoint</Application>
  <PresentationFormat>Custom</PresentationFormat>
  <Paragraphs>66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Bickley</dc:creator>
  <cp:lastModifiedBy>Jason Bickley</cp:lastModifiedBy>
  <cp:revision>10</cp:revision>
  <dcterms:created xsi:type="dcterms:W3CDTF">2021-11-10T09:11:31Z</dcterms:created>
  <dcterms:modified xsi:type="dcterms:W3CDTF">2021-11-15T10:32:51Z</dcterms:modified>
</cp:coreProperties>
</file>