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15238413" cy="8570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0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402694"/>
            <a:ext cx="11428810" cy="2983947"/>
          </a:xfrm>
        </p:spPr>
        <p:txBody>
          <a:bodyPr anchor="b"/>
          <a:lstStyle>
            <a:lvl1pPr algn="ctr">
              <a:defRPr sz="7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501714"/>
            <a:ext cx="11428810" cy="2069319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409" indent="0" algn="ctr">
              <a:buNone/>
              <a:defRPr sz="2500"/>
            </a:lvl2pPr>
            <a:lvl3pPr marL="1142817" indent="0" algn="ctr">
              <a:buNone/>
              <a:defRPr sz="2250"/>
            </a:lvl3pPr>
            <a:lvl4pPr marL="1714226" indent="0" algn="ctr">
              <a:buNone/>
              <a:defRPr sz="2000"/>
            </a:lvl4pPr>
            <a:lvl5pPr marL="2285634" indent="0" algn="ctr">
              <a:buNone/>
              <a:defRPr sz="2000"/>
            </a:lvl5pPr>
            <a:lvl6pPr marL="2857043" indent="0" algn="ctr">
              <a:buNone/>
              <a:defRPr sz="2000"/>
            </a:lvl6pPr>
            <a:lvl7pPr marL="3428451" indent="0" algn="ctr">
              <a:buNone/>
              <a:defRPr sz="2000"/>
            </a:lvl7pPr>
            <a:lvl8pPr marL="3999860" indent="0" algn="ctr">
              <a:buNone/>
              <a:defRPr sz="2000"/>
            </a:lvl8pPr>
            <a:lvl9pPr marL="4571268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7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8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56322"/>
            <a:ext cx="3285783" cy="72634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56322"/>
            <a:ext cx="9666868" cy="72634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6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1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2136778"/>
            <a:ext cx="13143131" cy="3565261"/>
          </a:xfrm>
        </p:spPr>
        <p:txBody>
          <a:bodyPr anchor="b"/>
          <a:lstStyle>
            <a:lvl1pPr>
              <a:defRPr sz="7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735767"/>
            <a:ext cx="13143131" cy="1874887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57140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2817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2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563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0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84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9998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12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104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281609"/>
            <a:ext cx="6476326" cy="5438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281609"/>
            <a:ext cx="6476326" cy="5438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23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56322"/>
            <a:ext cx="13143131" cy="16566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2101065"/>
            <a:ext cx="6446562" cy="102969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409" indent="0">
              <a:buNone/>
              <a:defRPr sz="2500" b="1"/>
            </a:lvl2pPr>
            <a:lvl3pPr marL="1142817" indent="0">
              <a:buNone/>
              <a:defRPr sz="2250" b="1"/>
            </a:lvl3pPr>
            <a:lvl4pPr marL="1714226" indent="0">
              <a:buNone/>
              <a:defRPr sz="2000" b="1"/>
            </a:lvl4pPr>
            <a:lvl5pPr marL="2285634" indent="0">
              <a:buNone/>
              <a:defRPr sz="2000" b="1"/>
            </a:lvl5pPr>
            <a:lvl6pPr marL="2857043" indent="0">
              <a:buNone/>
              <a:defRPr sz="2000" b="1"/>
            </a:lvl6pPr>
            <a:lvl7pPr marL="3428451" indent="0">
              <a:buNone/>
              <a:defRPr sz="2000" b="1"/>
            </a:lvl7pPr>
            <a:lvl8pPr marL="3999860" indent="0">
              <a:buNone/>
              <a:defRPr sz="2000" b="1"/>
            </a:lvl8pPr>
            <a:lvl9pPr marL="4571268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3130764"/>
            <a:ext cx="6446562" cy="4604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2101065"/>
            <a:ext cx="6478310" cy="102969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409" indent="0">
              <a:buNone/>
              <a:defRPr sz="2500" b="1"/>
            </a:lvl2pPr>
            <a:lvl3pPr marL="1142817" indent="0">
              <a:buNone/>
              <a:defRPr sz="2250" b="1"/>
            </a:lvl3pPr>
            <a:lvl4pPr marL="1714226" indent="0">
              <a:buNone/>
              <a:defRPr sz="2000" b="1"/>
            </a:lvl4pPr>
            <a:lvl5pPr marL="2285634" indent="0">
              <a:buNone/>
              <a:defRPr sz="2000" b="1"/>
            </a:lvl5pPr>
            <a:lvl6pPr marL="2857043" indent="0">
              <a:buNone/>
              <a:defRPr sz="2000" b="1"/>
            </a:lvl6pPr>
            <a:lvl7pPr marL="3428451" indent="0">
              <a:buNone/>
              <a:defRPr sz="2000" b="1"/>
            </a:lvl7pPr>
            <a:lvl8pPr marL="3999860" indent="0">
              <a:buNone/>
              <a:defRPr sz="2000" b="1"/>
            </a:lvl8pPr>
            <a:lvl9pPr marL="4571268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3130764"/>
            <a:ext cx="6478310" cy="4604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19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8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71394"/>
            <a:ext cx="4914784" cy="1999880"/>
          </a:xfrm>
        </p:spPr>
        <p:txBody>
          <a:bodyPr anchor="b"/>
          <a:lstStyle>
            <a:lvl1pPr>
              <a:defRPr sz="3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234054"/>
            <a:ext cx="7714447" cy="6090903"/>
          </a:xfrm>
        </p:spPr>
        <p:txBody>
          <a:bodyPr/>
          <a:lstStyle>
            <a:lvl1pPr>
              <a:defRPr sz="3999"/>
            </a:lvl1pPr>
            <a:lvl2pPr>
              <a:defRPr sz="3499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571274"/>
            <a:ext cx="4914784" cy="4763603"/>
          </a:xfrm>
        </p:spPr>
        <p:txBody>
          <a:bodyPr/>
          <a:lstStyle>
            <a:lvl1pPr marL="0" indent="0">
              <a:buNone/>
              <a:defRPr sz="2000"/>
            </a:lvl1pPr>
            <a:lvl2pPr marL="571409" indent="0">
              <a:buNone/>
              <a:defRPr sz="1750"/>
            </a:lvl2pPr>
            <a:lvl3pPr marL="1142817" indent="0">
              <a:buNone/>
              <a:defRPr sz="1500"/>
            </a:lvl3pPr>
            <a:lvl4pPr marL="1714226" indent="0">
              <a:buNone/>
              <a:defRPr sz="1250"/>
            </a:lvl4pPr>
            <a:lvl5pPr marL="2285634" indent="0">
              <a:buNone/>
              <a:defRPr sz="1250"/>
            </a:lvl5pPr>
            <a:lvl6pPr marL="2857043" indent="0">
              <a:buNone/>
              <a:defRPr sz="1250"/>
            </a:lvl6pPr>
            <a:lvl7pPr marL="3428451" indent="0">
              <a:buNone/>
              <a:defRPr sz="1250"/>
            </a:lvl7pPr>
            <a:lvl8pPr marL="3999860" indent="0">
              <a:buNone/>
              <a:defRPr sz="1250"/>
            </a:lvl8pPr>
            <a:lvl9pPr marL="4571268" indent="0">
              <a:buNone/>
              <a:defRPr sz="1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6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71394"/>
            <a:ext cx="4914784" cy="1999880"/>
          </a:xfrm>
        </p:spPr>
        <p:txBody>
          <a:bodyPr anchor="b"/>
          <a:lstStyle>
            <a:lvl1pPr>
              <a:defRPr sz="3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234054"/>
            <a:ext cx="7714447" cy="6090903"/>
          </a:xfrm>
        </p:spPr>
        <p:txBody>
          <a:bodyPr anchor="t"/>
          <a:lstStyle>
            <a:lvl1pPr marL="0" indent="0">
              <a:buNone/>
              <a:defRPr sz="3999"/>
            </a:lvl1pPr>
            <a:lvl2pPr marL="571409" indent="0">
              <a:buNone/>
              <a:defRPr sz="3499"/>
            </a:lvl2pPr>
            <a:lvl3pPr marL="1142817" indent="0">
              <a:buNone/>
              <a:defRPr sz="3000"/>
            </a:lvl3pPr>
            <a:lvl4pPr marL="1714226" indent="0">
              <a:buNone/>
              <a:defRPr sz="2500"/>
            </a:lvl4pPr>
            <a:lvl5pPr marL="2285634" indent="0">
              <a:buNone/>
              <a:defRPr sz="2500"/>
            </a:lvl5pPr>
            <a:lvl6pPr marL="2857043" indent="0">
              <a:buNone/>
              <a:defRPr sz="2500"/>
            </a:lvl6pPr>
            <a:lvl7pPr marL="3428451" indent="0">
              <a:buNone/>
              <a:defRPr sz="2500"/>
            </a:lvl7pPr>
            <a:lvl8pPr marL="3999860" indent="0">
              <a:buNone/>
              <a:defRPr sz="2500"/>
            </a:lvl8pPr>
            <a:lvl9pPr marL="4571268" indent="0">
              <a:buNone/>
              <a:defRPr sz="2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571274"/>
            <a:ext cx="4914784" cy="4763603"/>
          </a:xfrm>
        </p:spPr>
        <p:txBody>
          <a:bodyPr/>
          <a:lstStyle>
            <a:lvl1pPr marL="0" indent="0">
              <a:buNone/>
              <a:defRPr sz="2000"/>
            </a:lvl1pPr>
            <a:lvl2pPr marL="571409" indent="0">
              <a:buNone/>
              <a:defRPr sz="1750"/>
            </a:lvl2pPr>
            <a:lvl3pPr marL="1142817" indent="0">
              <a:buNone/>
              <a:defRPr sz="1500"/>
            </a:lvl3pPr>
            <a:lvl4pPr marL="1714226" indent="0">
              <a:buNone/>
              <a:defRPr sz="1250"/>
            </a:lvl4pPr>
            <a:lvl5pPr marL="2285634" indent="0">
              <a:buNone/>
              <a:defRPr sz="1250"/>
            </a:lvl5pPr>
            <a:lvl6pPr marL="2857043" indent="0">
              <a:buNone/>
              <a:defRPr sz="1250"/>
            </a:lvl6pPr>
            <a:lvl7pPr marL="3428451" indent="0">
              <a:buNone/>
              <a:defRPr sz="1250"/>
            </a:lvl7pPr>
            <a:lvl8pPr marL="3999860" indent="0">
              <a:buNone/>
              <a:defRPr sz="1250"/>
            </a:lvl8pPr>
            <a:lvl9pPr marL="4571268" indent="0">
              <a:buNone/>
              <a:defRPr sz="1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21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56322"/>
            <a:ext cx="13143131" cy="1656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281609"/>
            <a:ext cx="13143131" cy="5438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8AF5-771C-41C4-9567-3F9B207552FC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943967"/>
            <a:ext cx="5142964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63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2817" rtl="0" eaLnBrk="1" latinLnBrk="0" hangingPunct="1">
        <a:lnSpc>
          <a:spcPct val="90000"/>
        </a:lnSpc>
        <a:spcBef>
          <a:spcPct val="0"/>
        </a:spcBef>
        <a:buNone/>
        <a:defRPr sz="54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04" indent="-285704" algn="l" defTabSz="1142817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499" kern="1200">
          <a:solidFill>
            <a:schemeClr val="tx1"/>
          </a:solidFill>
          <a:latin typeface="+mn-lt"/>
          <a:ea typeface="+mn-ea"/>
          <a:cs typeface="+mn-cs"/>
        </a:defRPr>
      </a:lvl1pPr>
      <a:lvl2pPr marL="85711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521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99930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339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2747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156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5564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7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409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6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5634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3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1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1268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6513F24-513A-425E-9391-1460C4FC3279}"/>
              </a:ext>
            </a:extLst>
          </p:cNvPr>
          <p:cNvSpPr/>
          <p:nvPr/>
        </p:nvSpPr>
        <p:spPr>
          <a:xfrm>
            <a:off x="802783" y="1433848"/>
            <a:ext cx="4649273" cy="4649273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5383A-A0EF-402F-B1D7-B9BCCEBBDCFA}"/>
              </a:ext>
            </a:extLst>
          </p:cNvPr>
          <p:cNvSpPr txBox="1"/>
          <p:nvPr/>
        </p:nvSpPr>
        <p:spPr>
          <a:xfrm>
            <a:off x="6010504" y="1577074"/>
            <a:ext cx="874660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4400" b="1" dirty="0">
                <a:solidFill>
                  <a:schemeClr val="bg1"/>
                </a:solidFill>
              </a:rPr>
              <a:t>Your Name</a:t>
            </a:r>
          </a:p>
          <a:p>
            <a:pPr fontAlgn="base"/>
            <a:r>
              <a:rPr lang="en-GB" sz="4000" dirty="0">
                <a:solidFill>
                  <a:schemeClr val="bg1"/>
                </a:solidFill>
              </a:rPr>
              <a:t>Your title, Company</a:t>
            </a:r>
          </a:p>
          <a:p>
            <a:pPr fontAlgn="base"/>
            <a:endParaRPr lang="en-GB" sz="4000" dirty="0">
              <a:solidFill>
                <a:schemeClr val="bg1"/>
              </a:solidFill>
            </a:endParaRPr>
          </a:p>
          <a:p>
            <a:pPr fontAlgn="base"/>
            <a:r>
              <a:rPr lang="en-GB" sz="4000" b="1" dirty="0">
                <a:solidFill>
                  <a:schemeClr val="bg1"/>
                </a:solidFill>
              </a:rPr>
              <a:t>I will be {speaking/moderating} 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80E0A7"/>
                </a:solidFill>
              </a:rPr>
              <a:t>Session title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80E0A7"/>
                </a:solidFill>
              </a:rPr>
              <a:t>Session title</a:t>
            </a:r>
          </a:p>
          <a:p>
            <a:pPr fontAlgn="base"/>
            <a:endParaRPr lang="en-GB" sz="4000" dirty="0">
              <a:solidFill>
                <a:schemeClr val="bg1"/>
              </a:solidFill>
            </a:endParaRPr>
          </a:p>
          <a:p>
            <a:endParaRPr lang="en-GB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11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940887" y="3940887"/>
            <a:ext cx="8570913" cy="689138"/>
          </a:xfrm>
          <a:solidFill>
            <a:srgbClr val="80E0A7"/>
          </a:solidFill>
        </p:spPr>
        <p:txBody>
          <a:bodyPr>
            <a:normAutofit fontScale="90000"/>
          </a:bodyPr>
          <a:lstStyle/>
          <a:p>
            <a:r>
              <a:rPr lang="en-GB" dirty="0"/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210" y="501251"/>
            <a:ext cx="6209653" cy="6800142"/>
          </a:xfrm>
        </p:spPr>
        <p:txBody>
          <a:bodyPr>
            <a:normAutofit/>
          </a:bodyPr>
          <a:lstStyle/>
          <a:p>
            <a:pPr marL="685731" indent="-685731">
              <a:buFont typeface="+mj-lt"/>
              <a:buAutoNum type="arabicPeriod"/>
            </a:pPr>
            <a:r>
              <a:rPr lang="en-GB" sz="2800" dirty="0"/>
              <a:t>Edit the text in the banner as needed (add your name, title, sessions, etc).</a:t>
            </a:r>
            <a:br>
              <a:rPr lang="en-GB" sz="2800" dirty="0"/>
            </a:br>
            <a:br>
              <a:rPr lang="en-GB" sz="2800" dirty="0"/>
            </a:br>
            <a:endParaRPr lang="en-GB" sz="2800" dirty="0"/>
          </a:p>
          <a:p>
            <a:pPr marL="685731" indent="-685731">
              <a:buFont typeface="+mj-lt"/>
              <a:buAutoNum type="arabicPeriod"/>
            </a:pPr>
            <a:r>
              <a:rPr lang="en-GB" sz="2800" dirty="0"/>
              <a:t>Right-click the red circle and </a:t>
            </a:r>
            <a:br>
              <a:rPr lang="en-GB" sz="2800" dirty="0"/>
            </a:br>
            <a:r>
              <a:rPr lang="en-GB" sz="2800" dirty="0"/>
              <a:t>select “</a:t>
            </a:r>
            <a:r>
              <a:rPr lang="en-GB" sz="2800" b="1" dirty="0"/>
              <a:t>Format Shape</a:t>
            </a:r>
            <a:r>
              <a:rPr lang="en-GB" sz="2800" dirty="0"/>
              <a:t>”:</a:t>
            </a:r>
            <a:br>
              <a:rPr lang="en-GB" sz="2800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21590" y="433425"/>
            <a:ext cx="72287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731" indent="-685731">
              <a:buFont typeface="+mj-lt"/>
              <a:buAutoNum type="arabicPeriod" startAt="3"/>
            </a:pPr>
            <a:r>
              <a:rPr lang="en-GB" sz="2800" dirty="0"/>
              <a:t>Choose “</a:t>
            </a:r>
            <a:r>
              <a:rPr lang="en-GB" sz="2800" b="1" dirty="0"/>
              <a:t>Picture or texture fill</a:t>
            </a:r>
            <a:r>
              <a:rPr lang="en-GB" sz="2800" dirty="0"/>
              <a:t>” then select a </a:t>
            </a:r>
            <a:r>
              <a:rPr lang="en-GB" sz="2800" b="1" dirty="0"/>
              <a:t>file</a:t>
            </a:r>
            <a:r>
              <a:rPr lang="en-GB" sz="2800" dirty="0"/>
              <a:t> from your computer: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2C4E30-83CB-449B-B37C-2A67A87E5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2493" y="1579597"/>
            <a:ext cx="3869477" cy="65578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1668B5-0AAD-42CB-9F3A-30FC00AA3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6401" y="3586152"/>
            <a:ext cx="4362462" cy="4280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940887" y="3940887"/>
            <a:ext cx="8570913" cy="689138"/>
          </a:xfrm>
          <a:solidFill>
            <a:srgbClr val="80E0A7"/>
          </a:solidFill>
        </p:spPr>
        <p:txBody>
          <a:bodyPr>
            <a:normAutofit fontScale="90000"/>
          </a:bodyPr>
          <a:lstStyle/>
          <a:p>
            <a:r>
              <a:rPr lang="en-GB" dirty="0"/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210" y="501250"/>
            <a:ext cx="6209653" cy="7818501"/>
          </a:xfrm>
        </p:spPr>
        <p:txBody>
          <a:bodyPr>
            <a:normAutofit fontScale="92500" lnSpcReduction="10000"/>
          </a:bodyPr>
          <a:lstStyle/>
          <a:p>
            <a:pPr marL="685731" indent="-685731">
              <a:buFont typeface="+mj-lt"/>
              <a:buAutoNum type="arabicPeriod" startAt="4"/>
            </a:pPr>
            <a:r>
              <a:rPr lang="en-GB" sz="2800" dirty="0"/>
              <a:t>If your photo looks distorted, you may correct it by clicking on the “</a:t>
            </a:r>
            <a:r>
              <a:rPr lang="en-GB" sz="2800" b="1" dirty="0"/>
              <a:t>Picture Format</a:t>
            </a:r>
            <a:r>
              <a:rPr lang="en-GB" sz="2800" dirty="0"/>
              <a:t>” tab.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  <a:p>
            <a:pPr marL="685731" indent="-685731">
              <a:buFont typeface="+mj-lt"/>
              <a:buAutoNum type="arabicPeriod" startAt="4"/>
            </a:pPr>
            <a:r>
              <a:rPr lang="en-GB" sz="2800" dirty="0"/>
              <a:t>Then click on the </a:t>
            </a:r>
            <a:r>
              <a:rPr lang="en-GB" sz="2800" b="1" dirty="0"/>
              <a:t>Crop Dropdown</a:t>
            </a:r>
            <a:r>
              <a:rPr lang="en-GB" sz="2800" dirty="0"/>
              <a:t> and selecting “</a:t>
            </a:r>
            <a:r>
              <a:rPr lang="en-GB" sz="2800" b="1" dirty="0"/>
              <a:t>Fill</a:t>
            </a:r>
            <a:r>
              <a:rPr lang="en-GB" sz="2800" dirty="0"/>
              <a:t>”.</a:t>
            </a:r>
            <a:br>
              <a:rPr lang="en-GB" sz="2800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721590" y="433425"/>
            <a:ext cx="722872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731" indent="-685731">
              <a:buFont typeface="+mj-lt"/>
              <a:buAutoNum type="arabicPeriod" startAt="6"/>
            </a:pPr>
            <a:r>
              <a:rPr lang="en-GB" sz="2800" dirty="0"/>
              <a:t>You will then be able to optimise your picture for the space to make you look your best!</a:t>
            </a:r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endParaRPr lang="en-GB" sz="2800" dirty="0"/>
          </a:p>
          <a:p>
            <a:pPr marL="685731" indent="-685731">
              <a:buFont typeface="+mj-lt"/>
              <a:buAutoNum type="arabicPeriod" startAt="6"/>
            </a:pPr>
            <a:r>
              <a:rPr lang="en-GB" sz="2800" dirty="0"/>
              <a:t>You are now ready to export your banner!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C682E6-1023-48A2-9CD8-D81D4BB98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179" y="5304822"/>
            <a:ext cx="2105654" cy="3021157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330F58B-6CCA-4F43-96E3-54B59DBA28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179" y="1547621"/>
            <a:ext cx="3659705" cy="23113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D426E1-5379-4843-B605-8D9E5ABCD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3168" y="2078667"/>
            <a:ext cx="3973632" cy="327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49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940887" y="3940887"/>
            <a:ext cx="8570913" cy="689138"/>
          </a:xfrm>
          <a:solidFill>
            <a:srgbClr val="80E0A7"/>
          </a:solidFill>
        </p:spPr>
        <p:txBody>
          <a:bodyPr>
            <a:normAutofit fontScale="90000"/>
          </a:bodyPr>
          <a:lstStyle/>
          <a:p>
            <a:r>
              <a:rPr lang="en-GB" dirty="0"/>
              <a:t>Instructions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6210" y="501251"/>
            <a:ext cx="6209653" cy="6800142"/>
          </a:xfrm>
        </p:spPr>
        <p:txBody>
          <a:bodyPr>
            <a:normAutofit/>
          </a:bodyPr>
          <a:lstStyle/>
          <a:p>
            <a:pPr marL="685731" indent="-685731">
              <a:buFont typeface="+mj-lt"/>
              <a:buAutoNum type="arabicPeriod" startAt="8"/>
            </a:pPr>
            <a:r>
              <a:rPr lang="en-GB" sz="2800" dirty="0"/>
              <a:t>Go to </a:t>
            </a:r>
            <a:r>
              <a:rPr lang="en-GB" sz="2800" b="1" dirty="0"/>
              <a:t>File</a:t>
            </a:r>
            <a:r>
              <a:rPr lang="en-GB" sz="2800" dirty="0"/>
              <a:t> &gt; </a:t>
            </a:r>
            <a:r>
              <a:rPr lang="en-GB" sz="2800" b="1" dirty="0"/>
              <a:t>Save As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678712" y="465534"/>
            <a:ext cx="744301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731" indent="-685731">
              <a:buFont typeface="+mj-lt"/>
              <a:buAutoNum type="arabicPeriod" startAt="9"/>
            </a:pPr>
            <a:r>
              <a:rPr lang="en-GB" sz="2800" dirty="0"/>
              <a:t>Give your banner a name and select </a:t>
            </a:r>
            <a:r>
              <a:rPr lang="en-GB" sz="2800" b="1" dirty="0"/>
              <a:t>PNG</a:t>
            </a:r>
            <a:r>
              <a:rPr lang="en-GB" sz="2800" dirty="0"/>
              <a:t> as the format to save as:</a:t>
            </a: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br>
              <a:rPr lang="en-GB" sz="2800" dirty="0"/>
            </a:br>
            <a:endParaRPr lang="en-GB" sz="2800" dirty="0"/>
          </a:p>
          <a:p>
            <a:pPr marL="685731" indent="-685731">
              <a:buFont typeface="+mj-lt"/>
              <a:buAutoNum type="arabicPeriod" startAt="9"/>
            </a:pPr>
            <a:r>
              <a:rPr lang="en-GB" sz="2800" dirty="0"/>
              <a:t>Your graphic is now ready for posting to SM!</a:t>
            </a:r>
            <a:br>
              <a:rPr lang="en-GB" sz="2800" dirty="0"/>
            </a:br>
            <a:endParaRPr lang="en-GB" sz="2800" dirty="0"/>
          </a:p>
          <a:p>
            <a:pPr marL="685731" indent="-685731">
              <a:buFont typeface="+mj-lt"/>
              <a:buAutoNum type="arabicPeriod" startAt="9"/>
            </a:pPr>
            <a:r>
              <a:rPr lang="en-GB" sz="2800" dirty="0"/>
              <a:t>Remember to use the hashtag </a:t>
            </a:r>
            <a:r>
              <a:rPr lang="en-GB" sz="2800" b="1" dirty="0"/>
              <a:t>#ElectricCity2021 </a:t>
            </a:r>
            <a:r>
              <a:rPr lang="en-GB" sz="2800" dirty="0"/>
              <a:t>when posting </a:t>
            </a:r>
            <a:r>
              <a:rPr lang="en-GB" sz="2800" dirty="0">
                <a:sym typeface="Wingdings" panose="05000000000000000000" pitchFamily="2" charset="2"/>
              </a:rPr>
              <a:t></a:t>
            </a:r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16519"/>
          <a:stretch/>
        </p:blipFill>
        <p:spPr>
          <a:xfrm>
            <a:off x="1875363" y="1168553"/>
            <a:ext cx="2374727" cy="670524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7A5F10C-0B8F-4226-9038-A0FF88E1CD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34" y="1433724"/>
            <a:ext cx="5330381" cy="274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97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202</Words>
  <Application>Microsoft Office PowerPoint</Application>
  <PresentationFormat>Custom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Instructions</vt:lpstr>
      <vt:lpstr>Instructions</vt:lpstr>
      <vt:lpstr>Instructions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Bickley</dc:creator>
  <cp:lastModifiedBy>Jason Bickley</cp:lastModifiedBy>
  <cp:revision>9</cp:revision>
  <dcterms:created xsi:type="dcterms:W3CDTF">2021-11-10T09:11:31Z</dcterms:created>
  <dcterms:modified xsi:type="dcterms:W3CDTF">2021-11-10T12:09:46Z</dcterms:modified>
</cp:coreProperties>
</file>